
<file path=[Content_Types].xml><?xml version="1.0" encoding="utf-8"?>
<Types xmlns="http://schemas.openxmlformats.org/package/2006/content-types"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8"/>
  </p:notesMasterIdLst>
  <p:sldIdLst>
    <p:sldId id="257" r:id="rId2"/>
    <p:sldId id="314" r:id="rId3"/>
    <p:sldId id="316" r:id="rId4"/>
    <p:sldId id="319" r:id="rId5"/>
    <p:sldId id="318" r:id="rId6"/>
    <p:sldId id="260" r:id="rId7"/>
    <p:sldId id="309" r:id="rId8"/>
    <p:sldId id="302" r:id="rId9"/>
    <p:sldId id="264" r:id="rId10"/>
    <p:sldId id="310" r:id="rId11"/>
    <p:sldId id="300" r:id="rId12"/>
    <p:sldId id="311" r:id="rId13"/>
    <p:sldId id="301" r:id="rId14"/>
    <p:sldId id="269" r:id="rId15"/>
    <p:sldId id="299" r:id="rId16"/>
    <p:sldId id="312" r:id="rId17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FF00"/>
    <a:srgbClr val="0000FF"/>
    <a:srgbClr val="BBF7F7"/>
    <a:srgbClr val="C0FBFE"/>
    <a:srgbClr val="FFFF99"/>
    <a:srgbClr val="FFCCFF"/>
    <a:srgbClr val="D1B9DF"/>
    <a:srgbClr val="FFCC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3548" autoAdjust="0"/>
  </p:normalViewPr>
  <p:slideViewPr>
    <p:cSldViewPr>
      <p:cViewPr varScale="1">
        <p:scale>
          <a:sx n="83" d="100"/>
          <a:sy n="83" d="100"/>
        </p:scale>
        <p:origin x="1506" y="5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3B5A50EF-9CBB-4C77-9C5B-7FEF89DBB648}" type="datetimeFigureOut">
              <a:rPr lang="en-US"/>
              <a:pPr>
                <a:defRPr/>
              </a:pPr>
              <a:t>05/08/2021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 smtClean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05054079-62BF-43B0-BA88-3E10F47BBE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496397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altLang="en-US" smtClean="0"/>
          </a:p>
        </p:txBody>
      </p:sp>
      <p:sp>
        <p:nvSpPr>
          <p:cNvPr id="614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F0A7828F-E00D-4159-A6AD-B6245EB6C15C}" type="slidenum">
              <a:rPr lang="en-US" altLang="en-US" smtClean="0"/>
              <a:pPr/>
              <a:t>3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94571466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altLang="en-US" smtClean="0"/>
          </a:p>
        </p:txBody>
      </p:sp>
      <p:sp>
        <p:nvSpPr>
          <p:cNvPr id="819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854E3922-C029-4976-941E-62F933E8DE81}" type="slidenum">
              <a:rPr lang="en-US" altLang="en-US" smtClean="0"/>
              <a:pPr/>
              <a:t>4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92682328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439E80-B61E-48D7-8AE6-4DBF8A30513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8172670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77847C-6AAE-462D-BFFB-45F0461B311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6092166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7A0303-F937-455F-8E49-88A4E258F4C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5925767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3A0606-B923-4002-A849-18DE140D6D2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5381847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968177-C8F2-4A13-A26F-F1A1FEA1A37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3014054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166E0A-D298-4DB9-9BA2-09DD8DD34A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5555196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EA9C32-4814-468C-8EE7-5E087B0A458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9053654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78906A-7CCD-4CA1-8CC2-B6CC493363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483788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29BA26-AC32-445F-90B6-75B934E7916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681428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0483A5-D78E-4145-BBC5-59F86454915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2870010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F5913E-7320-437D-A0C7-D0CC02D328C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83965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C12F87-B3DD-4DDC-B0AB-D02F8D385A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0542650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1B9D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pPr>
              <a:defRPr/>
            </a:pPr>
            <a:fld id="{96F98B17-F8DC-46DF-B8AD-63D23C8100C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gif"/><Relationship Id="rId3" Type="http://schemas.openxmlformats.org/officeDocument/2006/relationships/image" Target="../media/image17.gif"/><Relationship Id="rId7" Type="http://schemas.openxmlformats.org/officeDocument/2006/relationships/image" Target="../media/image21.gif"/><Relationship Id="rId2" Type="http://schemas.openxmlformats.org/officeDocument/2006/relationships/slide" Target="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gif"/><Relationship Id="rId5" Type="http://schemas.openxmlformats.org/officeDocument/2006/relationships/image" Target="../media/image19.gif"/><Relationship Id="rId4" Type="http://schemas.openxmlformats.org/officeDocument/2006/relationships/image" Target="../media/image18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gif"/><Relationship Id="rId3" Type="http://schemas.openxmlformats.org/officeDocument/2006/relationships/image" Target="../media/image17.gif"/><Relationship Id="rId7" Type="http://schemas.openxmlformats.org/officeDocument/2006/relationships/image" Target="../media/image21.gif"/><Relationship Id="rId2" Type="http://schemas.openxmlformats.org/officeDocument/2006/relationships/slide" Target="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gif"/><Relationship Id="rId5" Type="http://schemas.openxmlformats.org/officeDocument/2006/relationships/image" Target="../media/image19.gif"/><Relationship Id="rId4" Type="http://schemas.openxmlformats.org/officeDocument/2006/relationships/image" Target="../media/image18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gif"/><Relationship Id="rId3" Type="http://schemas.openxmlformats.org/officeDocument/2006/relationships/image" Target="../media/image17.gif"/><Relationship Id="rId7" Type="http://schemas.openxmlformats.org/officeDocument/2006/relationships/image" Target="../media/image21.gif"/><Relationship Id="rId2" Type="http://schemas.openxmlformats.org/officeDocument/2006/relationships/slide" Target="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gif"/><Relationship Id="rId5" Type="http://schemas.openxmlformats.org/officeDocument/2006/relationships/image" Target="../media/image19.gif"/><Relationship Id="rId4" Type="http://schemas.openxmlformats.org/officeDocument/2006/relationships/image" Target="../media/image18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gif"/><Relationship Id="rId7" Type="http://schemas.openxmlformats.org/officeDocument/2006/relationships/image" Target="../media/image7.png"/><Relationship Id="rId2" Type="http://schemas.openxmlformats.org/officeDocument/2006/relationships/slideLayout" Target="../slideLayouts/slideLayout1.xml"/><Relationship Id="rId1" Type="http://schemas.openxmlformats.org/officeDocument/2006/relationships/audio" Target="file:///C:\Users\Admin\Downloads\RaChoiVuonHoa-V.A-3847912.mp3" TargetMode="External"/><Relationship Id="rId6" Type="http://schemas.openxmlformats.org/officeDocument/2006/relationships/image" Target="../media/image6.png"/><Relationship Id="rId5" Type="http://schemas.openxmlformats.org/officeDocument/2006/relationships/image" Target="../media/image5.wmf"/><Relationship Id="rId4" Type="http://schemas.openxmlformats.org/officeDocument/2006/relationships/image" Target="../media/image4.w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 Box 13"/>
          <p:cNvSpPr txBox="1">
            <a:spLocks noChangeArrowheads="1"/>
          </p:cNvSpPr>
          <p:nvPr/>
        </p:nvSpPr>
        <p:spPr bwMode="auto">
          <a:xfrm>
            <a:off x="-76200" y="2580610"/>
            <a:ext cx="9144000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dirty="0">
                <a:solidFill>
                  <a:schemeClr val="accent2"/>
                </a:solidFill>
                <a:latin typeface=".VnAvant" panose="020B7200000000000000" pitchFamily="34" charset="0"/>
              </a:rPr>
              <a:t> </a:t>
            </a:r>
            <a:r>
              <a:rPr lang="en-US" altLang="en-US" sz="4000" dirty="0" err="1" smtClean="0">
                <a:solidFill>
                  <a:srgbClr val="339933"/>
                </a:solidFill>
                <a:latin typeface=".VnAvant" panose="020B7200000000000000" pitchFamily="34" charset="0"/>
              </a:rPr>
              <a:t>Lµm</a:t>
            </a:r>
            <a:r>
              <a:rPr lang="en-US" altLang="en-US" sz="4000" dirty="0" smtClean="0">
                <a:solidFill>
                  <a:srgbClr val="339933"/>
                </a:solidFill>
                <a:latin typeface=".VnAvant" panose="020B7200000000000000" pitchFamily="34" charset="0"/>
              </a:rPr>
              <a:t> </a:t>
            </a:r>
            <a:r>
              <a:rPr lang="en-US" altLang="en-US" sz="4000" dirty="0" err="1">
                <a:solidFill>
                  <a:srgbClr val="339933"/>
                </a:solidFill>
                <a:latin typeface=".VnAvant" panose="020B7200000000000000" pitchFamily="34" charset="0"/>
              </a:rPr>
              <a:t>quen</a:t>
            </a:r>
            <a:r>
              <a:rPr lang="en-US" altLang="en-US" sz="4000" dirty="0">
                <a:solidFill>
                  <a:srgbClr val="339933"/>
                </a:solidFill>
                <a:latin typeface=".VnAvant" panose="020B7200000000000000" pitchFamily="34" charset="0"/>
              </a:rPr>
              <a:t> </a:t>
            </a:r>
            <a:r>
              <a:rPr lang="en-US" altLang="en-US" sz="4000" dirty="0" err="1">
                <a:solidFill>
                  <a:srgbClr val="339933"/>
                </a:solidFill>
                <a:latin typeface=".VnAvant" panose="020B7200000000000000" pitchFamily="34" charset="0"/>
              </a:rPr>
              <a:t>ch</a:t>
            </a:r>
            <a:r>
              <a:rPr lang="en-US" altLang="en-US" sz="4000" dirty="0">
                <a:solidFill>
                  <a:srgbClr val="339933"/>
                </a:solidFill>
                <a:latin typeface=".VnAvant" panose="020B7200000000000000" pitchFamily="34" charset="0"/>
              </a:rPr>
              <a:t>÷ </a:t>
            </a:r>
            <a:r>
              <a:rPr lang="en-US" altLang="en-US" sz="4000" dirty="0" err="1">
                <a:solidFill>
                  <a:srgbClr val="339933"/>
                </a:solidFill>
                <a:latin typeface=".VnAvant" panose="020B7200000000000000" pitchFamily="34" charset="0"/>
              </a:rPr>
              <a:t>viÕt</a:t>
            </a:r>
            <a:r>
              <a:rPr lang="en-US" altLang="en-US" sz="4000" dirty="0">
                <a:solidFill>
                  <a:srgbClr val="339933"/>
                </a:solidFill>
                <a:latin typeface=".VnAvant" panose="020B7200000000000000" pitchFamily="34" charset="0"/>
              </a:rPr>
              <a:t>: </a:t>
            </a:r>
            <a:endParaRPr lang="en-US" altLang="en-US" sz="4000" b="1" dirty="0">
              <a:solidFill>
                <a:srgbClr val="339933"/>
              </a:solidFill>
              <a:latin typeface=".VnAvant" panose="020B7200000000000000" pitchFamily="34" charset="0"/>
            </a:endParaRPr>
          </a:p>
        </p:txBody>
      </p:sp>
      <p:sp>
        <p:nvSpPr>
          <p:cNvPr id="25" name="Text Box 13"/>
          <p:cNvSpPr txBox="1">
            <a:spLocks noChangeArrowheads="1"/>
          </p:cNvSpPr>
          <p:nvPr/>
        </p:nvSpPr>
        <p:spPr bwMode="auto">
          <a:xfrm>
            <a:off x="-76200" y="695990"/>
            <a:ext cx="9144000" cy="11695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800" dirty="0" smtClean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PHÒNG GIÁO DỤC VÀ ĐÀO TẠO QUẬN LONG BIÊN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b="1" dirty="0" smtClean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 MẦM  NON THẠCH CẦU</a:t>
            </a:r>
            <a:endParaRPr lang="en-US" altLang="en-US" sz="2800" b="1" dirty="0">
              <a:solidFill>
                <a:srgbClr val="339933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Text Box 15"/>
          <p:cNvSpPr txBox="1">
            <a:spLocks noChangeArrowheads="1"/>
          </p:cNvSpPr>
          <p:nvPr/>
        </p:nvSpPr>
        <p:spPr bwMode="auto">
          <a:xfrm>
            <a:off x="0" y="3153955"/>
            <a:ext cx="9144000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8000" b="1" dirty="0" smtClean="0">
                <a:solidFill>
                  <a:srgbClr val="FF0000"/>
                </a:solidFill>
                <a:latin typeface=".VnAvant" panose="020B7200000000000000" pitchFamily="34" charset="0"/>
              </a:rPr>
              <a:t>H-K</a:t>
            </a:r>
            <a:endParaRPr lang="en-US" altLang="en-US" sz="8000" b="1" dirty="0">
              <a:solidFill>
                <a:srgbClr val="FF0000"/>
              </a:solidFill>
              <a:latin typeface=".VnAvant" panose="020B7200000000000000" pitchFamily="34" charset="0"/>
            </a:endParaRPr>
          </a:p>
        </p:txBody>
      </p:sp>
      <p:pic>
        <p:nvPicPr>
          <p:cNvPr id="27" name="I.13 Co va me - Pham Tuyen.mp3">
            <a:hlinkClick r:id="" action="ppaction://media"/>
          </p:cNvPr>
          <p:cNvPicPr>
            <a:picLocks noRot="1"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34400" y="58572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Text Box 13"/>
          <p:cNvSpPr txBox="1">
            <a:spLocks noChangeArrowheads="1"/>
          </p:cNvSpPr>
          <p:nvPr/>
        </p:nvSpPr>
        <p:spPr bwMode="auto">
          <a:xfrm>
            <a:off x="76200" y="4453799"/>
            <a:ext cx="91440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800" dirty="0" smtClean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LỨA TUỔI :MẪU GIÁO LỚN</a:t>
            </a:r>
            <a:endParaRPr lang="en-US" altLang="en-US" sz="2800" b="1" dirty="0">
              <a:solidFill>
                <a:srgbClr val="339933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  <p:bldP spid="26" grpId="0"/>
      <p:bldP spid="2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ext Box 2"/>
          <p:cNvSpPr txBox="1">
            <a:spLocks noChangeArrowheads="1"/>
          </p:cNvSpPr>
          <p:nvPr/>
        </p:nvSpPr>
        <p:spPr bwMode="auto">
          <a:xfrm>
            <a:off x="3248025" y="11113"/>
            <a:ext cx="3457575" cy="6188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0" b="1">
                <a:solidFill>
                  <a:srgbClr val="FF3300"/>
                </a:solidFill>
                <a:latin typeface=".VnAvant" panose="020B7200000000000000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13315" name="Text Box 3"/>
          <p:cNvSpPr txBox="1">
            <a:spLocks noChangeArrowheads="1"/>
          </p:cNvSpPr>
          <p:nvPr/>
        </p:nvSpPr>
        <p:spPr bwMode="auto">
          <a:xfrm>
            <a:off x="-76200" y="0"/>
            <a:ext cx="3627438" cy="6492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0000" b="1">
                <a:solidFill>
                  <a:srgbClr val="0000FF"/>
                </a:solidFill>
                <a:latin typeface=".VnAvant" panose="020B7200000000000000" pitchFamily="34" charset="0"/>
                <a:cs typeface="Arial" panose="020B0604020202020204" pitchFamily="34" charset="0"/>
              </a:rPr>
              <a:t>K</a:t>
            </a:r>
          </a:p>
        </p:txBody>
      </p:sp>
      <p:pic>
        <p:nvPicPr>
          <p:cNvPr id="13316" name="Picture 4" descr="k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1295400"/>
            <a:ext cx="2362200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/>
          <p:nvPr/>
        </p:nvSpPr>
        <p:spPr>
          <a:xfrm>
            <a:off x="1027113" y="5029200"/>
            <a:ext cx="1420812" cy="5238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80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K in hoa</a:t>
            </a:r>
          </a:p>
        </p:txBody>
      </p:sp>
      <p:sp>
        <p:nvSpPr>
          <p:cNvPr id="8" name="Rectangle 7"/>
          <p:cNvSpPr/>
          <p:nvPr/>
        </p:nvSpPr>
        <p:spPr>
          <a:xfrm>
            <a:off x="3852863" y="5029200"/>
            <a:ext cx="1924050" cy="5238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80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K in thường</a:t>
            </a:r>
          </a:p>
        </p:txBody>
      </p:sp>
      <p:sp>
        <p:nvSpPr>
          <p:cNvPr id="9" name="Rectangle 8"/>
          <p:cNvSpPr/>
          <p:nvPr/>
        </p:nvSpPr>
        <p:spPr>
          <a:xfrm>
            <a:off x="6394450" y="5011738"/>
            <a:ext cx="2182813" cy="5222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80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K viết thường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3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14" grpId="0"/>
      <p:bldP spid="13315" grpId="0"/>
      <p:bldP spid="7" grpId="0"/>
      <p:bldP spid="8" grpId="0"/>
      <p:bldP spid="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63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6000" b="1" smtClean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 sánh chữ cái</a:t>
            </a:r>
          </a:p>
        </p:txBody>
      </p:sp>
      <p:sp>
        <p:nvSpPr>
          <p:cNvPr id="15364" name="WordArt 4"/>
          <p:cNvSpPr>
            <a:spLocks noChangeArrowheads="1" noChangeShapeType="1" noTextEdit="1"/>
          </p:cNvSpPr>
          <p:nvPr/>
        </p:nvSpPr>
        <p:spPr bwMode="auto">
          <a:xfrm>
            <a:off x="4800600" y="1981200"/>
            <a:ext cx="3657600" cy="4281488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9574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99FF33"/>
                </a:solidFill>
                <a:latin typeface=".VnAvant" panose="020B7200000000000000" pitchFamily="34" charset="0"/>
              </a:rPr>
              <a:t>k</a:t>
            </a:r>
          </a:p>
        </p:txBody>
      </p:sp>
      <p:sp>
        <p:nvSpPr>
          <p:cNvPr id="15365" name="WordArt 5"/>
          <p:cNvSpPr>
            <a:spLocks noChangeArrowheads="1" noChangeShapeType="1" noTextEdit="1"/>
          </p:cNvSpPr>
          <p:nvPr/>
        </p:nvSpPr>
        <p:spPr bwMode="auto">
          <a:xfrm>
            <a:off x="533400" y="1981200"/>
            <a:ext cx="3886200" cy="4281488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FF"/>
                </a:solidFill>
                <a:latin typeface=".VnAvant" panose="020B7200000000000000" pitchFamily="34" charset="0"/>
              </a:rPr>
              <a:t>h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Group 6"/>
          <p:cNvGrpSpPr>
            <a:grpSpLocks/>
          </p:cNvGrpSpPr>
          <p:nvPr/>
        </p:nvGrpSpPr>
        <p:grpSpPr bwMode="auto">
          <a:xfrm>
            <a:off x="6172200" y="3824288"/>
            <a:ext cx="2971800" cy="3048000"/>
            <a:chOff x="2640" y="432"/>
            <a:chExt cx="2208" cy="2024"/>
          </a:xfrm>
        </p:grpSpPr>
        <p:sp>
          <p:nvSpPr>
            <p:cNvPr id="16716" name="AutoShape 7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7" name="Freeform 8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28 h 123"/>
                <a:gd name="T2" fmla="*/ 4 w 310"/>
                <a:gd name="T3" fmla="*/ 30 h 123"/>
                <a:gd name="T4" fmla="*/ 4 w 310"/>
                <a:gd name="T5" fmla="*/ 31 h 123"/>
                <a:gd name="T6" fmla="*/ 7 w 310"/>
                <a:gd name="T7" fmla="*/ 31 h 123"/>
                <a:gd name="T8" fmla="*/ 11 w 310"/>
                <a:gd name="T9" fmla="*/ 31 h 123"/>
                <a:gd name="T10" fmla="*/ 17 w 310"/>
                <a:gd name="T11" fmla="*/ 31 h 123"/>
                <a:gd name="T12" fmla="*/ 22 w 310"/>
                <a:gd name="T13" fmla="*/ 31 h 123"/>
                <a:gd name="T14" fmla="*/ 30 w 310"/>
                <a:gd name="T15" fmla="*/ 32 h 123"/>
                <a:gd name="T16" fmla="*/ 36 w 310"/>
                <a:gd name="T17" fmla="*/ 32 h 123"/>
                <a:gd name="T18" fmla="*/ 45 w 310"/>
                <a:gd name="T19" fmla="*/ 32 h 123"/>
                <a:gd name="T20" fmla="*/ 52 w 310"/>
                <a:gd name="T21" fmla="*/ 31 h 123"/>
                <a:gd name="T22" fmla="*/ 58 w 310"/>
                <a:gd name="T23" fmla="*/ 31 h 123"/>
                <a:gd name="T24" fmla="*/ 63 w 310"/>
                <a:gd name="T25" fmla="*/ 31 h 123"/>
                <a:gd name="T26" fmla="*/ 67 w 310"/>
                <a:gd name="T27" fmla="*/ 31 h 123"/>
                <a:gd name="T28" fmla="*/ 70 w 310"/>
                <a:gd name="T29" fmla="*/ 31 h 123"/>
                <a:gd name="T30" fmla="*/ 73 w 310"/>
                <a:gd name="T31" fmla="*/ 30 h 123"/>
                <a:gd name="T32" fmla="*/ 74 w 310"/>
                <a:gd name="T33" fmla="*/ 28 h 123"/>
                <a:gd name="T34" fmla="*/ 67 w 310"/>
                <a:gd name="T35" fmla="*/ 27 h 123"/>
                <a:gd name="T36" fmla="*/ 61 w 310"/>
                <a:gd name="T37" fmla="*/ 25 h 123"/>
                <a:gd name="T38" fmla="*/ 57 w 310"/>
                <a:gd name="T39" fmla="*/ 21 h 123"/>
                <a:gd name="T40" fmla="*/ 53 w 310"/>
                <a:gd name="T41" fmla="*/ 17 h 123"/>
                <a:gd name="T42" fmla="*/ 50 w 310"/>
                <a:gd name="T43" fmla="*/ 12 h 123"/>
                <a:gd name="T44" fmla="*/ 47 w 310"/>
                <a:gd name="T45" fmla="*/ 7 h 123"/>
                <a:gd name="T46" fmla="*/ 45 w 310"/>
                <a:gd name="T47" fmla="*/ 4 h 123"/>
                <a:gd name="T48" fmla="*/ 45 w 310"/>
                <a:gd name="T49" fmla="*/ 0 h 123"/>
                <a:gd name="T50" fmla="*/ 30 w 310"/>
                <a:gd name="T51" fmla="*/ 0 h 123"/>
                <a:gd name="T52" fmla="*/ 28 w 310"/>
                <a:gd name="T53" fmla="*/ 4 h 123"/>
                <a:gd name="T54" fmla="*/ 27 w 310"/>
                <a:gd name="T55" fmla="*/ 7 h 123"/>
                <a:gd name="T56" fmla="*/ 25 w 310"/>
                <a:gd name="T57" fmla="*/ 12 h 123"/>
                <a:gd name="T58" fmla="*/ 22 w 310"/>
                <a:gd name="T59" fmla="*/ 17 h 123"/>
                <a:gd name="T60" fmla="*/ 17 w 310"/>
                <a:gd name="T61" fmla="*/ 21 h 123"/>
                <a:gd name="T62" fmla="*/ 12 w 310"/>
                <a:gd name="T63" fmla="*/ 25 h 123"/>
                <a:gd name="T64" fmla="*/ 7 w 310"/>
                <a:gd name="T65" fmla="*/ 27 h 123"/>
                <a:gd name="T66" fmla="*/ 0 w 310"/>
                <a:gd name="T67" fmla="*/ 28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8" name="Freeform 9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23 w 112"/>
                <a:gd name="T1" fmla="*/ 72 h 302"/>
                <a:gd name="T2" fmla="*/ 23 w 112"/>
                <a:gd name="T3" fmla="*/ 72 h 302"/>
                <a:gd name="T4" fmla="*/ 22 w 112"/>
                <a:gd name="T5" fmla="*/ 70 h 302"/>
                <a:gd name="T6" fmla="*/ 21 w 112"/>
                <a:gd name="T7" fmla="*/ 70 h 302"/>
                <a:gd name="T8" fmla="*/ 21 w 112"/>
                <a:gd name="T9" fmla="*/ 70 h 302"/>
                <a:gd name="T10" fmla="*/ 25 w 112"/>
                <a:gd name="T11" fmla="*/ 59 h 302"/>
                <a:gd name="T12" fmla="*/ 26 w 112"/>
                <a:gd name="T13" fmla="*/ 47 h 302"/>
                <a:gd name="T14" fmla="*/ 24 w 112"/>
                <a:gd name="T15" fmla="*/ 38 h 302"/>
                <a:gd name="T16" fmla="*/ 20 w 112"/>
                <a:gd name="T17" fmla="*/ 28 h 302"/>
                <a:gd name="T18" fmla="*/ 16 w 112"/>
                <a:gd name="T19" fmla="*/ 20 h 302"/>
                <a:gd name="T20" fmla="*/ 10 w 112"/>
                <a:gd name="T21" fmla="*/ 12 h 302"/>
                <a:gd name="T22" fmla="*/ 4 w 112"/>
                <a:gd name="T23" fmla="*/ 6 h 302"/>
                <a:gd name="T24" fmla="*/ 0 w 112"/>
                <a:gd name="T25" fmla="*/ 0 h 302"/>
                <a:gd name="T26" fmla="*/ 6 w 112"/>
                <a:gd name="T27" fmla="*/ 4 h 302"/>
                <a:gd name="T28" fmla="*/ 12 w 112"/>
                <a:gd name="T29" fmla="*/ 10 h 302"/>
                <a:gd name="T30" fmla="*/ 19 w 112"/>
                <a:gd name="T31" fmla="*/ 19 h 302"/>
                <a:gd name="T32" fmla="*/ 24 w 112"/>
                <a:gd name="T33" fmla="*/ 28 h 302"/>
                <a:gd name="T34" fmla="*/ 27 w 112"/>
                <a:gd name="T35" fmla="*/ 41 h 302"/>
                <a:gd name="T36" fmla="*/ 29 w 112"/>
                <a:gd name="T37" fmla="*/ 52 h 302"/>
                <a:gd name="T38" fmla="*/ 27 w 112"/>
                <a:gd name="T39" fmla="*/ 63 h 302"/>
                <a:gd name="T40" fmla="*/ 23 w 112"/>
                <a:gd name="T41" fmla="*/ 72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9" name="Freeform 10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5 w 101"/>
                <a:gd name="T7" fmla="*/ 0 h 23"/>
                <a:gd name="T8" fmla="*/ 8 w 101"/>
                <a:gd name="T9" fmla="*/ 1 h 23"/>
                <a:gd name="T10" fmla="*/ 12 w 101"/>
                <a:gd name="T11" fmla="*/ 3 h 23"/>
                <a:gd name="T12" fmla="*/ 14 w 101"/>
                <a:gd name="T13" fmla="*/ 3 h 23"/>
                <a:gd name="T14" fmla="*/ 17 w 101"/>
                <a:gd name="T15" fmla="*/ 3 h 23"/>
                <a:gd name="T16" fmla="*/ 19 w 101"/>
                <a:gd name="T17" fmla="*/ 5 h 23"/>
                <a:gd name="T18" fmla="*/ 17 w 101"/>
                <a:gd name="T19" fmla="*/ 4 h 23"/>
                <a:gd name="T20" fmla="*/ 14 w 101"/>
                <a:gd name="T21" fmla="*/ 3 h 23"/>
                <a:gd name="T22" fmla="*/ 12 w 101"/>
                <a:gd name="T23" fmla="*/ 3 h 23"/>
                <a:gd name="T24" fmla="*/ 8 w 101"/>
                <a:gd name="T25" fmla="*/ 3 h 23"/>
                <a:gd name="T26" fmla="*/ 5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0" name="Freeform 11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8 w 120"/>
                <a:gd name="T7" fmla="*/ 1 h 31"/>
                <a:gd name="T8" fmla="*/ 12 w 120"/>
                <a:gd name="T9" fmla="*/ 3 h 31"/>
                <a:gd name="T10" fmla="*/ 16 w 120"/>
                <a:gd name="T11" fmla="*/ 3 h 31"/>
                <a:gd name="T12" fmla="*/ 21 w 120"/>
                <a:gd name="T13" fmla="*/ 3 h 31"/>
                <a:gd name="T14" fmla="*/ 25 w 120"/>
                <a:gd name="T15" fmla="*/ 3 h 31"/>
                <a:gd name="T16" fmla="*/ 28 w 120"/>
                <a:gd name="T17" fmla="*/ 5 h 31"/>
                <a:gd name="T18" fmla="*/ 26 w 120"/>
                <a:gd name="T19" fmla="*/ 4 h 31"/>
                <a:gd name="T20" fmla="*/ 22 w 120"/>
                <a:gd name="T21" fmla="*/ 4 h 31"/>
                <a:gd name="T22" fmla="*/ 18 w 120"/>
                <a:gd name="T23" fmla="*/ 3 h 31"/>
                <a:gd name="T24" fmla="*/ 13 w 120"/>
                <a:gd name="T25" fmla="*/ 3 h 31"/>
                <a:gd name="T26" fmla="*/ 8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1" name="Freeform 12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9 w 124"/>
                <a:gd name="T7" fmla="*/ 0 h 25"/>
                <a:gd name="T8" fmla="*/ 13 w 124"/>
                <a:gd name="T9" fmla="*/ 3 h 25"/>
                <a:gd name="T10" fmla="*/ 18 w 124"/>
                <a:gd name="T11" fmla="*/ 3 h 25"/>
                <a:gd name="T12" fmla="*/ 24 w 124"/>
                <a:gd name="T13" fmla="*/ 3 h 25"/>
                <a:gd name="T14" fmla="*/ 27 w 124"/>
                <a:gd name="T15" fmla="*/ 3 h 25"/>
                <a:gd name="T16" fmla="*/ 30 w 124"/>
                <a:gd name="T17" fmla="*/ 4 h 25"/>
                <a:gd name="T18" fmla="*/ 28 w 124"/>
                <a:gd name="T19" fmla="*/ 3 h 25"/>
                <a:gd name="T20" fmla="*/ 24 w 124"/>
                <a:gd name="T21" fmla="*/ 3 h 25"/>
                <a:gd name="T22" fmla="*/ 19 w 124"/>
                <a:gd name="T23" fmla="*/ 3 h 25"/>
                <a:gd name="T24" fmla="*/ 13 w 124"/>
                <a:gd name="T25" fmla="*/ 3 h 25"/>
                <a:gd name="T26" fmla="*/ 9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2" name="Freeform 13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8 w 112"/>
                <a:gd name="T7" fmla="*/ 0 h 19"/>
                <a:gd name="T8" fmla="*/ 12 w 112"/>
                <a:gd name="T9" fmla="*/ 2 h 19"/>
                <a:gd name="T10" fmla="*/ 17 w 112"/>
                <a:gd name="T11" fmla="*/ 4 h 19"/>
                <a:gd name="T12" fmla="*/ 21 w 112"/>
                <a:gd name="T13" fmla="*/ 8 h 19"/>
                <a:gd name="T14" fmla="*/ 24 w 112"/>
                <a:gd name="T15" fmla="*/ 9 h 19"/>
                <a:gd name="T16" fmla="*/ 26 w 112"/>
                <a:gd name="T17" fmla="*/ 9 h 19"/>
                <a:gd name="T18" fmla="*/ 24 w 112"/>
                <a:gd name="T19" fmla="*/ 9 h 19"/>
                <a:gd name="T20" fmla="*/ 21 w 112"/>
                <a:gd name="T21" fmla="*/ 9 h 19"/>
                <a:gd name="T22" fmla="*/ 16 w 112"/>
                <a:gd name="T23" fmla="*/ 9 h 19"/>
                <a:gd name="T24" fmla="*/ 11 w 112"/>
                <a:gd name="T25" fmla="*/ 9 h 19"/>
                <a:gd name="T26" fmla="*/ 8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3" name="Freeform 14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5 w 94"/>
                <a:gd name="T7" fmla="*/ 1 h 15"/>
                <a:gd name="T8" fmla="*/ 9 w 94"/>
                <a:gd name="T9" fmla="*/ 0 h 15"/>
                <a:gd name="T10" fmla="*/ 12 w 94"/>
                <a:gd name="T11" fmla="*/ 1 h 15"/>
                <a:gd name="T12" fmla="*/ 15 w 94"/>
                <a:gd name="T13" fmla="*/ 3 h 15"/>
                <a:gd name="T14" fmla="*/ 18 w 94"/>
                <a:gd name="T15" fmla="*/ 3 h 15"/>
                <a:gd name="T16" fmla="*/ 21 w 94"/>
                <a:gd name="T17" fmla="*/ 3 h 15"/>
                <a:gd name="T18" fmla="*/ 19 w 94"/>
                <a:gd name="T19" fmla="*/ 3 h 15"/>
                <a:gd name="T20" fmla="*/ 16 w 94"/>
                <a:gd name="T21" fmla="*/ 3 h 15"/>
                <a:gd name="T22" fmla="*/ 12 w 94"/>
                <a:gd name="T23" fmla="*/ 3 h 15"/>
                <a:gd name="T24" fmla="*/ 9 w 94"/>
                <a:gd name="T25" fmla="*/ 3 h 15"/>
                <a:gd name="T26" fmla="*/ 5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4" name="Freeform 15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5 w 46"/>
                <a:gd name="T9" fmla="*/ 3 h 18"/>
                <a:gd name="T10" fmla="*/ 8 w 46"/>
                <a:gd name="T11" fmla="*/ 1 h 18"/>
                <a:gd name="T12" fmla="*/ 11 w 46"/>
                <a:gd name="T13" fmla="*/ 0 h 18"/>
                <a:gd name="T14" fmla="*/ 12 w 46"/>
                <a:gd name="T15" fmla="*/ 2 h 18"/>
                <a:gd name="T16" fmla="*/ 13 w 46"/>
                <a:gd name="T17" fmla="*/ 4 h 18"/>
                <a:gd name="T18" fmla="*/ 11 w 46"/>
                <a:gd name="T19" fmla="*/ 4 h 18"/>
                <a:gd name="T20" fmla="*/ 10 w 46"/>
                <a:gd name="T21" fmla="*/ 4 h 18"/>
                <a:gd name="T22" fmla="*/ 7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5" name="Freeform 16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7 w 86"/>
                <a:gd name="T9" fmla="*/ 1 h 23"/>
                <a:gd name="T10" fmla="*/ 9 w 86"/>
                <a:gd name="T11" fmla="*/ 2 h 23"/>
                <a:gd name="T12" fmla="*/ 12 w 86"/>
                <a:gd name="T13" fmla="*/ 2 h 23"/>
                <a:gd name="T14" fmla="*/ 14 w 86"/>
                <a:gd name="T15" fmla="*/ 2 h 23"/>
                <a:gd name="T16" fmla="*/ 16 w 86"/>
                <a:gd name="T17" fmla="*/ 2 h 23"/>
                <a:gd name="T18" fmla="*/ 14 w 86"/>
                <a:gd name="T19" fmla="*/ 2 h 23"/>
                <a:gd name="T20" fmla="*/ 12 w 86"/>
                <a:gd name="T21" fmla="*/ 2 h 23"/>
                <a:gd name="T22" fmla="*/ 9 w 86"/>
                <a:gd name="T23" fmla="*/ 2 h 23"/>
                <a:gd name="T24" fmla="*/ 7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6" name="Freeform 17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9 w 121"/>
                <a:gd name="T7" fmla="*/ 0 h 24"/>
                <a:gd name="T8" fmla="*/ 14 w 121"/>
                <a:gd name="T9" fmla="*/ 2 h 24"/>
                <a:gd name="T10" fmla="*/ 19 w 121"/>
                <a:gd name="T11" fmla="*/ 4 h 24"/>
                <a:gd name="T12" fmla="*/ 24 w 121"/>
                <a:gd name="T13" fmla="*/ 4 h 24"/>
                <a:gd name="T14" fmla="*/ 27 w 121"/>
                <a:gd name="T15" fmla="*/ 4 h 24"/>
                <a:gd name="T16" fmla="*/ 30 w 121"/>
                <a:gd name="T17" fmla="*/ 6 h 24"/>
                <a:gd name="T18" fmla="*/ 29 w 121"/>
                <a:gd name="T19" fmla="*/ 6 h 24"/>
                <a:gd name="T20" fmla="*/ 24 w 121"/>
                <a:gd name="T21" fmla="*/ 5 h 24"/>
                <a:gd name="T22" fmla="*/ 19 w 121"/>
                <a:gd name="T23" fmla="*/ 5 h 24"/>
                <a:gd name="T24" fmla="*/ 15 w 121"/>
                <a:gd name="T25" fmla="*/ 4 h 24"/>
                <a:gd name="T26" fmla="*/ 9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7" name="Freeform 18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7 w 110"/>
                <a:gd name="T7" fmla="*/ 1 h 14"/>
                <a:gd name="T8" fmla="*/ 10 w 110"/>
                <a:gd name="T9" fmla="*/ 0 h 14"/>
                <a:gd name="T10" fmla="*/ 15 w 110"/>
                <a:gd name="T11" fmla="*/ 0 h 14"/>
                <a:gd name="T12" fmla="*/ 18 w 110"/>
                <a:gd name="T13" fmla="*/ 2 h 14"/>
                <a:gd name="T14" fmla="*/ 22 w 110"/>
                <a:gd name="T15" fmla="*/ 3 h 14"/>
                <a:gd name="T16" fmla="*/ 25 w 110"/>
                <a:gd name="T17" fmla="*/ 3 h 14"/>
                <a:gd name="T18" fmla="*/ 22 w 110"/>
                <a:gd name="T19" fmla="*/ 3 h 14"/>
                <a:gd name="T20" fmla="*/ 19 w 110"/>
                <a:gd name="T21" fmla="*/ 3 h 14"/>
                <a:gd name="T22" fmla="*/ 15 w 110"/>
                <a:gd name="T23" fmla="*/ 3 h 14"/>
                <a:gd name="T24" fmla="*/ 10 w 110"/>
                <a:gd name="T25" fmla="*/ 3 h 14"/>
                <a:gd name="T26" fmla="*/ 7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8" name="Freeform 19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6 w 89"/>
                <a:gd name="T7" fmla="*/ 0 h 14"/>
                <a:gd name="T8" fmla="*/ 9 w 89"/>
                <a:gd name="T9" fmla="*/ 1 h 14"/>
                <a:gd name="T10" fmla="*/ 12 w 89"/>
                <a:gd name="T11" fmla="*/ 3 h 14"/>
                <a:gd name="T12" fmla="*/ 15 w 89"/>
                <a:gd name="T13" fmla="*/ 6 h 14"/>
                <a:gd name="T14" fmla="*/ 16 w 89"/>
                <a:gd name="T15" fmla="*/ 7 h 14"/>
                <a:gd name="T16" fmla="*/ 18 w 89"/>
                <a:gd name="T17" fmla="*/ 7 h 14"/>
                <a:gd name="T18" fmla="*/ 16 w 89"/>
                <a:gd name="T19" fmla="*/ 7 h 14"/>
                <a:gd name="T20" fmla="*/ 14 w 89"/>
                <a:gd name="T21" fmla="*/ 7 h 14"/>
                <a:gd name="T22" fmla="*/ 11 w 89"/>
                <a:gd name="T23" fmla="*/ 7 h 14"/>
                <a:gd name="T24" fmla="*/ 8 w 89"/>
                <a:gd name="T25" fmla="*/ 7 h 14"/>
                <a:gd name="T26" fmla="*/ 6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9" name="Freeform 20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5 w 55"/>
                <a:gd name="T9" fmla="*/ 1 h 14"/>
                <a:gd name="T10" fmla="*/ 8 w 55"/>
                <a:gd name="T11" fmla="*/ 0 h 14"/>
                <a:gd name="T12" fmla="*/ 10 w 55"/>
                <a:gd name="T13" fmla="*/ 1 h 14"/>
                <a:gd name="T14" fmla="*/ 11 w 55"/>
                <a:gd name="T15" fmla="*/ 2 h 14"/>
                <a:gd name="T16" fmla="*/ 12 w 55"/>
                <a:gd name="T17" fmla="*/ 3 h 14"/>
                <a:gd name="T18" fmla="*/ 10 w 55"/>
                <a:gd name="T19" fmla="*/ 3 h 14"/>
                <a:gd name="T20" fmla="*/ 9 w 55"/>
                <a:gd name="T21" fmla="*/ 3 h 14"/>
                <a:gd name="T22" fmla="*/ 7 w 55"/>
                <a:gd name="T23" fmla="*/ 3 h 14"/>
                <a:gd name="T24" fmla="*/ 4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0" name="Freeform 21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12 w 54"/>
                <a:gd name="T1" fmla="*/ 2 h 23"/>
                <a:gd name="T2" fmla="*/ 11 w 54"/>
                <a:gd name="T3" fmla="*/ 2 h 23"/>
                <a:gd name="T4" fmla="*/ 9 w 54"/>
                <a:gd name="T5" fmla="*/ 2 h 23"/>
                <a:gd name="T6" fmla="*/ 8 w 54"/>
                <a:gd name="T7" fmla="*/ 2 h 23"/>
                <a:gd name="T8" fmla="*/ 5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6 w 54"/>
                <a:gd name="T25" fmla="*/ 2 h 23"/>
                <a:gd name="T26" fmla="*/ 8 w 54"/>
                <a:gd name="T27" fmla="*/ 2 h 23"/>
                <a:gd name="T28" fmla="*/ 9 w 54"/>
                <a:gd name="T29" fmla="*/ 2 h 23"/>
                <a:gd name="T30" fmla="*/ 11 w 54"/>
                <a:gd name="T31" fmla="*/ 2 h 23"/>
                <a:gd name="T32" fmla="*/ 12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1" name="Freeform 22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13 h 52"/>
                <a:gd name="T2" fmla="*/ 2 w 10"/>
                <a:gd name="T3" fmla="*/ 11 h 52"/>
                <a:gd name="T4" fmla="*/ 2 w 10"/>
                <a:gd name="T5" fmla="*/ 7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5 h 52"/>
                <a:gd name="T14" fmla="*/ 2 w 10"/>
                <a:gd name="T15" fmla="*/ 11 h 52"/>
                <a:gd name="T16" fmla="*/ 2 w 10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2" name="Freeform 23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1 w 31"/>
                <a:gd name="T1" fmla="*/ 20 h 44"/>
                <a:gd name="T2" fmla="*/ 9 w 31"/>
                <a:gd name="T3" fmla="*/ 17 h 44"/>
                <a:gd name="T4" fmla="*/ 6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9 h 44"/>
                <a:gd name="T18" fmla="*/ 5 w 31"/>
                <a:gd name="T19" fmla="*/ 14 h 44"/>
                <a:gd name="T20" fmla="*/ 7 w 31"/>
                <a:gd name="T21" fmla="*/ 17 h 44"/>
                <a:gd name="T22" fmla="*/ 10 w 31"/>
                <a:gd name="T23" fmla="*/ 19 h 44"/>
                <a:gd name="T24" fmla="*/ 11 w 31"/>
                <a:gd name="T25" fmla="*/ 2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3" name="Freeform 24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7 w 69"/>
                <a:gd name="T7" fmla="*/ 1 h 15"/>
                <a:gd name="T8" fmla="*/ 10 w 69"/>
                <a:gd name="T9" fmla="*/ 0 h 15"/>
                <a:gd name="T10" fmla="*/ 13 w 69"/>
                <a:gd name="T11" fmla="*/ 0 h 15"/>
                <a:gd name="T12" fmla="*/ 15 w 69"/>
                <a:gd name="T13" fmla="*/ 2 h 15"/>
                <a:gd name="T14" fmla="*/ 17 w 69"/>
                <a:gd name="T15" fmla="*/ 5 h 15"/>
                <a:gd name="T16" fmla="*/ 18 w 69"/>
                <a:gd name="T17" fmla="*/ 7 h 15"/>
                <a:gd name="T18" fmla="*/ 17 w 69"/>
                <a:gd name="T19" fmla="*/ 7 h 15"/>
                <a:gd name="T20" fmla="*/ 17 w 69"/>
                <a:gd name="T21" fmla="*/ 7 h 15"/>
                <a:gd name="T22" fmla="*/ 14 w 69"/>
                <a:gd name="T23" fmla="*/ 7 h 15"/>
                <a:gd name="T24" fmla="*/ 10 w 69"/>
                <a:gd name="T25" fmla="*/ 7 h 15"/>
                <a:gd name="T26" fmla="*/ 8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4" name="Freeform 25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4 w 63"/>
                <a:gd name="T7" fmla="*/ 3 h 28"/>
                <a:gd name="T8" fmla="*/ 7 w 63"/>
                <a:gd name="T9" fmla="*/ 3 h 28"/>
                <a:gd name="T10" fmla="*/ 8 w 63"/>
                <a:gd name="T11" fmla="*/ 3 h 28"/>
                <a:gd name="T12" fmla="*/ 9 w 63"/>
                <a:gd name="T13" fmla="*/ 3 h 28"/>
                <a:gd name="T14" fmla="*/ 11 w 63"/>
                <a:gd name="T15" fmla="*/ 3 h 28"/>
                <a:gd name="T16" fmla="*/ 11 w 63"/>
                <a:gd name="T17" fmla="*/ 4 h 28"/>
                <a:gd name="T18" fmla="*/ 11 w 63"/>
                <a:gd name="T19" fmla="*/ 5 h 28"/>
                <a:gd name="T20" fmla="*/ 9 w 63"/>
                <a:gd name="T21" fmla="*/ 5 h 28"/>
                <a:gd name="T22" fmla="*/ 8 w 63"/>
                <a:gd name="T23" fmla="*/ 4 h 28"/>
                <a:gd name="T24" fmla="*/ 7 w 63"/>
                <a:gd name="T25" fmla="*/ 3 h 28"/>
                <a:gd name="T26" fmla="*/ 4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5" name="Freeform 26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4 w 64"/>
                <a:gd name="T9" fmla="*/ 0 h 15"/>
                <a:gd name="T10" fmla="*/ 7 w 64"/>
                <a:gd name="T11" fmla="*/ 0 h 15"/>
                <a:gd name="T12" fmla="*/ 8 w 64"/>
                <a:gd name="T13" fmla="*/ 1 h 15"/>
                <a:gd name="T14" fmla="*/ 9 w 64"/>
                <a:gd name="T15" fmla="*/ 3 h 15"/>
                <a:gd name="T16" fmla="*/ 10 w 64"/>
                <a:gd name="T17" fmla="*/ 7 h 15"/>
                <a:gd name="T18" fmla="*/ 10 w 64"/>
                <a:gd name="T19" fmla="*/ 7 h 15"/>
                <a:gd name="T20" fmla="*/ 9 w 64"/>
                <a:gd name="T21" fmla="*/ 7 h 15"/>
                <a:gd name="T22" fmla="*/ 8 w 64"/>
                <a:gd name="T23" fmla="*/ 7 h 15"/>
                <a:gd name="T24" fmla="*/ 7 w 64"/>
                <a:gd name="T25" fmla="*/ 7 h 15"/>
                <a:gd name="T26" fmla="*/ 5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6" name="Freeform 27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6 w 66"/>
                <a:gd name="T7" fmla="*/ 2 h 20"/>
                <a:gd name="T8" fmla="*/ 10 w 66"/>
                <a:gd name="T9" fmla="*/ 2 h 20"/>
                <a:gd name="T10" fmla="*/ 12 w 66"/>
                <a:gd name="T11" fmla="*/ 0 h 20"/>
                <a:gd name="T12" fmla="*/ 15 w 66"/>
                <a:gd name="T13" fmla="*/ 0 h 20"/>
                <a:gd name="T14" fmla="*/ 18 w 66"/>
                <a:gd name="T15" fmla="*/ 1 h 20"/>
                <a:gd name="T16" fmla="*/ 19 w 66"/>
                <a:gd name="T17" fmla="*/ 2 h 20"/>
                <a:gd name="T18" fmla="*/ 19 w 66"/>
                <a:gd name="T19" fmla="*/ 2 h 20"/>
                <a:gd name="T20" fmla="*/ 18 w 66"/>
                <a:gd name="T21" fmla="*/ 2 h 20"/>
                <a:gd name="T22" fmla="*/ 16 w 66"/>
                <a:gd name="T23" fmla="*/ 2 h 20"/>
                <a:gd name="T24" fmla="*/ 13 w 66"/>
                <a:gd name="T25" fmla="*/ 2 h 20"/>
                <a:gd name="T26" fmla="*/ 10 w 66"/>
                <a:gd name="T27" fmla="*/ 2 h 20"/>
                <a:gd name="T28" fmla="*/ 6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7" name="Freeform 28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15 h 26"/>
                <a:gd name="T2" fmla="*/ 3 w 65"/>
                <a:gd name="T3" fmla="*/ 13 h 26"/>
                <a:gd name="T4" fmla="*/ 3 w 65"/>
                <a:gd name="T5" fmla="*/ 13 h 26"/>
                <a:gd name="T6" fmla="*/ 5 w 65"/>
                <a:gd name="T7" fmla="*/ 8 h 26"/>
                <a:gd name="T8" fmla="*/ 7 w 65"/>
                <a:gd name="T9" fmla="*/ 4 h 26"/>
                <a:gd name="T10" fmla="*/ 9 w 65"/>
                <a:gd name="T11" fmla="*/ 1 h 26"/>
                <a:gd name="T12" fmla="*/ 10 w 65"/>
                <a:gd name="T13" fmla="*/ 0 h 26"/>
                <a:gd name="T14" fmla="*/ 12 w 65"/>
                <a:gd name="T15" fmla="*/ 1 h 26"/>
                <a:gd name="T16" fmla="*/ 12 w 65"/>
                <a:gd name="T17" fmla="*/ 3 h 26"/>
                <a:gd name="T18" fmla="*/ 12 w 65"/>
                <a:gd name="T19" fmla="*/ 6 h 26"/>
                <a:gd name="T20" fmla="*/ 12 w 65"/>
                <a:gd name="T21" fmla="*/ 10 h 26"/>
                <a:gd name="T22" fmla="*/ 10 w 65"/>
                <a:gd name="T23" fmla="*/ 13 h 26"/>
                <a:gd name="T24" fmla="*/ 8 w 65"/>
                <a:gd name="T25" fmla="*/ 13 h 26"/>
                <a:gd name="T26" fmla="*/ 6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5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8" name="Freeform 29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10 h 40"/>
                <a:gd name="T2" fmla="*/ 4 w 66"/>
                <a:gd name="T3" fmla="*/ 8 h 40"/>
                <a:gd name="T4" fmla="*/ 4 w 66"/>
                <a:gd name="T5" fmla="*/ 7 h 40"/>
                <a:gd name="T6" fmla="*/ 6 w 66"/>
                <a:gd name="T7" fmla="*/ 4 h 40"/>
                <a:gd name="T8" fmla="*/ 9 w 66"/>
                <a:gd name="T9" fmla="*/ 4 h 40"/>
                <a:gd name="T10" fmla="*/ 11 w 66"/>
                <a:gd name="T11" fmla="*/ 4 h 40"/>
                <a:gd name="T12" fmla="*/ 13 w 66"/>
                <a:gd name="T13" fmla="*/ 1 h 40"/>
                <a:gd name="T14" fmla="*/ 15 w 66"/>
                <a:gd name="T15" fmla="*/ 0 h 40"/>
                <a:gd name="T16" fmla="*/ 16 w 66"/>
                <a:gd name="T17" fmla="*/ 3 h 40"/>
                <a:gd name="T18" fmla="*/ 16 w 66"/>
                <a:gd name="T19" fmla="*/ 4 h 40"/>
                <a:gd name="T20" fmla="*/ 15 w 66"/>
                <a:gd name="T21" fmla="*/ 4 h 40"/>
                <a:gd name="T22" fmla="*/ 12 w 66"/>
                <a:gd name="T23" fmla="*/ 4 h 40"/>
                <a:gd name="T24" fmla="*/ 10 w 66"/>
                <a:gd name="T25" fmla="*/ 6 h 40"/>
                <a:gd name="T26" fmla="*/ 7 w 66"/>
                <a:gd name="T27" fmla="*/ 7 h 40"/>
                <a:gd name="T28" fmla="*/ 4 w 66"/>
                <a:gd name="T29" fmla="*/ 8 h 40"/>
                <a:gd name="T30" fmla="*/ 4 w 66"/>
                <a:gd name="T31" fmla="*/ 9 h 40"/>
                <a:gd name="T32" fmla="*/ 0 w 66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9" name="Freeform 30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12 h 54"/>
                <a:gd name="T2" fmla="*/ 3 w 67"/>
                <a:gd name="T3" fmla="*/ 10 h 54"/>
                <a:gd name="T4" fmla="*/ 3 w 67"/>
                <a:gd name="T5" fmla="*/ 9 h 54"/>
                <a:gd name="T6" fmla="*/ 4 w 67"/>
                <a:gd name="T7" fmla="*/ 6 h 54"/>
                <a:gd name="T8" fmla="*/ 7 w 67"/>
                <a:gd name="T9" fmla="*/ 3 h 54"/>
                <a:gd name="T10" fmla="*/ 8 w 67"/>
                <a:gd name="T11" fmla="*/ 3 h 54"/>
                <a:gd name="T12" fmla="*/ 10 w 67"/>
                <a:gd name="T13" fmla="*/ 2 h 54"/>
                <a:gd name="T14" fmla="*/ 10 w 67"/>
                <a:gd name="T15" fmla="*/ 0 h 54"/>
                <a:gd name="T16" fmla="*/ 12 w 67"/>
                <a:gd name="T17" fmla="*/ 2 h 54"/>
                <a:gd name="T18" fmla="*/ 12 w 67"/>
                <a:gd name="T19" fmla="*/ 3 h 54"/>
                <a:gd name="T20" fmla="*/ 10 w 67"/>
                <a:gd name="T21" fmla="*/ 3 h 54"/>
                <a:gd name="T22" fmla="*/ 9 w 67"/>
                <a:gd name="T23" fmla="*/ 5 h 54"/>
                <a:gd name="T24" fmla="*/ 7 w 67"/>
                <a:gd name="T25" fmla="*/ 7 h 54"/>
                <a:gd name="T26" fmla="*/ 5 w 67"/>
                <a:gd name="T27" fmla="*/ 9 h 54"/>
                <a:gd name="T28" fmla="*/ 3 w 67"/>
                <a:gd name="T29" fmla="*/ 10 h 54"/>
                <a:gd name="T30" fmla="*/ 3 w 67"/>
                <a:gd name="T31" fmla="*/ 11 h 54"/>
                <a:gd name="T32" fmla="*/ 0 w 67"/>
                <a:gd name="T33" fmla="*/ 1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0" name="Freeform 31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16 h 61"/>
                <a:gd name="T2" fmla="*/ 4 w 69"/>
                <a:gd name="T3" fmla="*/ 14 h 61"/>
                <a:gd name="T4" fmla="*/ 4 w 69"/>
                <a:gd name="T5" fmla="*/ 12 h 61"/>
                <a:gd name="T6" fmla="*/ 6 w 69"/>
                <a:gd name="T7" fmla="*/ 9 h 61"/>
                <a:gd name="T8" fmla="*/ 9 w 69"/>
                <a:gd name="T9" fmla="*/ 5 h 61"/>
                <a:gd name="T10" fmla="*/ 11 w 69"/>
                <a:gd name="T11" fmla="*/ 4 h 61"/>
                <a:gd name="T12" fmla="*/ 15 w 69"/>
                <a:gd name="T13" fmla="*/ 3 h 61"/>
                <a:gd name="T14" fmla="*/ 17 w 69"/>
                <a:gd name="T15" fmla="*/ 0 h 61"/>
                <a:gd name="T16" fmla="*/ 18 w 69"/>
                <a:gd name="T17" fmla="*/ 2 h 61"/>
                <a:gd name="T18" fmla="*/ 18 w 69"/>
                <a:gd name="T19" fmla="*/ 4 h 61"/>
                <a:gd name="T20" fmla="*/ 17 w 69"/>
                <a:gd name="T21" fmla="*/ 4 h 61"/>
                <a:gd name="T22" fmla="*/ 14 w 69"/>
                <a:gd name="T23" fmla="*/ 6 h 61"/>
                <a:gd name="T24" fmla="*/ 10 w 69"/>
                <a:gd name="T25" fmla="*/ 9 h 61"/>
                <a:gd name="T26" fmla="*/ 8 w 69"/>
                <a:gd name="T27" fmla="*/ 11 h 61"/>
                <a:gd name="T28" fmla="*/ 4 w 69"/>
                <a:gd name="T29" fmla="*/ 12 h 61"/>
                <a:gd name="T30" fmla="*/ 4 w 69"/>
                <a:gd name="T31" fmla="*/ 15 h 61"/>
                <a:gd name="T32" fmla="*/ 0 w 69"/>
                <a:gd name="T33" fmla="*/ 1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1" name="Freeform 32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14 h 73"/>
                <a:gd name="T2" fmla="*/ 4 w 65"/>
                <a:gd name="T3" fmla="*/ 12 h 73"/>
                <a:gd name="T4" fmla="*/ 4 w 65"/>
                <a:gd name="T5" fmla="*/ 10 h 73"/>
                <a:gd name="T6" fmla="*/ 4 w 65"/>
                <a:gd name="T7" fmla="*/ 8 h 73"/>
                <a:gd name="T8" fmla="*/ 6 w 65"/>
                <a:gd name="T9" fmla="*/ 6 h 73"/>
                <a:gd name="T10" fmla="*/ 9 w 65"/>
                <a:gd name="T11" fmla="*/ 3 h 73"/>
                <a:gd name="T12" fmla="*/ 11 w 65"/>
                <a:gd name="T13" fmla="*/ 3 h 73"/>
                <a:gd name="T14" fmla="*/ 12 w 65"/>
                <a:gd name="T15" fmla="*/ 2 h 73"/>
                <a:gd name="T16" fmla="*/ 15 w 65"/>
                <a:gd name="T17" fmla="*/ 0 h 73"/>
                <a:gd name="T18" fmla="*/ 16 w 65"/>
                <a:gd name="T19" fmla="*/ 3 h 73"/>
                <a:gd name="T20" fmla="*/ 14 w 65"/>
                <a:gd name="T21" fmla="*/ 3 h 73"/>
                <a:gd name="T22" fmla="*/ 12 w 65"/>
                <a:gd name="T23" fmla="*/ 4 h 73"/>
                <a:gd name="T24" fmla="*/ 10 w 65"/>
                <a:gd name="T25" fmla="*/ 7 h 73"/>
                <a:gd name="T26" fmla="*/ 7 w 65"/>
                <a:gd name="T27" fmla="*/ 9 h 73"/>
                <a:gd name="T28" fmla="*/ 4 w 65"/>
                <a:gd name="T29" fmla="*/ 11 h 73"/>
                <a:gd name="T30" fmla="*/ 4 w 65"/>
                <a:gd name="T31" fmla="*/ 14 h 73"/>
                <a:gd name="T32" fmla="*/ 0 w 65"/>
                <a:gd name="T33" fmla="*/ 1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2" name="Freeform 33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12 w 32"/>
                <a:gd name="T1" fmla="*/ 1 h 79"/>
                <a:gd name="T2" fmla="*/ 12 w 32"/>
                <a:gd name="T3" fmla="*/ 4 h 79"/>
                <a:gd name="T4" fmla="*/ 11 w 32"/>
                <a:gd name="T5" fmla="*/ 4 h 79"/>
                <a:gd name="T6" fmla="*/ 10 w 32"/>
                <a:gd name="T7" fmla="*/ 8 h 79"/>
                <a:gd name="T8" fmla="*/ 7 w 32"/>
                <a:gd name="T9" fmla="*/ 11 h 79"/>
                <a:gd name="T10" fmla="*/ 5 w 32"/>
                <a:gd name="T11" fmla="*/ 14 h 79"/>
                <a:gd name="T12" fmla="*/ 5 w 32"/>
                <a:gd name="T13" fmla="*/ 19 h 79"/>
                <a:gd name="T14" fmla="*/ 5 w 32"/>
                <a:gd name="T15" fmla="*/ 22 h 79"/>
                <a:gd name="T16" fmla="*/ 3 w 32"/>
                <a:gd name="T17" fmla="*/ 25 h 79"/>
                <a:gd name="T18" fmla="*/ 0 w 32"/>
                <a:gd name="T19" fmla="*/ 21 h 79"/>
                <a:gd name="T20" fmla="*/ 1 w 32"/>
                <a:gd name="T21" fmla="*/ 17 h 79"/>
                <a:gd name="T22" fmla="*/ 4 w 32"/>
                <a:gd name="T23" fmla="*/ 13 h 79"/>
                <a:gd name="T24" fmla="*/ 5 w 32"/>
                <a:gd name="T25" fmla="*/ 9 h 79"/>
                <a:gd name="T26" fmla="*/ 5 w 32"/>
                <a:gd name="T27" fmla="*/ 4 h 79"/>
                <a:gd name="T28" fmla="*/ 6 w 32"/>
                <a:gd name="T29" fmla="*/ 4 h 79"/>
                <a:gd name="T30" fmla="*/ 10 w 32"/>
                <a:gd name="T31" fmla="*/ 0 h 79"/>
                <a:gd name="T32" fmla="*/ 12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3" name="Freeform 34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1 w 31"/>
                <a:gd name="T1" fmla="*/ 0 h 79"/>
                <a:gd name="T2" fmla="*/ 11 w 31"/>
                <a:gd name="T3" fmla="*/ 3 h 79"/>
                <a:gd name="T4" fmla="*/ 10 w 31"/>
                <a:gd name="T5" fmla="*/ 3 h 79"/>
                <a:gd name="T6" fmla="*/ 9 w 31"/>
                <a:gd name="T7" fmla="*/ 4 h 79"/>
                <a:gd name="T8" fmla="*/ 6 w 31"/>
                <a:gd name="T9" fmla="*/ 7 h 79"/>
                <a:gd name="T10" fmla="*/ 5 w 31"/>
                <a:gd name="T11" fmla="*/ 9 h 79"/>
                <a:gd name="T12" fmla="*/ 5 w 31"/>
                <a:gd name="T13" fmla="*/ 12 h 79"/>
                <a:gd name="T14" fmla="*/ 5 w 31"/>
                <a:gd name="T15" fmla="*/ 14 h 79"/>
                <a:gd name="T16" fmla="*/ 2 w 31"/>
                <a:gd name="T17" fmla="*/ 15 h 79"/>
                <a:gd name="T18" fmla="*/ 0 w 31"/>
                <a:gd name="T19" fmla="*/ 13 h 79"/>
                <a:gd name="T20" fmla="*/ 0 w 31"/>
                <a:gd name="T21" fmla="*/ 10 h 79"/>
                <a:gd name="T22" fmla="*/ 3 w 31"/>
                <a:gd name="T23" fmla="*/ 8 h 79"/>
                <a:gd name="T24" fmla="*/ 5 w 31"/>
                <a:gd name="T25" fmla="*/ 5 h 79"/>
                <a:gd name="T26" fmla="*/ 5 w 31"/>
                <a:gd name="T27" fmla="*/ 3 h 79"/>
                <a:gd name="T28" fmla="*/ 5 w 31"/>
                <a:gd name="T29" fmla="*/ 3 h 79"/>
                <a:gd name="T30" fmla="*/ 9 w 31"/>
                <a:gd name="T31" fmla="*/ 0 h 79"/>
                <a:gd name="T32" fmla="*/ 11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4" name="Freeform 35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14 w 81"/>
                <a:gd name="T1" fmla="*/ 90 h 395"/>
                <a:gd name="T2" fmla="*/ 14 w 81"/>
                <a:gd name="T3" fmla="*/ 90 h 395"/>
                <a:gd name="T4" fmla="*/ 14 w 81"/>
                <a:gd name="T5" fmla="*/ 91 h 395"/>
                <a:gd name="T6" fmla="*/ 16 w 81"/>
                <a:gd name="T7" fmla="*/ 92 h 395"/>
                <a:gd name="T8" fmla="*/ 16 w 81"/>
                <a:gd name="T9" fmla="*/ 92 h 395"/>
                <a:gd name="T10" fmla="*/ 10 w 81"/>
                <a:gd name="T11" fmla="*/ 78 h 395"/>
                <a:gd name="T12" fmla="*/ 7 w 81"/>
                <a:gd name="T13" fmla="*/ 65 h 395"/>
                <a:gd name="T14" fmla="*/ 4 w 81"/>
                <a:gd name="T15" fmla="*/ 53 h 395"/>
                <a:gd name="T16" fmla="*/ 3 w 81"/>
                <a:gd name="T17" fmla="*/ 40 h 395"/>
                <a:gd name="T18" fmla="*/ 3 w 81"/>
                <a:gd name="T19" fmla="*/ 29 h 395"/>
                <a:gd name="T20" fmla="*/ 3 w 81"/>
                <a:gd name="T21" fmla="*/ 18 h 395"/>
                <a:gd name="T22" fmla="*/ 3 w 81"/>
                <a:gd name="T23" fmla="*/ 9 h 395"/>
                <a:gd name="T24" fmla="*/ 3 w 81"/>
                <a:gd name="T25" fmla="*/ 0 h 395"/>
                <a:gd name="T26" fmla="*/ 3 w 81"/>
                <a:gd name="T27" fmla="*/ 7 h 395"/>
                <a:gd name="T28" fmla="*/ 2 w 81"/>
                <a:gd name="T29" fmla="*/ 17 h 395"/>
                <a:gd name="T30" fmla="*/ 0 w 81"/>
                <a:gd name="T31" fmla="*/ 28 h 395"/>
                <a:gd name="T32" fmla="*/ 3 w 81"/>
                <a:gd name="T33" fmla="*/ 41 h 395"/>
                <a:gd name="T34" fmla="*/ 3 w 81"/>
                <a:gd name="T35" fmla="*/ 56 h 395"/>
                <a:gd name="T36" fmla="*/ 5 w 81"/>
                <a:gd name="T37" fmla="*/ 69 h 395"/>
                <a:gd name="T38" fmla="*/ 9 w 81"/>
                <a:gd name="T39" fmla="*/ 81 h 395"/>
                <a:gd name="T40" fmla="*/ 14 w 81"/>
                <a:gd name="T41" fmla="*/ 90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5" name="Freeform 36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16 w 60"/>
                <a:gd name="T1" fmla="*/ 1 h 54"/>
                <a:gd name="T2" fmla="*/ 15 w 60"/>
                <a:gd name="T3" fmla="*/ 0 h 54"/>
                <a:gd name="T4" fmla="*/ 13 w 60"/>
                <a:gd name="T5" fmla="*/ 1 h 54"/>
                <a:gd name="T6" fmla="*/ 11 w 60"/>
                <a:gd name="T7" fmla="*/ 4 h 54"/>
                <a:gd name="T8" fmla="*/ 8 w 60"/>
                <a:gd name="T9" fmla="*/ 4 h 54"/>
                <a:gd name="T10" fmla="*/ 5 w 60"/>
                <a:gd name="T11" fmla="*/ 5 h 54"/>
                <a:gd name="T12" fmla="*/ 4 w 60"/>
                <a:gd name="T13" fmla="*/ 8 h 54"/>
                <a:gd name="T14" fmla="*/ 4 w 60"/>
                <a:gd name="T15" fmla="*/ 11 h 54"/>
                <a:gd name="T16" fmla="*/ 0 w 60"/>
                <a:gd name="T17" fmla="*/ 15 h 54"/>
                <a:gd name="T18" fmla="*/ 4 w 60"/>
                <a:gd name="T19" fmla="*/ 13 h 54"/>
                <a:gd name="T20" fmla="*/ 4 w 60"/>
                <a:gd name="T21" fmla="*/ 11 h 54"/>
                <a:gd name="T22" fmla="*/ 6 w 60"/>
                <a:gd name="T23" fmla="*/ 9 h 54"/>
                <a:gd name="T24" fmla="*/ 9 w 60"/>
                <a:gd name="T25" fmla="*/ 7 h 54"/>
                <a:gd name="T26" fmla="*/ 11 w 60"/>
                <a:gd name="T27" fmla="*/ 4 h 54"/>
                <a:gd name="T28" fmla="*/ 14 w 60"/>
                <a:gd name="T29" fmla="*/ 4 h 54"/>
                <a:gd name="T30" fmla="*/ 15 w 60"/>
                <a:gd name="T31" fmla="*/ 4 h 54"/>
                <a:gd name="T32" fmla="*/ 1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6" name="Freeform 37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11 w 70"/>
                <a:gd name="T1" fmla="*/ 2 h 71"/>
                <a:gd name="T2" fmla="*/ 10 w 70"/>
                <a:gd name="T3" fmla="*/ 0 h 71"/>
                <a:gd name="T4" fmla="*/ 9 w 70"/>
                <a:gd name="T5" fmla="*/ 2 h 71"/>
                <a:gd name="T6" fmla="*/ 7 w 70"/>
                <a:gd name="T7" fmla="*/ 4 h 71"/>
                <a:gd name="T8" fmla="*/ 6 w 70"/>
                <a:gd name="T9" fmla="*/ 4 h 71"/>
                <a:gd name="T10" fmla="*/ 4 w 70"/>
                <a:gd name="T11" fmla="*/ 9 h 71"/>
                <a:gd name="T12" fmla="*/ 3 w 70"/>
                <a:gd name="T13" fmla="*/ 12 h 71"/>
                <a:gd name="T14" fmla="*/ 3 w 70"/>
                <a:gd name="T15" fmla="*/ 16 h 71"/>
                <a:gd name="T16" fmla="*/ 0 w 70"/>
                <a:gd name="T17" fmla="*/ 20 h 71"/>
                <a:gd name="T18" fmla="*/ 3 w 70"/>
                <a:gd name="T19" fmla="*/ 18 h 71"/>
                <a:gd name="T20" fmla="*/ 3 w 70"/>
                <a:gd name="T21" fmla="*/ 16 h 71"/>
                <a:gd name="T22" fmla="*/ 4 w 70"/>
                <a:gd name="T23" fmla="*/ 13 h 71"/>
                <a:gd name="T24" fmla="*/ 7 w 70"/>
                <a:gd name="T25" fmla="*/ 11 h 71"/>
                <a:gd name="T26" fmla="*/ 8 w 70"/>
                <a:gd name="T27" fmla="*/ 7 h 71"/>
                <a:gd name="T28" fmla="*/ 9 w 70"/>
                <a:gd name="T29" fmla="*/ 4 h 71"/>
                <a:gd name="T30" fmla="*/ 10 w 70"/>
                <a:gd name="T31" fmla="*/ 4 h 71"/>
                <a:gd name="T32" fmla="*/ 11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7" name="Freeform 38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20 w 77"/>
                <a:gd name="T1" fmla="*/ 2 h 62"/>
                <a:gd name="T2" fmla="*/ 18 w 77"/>
                <a:gd name="T3" fmla="*/ 0 h 62"/>
                <a:gd name="T4" fmla="*/ 16 w 77"/>
                <a:gd name="T5" fmla="*/ 1 h 62"/>
                <a:gd name="T6" fmla="*/ 13 w 77"/>
                <a:gd name="T7" fmla="*/ 3 h 62"/>
                <a:gd name="T8" fmla="*/ 10 w 77"/>
                <a:gd name="T9" fmla="*/ 3 h 62"/>
                <a:gd name="T10" fmla="*/ 6 w 77"/>
                <a:gd name="T11" fmla="*/ 6 h 62"/>
                <a:gd name="T12" fmla="*/ 4 w 77"/>
                <a:gd name="T13" fmla="*/ 8 h 62"/>
                <a:gd name="T14" fmla="*/ 4 w 77"/>
                <a:gd name="T15" fmla="*/ 10 h 62"/>
                <a:gd name="T16" fmla="*/ 0 w 77"/>
                <a:gd name="T17" fmla="*/ 14 h 62"/>
                <a:gd name="T18" fmla="*/ 4 w 77"/>
                <a:gd name="T19" fmla="*/ 13 h 62"/>
                <a:gd name="T20" fmla="*/ 4 w 77"/>
                <a:gd name="T21" fmla="*/ 11 h 62"/>
                <a:gd name="T22" fmla="*/ 8 w 77"/>
                <a:gd name="T23" fmla="*/ 9 h 62"/>
                <a:gd name="T24" fmla="*/ 11 w 77"/>
                <a:gd name="T25" fmla="*/ 8 h 62"/>
                <a:gd name="T26" fmla="*/ 14 w 77"/>
                <a:gd name="T27" fmla="*/ 5 h 62"/>
                <a:gd name="T28" fmla="*/ 18 w 77"/>
                <a:gd name="T29" fmla="*/ 3 h 62"/>
                <a:gd name="T30" fmla="*/ 19 w 77"/>
                <a:gd name="T31" fmla="*/ 3 h 62"/>
                <a:gd name="T32" fmla="*/ 20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8" name="Freeform 39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20 w 71"/>
                <a:gd name="T1" fmla="*/ 2 h 54"/>
                <a:gd name="T2" fmla="*/ 18 w 71"/>
                <a:gd name="T3" fmla="*/ 0 h 54"/>
                <a:gd name="T4" fmla="*/ 16 w 71"/>
                <a:gd name="T5" fmla="*/ 2 h 54"/>
                <a:gd name="T6" fmla="*/ 13 w 71"/>
                <a:gd name="T7" fmla="*/ 3 h 54"/>
                <a:gd name="T8" fmla="*/ 10 w 71"/>
                <a:gd name="T9" fmla="*/ 3 h 54"/>
                <a:gd name="T10" fmla="*/ 6 w 71"/>
                <a:gd name="T11" fmla="*/ 5 h 54"/>
                <a:gd name="T12" fmla="*/ 4 w 71"/>
                <a:gd name="T13" fmla="*/ 8 h 54"/>
                <a:gd name="T14" fmla="*/ 3 w 71"/>
                <a:gd name="T15" fmla="*/ 9 h 54"/>
                <a:gd name="T16" fmla="*/ 0 w 71"/>
                <a:gd name="T17" fmla="*/ 12 h 54"/>
                <a:gd name="T18" fmla="*/ 4 w 71"/>
                <a:gd name="T19" fmla="*/ 10 h 54"/>
                <a:gd name="T20" fmla="*/ 4 w 71"/>
                <a:gd name="T21" fmla="*/ 10 h 54"/>
                <a:gd name="T22" fmla="*/ 9 w 71"/>
                <a:gd name="T23" fmla="*/ 9 h 54"/>
                <a:gd name="T24" fmla="*/ 12 w 71"/>
                <a:gd name="T25" fmla="*/ 7 h 54"/>
                <a:gd name="T26" fmla="*/ 15 w 71"/>
                <a:gd name="T27" fmla="*/ 5 h 54"/>
                <a:gd name="T28" fmla="*/ 18 w 71"/>
                <a:gd name="T29" fmla="*/ 3 h 54"/>
                <a:gd name="T30" fmla="*/ 19 w 71"/>
                <a:gd name="T31" fmla="*/ 3 h 54"/>
                <a:gd name="T32" fmla="*/ 20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9" name="Freeform 40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15 w 64"/>
                <a:gd name="T1" fmla="*/ 3 h 38"/>
                <a:gd name="T2" fmla="*/ 14 w 64"/>
                <a:gd name="T3" fmla="*/ 0 h 38"/>
                <a:gd name="T4" fmla="*/ 12 w 64"/>
                <a:gd name="T5" fmla="*/ 0 h 38"/>
                <a:gd name="T6" fmla="*/ 11 w 64"/>
                <a:gd name="T7" fmla="*/ 2 h 38"/>
                <a:gd name="T8" fmla="*/ 9 w 64"/>
                <a:gd name="T9" fmla="*/ 3 h 38"/>
                <a:gd name="T10" fmla="*/ 5 w 64"/>
                <a:gd name="T11" fmla="*/ 3 h 38"/>
                <a:gd name="T12" fmla="*/ 4 w 64"/>
                <a:gd name="T13" fmla="*/ 3 h 38"/>
                <a:gd name="T14" fmla="*/ 4 w 64"/>
                <a:gd name="T15" fmla="*/ 6 h 38"/>
                <a:gd name="T16" fmla="*/ 0 w 64"/>
                <a:gd name="T17" fmla="*/ 9 h 38"/>
                <a:gd name="T18" fmla="*/ 4 w 64"/>
                <a:gd name="T19" fmla="*/ 8 h 38"/>
                <a:gd name="T20" fmla="*/ 4 w 64"/>
                <a:gd name="T21" fmla="*/ 7 h 38"/>
                <a:gd name="T22" fmla="*/ 7 w 64"/>
                <a:gd name="T23" fmla="*/ 6 h 38"/>
                <a:gd name="T24" fmla="*/ 9 w 64"/>
                <a:gd name="T25" fmla="*/ 5 h 38"/>
                <a:gd name="T26" fmla="*/ 11 w 64"/>
                <a:gd name="T27" fmla="*/ 3 h 38"/>
                <a:gd name="T28" fmla="*/ 14 w 64"/>
                <a:gd name="T29" fmla="*/ 3 h 38"/>
                <a:gd name="T30" fmla="*/ 15 w 64"/>
                <a:gd name="T31" fmla="*/ 3 h 38"/>
                <a:gd name="T32" fmla="*/ 1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0" name="Freeform 41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9 w 49"/>
                <a:gd name="T1" fmla="*/ 2 h 28"/>
                <a:gd name="T2" fmla="*/ 8 w 49"/>
                <a:gd name="T3" fmla="*/ 0 h 28"/>
                <a:gd name="T4" fmla="*/ 7 w 49"/>
                <a:gd name="T5" fmla="*/ 0 h 28"/>
                <a:gd name="T6" fmla="*/ 6 w 49"/>
                <a:gd name="T7" fmla="*/ 1 h 28"/>
                <a:gd name="T8" fmla="*/ 4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11 h 28"/>
                <a:gd name="T16" fmla="*/ 0 w 49"/>
                <a:gd name="T17" fmla="*/ 13 h 28"/>
                <a:gd name="T18" fmla="*/ 3 w 49"/>
                <a:gd name="T19" fmla="*/ 12 h 28"/>
                <a:gd name="T20" fmla="*/ 3 w 49"/>
                <a:gd name="T21" fmla="*/ 11 h 28"/>
                <a:gd name="T22" fmla="*/ 3 w 49"/>
                <a:gd name="T23" fmla="*/ 9 h 28"/>
                <a:gd name="T24" fmla="*/ 5 w 49"/>
                <a:gd name="T25" fmla="*/ 7 h 28"/>
                <a:gd name="T26" fmla="*/ 7 w 49"/>
                <a:gd name="T27" fmla="*/ 7 h 28"/>
                <a:gd name="T28" fmla="*/ 8 w 49"/>
                <a:gd name="T29" fmla="*/ 7 h 28"/>
                <a:gd name="T30" fmla="*/ 8 w 49"/>
                <a:gd name="T31" fmla="*/ 5 h 28"/>
                <a:gd name="T32" fmla="*/ 9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1" name="Freeform 42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5 w 33"/>
                <a:gd name="T1" fmla="*/ 1 h 22"/>
                <a:gd name="T2" fmla="*/ 4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4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4 w 33"/>
                <a:gd name="T27" fmla="*/ 3 h 22"/>
                <a:gd name="T28" fmla="*/ 5 w 33"/>
                <a:gd name="T29" fmla="*/ 3 h 22"/>
                <a:gd name="T30" fmla="*/ 5 w 33"/>
                <a:gd name="T31" fmla="*/ 3 h 22"/>
                <a:gd name="T32" fmla="*/ 5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2" name="Freeform 43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16 w 65"/>
                <a:gd name="T1" fmla="*/ 3 h 64"/>
                <a:gd name="T2" fmla="*/ 15 w 65"/>
                <a:gd name="T3" fmla="*/ 0 h 64"/>
                <a:gd name="T4" fmla="*/ 13 w 65"/>
                <a:gd name="T5" fmla="*/ 2 h 64"/>
                <a:gd name="T6" fmla="*/ 11 w 65"/>
                <a:gd name="T7" fmla="*/ 3 h 64"/>
                <a:gd name="T8" fmla="*/ 9 w 65"/>
                <a:gd name="T9" fmla="*/ 3 h 64"/>
                <a:gd name="T10" fmla="*/ 6 w 65"/>
                <a:gd name="T11" fmla="*/ 4 h 64"/>
                <a:gd name="T12" fmla="*/ 4 w 65"/>
                <a:gd name="T13" fmla="*/ 6 h 64"/>
                <a:gd name="T14" fmla="*/ 4 w 65"/>
                <a:gd name="T15" fmla="*/ 8 h 64"/>
                <a:gd name="T16" fmla="*/ 0 w 65"/>
                <a:gd name="T17" fmla="*/ 10 h 64"/>
                <a:gd name="T18" fmla="*/ 4 w 65"/>
                <a:gd name="T19" fmla="*/ 9 h 64"/>
                <a:gd name="T20" fmla="*/ 4 w 65"/>
                <a:gd name="T21" fmla="*/ 8 h 64"/>
                <a:gd name="T22" fmla="*/ 6 w 65"/>
                <a:gd name="T23" fmla="*/ 7 h 64"/>
                <a:gd name="T24" fmla="*/ 9 w 65"/>
                <a:gd name="T25" fmla="*/ 5 h 64"/>
                <a:gd name="T26" fmla="*/ 11 w 65"/>
                <a:gd name="T27" fmla="*/ 4 h 64"/>
                <a:gd name="T28" fmla="*/ 14 w 65"/>
                <a:gd name="T29" fmla="*/ 3 h 64"/>
                <a:gd name="T30" fmla="*/ 15 w 65"/>
                <a:gd name="T31" fmla="*/ 3 h 64"/>
                <a:gd name="T32" fmla="*/ 1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3" name="Freeform 44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13 w 52"/>
                <a:gd name="T1" fmla="*/ 2 h 50"/>
                <a:gd name="T2" fmla="*/ 13 w 52"/>
                <a:gd name="T3" fmla="*/ 0 h 50"/>
                <a:gd name="T4" fmla="*/ 12 w 52"/>
                <a:gd name="T5" fmla="*/ 1 h 50"/>
                <a:gd name="T6" fmla="*/ 10 w 52"/>
                <a:gd name="T7" fmla="*/ 4 h 50"/>
                <a:gd name="T8" fmla="*/ 8 w 52"/>
                <a:gd name="T9" fmla="*/ 4 h 50"/>
                <a:gd name="T10" fmla="*/ 5 w 52"/>
                <a:gd name="T11" fmla="*/ 4 h 50"/>
                <a:gd name="T12" fmla="*/ 4 w 52"/>
                <a:gd name="T13" fmla="*/ 7 h 50"/>
                <a:gd name="T14" fmla="*/ 4 w 52"/>
                <a:gd name="T15" fmla="*/ 10 h 50"/>
                <a:gd name="T16" fmla="*/ 0 w 52"/>
                <a:gd name="T17" fmla="*/ 12 h 50"/>
                <a:gd name="T18" fmla="*/ 4 w 52"/>
                <a:gd name="T19" fmla="*/ 11 h 50"/>
                <a:gd name="T20" fmla="*/ 4 w 52"/>
                <a:gd name="T21" fmla="*/ 10 h 50"/>
                <a:gd name="T22" fmla="*/ 6 w 52"/>
                <a:gd name="T23" fmla="*/ 8 h 50"/>
                <a:gd name="T24" fmla="*/ 9 w 52"/>
                <a:gd name="T25" fmla="*/ 6 h 50"/>
                <a:gd name="T26" fmla="*/ 11 w 52"/>
                <a:gd name="T27" fmla="*/ 4 h 50"/>
                <a:gd name="T28" fmla="*/ 12 w 52"/>
                <a:gd name="T29" fmla="*/ 4 h 50"/>
                <a:gd name="T30" fmla="*/ 13 w 52"/>
                <a:gd name="T31" fmla="*/ 4 h 50"/>
                <a:gd name="T32" fmla="*/ 13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4" name="Freeform 45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20 w 71"/>
                <a:gd name="T1" fmla="*/ 1 h 53"/>
                <a:gd name="T2" fmla="*/ 18 w 71"/>
                <a:gd name="T3" fmla="*/ 0 h 53"/>
                <a:gd name="T4" fmla="*/ 16 w 71"/>
                <a:gd name="T5" fmla="*/ 2 h 53"/>
                <a:gd name="T6" fmla="*/ 13 w 71"/>
                <a:gd name="T7" fmla="*/ 5 h 53"/>
                <a:gd name="T8" fmla="*/ 10 w 71"/>
                <a:gd name="T9" fmla="*/ 5 h 53"/>
                <a:gd name="T10" fmla="*/ 6 w 71"/>
                <a:gd name="T11" fmla="*/ 8 h 53"/>
                <a:gd name="T12" fmla="*/ 4 w 71"/>
                <a:gd name="T13" fmla="*/ 11 h 53"/>
                <a:gd name="T14" fmla="*/ 4 w 71"/>
                <a:gd name="T15" fmla="*/ 14 h 53"/>
                <a:gd name="T16" fmla="*/ 0 w 71"/>
                <a:gd name="T17" fmla="*/ 18 h 53"/>
                <a:gd name="T18" fmla="*/ 4 w 71"/>
                <a:gd name="T19" fmla="*/ 16 h 53"/>
                <a:gd name="T20" fmla="*/ 4 w 71"/>
                <a:gd name="T21" fmla="*/ 14 h 53"/>
                <a:gd name="T22" fmla="*/ 9 w 71"/>
                <a:gd name="T23" fmla="*/ 13 h 53"/>
                <a:gd name="T24" fmla="*/ 12 w 71"/>
                <a:gd name="T25" fmla="*/ 10 h 53"/>
                <a:gd name="T26" fmla="*/ 15 w 71"/>
                <a:gd name="T27" fmla="*/ 8 h 53"/>
                <a:gd name="T28" fmla="*/ 18 w 71"/>
                <a:gd name="T29" fmla="*/ 5 h 53"/>
                <a:gd name="T30" fmla="*/ 19 w 71"/>
                <a:gd name="T31" fmla="*/ 5 h 53"/>
                <a:gd name="T32" fmla="*/ 20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5" name="Freeform 46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16 w 60"/>
                <a:gd name="T1" fmla="*/ 3 h 41"/>
                <a:gd name="T2" fmla="*/ 15 w 60"/>
                <a:gd name="T3" fmla="*/ 0 h 41"/>
                <a:gd name="T4" fmla="*/ 13 w 60"/>
                <a:gd name="T5" fmla="*/ 1 h 41"/>
                <a:gd name="T6" fmla="*/ 10 w 60"/>
                <a:gd name="T7" fmla="*/ 3 h 41"/>
                <a:gd name="T8" fmla="*/ 8 w 60"/>
                <a:gd name="T9" fmla="*/ 3 h 41"/>
                <a:gd name="T10" fmla="*/ 4 w 60"/>
                <a:gd name="T11" fmla="*/ 3 h 41"/>
                <a:gd name="T12" fmla="*/ 4 w 60"/>
                <a:gd name="T13" fmla="*/ 5 h 41"/>
                <a:gd name="T14" fmla="*/ 3 w 60"/>
                <a:gd name="T15" fmla="*/ 6 h 41"/>
                <a:gd name="T16" fmla="*/ 0 w 60"/>
                <a:gd name="T17" fmla="*/ 8 h 41"/>
                <a:gd name="T18" fmla="*/ 4 w 60"/>
                <a:gd name="T19" fmla="*/ 7 h 41"/>
                <a:gd name="T20" fmla="*/ 4 w 60"/>
                <a:gd name="T21" fmla="*/ 6 h 41"/>
                <a:gd name="T22" fmla="*/ 6 w 60"/>
                <a:gd name="T23" fmla="*/ 5 h 41"/>
                <a:gd name="T24" fmla="*/ 9 w 60"/>
                <a:gd name="T25" fmla="*/ 4 h 41"/>
                <a:gd name="T26" fmla="*/ 11 w 60"/>
                <a:gd name="T27" fmla="*/ 3 h 41"/>
                <a:gd name="T28" fmla="*/ 13 w 60"/>
                <a:gd name="T29" fmla="*/ 3 h 41"/>
                <a:gd name="T30" fmla="*/ 15 w 60"/>
                <a:gd name="T31" fmla="*/ 3 h 41"/>
                <a:gd name="T32" fmla="*/ 1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6" name="Freeform 47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20 h 61"/>
                <a:gd name="T2" fmla="*/ 3 w 8"/>
                <a:gd name="T3" fmla="*/ 15 h 61"/>
                <a:gd name="T4" fmla="*/ 0 w 8"/>
                <a:gd name="T5" fmla="*/ 9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9 h 61"/>
                <a:gd name="T14" fmla="*/ 4 w 8"/>
                <a:gd name="T15" fmla="*/ 14 h 61"/>
                <a:gd name="T16" fmla="*/ 4 w 8"/>
                <a:gd name="T17" fmla="*/ 2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7" name="Freeform 48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12 w 65"/>
                <a:gd name="T1" fmla="*/ 21 h 85"/>
                <a:gd name="T2" fmla="*/ 12 w 65"/>
                <a:gd name="T3" fmla="*/ 19 h 85"/>
                <a:gd name="T4" fmla="*/ 10 w 65"/>
                <a:gd name="T5" fmla="*/ 16 h 85"/>
                <a:gd name="T6" fmla="*/ 9 w 65"/>
                <a:gd name="T7" fmla="*/ 11 h 85"/>
                <a:gd name="T8" fmla="*/ 7 w 65"/>
                <a:gd name="T9" fmla="*/ 8 h 85"/>
                <a:gd name="T10" fmla="*/ 4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8 h 85"/>
                <a:gd name="T24" fmla="*/ 5 w 65"/>
                <a:gd name="T25" fmla="*/ 10 h 85"/>
                <a:gd name="T26" fmla="*/ 8 w 65"/>
                <a:gd name="T27" fmla="*/ 14 h 85"/>
                <a:gd name="T28" fmla="*/ 10 w 65"/>
                <a:gd name="T29" fmla="*/ 17 h 85"/>
                <a:gd name="T30" fmla="*/ 12 w 65"/>
                <a:gd name="T31" fmla="*/ 19 h 85"/>
                <a:gd name="T32" fmla="*/ 12 w 65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8" name="Freeform 49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14 w 68"/>
                <a:gd name="T1" fmla="*/ 17 h 77"/>
                <a:gd name="T2" fmla="*/ 13 w 68"/>
                <a:gd name="T3" fmla="*/ 15 h 77"/>
                <a:gd name="T4" fmla="*/ 11 w 68"/>
                <a:gd name="T5" fmla="*/ 12 h 77"/>
                <a:gd name="T6" fmla="*/ 9 w 68"/>
                <a:gd name="T7" fmla="*/ 9 h 77"/>
                <a:gd name="T8" fmla="*/ 7 w 68"/>
                <a:gd name="T9" fmla="*/ 6 h 77"/>
                <a:gd name="T10" fmla="*/ 4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4 h 77"/>
                <a:gd name="T22" fmla="*/ 3 w 68"/>
                <a:gd name="T23" fmla="*/ 7 h 77"/>
                <a:gd name="T24" fmla="*/ 7 w 68"/>
                <a:gd name="T25" fmla="*/ 9 h 77"/>
                <a:gd name="T26" fmla="*/ 9 w 68"/>
                <a:gd name="T27" fmla="*/ 11 h 77"/>
                <a:gd name="T28" fmla="*/ 11 w 68"/>
                <a:gd name="T29" fmla="*/ 14 h 77"/>
                <a:gd name="T30" fmla="*/ 13 w 68"/>
                <a:gd name="T31" fmla="*/ 15 h 77"/>
                <a:gd name="T32" fmla="*/ 14 w 68"/>
                <a:gd name="T33" fmla="*/ 17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9" name="Freeform 50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14 w 73"/>
                <a:gd name="T1" fmla="*/ 19 h 70"/>
                <a:gd name="T2" fmla="*/ 13 w 73"/>
                <a:gd name="T3" fmla="*/ 16 h 70"/>
                <a:gd name="T4" fmla="*/ 11 w 73"/>
                <a:gd name="T5" fmla="*/ 12 h 70"/>
                <a:gd name="T6" fmla="*/ 9 w 73"/>
                <a:gd name="T7" fmla="*/ 9 h 70"/>
                <a:gd name="T8" fmla="*/ 7 w 73"/>
                <a:gd name="T9" fmla="*/ 6 h 70"/>
                <a:gd name="T10" fmla="*/ 4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7 h 70"/>
                <a:gd name="T24" fmla="*/ 7 w 73"/>
                <a:gd name="T25" fmla="*/ 10 h 70"/>
                <a:gd name="T26" fmla="*/ 9 w 73"/>
                <a:gd name="T27" fmla="*/ 12 h 70"/>
                <a:gd name="T28" fmla="*/ 12 w 73"/>
                <a:gd name="T29" fmla="*/ 15 h 70"/>
                <a:gd name="T30" fmla="*/ 14 w 73"/>
                <a:gd name="T31" fmla="*/ 17 h 70"/>
                <a:gd name="T32" fmla="*/ 14 w 73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0" name="Freeform 51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15 w 69"/>
                <a:gd name="T1" fmla="*/ 11 h 53"/>
                <a:gd name="T2" fmla="*/ 13 w 69"/>
                <a:gd name="T3" fmla="*/ 10 h 53"/>
                <a:gd name="T4" fmla="*/ 11 w 69"/>
                <a:gd name="T5" fmla="*/ 8 h 53"/>
                <a:gd name="T6" fmla="*/ 9 w 69"/>
                <a:gd name="T7" fmla="*/ 5 h 53"/>
                <a:gd name="T8" fmla="*/ 7 w 69"/>
                <a:gd name="T9" fmla="*/ 3 h 53"/>
                <a:gd name="T10" fmla="*/ 4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5 h 53"/>
                <a:gd name="T24" fmla="*/ 7 w 69"/>
                <a:gd name="T25" fmla="*/ 7 h 53"/>
                <a:gd name="T26" fmla="*/ 9 w 69"/>
                <a:gd name="T27" fmla="*/ 8 h 53"/>
                <a:gd name="T28" fmla="*/ 11 w 69"/>
                <a:gd name="T29" fmla="*/ 9 h 53"/>
                <a:gd name="T30" fmla="*/ 13 w 69"/>
                <a:gd name="T31" fmla="*/ 10 h 53"/>
                <a:gd name="T32" fmla="*/ 15 w 69"/>
                <a:gd name="T33" fmla="*/ 1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1" name="Freeform 52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14 w 67"/>
                <a:gd name="T1" fmla="*/ 9 h 49"/>
                <a:gd name="T2" fmla="*/ 13 w 67"/>
                <a:gd name="T3" fmla="*/ 8 h 49"/>
                <a:gd name="T4" fmla="*/ 10 w 67"/>
                <a:gd name="T5" fmla="*/ 6 h 49"/>
                <a:gd name="T6" fmla="*/ 8 w 67"/>
                <a:gd name="T7" fmla="*/ 4 h 49"/>
                <a:gd name="T8" fmla="*/ 6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4 w 67"/>
                <a:gd name="T23" fmla="*/ 5 h 49"/>
                <a:gd name="T24" fmla="*/ 7 w 67"/>
                <a:gd name="T25" fmla="*/ 6 h 49"/>
                <a:gd name="T26" fmla="*/ 9 w 67"/>
                <a:gd name="T27" fmla="*/ 7 h 49"/>
                <a:gd name="T28" fmla="*/ 11 w 67"/>
                <a:gd name="T29" fmla="*/ 8 h 49"/>
                <a:gd name="T30" fmla="*/ 13 w 67"/>
                <a:gd name="T31" fmla="*/ 8 h 49"/>
                <a:gd name="T32" fmla="*/ 14 w 67"/>
                <a:gd name="T33" fmla="*/ 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2" name="Freeform 53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12 w 59"/>
                <a:gd name="T1" fmla="*/ 10 h 25"/>
                <a:gd name="T2" fmla="*/ 10 w 59"/>
                <a:gd name="T3" fmla="*/ 8 h 25"/>
                <a:gd name="T4" fmla="*/ 9 w 59"/>
                <a:gd name="T5" fmla="*/ 6 h 25"/>
                <a:gd name="T6" fmla="*/ 7 w 59"/>
                <a:gd name="T7" fmla="*/ 6 h 25"/>
                <a:gd name="T8" fmla="*/ 5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8 h 25"/>
                <a:gd name="T24" fmla="*/ 5 w 59"/>
                <a:gd name="T25" fmla="*/ 8 h 25"/>
                <a:gd name="T26" fmla="*/ 7 w 59"/>
                <a:gd name="T27" fmla="*/ 8 h 25"/>
                <a:gd name="T28" fmla="*/ 9 w 59"/>
                <a:gd name="T29" fmla="*/ 9 h 25"/>
                <a:gd name="T30" fmla="*/ 10 w 59"/>
                <a:gd name="T31" fmla="*/ 9 h 25"/>
                <a:gd name="T32" fmla="*/ 12 w 59"/>
                <a:gd name="T33" fmla="*/ 1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3" name="Freeform 54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13 w 52"/>
                <a:gd name="T1" fmla="*/ 2 h 13"/>
                <a:gd name="T2" fmla="*/ 12 w 52"/>
                <a:gd name="T3" fmla="*/ 2 h 13"/>
                <a:gd name="T4" fmla="*/ 11 w 52"/>
                <a:gd name="T5" fmla="*/ 2 h 13"/>
                <a:gd name="T6" fmla="*/ 9 w 52"/>
                <a:gd name="T7" fmla="*/ 2 h 13"/>
                <a:gd name="T8" fmla="*/ 6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6 w 52"/>
                <a:gd name="T25" fmla="*/ 2 h 13"/>
                <a:gd name="T26" fmla="*/ 8 w 52"/>
                <a:gd name="T27" fmla="*/ 2 h 13"/>
                <a:gd name="T28" fmla="*/ 10 w 52"/>
                <a:gd name="T29" fmla="*/ 2 h 13"/>
                <a:gd name="T30" fmla="*/ 12 w 52"/>
                <a:gd name="T31" fmla="*/ 2 h 13"/>
                <a:gd name="T32" fmla="*/ 13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4" name="Freeform 55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10 w 51"/>
                <a:gd name="T1" fmla="*/ 3 h 14"/>
                <a:gd name="T2" fmla="*/ 9 w 51"/>
                <a:gd name="T3" fmla="*/ 3 h 14"/>
                <a:gd name="T4" fmla="*/ 8 w 51"/>
                <a:gd name="T5" fmla="*/ 3 h 14"/>
                <a:gd name="T6" fmla="*/ 6 w 51"/>
                <a:gd name="T7" fmla="*/ 2 h 14"/>
                <a:gd name="T8" fmla="*/ 4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5 w 51"/>
                <a:gd name="T27" fmla="*/ 3 h 14"/>
                <a:gd name="T28" fmla="*/ 7 w 51"/>
                <a:gd name="T29" fmla="*/ 3 h 14"/>
                <a:gd name="T30" fmla="*/ 8 w 51"/>
                <a:gd name="T31" fmla="*/ 3 h 14"/>
                <a:gd name="T32" fmla="*/ 10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5" name="Freeform 56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12 w 50"/>
                <a:gd name="T1" fmla="*/ 4 h 16"/>
                <a:gd name="T2" fmla="*/ 11 w 50"/>
                <a:gd name="T3" fmla="*/ 4 h 16"/>
                <a:gd name="T4" fmla="*/ 11 w 50"/>
                <a:gd name="T5" fmla="*/ 4 h 16"/>
                <a:gd name="T6" fmla="*/ 9 w 50"/>
                <a:gd name="T7" fmla="*/ 4 h 16"/>
                <a:gd name="T8" fmla="*/ 7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7 w 50"/>
                <a:gd name="T27" fmla="*/ 4 h 16"/>
                <a:gd name="T28" fmla="*/ 9 w 50"/>
                <a:gd name="T29" fmla="*/ 4 h 16"/>
                <a:gd name="T30" fmla="*/ 11 w 50"/>
                <a:gd name="T31" fmla="*/ 4 h 16"/>
                <a:gd name="T32" fmla="*/ 12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6" name="Freeform 57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8 w 56"/>
                <a:gd name="T1" fmla="*/ 7 h 15"/>
                <a:gd name="T2" fmla="*/ 8 w 56"/>
                <a:gd name="T3" fmla="*/ 7 h 15"/>
                <a:gd name="T4" fmla="*/ 7 w 56"/>
                <a:gd name="T5" fmla="*/ 7 h 15"/>
                <a:gd name="T6" fmla="*/ 6 w 56"/>
                <a:gd name="T7" fmla="*/ 5 h 15"/>
                <a:gd name="T8" fmla="*/ 4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5 w 56"/>
                <a:gd name="T27" fmla="*/ 7 h 15"/>
                <a:gd name="T28" fmla="*/ 6 w 56"/>
                <a:gd name="T29" fmla="*/ 7 h 15"/>
                <a:gd name="T30" fmla="*/ 8 w 56"/>
                <a:gd name="T31" fmla="*/ 7 h 15"/>
                <a:gd name="T32" fmla="*/ 8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7" name="Freeform 58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6 h 86"/>
                <a:gd name="T8" fmla="*/ 7 w 52"/>
                <a:gd name="T9" fmla="*/ 8 h 86"/>
                <a:gd name="T10" fmla="*/ 10 w 52"/>
                <a:gd name="T11" fmla="*/ 11 h 86"/>
                <a:gd name="T12" fmla="*/ 12 w 52"/>
                <a:gd name="T13" fmla="*/ 14 h 86"/>
                <a:gd name="T14" fmla="*/ 13 w 52"/>
                <a:gd name="T15" fmla="*/ 17 h 86"/>
                <a:gd name="T16" fmla="*/ 13 w 52"/>
                <a:gd name="T17" fmla="*/ 19 h 86"/>
                <a:gd name="T18" fmla="*/ 13 w 52"/>
                <a:gd name="T19" fmla="*/ 16 h 86"/>
                <a:gd name="T20" fmla="*/ 12 w 52"/>
                <a:gd name="T21" fmla="*/ 13 h 86"/>
                <a:gd name="T22" fmla="*/ 10 w 52"/>
                <a:gd name="T23" fmla="*/ 9 h 86"/>
                <a:gd name="T24" fmla="*/ 8 w 52"/>
                <a:gd name="T25" fmla="*/ 6 h 86"/>
                <a:gd name="T26" fmla="*/ 5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8" name="Freeform 59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6 w 34"/>
                <a:gd name="T1" fmla="*/ 14 h 62"/>
                <a:gd name="T2" fmla="*/ 5 w 34"/>
                <a:gd name="T3" fmla="*/ 9 h 62"/>
                <a:gd name="T4" fmla="*/ 3 w 34"/>
                <a:gd name="T5" fmla="*/ 4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4 h 62"/>
                <a:gd name="T16" fmla="*/ 3 w 34"/>
                <a:gd name="T17" fmla="*/ 7 h 62"/>
                <a:gd name="T18" fmla="*/ 3 w 34"/>
                <a:gd name="T19" fmla="*/ 9 h 62"/>
                <a:gd name="T20" fmla="*/ 5 w 34"/>
                <a:gd name="T21" fmla="*/ 10 h 62"/>
                <a:gd name="T22" fmla="*/ 6 w 34"/>
                <a:gd name="T23" fmla="*/ 12 h 62"/>
                <a:gd name="T24" fmla="*/ 6 w 34"/>
                <a:gd name="T25" fmla="*/ 1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9" name="Freeform 60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4 w 95"/>
                <a:gd name="T1" fmla="*/ 77 h 330"/>
                <a:gd name="T2" fmla="*/ 4 w 95"/>
                <a:gd name="T3" fmla="*/ 77 h 330"/>
                <a:gd name="T4" fmla="*/ 4 w 95"/>
                <a:gd name="T5" fmla="*/ 77 h 330"/>
                <a:gd name="T6" fmla="*/ 3 w 95"/>
                <a:gd name="T7" fmla="*/ 77 h 330"/>
                <a:gd name="T8" fmla="*/ 0 w 95"/>
                <a:gd name="T9" fmla="*/ 77 h 330"/>
                <a:gd name="T10" fmla="*/ 9 w 95"/>
                <a:gd name="T11" fmla="*/ 67 h 330"/>
                <a:gd name="T12" fmla="*/ 16 w 95"/>
                <a:gd name="T13" fmla="*/ 57 h 330"/>
                <a:gd name="T14" fmla="*/ 19 w 95"/>
                <a:gd name="T15" fmla="*/ 46 h 330"/>
                <a:gd name="T16" fmla="*/ 21 w 95"/>
                <a:gd name="T17" fmla="*/ 35 h 330"/>
                <a:gd name="T18" fmla="*/ 21 w 95"/>
                <a:gd name="T19" fmla="*/ 26 h 330"/>
                <a:gd name="T20" fmla="*/ 21 w 95"/>
                <a:gd name="T21" fmla="*/ 16 h 330"/>
                <a:gd name="T22" fmla="*/ 21 w 95"/>
                <a:gd name="T23" fmla="*/ 8 h 330"/>
                <a:gd name="T24" fmla="*/ 19 w 95"/>
                <a:gd name="T25" fmla="*/ 0 h 330"/>
                <a:gd name="T26" fmla="*/ 22 w 95"/>
                <a:gd name="T27" fmla="*/ 6 h 330"/>
                <a:gd name="T28" fmla="*/ 24 w 95"/>
                <a:gd name="T29" fmla="*/ 15 h 330"/>
                <a:gd name="T30" fmla="*/ 24 w 95"/>
                <a:gd name="T31" fmla="*/ 26 h 330"/>
                <a:gd name="T32" fmla="*/ 24 w 95"/>
                <a:gd name="T33" fmla="*/ 38 h 330"/>
                <a:gd name="T34" fmla="*/ 21 w 95"/>
                <a:gd name="T35" fmla="*/ 50 h 330"/>
                <a:gd name="T36" fmla="*/ 17 w 95"/>
                <a:gd name="T37" fmla="*/ 60 h 330"/>
                <a:gd name="T38" fmla="*/ 11 w 95"/>
                <a:gd name="T39" fmla="*/ 70 h 330"/>
                <a:gd name="T40" fmla="*/ 4 w 95"/>
                <a:gd name="T41" fmla="*/ 7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0" name="Freeform 61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22 w 64"/>
                <a:gd name="T1" fmla="*/ 10 h 46"/>
                <a:gd name="T2" fmla="*/ 20 w 64"/>
                <a:gd name="T3" fmla="*/ 8 h 46"/>
                <a:gd name="T4" fmla="*/ 16 w 64"/>
                <a:gd name="T5" fmla="*/ 6 h 46"/>
                <a:gd name="T6" fmla="*/ 14 w 64"/>
                <a:gd name="T7" fmla="*/ 4 h 46"/>
                <a:gd name="T8" fmla="*/ 11 w 64"/>
                <a:gd name="T9" fmla="*/ 3 h 46"/>
                <a:gd name="T10" fmla="*/ 6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8 w 64"/>
                <a:gd name="T25" fmla="*/ 4 h 46"/>
                <a:gd name="T26" fmla="*/ 12 w 64"/>
                <a:gd name="T27" fmla="*/ 6 h 46"/>
                <a:gd name="T28" fmla="*/ 15 w 64"/>
                <a:gd name="T29" fmla="*/ 7 h 46"/>
                <a:gd name="T30" fmla="*/ 19 w 64"/>
                <a:gd name="T31" fmla="*/ 9 h 46"/>
                <a:gd name="T32" fmla="*/ 22 w 64"/>
                <a:gd name="T33" fmla="*/ 1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1" name="Freeform 62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6 w 78"/>
                <a:gd name="T7" fmla="*/ 3 h 68"/>
                <a:gd name="T8" fmla="*/ 10 w 78"/>
                <a:gd name="T9" fmla="*/ 3 h 68"/>
                <a:gd name="T10" fmla="*/ 13 w 78"/>
                <a:gd name="T11" fmla="*/ 6 h 68"/>
                <a:gd name="T12" fmla="*/ 17 w 78"/>
                <a:gd name="T13" fmla="*/ 9 h 68"/>
                <a:gd name="T14" fmla="*/ 19 w 78"/>
                <a:gd name="T15" fmla="*/ 11 h 68"/>
                <a:gd name="T16" fmla="*/ 20 w 78"/>
                <a:gd name="T17" fmla="*/ 14 h 68"/>
                <a:gd name="T18" fmla="*/ 18 w 78"/>
                <a:gd name="T19" fmla="*/ 13 h 68"/>
                <a:gd name="T20" fmla="*/ 15 w 78"/>
                <a:gd name="T21" fmla="*/ 10 h 68"/>
                <a:gd name="T22" fmla="*/ 12 w 78"/>
                <a:gd name="T23" fmla="*/ 9 h 68"/>
                <a:gd name="T24" fmla="*/ 9 w 78"/>
                <a:gd name="T25" fmla="*/ 7 h 68"/>
                <a:gd name="T26" fmla="*/ 4 w 78"/>
                <a:gd name="T27" fmla="*/ 4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2" name="Freeform 63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6 w 91"/>
                <a:gd name="T7" fmla="*/ 4 h 85"/>
                <a:gd name="T8" fmla="*/ 9 w 91"/>
                <a:gd name="T9" fmla="*/ 8 h 85"/>
                <a:gd name="T10" fmla="*/ 12 w 91"/>
                <a:gd name="T11" fmla="*/ 12 h 85"/>
                <a:gd name="T12" fmla="*/ 15 w 91"/>
                <a:gd name="T13" fmla="*/ 17 h 85"/>
                <a:gd name="T14" fmla="*/ 17 w 91"/>
                <a:gd name="T15" fmla="*/ 21 h 85"/>
                <a:gd name="T16" fmla="*/ 20 w 91"/>
                <a:gd name="T17" fmla="*/ 25 h 85"/>
                <a:gd name="T18" fmla="*/ 17 w 91"/>
                <a:gd name="T19" fmla="*/ 23 h 85"/>
                <a:gd name="T20" fmla="*/ 15 w 91"/>
                <a:gd name="T21" fmla="*/ 20 h 85"/>
                <a:gd name="T22" fmla="*/ 12 w 91"/>
                <a:gd name="T23" fmla="*/ 17 h 85"/>
                <a:gd name="T24" fmla="*/ 9 w 91"/>
                <a:gd name="T25" fmla="*/ 12 h 85"/>
                <a:gd name="T26" fmla="*/ 5 w 91"/>
                <a:gd name="T27" fmla="*/ 9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3" name="Freeform 64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4 w 101"/>
                <a:gd name="T5" fmla="*/ 4 h 78"/>
                <a:gd name="T6" fmla="*/ 8 w 101"/>
                <a:gd name="T7" fmla="*/ 4 h 78"/>
                <a:gd name="T8" fmla="*/ 11 w 101"/>
                <a:gd name="T9" fmla="*/ 8 h 78"/>
                <a:gd name="T10" fmla="*/ 15 w 101"/>
                <a:gd name="T11" fmla="*/ 12 h 78"/>
                <a:gd name="T12" fmla="*/ 18 w 101"/>
                <a:gd name="T13" fmla="*/ 16 h 78"/>
                <a:gd name="T14" fmla="*/ 21 w 101"/>
                <a:gd name="T15" fmla="*/ 20 h 78"/>
                <a:gd name="T16" fmla="*/ 22 w 101"/>
                <a:gd name="T17" fmla="*/ 24 h 78"/>
                <a:gd name="T18" fmla="*/ 21 w 101"/>
                <a:gd name="T19" fmla="*/ 22 h 78"/>
                <a:gd name="T20" fmla="*/ 17 w 101"/>
                <a:gd name="T21" fmla="*/ 20 h 78"/>
                <a:gd name="T22" fmla="*/ 14 w 101"/>
                <a:gd name="T23" fmla="*/ 16 h 78"/>
                <a:gd name="T24" fmla="*/ 10 w 101"/>
                <a:gd name="T25" fmla="*/ 12 h 78"/>
                <a:gd name="T26" fmla="*/ 6 w 101"/>
                <a:gd name="T27" fmla="*/ 8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4" name="Freeform 65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7 w 91"/>
                <a:gd name="T7" fmla="*/ 4 h 69"/>
                <a:gd name="T8" fmla="*/ 10 w 91"/>
                <a:gd name="T9" fmla="*/ 6 h 69"/>
                <a:gd name="T10" fmla="*/ 13 w 91"/>
                <a:gd name="T11" fmla="*/ 9 h 69"/>
                <a:gd name="T12" fmla="*/ 16 w 91"/>
                <a:gd name="T13" fmla="*/ 12 h 69"/>
                <a:gd name="T14" fmla="*/ 18 w 91"/>
                <a:gd name="T15" fmla="*/ 15 h 69"/>
                <a:gd name="T16" fmla="*/ 20 w 91"/>
                <a:gd name="T17" fmla="*/ 18 h 69"/>
                <a:gd name="T18" fmla="*/ 17 w 91"/>
                <a:gd name="T19" fmla="*/ 17 h 69"/>
                <a:gd name="T20" fmla="*/ 15 w 91"/>
                <a:gd name="T21" fmla="*/ 15 h 69"/>
                <a:gd name="T22" fmla="*/ 11 w 91"/>
                <a:gd name="T23" fmla="*/ 11 h 69"/>
                <a:gd name="T24" fmla="*/ 8 w 91"/>
                <a:gd name="T25" fmla="*/ 9 h 69"/>
                <a:gd name="T26" fmla="*/ 4 w 91"/>
                <a:gd name="T27" fmla="*/ 6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5" name="Freeform 66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7 w 75"/>
                <a:gd name="T7" fmla="*/ 4 h 58"/>
                <a:gd name="T8" fmla="*/ 11 w 75"/>
                <a:gd name="T9" fmla="*/ 4 h 58"/>
                <a:gd name="T10" fmla="*/ 15 w 75"/>
                <a:gd name="T11" fmla="*/ 5 h 58"/>
                <a:gd name="T12" fmla="*/ 17 w 75"/>
                <a:gd name="T13" fmla="*/ 9 h 58"/>
                <a:gd name="T14" fmla="*/ 21 w 75"/>
                <a:gd name="T15" fmla="*/ 11 h 58"/>
                <a:gd name="T16" fmla="*/ 21 w 75"/>
                <a:gd name="T17" fmla="*/ 14 h 58"/>
                <a:gd name="T18" fmla="*/ 19 w 75"/>
                <a:gd name="T19" fmla="*/ 12 h 58"/>
                <a:gd name="T20" fmla="*/ 17 w 75"/>
                <a:gd name="T21" fmla="*/ 11 h 58"/>
                <a:gd name="T22" fmla="*/ 12 w 75"/>
                <a:gd name="T23" fmla="*/ 9 h 58"/>
                <a:gd name="T24" fmla="*/ 9 w 75"/>
                <a:gd name="T25" fmla="*/ 7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6" name="Freeform 67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7 w 46"/>
                <a:gd name="T9" fmla="*/ 0 h 15"/>
                <a:gd name="T10" fmla="*/ 10 w 46"/>
                <a:gd name="T11" fmla="*/ 2 h 15"/>
                <a:gd name="T12" fmla="*/ 11 w 46"/>
                <a:gd name="T13" fmla="*/ 4 h 15"/>
                <a:gd name="T14" fmla="*/ 12 w 46"/>
                <a:gd name="T15" fmla="*/ 7 h 15"/>
                <a:gd name="T16" fmla="*/ 13 w 46"/>
                <a:gd name="T17" fmla="*/ 7 h 15"/>
                <a:gd name="T18" fmla="*/ 12 w 46"/>
                <a:gd name="T19" fmla="*/ 7 h 15"/>
                <a:gd name="T20" fmla="*/ 10 w 46"/>
                <a:gd name="T21" fmla="*/ 7 h 15"/>
                <a:gd name="T22" fmla="*/ 7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7" name="Freeform 68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6 w 84"/>
                <a:gd name="T7" fmla="*/ 4 h 76"/>
                <a:gd name="T8" fmla="*/ 9 w 84"/>
                <a:gd name="T9" fmla="*/ 5 h 76"/>
                <a:gd name="T10" fmla="*/ 11 w 84"/>
                <a:gd name="T11" fmla="*/ 9 h 76"/>
                <a:gd name="T12" fmla="*/ 14 w 84"/>
                <a:gd name="T13" fmla="*/ 12 h 76"/>
                <a:gd name="T14" fmla="*/ 16 w 84"/>
                <a:gd name="T15" fmla="*/ 16 h 76"/>
                <a:gd name="T16" fmla="*/ 18 w 84"/>
                <a:gd name="T17" fmla="*/ 19 h 76"/>
                <a:gd name="T18" fmla="*/ 16 w 84"/>
                <a:gd name="T19" fmla="*/ 18 h 76"/>
                <a:gd name="T20" fmla="*/ 14 w 84"/>
                <a:gd name="T21" fmla="*/ 16 h 76"/>
                <a:gd name="T22" fmla="*/ 11 w 84"/>
                <a:gd name="T23" fmla="*/ 12 h 76"/>
                <a:gd name="T24" fmla="*/ 8 w 84"/>
                <a:gd name="T25" fmla="*/ 10 h 76"/>
                <a:gd name="T26" fmla="*/ 5 w 84"/>
                <a:gd name="T27" fmla="*/ 7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8" name="Freeform 69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8 w 96"/>
                <a:gd name="T7" fmla="*/ 4 h 77"/>
                <a:gd name="T8" fmla="*/ 11 w 96"/>
                <a:gd name="T9" fmla="*/ 6 h 77"/>
                <a:gd name="T10" fmla="*/ 15 w 96"/>
                <a:gd name="T11" fmla="*/ 10 h 77"/>
                <a:gd name="T12" fmla="*/ 18 w 96"/>
                <a:gd name="T13" fmla="*/ 12 h 77"/>
                <a:gd name="T14" fmla="*/ 21 w 96"/>
                <a:gd name="T15" fmla="*/ 16 h 77"/>
                <a:gd name="T16" fmla="*/ 23 w 96"/>
                <a:gd name="T17" fmla="*/ 20 h 77"/>
                <a:gd name="T18" fmla="*/ 21 w 96"/>
                <a:gd name="T19" fmla="*/ 18 h 77"/>
                <a:gd name="T20" fmla="*/ 18 w 96"/>
                <a:gd name="T21" fmla="*/ 16 h 77"/>
                <a:gd name="T22" fmla="*/ 14 w 96"/>
                <a:gd name="T23" fmla="*/ 13 h 77"/>
                <a:gd name="T24" fmla="*/ 10 w 96"/>
                <a:gd name="T25" fmla="*/ 10 h 77"/>
                <a:gd name="T26" fmla="*/ 6 w 96"/>
                <a:gd name="T27" fmla="*/ 7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9" name="Freeform 70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5 w 93"/>
                <a:gd name="T7" fmla="*/ 4 h 57"/>
                <a:gd name="T8" fmla="*/ 8 w 93"/>
                <a:gd name="T9" fmla="*/ 4 h 57"/>
                <a:gd name="T10" fmla="*/ 11 w 93"/>
                <a:gd name="T11" fmla="*/ 7 h 57"/>
                <a:gd name="T12" fmla="*/ 14 w 93"/>
                <a:gd name="T13" fmla="*/ 10 h 57"/>
                <a:gd name="T14" fmla="*/ 16 w 93"/>
                <a:gd name="T15" fmla="*/ 13 h 57"/>
                <a:gd name="T16" fmla="*/ 18 w 93"/>
                <a:gd name="T17" fmla="*/ 17 h 57"/>
                <a:gd name="T18" fmla="*/ 16 w 93"/>
                <a:gd name="T19" fmla="*/ 15 h 57"/>
                <a:gd name="T20" fmla="*/ 14 w 93"/>
                <a:gd name="T21" fmla="*/ 13 h 57"/>
                <a:gd name="T22" fmla="*/ 10 w 93"/>
                <a:gd name="T23" fmla="*/ 11 h 57"/>
                <a:gd name="T24" fmla="*/ 7 w 93"/>
                <a:gd name="T25" fmla="*/ 9 h 57"/>
                <a:gd name="T26" fmla="*/ 4 w 93"/>
                <a:gd name="T27" fmla="*/ 5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80" name="Freeform 71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5 w 68"/>
                <a:gd name="T7" fmla="*/ 3 h 58"/>
                <a:gd name="T8" fmla="*/ 8 w 68"/>
                <a:gd name="T9" fmla="*/ 4 h 58"/>
                <a:gd name="T10" fmla="*/ 10 w 68"/>
                <a:gd name="T11" fmla="*/ 6 h 58"/>
                <a:gd name="T12" fmla="*/ 12 w 68"/>
                <a:gd name="T13" fmla="*/ 9 h 58"/>
                <a:gd name="T14" fmla="*/ 14 w 68"/>
                <a:gd name="T15" fmla="*/ 10 h 58"/>
                <a:gd name="T16" fmla="*/ 14 w 68"/>
                <a:gd name="T17" fmla="*/ 12 h 58"/>
                <a:gd name="T18" fmla="*/ 13 w 68"/>
                <a:gd name="T19" fmla="*/ 10 h 58"/>
                <a:gd name="T20" fmla="*/ 11 w 68"/>
                <a:gd name="T21" fmla="*/ 9 h 58"/>
                <a:gd name="T22" fmla="*/ 9 w 68"/>
                <a:gd name="T23" fmla="*/ 8 h 58"/>
                <a:gd name="T24" fmla="*/ 7 w 68"/>
                <a:gd name="T25" fmla="*/ 6 h 58"/>
                <a:gd name="T26" fmla="*/ 3 w 68"/>
                <a:gd name="T27" fmla="*/ 4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81" name="Freeform 72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7 w 51"/>
                <a:gd name="T9" fmla="*/ 3 h 23"/>
                <a:gd name="T10" fmla="*/ 9 w 51"/>
                <a:gd name="T11" fmla="*/ 5 h 23"/>
                <a:gd name="T12" fmla="*/ 11 w 51"/>
                <a:gd name="T13" fmla="*/ 5 h 23"/>
                <a:gd name="T14" fmla="*/ 12 w 51"/>
                <a:gd name="T15" fmla="*/ 6 h 23"/>
                <a:gd name="T16" fmla="*/ 13 w 51"/>
                <a:gd name="T17" fmla="*/ 9 h 23"/>
                <a:gd name="T18" fmla="*/ 11 w 51"/>
                <a:gd name="T19" fmla="*/ 6 h 23"/>
                <a:gd name="T20" fmla="*/ 10 w 51"/>
                <a:gd name="T21" fmla="*/ 5 h 23"/>
                <a:gd name="T22" fmla="*/ 7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82" name="Freeform 73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10 w 40"/>
                <a:gd name="T1" fmla="*/ 10 h 46"/>
                <a:gd name="T2" fmla="*/ 9 w 40"/>
                <a:gd name="T3" fmla="*/ 10 h 46"/>
                <a:gd name="T4" fmla="*/ 8 w 40"/>
                <a:gd name="T5" fmla="*/ 9 h 46"/>
                <a:gd name="T6" fmla="*/ 6 w 40"/>
                <a:gd name="T7" fmla="*/ 7 h 46"/>
                <a:gd name="T8" fmla="*/ 4 w 40"/>
                <a:gd name="T9" fmla="*/ 6 h 46"/>
                <a:gd name="T10" fmla="*/ 4 w 40"/>
                <a:gd name="T11" fmla="*/ 4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6 w 40"/>
                <a:gd name="T25" fmla="*/ 3 h 46"/>
                <a:gd name="T26" fmla="*/ 7 w 40"/>
                <a:gd name="T27" fmla="*/ 6 h 46"/>
                <a:gd name="T28" fmla="*/ 8 w 40"/>
                <a:gd name="T29" fmla="*/ 8 h 46"/>
                <a:gd name="T30" fmla="*/ 9 w 40"/>
                <a:gd name="T31" fmla="*/ 9 h 46"/>
                <a:gd name="T32" fmla="*/ 10 w 40"/>
                <a:gd name="T33" fmla="*/ 1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83" name="Freeform 74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15 h 54"/>
                <a:gd name="T2" fmla="*/ 2 w 11"/>
                <a:gd name="T3" fmla="*/ 12 h 54"/>
                <a:gd name="T4" fmla="*/ 2 w 11"/>
                <a:gd name="T5" fmla="*/ 7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6 h 54"/>
                <a:gd name="T14" fmla="*/ 2 w 11"/>
                <a:gd name="T15" fmla="*/ 11 h 54"/>
                <a:gd name="T16" fmla="*/ 2 w 11"/>
                <a:gd name="T17" fmla="*/ 15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84" name="Freeform 75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12 h 50"/>
                <a:gd name="T2" fmla="*/ 3 w 46"/>
                <a:gd name="T3" fmla="*/ 11 h 50"/>
                <a:gd name="T4" fmla="*/ 3 w 46"/>
                <a:gd name="T5" fmla="*/ 9 h 50"/>
                <a:gd name="T6" fmla="*/ 3 w 46"/>
                <a:gd name="T7" fmla="*/ 7 h 50"/>
                <a:gd name="T8" fmla="*/ 5 w 46"/>
                <a:gd name="T9" fmla="*/ 4 h 50"/>
                <a:gd name="T10" fmla="*/ 7 w 46"/>
                <a:gd name="T11" fmla="*/ 4 h 50"/>
                <a:gd name="T12" fmla="*/ 9 w 46"/>
                <a:gd name="T13" fmla="*/ 3 h 50"/>
                <a:gd name="T14" fmla="*/ 9 w 46"/>
                <a:gd name="T15" fmla="*/ 0 h 50"/>
                <a:gd name="T16" fmla="*/ 10 w 46"/>
                <a:gd name="T17" fmla="*/ 1 h 50"/>
                <a:gd name="T18" fmla="*/ 10 w 46"/>
                <a:gd name="T19" fmla="*/ 4 h 50"/>
                <a:gd name="T20" fmla="*/ 9 w 46"/>
                <a:gd name="T21" fmla="*/ 4 h 50"/>
                <a:gd name="T22" fmla="*/ 8 w 46"/>
                <a:gd name="T23" fmla="*/ 4 h 50"/>
                <a:gd name="T24" fmla="*/ 7 w 46"/>
                <a:gd name="T25" fmla="*/ 7 h 50"/>
                <a:gd name="T26" fmla="*/ 4 w 46"/>
                <a:gd name="T27" fmla="*/ 9 h 50"/>
                <a:gd name="T28" fmla="*/ 3 w 46"/>
                <a:gd name="T29" fmla="*/ 10 h 50"/>
                <a:gd name="T30" fmla="*/ 3 w 46"/>
                <a:gd name="T31" fmla="*/ 11 h 50"/>
                <a:gd name="T32" fmla="*/ 0 w 46"/>
                <a:gd name="T33" fmla="*/ 1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85" name="Freeform 76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6 w 67"/>
                <a:gd name="T7" fmla="*/ 0 h 16"/>
                <a:gd name="T8" fmla="*/ 8 w 67"/>
                <a:gd name="T9" fmla="*/ 0 h 16"/>
                <a:gd name="T10" fmla="*/ 10 w 67"/>
                <a:gd name="T11" fmla="*/ 0 h 16"/>
                <a:gd name="T12" fmla="*/ 12 w 67"/>
                <a:gd name="T13" fmla="*/ 2 h 16"/>
                <a:gd name="T14" fmla="*/ 13 w 67"/>
                <a:gd name="T15" fmla="*/ 4 h 16"/>
                <a:gd name="T16" fmla="*/ 14 w 67"/>
                <a:gd name="T17" fmla="*/ 4 h 16"/>
                <a:gd name="T18" fmla="*/ 13 w 67"/>
                <a:gd name="T19" fmla="*/ 4 h 16"/>
                <a:gd name="T20" fmla="*/ 12 w 67"/>
                <a:gd name="T21" fmla="*/ 4 h 16"/>
                <a:gd name="T22" fmla="*/ 10 w 67"/>
                <a:gd name="T23" fmla="*/ 4 h 16"/>
                <a:gd name="T24" fmla="*/ 9 w 67"/>
                <a:gd name="T25" fmla="*/ 4 h 16"/>
                <a:gd name="T26" fmla="*/ 6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86" name="Freeform 77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10 w 64"/>
                <a:gd name="T7" fmla="*/ 4 h 32"/>
                <a:gd name="T8" fmla="*/ 13 w 64"/>
                <a:gd name="T9" fmla="*/ 4 h 32"/>
                <a:gd name="T10" fmla="*/ 16 w 64"/>
                <a:gd name="T11" fmla="*/ 4 h 32"/>
                <a:gd name="T12" fmla="*/ 19 w 64"/>
                <a:gd name="T13" fmla="*/ 4 h 32"/>
                <a:gd name="T14" fmla="*/ 21 w 64"/>
                <a:gd name="T15" fmla="*/ 6 h 32"/>
                <a:gd name="T16" fmla="*/ 22 w 64"/>
                <a:gd name="T17" fmla="*/ 7 h 32"/>
                <a:gd name="T18" fmla="*/ 21 w 64"/>
                <a:gd name="T19" fmla="*/ 8 h 32"/>
                <a:gd name="T20" fmla="*/ 19 w 64"/>
                <a:gd name="T21" fmla="*/ 8 h 32"/>
                <a:gd name="T22" fmla="*/ 15 w 64"/>
                <a:gd name="T23" fmla="*/ 7 h 32"/>
                <a:gd name="T24" fmla="*/ 13 w 64"/>
                <a:gd name="T25" fmla="*/ 5 h 32"/>
                <a:gd name="T26" fmla="*/ 9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87" name="Freeform 78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6 w 64"/>
                <a:gd name="T7" fmla="*/ 1 h 16"/>
                <a:gd name="T8" fmla="*/ 11 w 64"/>
                <a:gd name="T9" fmla="*/ 0 h 16"/>
                <a:gd name="T10" fmla="*/ 14 w 64"/>
                <a:gd name="T11" fmla="*/ 0 h 16"/>
                <a:gd name="T12" fmla="*/ 17 w 64"/>
                <a:gd name="T13" fmla="*/ 2 h 16"/>
                <a:gd name="T14" fmla="*/ 20 w 64"/>
                <a:gd name="T15" fmla="*/ 4 h 16"/>
                <a:gd name="T16" fmla="*/ 22 w 64"/>
                <a:gd name="T17" fmla="*/ 4 h 16"/>
                <a:gd name="T18" fmla="*/ 22 w 64"/>
                <a:gd name="T19" fmla="*/ 4 h 16"/>
                <a:gd name="T20" fmla="*/ 20 w 64"/>
                <a:gd name="T21" fmla="*/ 4 h 16"/>
                <a:gd name="T22" fmla="*/ 17 w 64"/>
                <a:gd name="T23" fmla="*/ 4 h 16"/>
                <a:gd name="T24" fmla="*/ 14 w 64"/>
                <a:gd name="T25" fmla="*/ 4 h 16"/>
                <a:gd name="T26" fmla="*/ 11 w 64"/>
                <a:gd name="T27" fmla="*/ 4 h 16"/>
                <a:gd name="T28" fmla="*/ 6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88" name="Freeform 79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5 w 68"/>
                <a:gd name="T7" fmla="*/ 3 h 12"/>
                <a:gd name="T8" fmla="*/ 8 w 68"/>
                <a:gd name="T9" fmla="*/ 2 h 12"/>
                <a:gd name="T10" fmla="*/ 10 w 68"/>
                <a:gd name="T11" fmla="*/ 0 h 12"/>
                <a:gd name="T12" fmla="*/ 12 w 68"/>
                <a:gd name="T13" fmla="*/ 0 h 12"/>
                <a:gd name="T14" fmla="*/ 14 w 68"/>
                <a:gd name="T15" fmla="*/ 3 h 12"/>
                <a:gd name="T16" fmla="*/ 14 w 68"/>
                <a:gd name="T17" fmla="*/ 6 h 12"/>
                <a:gd name="T18" fmla="*/ 14 w 68"/>
                <a:gd name="T19" fmla="*/ 6 h 12"/>
                <a:gd name="T20" fmla="*/ 14 w 68"/>
                <a:gd name="T21" fmla="*/ 6 h 12"/>
                <a:gd name="T22" fmla="*/ 12 w 68"/>
                <a:gd name="T23" fmla="*/ 6 h 12"/>
                <a:gd name="T24" fmla="*/ 10 w 68"/>
                <a:gd name="T25" fmla="*/ 6 h 12"/>
                <a:gd name="T26" fmla="*/ 8 w 68"/>
                <a:gd name="T27" fmla="*/ 6 h 12"/>
                <a:gd name="T28" fmla="*/ 4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89" name="Freeform 80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6 w 68"/>
                <a:gd name="T7" fmla="*/ 3 h 13"/>
                <a:gd name="T8" fmla="*/ 9 w 68"/>
                <a:gd name="T9" fmla="*/ 2 h 13"/>
                <a:gd name="T10" fmla="*/ 10 w 68"/>
                <a:gd name="T11" fmla="*/ 0 h 13"/>
                <a:gd name="T12" fmla="*/ 12 w 68"/>
                <a:gd name="T13" fmla="*/ 0 h 13"/>
                <a:gd name="T14" fmla="*/ 14 w 68"/>
                <a:gd name="T15" fmla="*/ 1 h 13"/>
                <a:gd name="T16" fmla="*/ 14 w 68"/>
                <a:gd name="T17" fmla="*/ 3 h 13"/>
                <a:gd name="T18" fmla="*/ 14 w 68"/>
                <a:gd name="T19" fmla="*/ 3 h 13"/>
                <a:gd name="T20" fmla="*/ 13 w 68"/>
                <a:gd name="T21" fmla="*/ 3 h 13"/>
                <a:gd name="T22" fmla="*/ 11 w 68"/>
                <a:gd name="T23" fmla="*/ 3 h 13"/>
                <a:gd name="T24" fmla="*/ 9 w 68"/>
                <a:gd name="T25" fmla="*/ 3 h 13"/>
                <a:gd name="T26" fmla="*/ 7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0" name="Freeform 81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6 w 77"/>
                <a:gd name="T5" fmla="*/ 2 h 17"/>
                <a:gd name="T6" fmla="*/ 10 w 77"/>
                <a:gd name="T7" fmla="*/ 2 h 17"/>
                <a:gd name="T8" fmla="*/ 14 w 77"/>
                <a:gd name="T9" fmla="*/ 2 h 17"/>
                <a:gd name="T10" fmla="*/ 18 w 77"/>
                <a:gd name="T11" fmla="*/ 0 h 17"/>
                <a:gd name="T12" fmla="*/ 20 w 77"/>
                <a:gd name="T13" fmla="*/ 0 h 17"/>
                <a:gd name="T14" fmla="*/ 22 w 77"/>
                <a:gd name="T15" fmla="*/ 2 h 17"/>
                <a:gd name="T16" fmla="*/ 23 w 77"/>
                <a:gd name="T17" fmla="*/ 2 h 17"/>
                <a:gd name="T18" fmla="*/ 22 w 77"/>
                <a:gd name="T19" fmla="*/ 2 h 17"/>
                <a:gd name="T20" fmla="*/ 20 w 77"/>
                <a:gd name="T21" fmla="*/ 2 h 17"/>
                <a:gd name="T22" fmla="*/ 18 w 77"/>
                <a:gd name="T23" fmla="*/ 2 h 17"/>
                <a:gd name="T24" fmla="*/ 13 w 77"/>
                <a:gd name="T25" fmla="*/ 2 h 17"/>
                <a:gd name="T26" fmla="*/ 10 w 77"/>
                <a:gd name="T27" fmla="*/ 2 h 17"/>
                <a:gd name="T28" fmla="*/ 5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1" name="Freeform 82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6 h 24"/>
                <a:gd name="T2" fmla="*/ 3 w 84"/>
                <a:gd name="T3" fmla="*/ 5 h 24"/>
                <a:gd name="T4" fmla="*/ 4 w 84"/>
                <a:gd name="T5" fmla="*/ 4 h 24"/>
                <a:gd name="T6" fmla="*/ 8 w 84"/>
                <a:gd name="T7" fmla="*/ 4 h 24"/>
                <a:gd name="T8" fmla="*/ 10 w 84"/>
                <a:gd name="T9" fmla="*/ 4 h 24"/>
                <a:gd name="T10" fmla="*/ 14 w 84"/>
                <a:gd name="T11" fmla="*/ 2 h 24"/>
                <a:gd name="T12" fmla="*/ 16 w 84"/>
                <a:gd name="T13" fmla="*/ 0 h 24"/>
                <a:gd name="T14" fmla="*/ 18 w 84"/>
                <a:gd name="T15" fmla="*/ 0 h 24"/>
                <a:gd name="T16" fmla="*/ 18 w 84"/>
                <a:gd name="T17" fmla="*/ 4 h 24"/>
                <a:gd name="T18" fmla="*/ 17 w 84"/>
                <a:gd name="T19" fmla="*/ 4 h 24"/>
                <a:gd name="T20" fmla="*/ 15 w 84"/>
                <a:gd name="T21" fmla="*/ 4 h 24"/>
                <a:gd name="T22" fmla="*/ 12 w 84"/>
                <a:gd name="T23" fmla="*/ 4 h 24"/>
                <a:gd name="T24" fmla="*/ 10 w 84"/>
                <a:gd name="T25" fmla="*/ 4 h 24"/>
                <a:gd name="T26" fmla="*/ 7 w 84"/>
                <a:gd name="T27" fmla="*/ 5 h 24"/>
                <a:gd name="T28" fmla="*/ 3 w 84"/>
                <a:gd name="T29" fmla="*/ 5 h 24"/>
                <a:gd name="T30" fmla="*/ 3 w 84"/>
                <a:gd name="T31" fmla="*/ 6 h 24"/>
                <a:gd name="T32" fmla="*/ 0 w 8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2" name="Freeform 83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12 h 33"/>
                <a:gd name="T2" fmla="*/ 4 w 92"/>
                <a:gd name="T3" fmla="*/ 9 h 33"/>
                <a:gd name="T4" fmla="*/ 5 w 92"/>
                <a:gd name="T5" fmla="*/ 6 h 33"/>
                <a:gd name="T6" fmla="*/ 9 w 92"/>
                <a:gd name="T7" fmla="*/ 5 h 33"/>
                <a:gd name="T8" fmla="*/ 13 w 92"/>
                <a:gd name="T9" fmla="*/ 5 h 33"/>
                <a:gd name="T10" fmla="*/ 17 w 92"/>
                <a:gd name="T11" fmla="*/ 1 h 33"/>
                <a:gd name="T12" fmla="*/ 20 w 92"/>
                <a:gd name="T13" fmla="*/ 0 h 33"/>
                <a:gd name="T14" fmla="*/ 22 w 92"/>
                <a:gd name="T15" fmla="*/ 2 h 33"/>
                <a:gd name="T16" fmla="*/ 23 w 92"/>
                <a:gd name="T17" fmla="*/ 5 h 33"/>
                <a:gd name="T18" fmla="*/ 23 w 92"/>
                <a:gd name="T19" fmla="*/ 5 h 33"/>
                <a:gd name="T20" fmla="*/ 20 w 92"/>
                <a:gd name="T21" fmla="*/ 6 h 33"/>
                <a:gd name="T22" fmla="*/ 18 w 92"/>
                <a:gd name="T23" fmla="*/ 8 h 33"/>
                <a:gd name="T24" fmla="*/ 14 w 92"/>
                <a:gd name="T25" fmla="*/ 9 h 33"/>
                <a:gd name="T26" fmla="*/ 10 w 92"/>
                <a:gd name="T27" fmla="*/ 11 h 33"/>
                <a:gd name="T28" fmla="*/ 6 w 92"/>
                <a:gd name="T29" fmla="*/ 11 h 33"/>
                <a:gd name="T30" fmla="*/ 4 w 92"/>
                <a:gd name="T31" fmla="*/ 12 h 33"/>
                <a:gd name="T32" fmla="*/ 0 w 92"/>
                <a:gd name="T33" fmla="*/ 1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3" name="Freeform 84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9 h 55"/>
                <a:gd name="T2" fmla="*/ 3 w 85"/>
                <a:gd name="T3" fmla="*/ 8 h 55"/>
                <a:gd name="T4" fmla="*/ 3 w 85"/>
                <a:gd name="T5" fmla="*/ 7 h 55"/>
                <a:gd name="T6" fmla="*/ 7 w 85"/>
                <a:gd name="T7" fmla="*/ 5 h 55"/>
                <a:gd name="T8" fmla="*/ 10 w 85"/>
                <a:gd name="T9" fmla="*/ 3 h 55"/>
                <a:gd name="T10" fmla="*/ 13 w 85"/>
                <a:gd name="T11" fmla="*/ 3 h 55"/>
                <a:gd name="T12" fmla="*/ 16 w 85"/>
                <a:gd name="T13" fmla="*/ 3 h 55"/>
                <a:gd name="T14" fmla="*/ 17 w 85"/>
                <a:gd name="T15" fmla="*/ 0 h 55"/>
                <a:gd name="T16" fmla="*/ 18 w 85"/>
                <a:gd name="T17" fmla="*/ 3 h 55"/>
                <a:gd name="T18" fmla="*/ 18 w 85"/>
                <a:gd name="T19" fmla="*/ 3 h 55"/>
                <a:gd name="T20" fmla="*/ 17 w 85"/>
                <a:gd name="T21" fmla="*/ 3 h 55"/>
                <a:gd name="T22" fmla="*/ 15 w 85"/>
                <a:gd name="T23" fmla="*/ 4 h 55"/>
                <a:gd name="T24" fmla="*/ 12 w 85"/>
                <a:gd name="T25" fmla="*/ 6 h 55"/>
                <a:gd name="T26" fmla="*/ 9 w 85"/>
                <a:gd name="T27" fmla="*/ 7 h 55"/>
                <a:gd name="T28" fmla="*/ 6 w 85"/>
                <a:gd name="T29" fmla="*/ 8 h 55"/>
                <a:gd name="T30" fmla="*/ 3 w 85"/>
                <a:gd name="T31" fmla="*/ 9 h 55"/>
                <a:gd name="T32" fmla="*/ 0 w 85"/>
                <a:gd name="T33" fmla="*/ 9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4" name="Freeform 85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15 h 69"/>
                <a:gd name="T2" fmla="*/ 4 w 72"/>
                <a:gd name="T3" fmla="*/ 13 h 69"/>
                <a:gd name="T4" fmla="*/ 4 w 72"/>
                <a:gd name="T5" fmla="*/ 10 h 69"/>
                <a:gd name="T6" fmla="*/ 6 w 72"/>
                <a:gd name="T7" fmla="*/ 8 h 69"/>
                <a:gd name="T8" fmla="*/ 9 w 72"/>
                <a:gd name="T9" fmla="*/ 5 h 69"/>
                <a:gd name="T10" fmla="*/ 11 w 72"/>
                <a:gd name="T11" fmla="*/ 3 h 69"/>
                <a:gd name="T12" fmla="*/ 14 w 72"/>
                <a:gd name="T13" fmla="*/ 3 h 69"/>
                <a:gd name="T14" fmla="*/ 16 w 72"/>
                <a:gd name="T15" fmla="*/ 0 h 69"/>
                <a:gd name="T16" fmla="*/ 17 w 72"/>
                <a:gd name="T17" fmla="*/ 1 h 69"/>
                <a:gd name="T18" fmla="*/ 17 w 72"/>
                <a:gd name="T19" fmla="*/ 3 h 69"/>
                <a:gd name="T20" fmla="*/ 16 w 72"/>
                <a:gd name="T21" fmla="*/ 3 h 69"/>
                <a:gd name="T22" fmla="*/ 13 w 72"/>
                <a:gd name="T23" fmla="*/ 7 h 69"/>
                <a:gd name="T24" fmla="*/ 11 w 72"/>
                <a:gd name="T25" fmla="*/ 9 h 69"/>
                <a:gd name="T26" fmla="*/ 8 w 72"/>
                <a:gd name="T27" fmla="*/ 11 h 69"/>
                <a:gd name="T28" fmla="*/ 4 w 72"/>
                <a:gd name="T29" fmla="*/ 13 h 69"/>
                <a:gd name="T30" fmla="*/ 4 w 72"/>
                <a:gd name="T31" fmla="*/ 14 h 69"/>
                <a:gd name="T32" fmla="*/ 0 w 72"/>
                <a:gd name="T33" fmla="*/ 1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5" name="Freeform 86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12 w 67"/>
                <a:gd name="T1" fmla="*/ 4 h 62"/>
                <a:gd name="T2" fmla="*/ 12 w 67"/>
                <a:gd name="T3" fmla="*/ 4 h 62"/>
                <a:gd name="T4" fmla="*/ 10 w 67"/>
                <a:gd name="T5" fmla="*/ 4 h 62"/>
                <a:gd name="T6" fmla="*/ 9 w 67"/>
                <a:gd name="T7" fmla="*/ 5 h 62"/>
                <a:gd name="T8" fmla="*/ 7 w 67"/>
                <a:gd name="T9" fmla="*/ 8 h 62"/>
                <a:gd name="T10" fmla="*/ 5 w 67"/>
                <a:gd name="T11" fmla="*/ 10 h 62"/>
                <a:gd name="T12" fmla="*/ 3 w 67"/>
                <a:gd name="T13" fmla="*/ 12 h 62"/>
                <a:gd name="T14" fmla="*/ 3 w 67"/>
                <a:gd name="T15" fmla="*/ 15 h 62"/>
                <a:gd name="T16" fmla="*/ 0 w 67"/>
                <a:gd name="T17" fmla="*/ 17 h 62"/>
                <a:gd name="T18" fmla="*/ 3 w 67"/>
                <a:gd name="T19" fmla="*/ 14 h 62"/>
                <a:gd name="T20" fmla="*/ 3 w 67"/>
                <a:gd name="T21" fmla="*/ 11 h 62"/>
                <a:gd name="T22" fmla="*/ 3 w 67"/>
                <a:gd name="T23" fmla="*/ 8 h 62"/>
                <a:gd name="T24" fmla="*/ 6 w 67"/>
                <a:gd name="T25" fmla="*/ 4 h 62"/>
                <a:gd name="T26" fmla="*/ 8 w 67"/>
                <a:gd name="T27" fmla="*/ 4 h 62"/>
                <a:gd name="T28" fmla="*/ 9 w 67"/>
                <a:gd name="T29" fmla="*/ 1 h 62"/>
                <a:gd name="T30" fmla="*/ 10 w 67"/>
                <a:gd name="T31" fmla="*/ 0 h 62"/>
                <a:gd name="T32" fmla="*/ 12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" name="Freeform 87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72 h 311"/>
                <a:gd name="T2" fmla="*/ 4 w 79"/>
                <a:gd name="T3" fmla="*/ 72 h 311"/>
                <a:gd name="T4" fmla="*/ 2 w 79"/>
                <a:gd name="T5" fmla="*/ 70 h 311"/>
                <a:gd name="T6" fmla="*/ 1 w 79"/>
                <a:gd name="T7" fmla="*/ 70 h 311"/>
                <a:gd name="T8" fmla="*/ 0 w 79"/>
                <a:gd name="T9" fmla="*/ 70 h 311"/>
                <a:gd name="T10" fmla="*/ 9 w 79"/>
                <a:gd name="T11" fmla="*/ 61 h 311"/>
                <a:gd name="T12" fmla="*/ 13 w 79"/>
                <a:gd name="T13" fmla="*/ 52 h 311"/>
                <a:gd name="T14" fmla="*/ 17 w 79"/>
                <a:gd name="T15" fmla="*/ 42 h 311"/>
                <a:gd name="T16" fmla="*/ 17 w 79"/>
                <a:gd name="T17" fmla="*/ 32 h 311"/>
                <a:gd name="T18" fmla="*/ 17 w 79"/>
                <a:gd name="T19" fmla="*/ 23 h 311"/>
                <a:gd name="T20" fmla="*/ 15 w 79"/>
                <a:gd name="T21" fmla="*/ 14 h 311"/>
                <a:gd name="T22" fmla="*/ 13 w 79"/>
                <a:gd name="T23" fmla="*/ 7 h 311"/>
                <a:gd name="T24" fmla="*/ 12 w 79"/>
                <a:gd name="T25" fmla="*/ 0 h 311"/>
                <a:gd name="T26" fmla="*/ 17 w 79"/>
                <a:gd name="T27" fmla="*/ 4 h 311"/>
                <a:gd name="T28" fmla="*/ 19 w 79"/>
                <a:gd name="T29" fmla="*/ 12 h 311"/>
                <a:gd name="T30" fmla="*/ 21 w 79"/>
                <a:gd name="T31" fmla="*/ 22 h 311"/>
                <a:gd name="T32" fmla="*/ 21 w 79"/>
                <a:gd name="T33" fmla="*/ 34 h 311"/>
                <a:gd name="T34" fmla="*/ 19 w 79"/>
                <a:gd name="T35" fmla="*/ 45 h 311"/>
                <a:gd name="T36" fmla="*/ 15 w 79"/>
                <a:gd name="T37" fmla="*/ 56 h 311"/>
                <a:gd name="T38" fmla="*/ 11 w 79"/>
                <a:gd name="T39" fmla="*/ 65 h 311"/>
                <a:gd name="T40" fmla="*/ 4 w 79"/>
                <a:gd name="T41" fmla="*/ 72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7" name="Freeform 88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12 w 67"/>
                <a:gd name="T1" fmla="*/ 8 h 41"/>
                <a:gd name="T2" fmla="*/ 10 w 67"/>
                <a:gd name="T3" fmla="*/ 6 h 41"/>
                <a:gd name="T4" fmla="*/ 9 w 67"/>
                <a:gd name="T5" fmla="*/ 4 h 41"/>
                <a:gd name="T6" fmla="*/ 8 w 67"/>
                <a:gd name="T7" fmla="*/ 3 h 41"/>
                <a:gd name="T8" fmla="*/ 6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4 w 67"/>
                <a:gd name="T25" fmla="*/ 3 h 41"/>
                <a:gd name="T26" fmla="*/ 7 w 67"/>
                <a:gd name="T27" fmla="*/ 4 h 41"/>
                <a:gd name="T28" fmla="*/ 8 w 67"/>
                <a:gd name="T29" fmla="*/ 5 h 41"/>
                <a:gd name="T30" fmla="*/ 10 w 67"/>
                <a:gd name="T31" fmla="*/ 6 h 41"/>
                <a:gd name="T32" fmla="*/ 12 w 67"/>
                <a:gd name="T33" fmla="*/ 8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8" name="Freeform 89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5 w 74"/>
                <a:gd name="T7" fmla="*/ 4 h 46"/>
                <a:gd name="T8" fmla="*/ 8 w 74"/>
                <a:gd name="T9" fmla="*/ 4 h 46"/>
                <a:gd name="T10" fmla="*/ 11 w 74"/>
                <a:gd name="T11" fmla="*/ 4 h 46"/>
                <a:gd name="T12" fmla="*/ 13 w 74"/>
                <a:gd name="T13" fmla="*/ 8 h 46"/>
                <a:gd name="T14" fmla="*/ 16 w 74"/>
                <a:gd name="T15" fmla="*/ 11 h 46"/>
                <a:gd name="T16" fmla="*/ 18 w 74"/>
                <a:gd name="T17" fmla="*/ 13 h 46"/>
                <a:gd name="T18" fmla="*/ 16 w 74"/>
                <a:gd name="T19" fmla="*/ 12 h 46"/>
                <a:gd name="T20" fmla="*/ 13 w 74"/>
                <a:gd name="T21" fmla="*/ 10 h 46"/>
                <a:gd name="T22" fmla="*/ 10 w 74"/>
                <a:gd name="T23" fmla="*/ 8 h 46"/>
                <a:gd name="T24" fmla="*/ 7 w 74"/>
                <a:gd name="T25" fmla="*/ 6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9" name="Freeform 90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7 w 96"/>
                <a:gd name="T7" fmla="*/ 3 h 64"/>
                <a:gd name="T8" fmla="*/ 11 w 96"/>
                <a:gd name="T9" fmla="*/ 3 h 64"/>
                <a:gd name="T10" fmla="*/ 14 w 96"/>
                <a:gd name="T11" fmla="*/ 4 h 64"/>
                <a:gd name="T12" fmla="*/ 18 w 96"/>
                <a:gd name="T13" fmla="*/ 6 h 64"/>
                <a:gd name="T14" fmla="*/ 21 w 96"/>
                <a:gd name="T15" fmla="*/ 8 h 64"/>
                <a:gd name="T16" fmla="*/ 23 w 96"/>
                <a:gd name="T17" fmla="*/ 10 h 64"/>
                <a:gd name="T18" fmla="*/ 21 w 96"/>
                <a:gd name="T19" fmla="*/ 9 h 64"/>
                <a:gd name="T20" fmla="*/ 18 w 96"/>
                <a:gd name="T21" fmla="*/ 8 h 64"/>
                <a:gd name="T22" fmla="*/ 14 w 96"/>
                <a:gd name="T23" fmla="*/ 7 h 64"/>
                <a:gd name="T24" fmla="*/ 10 w 96"/>
                <a:gd name="T25" fmla="*/ 5 h 64"/>
                <a:gd name="T26" fmla="*/ 6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0" name="Freeform 91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8 w 105"/>
                <a:gd name="T7" fmla="*/ 4 h 68"/>
                <a:gd name="T8" fmla="*/ 12 w 105"/>
                <a:gd name="T9" fmla="*/ 5 h 68"/>
                <a:gd name="T10" fmla="*/ 16 w 105"/>
                <a:gd name="T11" fmla="*/ 8 h 68"/>
                <a:gd name="T12" fmla="*/ 20 w 105"/>
                <a:gd name="T13" fmla="*/ 11 h 68"/>
                <a:gd name="T14" fmla="*/ 23 w 105"/>
                <a:gd name="T15" fmla="*/ 14 h 68"/>
                <a:gd name="T16" fmla="*/ 25 w 105"/>
                <a:gd name="T17" fmla="*/ 17 h 68"/>
                <a:gd name="T18" fmla="*/ 23 w 105"/>
                <a:gd name="T19" fmla="*/ 16 h 68"/>
                <a:gd name="T20" fmla="*/ 19 w 105"/>
                <a:gd name="T21" fmla="*/ 14 h 68"/>
                <a:gd name="T22" fmla="*/ 16 w 105"/>
                <a:gd name="T23" fmla="*/ 11 h 68"/>
                <a:gd name="T24" fmla="*/ 11 w 105"/>
                <a:gd name="T25" fmla="*/ 9 h 68"/>
                <a:gd name="T26" fmla="*/ 7 w 105"/>
                <a:gd name="T27" fmla="*/ 6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1" name="Freeform 92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9 w 85"/>
                <a:gd name="T7" fmla="*/ 5 h 72"/>
                <a:gd name="T8" fmla="*/ 12 w 85"/>
                <a:gd name="T9" fmla="*/ 9 h 72"/>
                <a:gd name="T10" fmla="*/ 17 w 85"/>
                <a:gd name="T11" fmla="*/ 13 h 72"/>
                <a:gd name="T12" fmla="*/ 21 w 85"/>
                <a:gd name="T13" fmla="*/ 17 h 72"/>
                <a:gd name="T14" fmla="*/ 24 w 85"/>
                <a:gd name="T15" fmla="*/ 21 h 72"/>
                <a:gd name="T16" fmla="*/ 25 w 85"/>
                <a:gd name="T17" fmla="*/ 23 h 72"/>
                <a:gd name="T18" fmla="*/ 22 w 85"/>
                <a:gd name="T19" fmla="*/ 22 h 72"/>
                <a:gd name="T20" fmla="*/ 19 w 85"/>
                <a:gd name="T21" fmla="*/ 19 h 72"/>
                <a:gd name="T22" fmla="*/ 15 w 85"/>
                <a:gd name="T23" fmla="*/ 15 h 72"/>
                <a:gd name="T24" fmla="*/ 11 w 85"/>
                <a:gd name="T25" fmla="*/ 12 h 72"/>
                <a:gd name="T26" fmla="*/ 6 w 85"/>
                <a:gd name="T27" fmla="*/ 8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2" name="Freeform 93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7 w 70"/>
                <a:gd name="T7" fmla="*/ 4 h 62"/>
                <a:gd name="T8" fmla="*/ 10 w 70"/>
                <a:gd name="T9" fmla="*/ 4 h 62"/>
                <a:gd name="T10" fmla="*/ 12 w 70"/>
                <a:gd name="T11" fmla="*/ 7 h 62"/>
                <a:gd name="T12" fmla="*/ 15 w 70"/>
                <a:gd name="T13" fmla="*/ 11 h 62"/>
                <a:gd name="T14" fmla="*/ 17 w 70"/>
                <a:gd name="T15" fmla="*/ 13 h 62"/>
                <a:gd name="T16" fmla="*/ 19 w 70"/>
                <a:gd name="T17" fmla="*/ 17 h 62"/>
                <a:gd name="T18" fmla="*/ 17 w 70"/>
                <a:gd name="T19" fmla="*/ 15 h 62"/>
                <a:gd name="T20" fmla="*/ 14 w 70"/>
                <a:gd name="T21" fmla="*/ 12 h 62"/>
                <a:gd name="T22" fmla="*/ 11 w 70"/>
                <a:gd name="T23" fmla="*/ 11 h 62"/>
                <a:gd name="T24" fmla="*/ 8 w 70"/>
                <a:gd name="T25" fmla="*/ 8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3" name="Freeform 94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5 w 49"/>
                <a:gd name="T7" fmla="*/ 3 h 53"/>
                <a:gd name="T8" fmla="*/ 9 w 49"/>
                <a:gd name="T9" fmla="*/ 3 h 53"/>
                <a:gd name="T10" fmla="*/ 11 w 49"/>
                <a:gd name="T11" fmla="*/ 5 h 53"/>
                <a:gd name="T12" fmla="*/ 13 w 49"/>
                <a:gd name="T13" fmla="*/ 6 h 53"/>
                <a:gd name="T14" fmla="*/ 14 w 49"/>
                <a:gd name="T15" fmla="*/ 8 h 53"/>
                <a:gd name="T16" fmla="*/ 15 w 49"/>
                <a:gd name="T17" fmla="*/ 8 h 53"/>
                <a:gd name="T18" fmla="*/ 13 w 49"/>
                <a:gd name="T19" fmla="*/ 8 h 53"/>
                <a:gd name="T20" fmla="*/ 11 w 49"/>
                <a:gd name="T21" fmla="*/ 7 h 53"/>
                <a:gd name="T22" fmla="*/ 9 w 49"/>
                <a:gd name="T23" fmla="*/ 5 h 53"/>
                <a:gd name="T24" fmla="*/ 6 w 49"/>
                <a:gd name="T25" fmla="*/ 4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4" name="Freeform 95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4 w 35"/>
                <a:gd name="T9" fmla="*/ 3 h 36"/>
                <a:gd name="T10" fmla="*/ 5 w 35"/>
                <a:gd name="T11" fmla="*/ 3 h 36"/>
                <a:gd name="T12" fmla="*/ 6 w 35"/>
                <a:gd name="T13" fmla="*/ 5 h 36"/>
                <a:gd name="T14" fmla="*/ 7 w 35"/>
                <a:gd name="T15" fmla="*/ 6 h 36"/>
                <a:gd name="T16" fmla="*/ 6 w 35"/>
                <a:gd name="T17" fmla="*/ 7 h 36"/>
                <a:gd name="T18" fmla="*/ 6 w 35"/>
                <a:gd name="T19" fmla="*/ 6 h 36"/>
                <a:gd name="T20" fmla="*/ 5 w 35"/>
                <a:gd name="T21" fmla="*/ 4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5" name="Freeform 96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8 w 43"/>
                <a:gd name="T1" fmla="*/ 10 h 40"/>
                <a:gd name="T2" fmla="*/ 8 w 43"/>
                <a:gd name="T3" fmla="*/ 9 h 40"/>
                <a:gd name="T4" fmla="*/ 6 w 43"/>
                <a:gd name="T5" fmla="*/ 9 h 40"/>
                <a:gd name="T6" fmla="*/ 4 w 43"/>
                <a:gd name="T7" fmla="*/ 7 h 40"/>
                <a:gd name="T8" fmla="*/ 3 w 43"/>
                <a:gd name="T9" fmla="*/ 6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4 w 43"/>
                <a:gd name="T25" fmla="*/ 4 h 40"/>
                <a:gd name="T26" fmla="*/ 6 w 43"/>
                <a:gd name="T27" fmla="*/ 5 h 40"/>
                <a:gd name="T28" fmla="*/ 7 w 43"/>
                <a:gd name="T29" fmla="*/ 8 h 40"/>
                <a:gd name="T30" fmla="*/ 8 w 43"/>
                <a:gd name="T31" fmla="*/ 9 h 40"/>
                <a:gd name="T32" fmla="*/ 8 w 43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6" name="Freeform 97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10 h 46"/>
                <a:gd name="T2" fmla="*/ 3 w 22"/>
                <a:gd name="T3" fmla="*/ 8 h 46"/>
                <a:gd name="T4" fmla="*/ 3 w 22"/>
                <a:gd name="T5" fmla="*/ 5 h 46"/>
                <a:gd name="T6" fmla="*/ 4 w 22"/>
                <a:gd name="T7" fmla="*/ 3 h 46"/>
                <a:gd name="T8" fmla="*/ 4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8 h 46"/>
                <a:gd name="T16" fmla="*/ 0 w 22"/>
                <a:gd name="T17" fmla="*/ 1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7" name="Freeform 98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3 w 12"/>
                <a:gd name="T1" fmla="*/ 14 h 53"/>
                <a:gd name="T2" fmla="*/ 3 w 12"/>
                <a:gd name="T3" fmla="*/ 12 h 53"/>
                <a:gd name="T4" fmla="*/ 3 w 12"/>
                <a:gd name="T5" fmla="*/ 7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6 h 53"/>
                <a:gd name="T14" fmla="*/ 3 w 12"/>
                <a:gd name="T15" fmla="*/ 11 h 53"/>
                <a:gd name="T16" fmla="*/ 3 w 12"/>
                <a:gd name="T17" fmla="*/ 14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8" name="Freeform 99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13 h 47"/>
                <a:gd name="T2" fmla="*/ 3 w 41"/>
                <a:gd name="T3" fmla="*/ 12 h 47"/>
                <a:gd name="T4" fmla="*/ 5 w 41"/>
                <a:gd name="T5" fmla="*/ 10 h 47"/>
                <a:gd name="T6" fmla="*/ 5 w 41"/>
                <a:gd name="T7" fmla="*/ 7 h 47"/>
                <a:gd name="T8" fmla="*/ 6 w 41"/>
                <a:gd name="T9" fmla="*/ 4 h 47"/>
                <a:gd name="T10" fmla="*/ 9 w 41"/>
                <a:gd name="T11" fmla="*/ 4 h 47"/>
                <a:gd name="T12" fmla="*/ 11 w 41"/>
                <a:gd name="T13" fmla="*/ 3 h 47"/>
                <a:gd name="T14" fmla="*/ 13 w 41"/>
                <a:gd name="T15" fmla="*/ 0 h 47"/>
                <a:gd name="T16" fmla="*/ 13 w 41"/>
                <a:gd name="T17" fmla="*/ 1 h 47"/>
                <a:gd name="T18" fmla="*/ 13 w 41"/>
                <a:gd name="T19" fmla="*/ 4 h 47"/>
                <a:gd name="T20" fmla="*/ 13 w 41"/>
                <a:gd name="T21" fmla="*/ 4 h 47"/>
                <a:gd name="T22" fmla="*/ 11 w 41"/>
                <a:gd name="T23" fmla="*/ 4 h 47"/>
                <a:gd name="T24" fmla="*/ 9 w 41"/>
                <a:gd name="T25" fmla="*/ 7 h 47"/>
                <a:gd name="T26" fmla="*/ 5 w 41"/>
                <a:gd name="T27" fmla="*/ 10 h 47"/>
                <a:gd name="T28" fmla="*/ 5 w 41"/>
                <a:gd name="T29" fmla="*/ 11 h 47"/>
                <a:gd name="T30" fmla="*/ 3 w 41"/>
                <a:gd name="T31" fmla="*/ 12 h 47"/>
                <a:gd name="T32" fmla="*/ 0 w 41"/>
                <a:gd name="T33" fmla="*/ 13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9" name="Freeform 100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6 w 68"/>
                <a:gd name="T7" fmla="*/ 0 h 15"/>
                <a:gd name="T8" fmla="*/ 9 w 68"/>
                <a:gd name="T9" fmla="*/ 0 h 15"/>
                <a:gd name="T10" fmla="*/ 10 w 68"/>
                <a:gd name="T11" fmla="*/ 1 h 15"/>
                <a:gd name="T12" fmla="*/ 12 w 68"/>
                <a:gd name="T13" fmla="*/ 2 h 15"/>
                <a:gd name="T14" fmla="*/ 14 w 68"/>
                <a:gd name="T15" fmla="*/ 2 h 15"/>
                <a:gd name="T16" fmla="*/ 14 w 68"/>
                <a:gd name="T17" fmla="*/ 2 h 15"/>
                <a:gd name="T18" fmla="*/ 14 w 68"/>
                <a:gd name="T19" fmla="*/ 2 h 15"/>
                <a:gd name="T20" fmla="*/ 13 w 68"/>
                <a:gd name="T21" fmla="*/ 2 h 15"/>
                <a:gd name="T22" fmla="*/ 10 w 68"/>
                <a:gd name="T23" fmla="*/ 2 h 15"/>
                <a:gd name="T24" fmla="*/ 9 w 68"/>
                <a:gd name="T25" fmla="*/ 2 h 15"/>
                <a:gd name="T26" fmla="*/ 7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10" name="Freeform 101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5 w 65"/>
                <a:gd name="T7" fmla="*/ 3 h 25"/>
                <a:gd name="T8" fmla="*/ 8 w 65"/>
                <a:gd name="T9" fmla="*/ 3 h 25"/>
                <a:gd name="T10" fmla="*/ 9 w 65"/>
                <a:gd name="T11" fmla="*/ 3 h 25"/>
                <a:gd name="T12" fmla="*/ 10 w 65"/>
                <a:gd name="T13" fmla="*/ 3 h 25"/>
                <a:gd name="T14" fmla="*/ 12 w 65"/>
                <a:gd name="T15" fmla="*/ 3 h 25"/>
                <a:gd name="T16" fmla="*/ 12 w 65"/>
                <a:gd name="T17" fmla="*/ 3 h 25"/>
                <a:gd name="T18" fmla="*/ 12 w 65"/>
                <a:gd name="T19" fmla="*/ 4 h 25"/>
                <a:gd name="T20" fmla="*/ 11 w 65"/>
                <a:gd name="T21" fmla="*/ 4 h 25"/>
                <a:gd name="T22" fmla="*/ 9 w 65"/>
                <a:gd name="T23" fmla="*/ 3 h 25"/>
                <a:gd name="T24" fmla="*/ 7 w 65"/>
                <a:gd name="T25" fmla="*/ 3 h 25"/>
                <a:gd name="T26" fmla="*/ 5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11" name="Freeform 102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9 w 63"/>
                <a:gd name="T9" fmla="*/ 0 h 15"/>
                <a:gd name="T10" fmla="*/ 11 w 63"/>
                <a:gd name="T11" fmla="*/ 1 h 15"/>
                <a:gd name="T12" fmla="*/ 14 w 63"/>
                <a:gd name="T13" fmla="*/ 2 h 15"/>
                <a:gd name="T14" fmla="*/ 16 w 63"/>
                <a:gd name="T15" fmla="*/ 2 h 15"/>
                <a:gd name="T16" fmla="*/ 18 w 63"/>
                <a:gd name="T17" fmla="*/ 2 h 15"/>
                <a:gd name="T18" fmla="*/ 18 w 63"/>
                <a:gd name="T19" fmla="*/ 2 h 15"/>
                <a:gd name="T20" fmla="*/ 16 w 63"/>
                <a:gd name="T21" fmla="*/ 2 h 15"/>
                <a:gd name="T22" fmla="*/ 14 w 63"/>
                <a:gd name="T23" fmla="*/ 2 h 15"/>
                <a:gd name="T24" fmla="*/ 11 w 63"/>
                <a:gd name="T25" fmla="*/ 2 h 15"/>
                <a:gd name="T26" fmla="*/ 9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12" name="Freeform 103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7 w 75"/>
                <a:gd name="T7" fmla="*/ 3 h 20"/>
                <a:gd name="T8" fmla="*/ 9 w 75"/>
                <a:gd name="T9" fmla="*/ 3 h 20"/>
                <a:gd name="T10" fmla="*/ 11 w 75"/>
                <a:gd name="T11" fmla="*/ 1 h 20"/>
                <a:gd name="T12" fmla="*/ 13 w 75"/>
                <a:gd name="T13" fmla="*/ 0 h 20"/>
                <a:gd name="T14" fmla="*/ 15 w 75"/>
                <a:gd name="T15" fmla="*/ 1 h 20"/>
                <a:gd name="T16" fmla="*/ 15 w 75"/>
                <a:gd name="T17" fmla="*/ 3 h 20"/>
                <a:gd name="T18" fmla="*/ 15 w 75"/>
                <a:gd name="T19" fmla="*/ 3 h 20"/>
                <a:gd name="T20" fmla="*/ 14 w 75"/>
                <a:gd name="T21" fmla="*/ 3 h 20"/>
                <a:gd name="T22" fmla="*/ 11 w 75"/>
                <a:gd name="T23" fmla="*/ 3 h 20"/>
                <a:gd name="T24" fmla="*/ 9 w 75"/>
                <a:gd name="T25" fmla="*/ 3 h 20"/>
                <a:gd name="T26" fmla="*/ 7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13" name="Freeform 104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6 h 24"/>
                <a:gd name="T2" fmla="*/ 4 w 82"/>
                <a:gd name="T3" fmla="*/ 5 h 24"/>
                <a:gd name="T4" fmla="*/ 5 w 82"/>
                <a:gd name="T5" fmla="*/ 4 h 24"/>
                <a:gd name="T6" fmla="*/ 9 w 82"/>
                <a:gd name="T7" fmla="*/ 4 h 24"/>
                <a:gd name="T8" fmla="*/ 11 w 82"/>
                <a:gd name="T9" fmla="*/ 4 h 24"/>
                <a:gd name="T10" fmla="*/ 15 w 82"/>
                <a:gd name="T11" fmla="*/ 2 h 24"/>
                <a:gd name="T12" fmla="*/ 17 w 82"/>
                <a:gd name="T13" fmla="*/ 0 h 24"/>
                <a:gd name="T14" fmla="*/ 19 w 82"/>
                <a:gd name="T15" fmla="*/ 1 h 24"/>
                <a:gd name="T16" fmla="*/ 19 w 82"/>
                <a:gd name="T17" fmla="*/ 4 h 24"/>
                <a:gd name="T18" fmla="*/ 19 w 82"/>
                <a:gd name="T19" fmla="*/ 4 h 24"/>
                <a:gd name="T20" fmla="*/ 17 w 82"/>
                <a:gd name="T21" fmla="*/ 4 h 24"/>
                <a:gd name="T22" fmla="*/ 14 w 82"/>
                <a:gd name="T23" fmla="*/ 4 h 24"/>
                <a:gd name="T24" fmla="*/ 11 w 82"/>
                <a:gd name="T25" fmla="*/ 4 h 24"/>
                <a:gd name="T26" fmla="*/ 7 w 82"/>
                <a:gd name="T27" fmla="*/ 5 h 24"/>
                <a:gd name="T28" fmla="*/ 4 w 82"/>
                <a:gd name="T29" fmla="*/ 5 h 24"/>
                <a:gd name="T30" fmla="*/ 4 w 82"/>
                <a:gd name="T31" fmla="*/ 6 h 24"/>
                <a:gd name="T32" fmla="*/ 0 w 82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14" name="Freeform 105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6 h 42"/>
                <a:gd name="T2" fmla="*/ 4 w 86"/>
                <a:gd name="T3" fmla="*/ 5 h 42"/>
                <a:gd name="T4" fmla="*/ 5 w 86"/>
                <a:gd name="T5" fmla="*/ 4 h 42"/>
                <a:gd name="T6" fmla="*/ 10 w 86"/>
                <a:gd name="T7" fmla="*/ 3 h 42"/>
                <a:gd name="T8" fmla="*/ 13 w 86"/>
                <a:gd name="T9" fmla="*/ 3 h 42"/>
                <a:gd name="T10" fmla="*/ 18 w 86"/>
                <a:gd name="T11" fmla="*/ 3 h 42"/>
                <a:gd name="T12" fmla="*/ 21 w 86"/>
                <a:gd name="T13" fmla="*/ 1 h 42"/>
                <a:gd name="T14" fmla="*/ 24 w 86"/>
                <a:gd name="T15" fmla="*/ 0 h 42"/>
                <a:gd name="T16" fmla="*/ 26 w 86"/>
                <a:gd name="T17" fmla="*/ 3 h 42"/>
                <a:gd name="T18" fmla="*/ 25 w 86"/>
                <a:gd name="T19" fmla="*/ 3 h 42"/>
                <a:gd name="T20" fmla="*/ 22 w 86"/>
                <a:gd name="T21" fmla="*/ 3 h 42"/>
                <a:gd name="T22" fmla="*/ 19 w 86"/>
                <a:gd name="T23" fmla="*/ 3 h 42"/>
                <a:gd name="T24" fmla="*/ 14 w 86"/>
                <a:gd name="T25" fmla="*/ 3 h 42"/>
                <a:gd name="T26" fmla="*/ 10 w 86"/>
                <a:gd name="T27" fmla="*/ 4 h 42"/>
                <a:gd name="T28" fmla="*/ 4 w 86"/>
                <a:gd name="T29" fmla="*/ 5 h 42"/>
                <a:gd name="T30" fmla="*/ 4 w 86"/>
                <a:gd name="T31" fmla="*/ 6 h 42"/>
                <a:gd name="T32" fmla="*/ 0 w 86"/>
                <a:gd name="T33" fmla="*/ 6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15" name="Freeform 106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7 h 50"/>
                <a:gd name="T2" fmla="*/ 4 w 80"/>
                <a:gd name="T3" fmla="*/ 7 h 50"/>
                <a:gd name="T4" fmla="*/ 4 w 80"/>
                <a:gd name="T5" fmla="*/ 5 h 50"/>
                <a:gd name="T6" fmla="*/ 8 w 80"/>
                <a:gd name="T7" fmla="*/ 4 h 50"/>
                <a:gd name="T8" fmla="*/ 10 w 80"/>
                <a:gd name="T9" fmla="*/ 3 h 50"/>
                <a:gd name="T10" fmla="*/ 13 w 80"/>
                <a:gd name="T11" fmla="*/ 3 h 50"/>
                <a:gd name="T12" fmla="*/ 16 w 80"/>
                <a:gd name="T13" fmla="*/ 2 h 50"/>
                <a:gd name="T14" fmla="*/ 18 w 80"/>
                <a:gd name="T15" fmla="*/ 0 h 50"/>
                <a:gd name="T16" fmla="*/ 18 w 80"/>
                <a:gd name="T17" fmla="*/ 2 h 50"/>
                <a:gd name="T18" fmla="*/ 18 w 80"/>
                <a:gd name="T19" fmla="*/ 3 h 50"/>
                <a:gd name="T20" fmla="*/ 17 w 80"/>
                <a:gd name="T21" fmla="*/ 3 h 50"/>
                <a:gd name="T22" fmla="*/ 14 w 80"/>
                <a:gd name="T23" fmla="*/ 3 h 50"/>
                <a:gd name="T24" fmla="*/ 11 w 80"/>
                <a:gd name="T25" fmla="*/ 4 h 50"/>
                <a:gd name="T26" fmla="*/ 8 w 80"/>
                <a:gd name="T27" fmla="*/ 5 h 50"/>
                <a:gd name="T28" fmla="*/ 4 w 80"/>
                <a:gd name="T29" fmla="*/ 6 h 50"/>
                <a:gd name="T30" fmla="*/ 4 w 80"/>
                <a:gd name="T31" fmla="*/ 7 h 50"/>
                <a:gd name="T32" fmla="*/ 0 w 80"/>
                <a:gd name="T33" fmla="*/ 7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16" name="Freeform 107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8 h 43"/>
                <a:gd name="T2" fmla="*/ 3 w 74"/>
                <a:gd name="T3" fmla="*/ 7 h 43"/>
                <a:gd name="T4" fmla="*/ 3 w 74"/>
                <a:gd name="T5" fmla="*/ 6 h 43"/>
                <a:gd name="T6" fmla="*/ 6 w 74"/>
                <a:gd name="T7" fmla="*/ 3 h 43"/>
                <a:gd name="T8" fmla="*/ 8 w 74"/>
                <a:gd name="T9" fmla="*/ 3 h 43"/>
                <a:gd name="T10" fmla="*/ 10 w 74"/>
                <a:gd name="T11" fmla="*/ 3 h 43"/>
                <a:gd name="T12" fmla="*/ 12 w 74"/>
                <a:gd name="T13" fmla="*/ 1 h 43"/>
                <a:gd name="T14" fmla="*/ 14 w 74"/>
                <a:gd name="T15" fmla="*/ 0 h 43"/>
                <a:gd name="T16" fmla="*/ 15 w 74"/>
                <a:gd name="T17" fmla="*/ 3 h 43"/>
                <a:gd name="T18" fmla="*/ 14 w 74"/>
                <a:gd name="T19" fmla="*/ 3 h 43"/>
                <a:gd name="T20" fmla="*/ 12 w 74"/>
                <a:gd name="T21" fmla="*/ 3 h 43"/>
                <a:gd name="T22" fmla="*/ 10 w 74"/>
                <a:gd name="T23" fmla="*/ 3 h 43"/>
                <a:gd name="T24" fmla="*/ 8 w 74"/>
                <a:gd name="T25" fmla="*/ 5 h 43"/>
                <a:gd name="T26" fmla="*/ 6 w 74"/>
                <a:gd name="T27" fmla="*/ 6 h 43"/>
                <a:gd name="T28" fmla="*/ 3 w 74"/>
                <a:gd name="T29" fmla="*/ 7 h 43"/>
                <a:gd name="T30" fmla="*/ 3 w 74"/>
                <a:gd name="T31" fmla="*/ 8 h 43"/>
                <a:gd name="T32" fmla="*/ 0 w 74"/>
                <a:gd name="T33" fmla="*/ 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17" name="Freeform 108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8 w 104"/>
                <a:gd name="T7" fmla="*/ 4 h 68"/>
                <a:gd name="T8" fmla="*/ 12 w 104"/>
                <a:gd name="T9" fmla="*/ 5 h 68"/>
                <a:gd name="T10" fmla="*/ 16 w 104"/>
                <a:gd name="T11" fmla="*/ 9 h 68"/>
                <a:gd name="T12" fmla="*/ 20 w 104"/>
                <a:gd name="T13" fmla="*/ 11 h 68"/>
                <a:gd name="T14" fmla="*/ 23 w 104"/>
                <a:gd name="T15" fmla="*/ 14 h 68"/>
                <a:gd name="T16" fmla="*/ 24 w 104"/>
                <a:gd name="T17" fmla="*/ 17 h 68"/>
                <a:gd name="T18" fmla="*/ 23 w 104"/>
                <a:gd name="T19" fmla="*/ 16 h 68"/>
                <a:gd name="T20" fmla="*/ 19 w 104"/>
                <a:gd name="T21" fmla="*/ 14 h 68"/>
                <a:gd name="T22" fmla="*/ 15 w 104"/>
                <a:gd name="T23" fmla="*/ 11 h 68"/>
                <a:gd name="T24" fmla="*/ 11 w 104"/>
                <a:gd name="T25" fmla="*/ 9 h 68"/>
                <a:gd name="T26" fmla="*/ 7 w 104"/>
                <a:gd name="T27" fmla="*/ 6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18" name="Freeform 109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6 w 81"/>
                <a:gd name="T7" fmla="*/ 3 h 59"/>
                <a:gd name="T8" fmla="*/ 10 w 81"/>
                <a:gd name="T9" fmla="*/ 3 h 59"/>
                <a:gd name="T10" fmla="*/ 14 w 81"/>
                <a:gd name="T11" fmla="*/ 5 h 59"/>
                <a:gd name="T12" fmla="*/ 18 w 81"/>
                <a:gd name="T13" fmla="*/ 7 h 59"/>
                <a:gd name="T14" fmla="*/ 20 w 81"/>
                <a:gd name="T15" fmla="*/ 9 h 59"/>
                <a:gd name="T16" fmla="*/ 22 w 81"/>
                <a:gd name="T17" fmla="*/ 12 h 59"/>
                <a:gd name="T18" fmla="*/ 20 w 81"/>
                <a:gd name="T19" fmla="*/ 10 h 59"/>
                <a:gd name="T20" fmla="*/ 17 w 81"/>
                <a:gd name="T21" fmla="*/ 9 h 59"/>
                <a:gd name="T22" fmla="*/ 12 w 81"/>
                <a:gd name="T23" fmla="*/ 7 h 59"/>
                <a:gd name="T24" fmla="*/ 9 w 81"/>
                <a:gd name="T25" fmla="*/ 5 h 59"/>
                <a:gd name="T26" fmla="*/ 5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19" name="Freeform 110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15 h 49"/>
                <a:gd name="T2" fmla="*/ 4 w 80"/>
                <a:gd name="T3" fmla="*/ 13 h 49"/>
                <a:gd name="T4" fmla="*/ 4 w 80"/>
                <a:gd name="T5" fmla="*/ 11 h 49"/>
                <a:gd name="T6" fmla="*/ 7 w 80"/>
                <a:gd name="T7" fmla="*/ 8 h 49"/>
                <a:gd name="T8" fmla="*/ 10 w 80"/>
                <a:gd name="T9" fmla="*/ 4 h 49"/>
                <a:gd name="T10" fmla="*/ 13 w 80"/>
                <a:gd name="T11" fmla="*/ 4 h 49"/>
                <a:gd name="T12" fmla="*/ 16 w 80"/>
                <a:gd name="T13" fmla="*/ 2 h 49"/>
                <a:gd name="T14" fmla="*/ 18 w 80"/>
                <a:gd name="T15" fmla="*/ 0 h 49"/>
                <a:gd name="T16" fmla="*/ 18 w 80"/>
                <a:gd name="T17" fmla="*/ 2 h 49"/>
                <a:gd name="T18" fmla="*/ 18 w 80"/>
                <a:gd name="T19" fmla="*/ 4 h 49"/>
                <a:gd name="T20" fmla="*/ 17 w 80"/>
                <a:gd name="T21" fmla="*/ 4 h 49"/>
                <a:gd name="T22" fmla="*/ 14 w 80"/>
                <a:gd name="T23" fmla="*/ 6 h 49"/>
                <a:gd name="T24" fmla="*/ 11 w 80"/>
                <a:gd name="T25" fmla="*/ 9 h 49"/>
                <a:gd name="T26" fmla="*/ 7 w 80"/>
                <a:gd name="T27" fmla="*/ 11 h 49"/>
                <a:gd name="T28" fmla="*/ 4 w 80"/>
                <a:gd name="T29" fmla="*/ 12 h 49"/>
                <a:gd name="T30" fmla="*/ 4 w 80"/>
                <a:gd name="T31" fmla="*/ 14 h 49"/>
                <a:gd name="T32" fmla="*/ 0 w 80"/>
                <a:gd name="T33" fmla="*/ 15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20" name="Freeform 111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58 h 265"/>
                <a:gd name="T2" fmla="*/ 3 w 68"/>
                <a:gd name="T3" fmla="*/ 58 h 265"/>
                <a:gd name="T4" fmla="*/ 2 w 68"/>
                <a:gd name="T5" fmla="*/ 58 h 265"/>
                <a:gd name="T6" fmla="*/ 1 w 68"/>
                <a:gd name="T7" fmla="*/ 58 h 265"/>
                <a:gd name="T8" fmla="*/ 0 w 68"/>
                <a:gd name="T9" fmla="*/ 57 h 265"/>
                <a:gd name="T10" fmla="*/ 6 w 68"/>
                <a:gd name="T11" fmla="*/ 50 h 265"/>
                <a:gd name="T12" fmla="*/ 9 w 68"/>
                <a:gd name="T13" fmla="*/ 43 h 265"/>
                <a:gd name="T14" fmla="*/ 11 w 68"/>
                <a:gd name="T15" fmla="*/ 34 h 265"/>
                <a:gd name="T16" fmla="*/ 12 w 68"/>
                <a:gd name="T17" fmla="*/ 27 h 265"/>
                <a:gd name="T18" fmla="*/ 11 w 68"/>
                <a:gd name="T19" fmla="*/ 19 h 265"/>
                <a:gd name="T20" fmla="*/ 10 w 68"/>
                <a:gd name="T21" fmla="*/ 12 h 265"/>
                <a:gd name="T22" fmla="*/ 9 w 68"/>
                <a:gd name="T23" fmla="*/ 6 h 265"/>
                <a:gd name="T24" fmla="*/ 8 w 68"/>
                <a:gd name="T25" fmla="*/ 0 h 265"/>
                <a:gd name="T26" fmla="*/ 10 w 68"/>
                <a:gd name="T27" fmla="*/ 3 h 265"/>
                <a:gd name="T28" fmla="*/ 13 w 68"/>
                <a:gd name="T29" fmla="*/ 10 h 265"/>
                <a:gd name="T30" fmla="*/ 14 w 68"/>
                <a:gd name="T31" fmla="*/ 18 h 265"/>
                <a:gd name="T32" fmla="*/ 14 w 68"/>
                <a:gd name="T33" fmla="*/ 27 h 265"/>
                <a:gd name="T34" fmla="*/ 13 w 68"/>
                <a:gd name="T35" fmla="*/ 38 h 265"/>
                <a:gd name="T36" fmla="*/ 10 w 68"/>
                <a:gd name="T37" fmla="*/ 45 h 265"/>
                <a:gd name="T38" fmla="*/ 7 w 68"/>
                <a:gd name="T39" fmla="*/ 53 h 265"/>
                <a:gd name="T40" fmla="*/ 3 w 68"/>
                <a:gd name="T41" fmla="*/ 58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21" name="Freeform 112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11 w 57"/>
                <a:gd name="T1" fmla="*/ 4 h 34"/>
                <a:gd name="T2" fmla="*/ 9 w 57"/>
                <a:gd name="T3" fmla="*/ 3 h 34"/>
                <a:gd name="T4" fmla="*/ 8 w 57"/>
                <a:gd name="T5" fmla="*/ 2 h 34"/>
                <a:gd name="T6" fmla="*/ 6 w 57"/>
                <a:gd name="T7" fmla="*/ 2 h 34"/>
                <a:gd name="T8" fmla="*/ 5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5 w 57"/>
                <a:gd name="T27" fmla="*/ 2 h 34"/>
                <a:gd name="T28" fmla="*/ 7 w 57"/>
                <a:gd name="T29" fmla="*/ 2 h 34"/>
                <a:gd name="T30" fmla="*/ 9 w 57"/>
                <a:gd name="T31" fmla="*/ 3 h 34"/>
                <a:gd name="T32" fmla="*/ 11 w 57"/>
                <a:gd name="T33" fmla="*/ 4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22" name="Freeform 113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6 w 62"/>
                <a:gd name="T9" fmla="*/ 4 h 40"/>
                <a:gd name="T10" fmla="*/ 8 w 62"/>
                <a:gd name="T11" fmla="*/ 4 h 40"/>
                <a:gd name="T12" fmla="*/ 10 w 62"/>
                <a:gd name="T13" fmla="*/ 5 h 40"/>
                <a:gd name="T14" fmla="*/ 12 w 62"/>
                <a:gd name="T15" fmla="*/ 8 h 40"/>
                <a:gd name="T16" fmla="*/ 14 w 62"/>
                <a:gd name="T17" fmla="*/ 10 h 40"/>
                <a:gd name="T18" fmla="*/ 12 w 62"/>
                <a:gd name="T19" fmla="*/ 9 h 40"/>
                <a:gd name="T20" fmla="*/ 10 w 62"/>
                <a:gd name="T21" fmla="*/ 8 h 40"/>
                <a:gd name="T22" fmla="*/ 8 w 62"/>
                <a:gd name="T23" fmla="*/ 6 h 40"/>
                <a:gd name="T24" fmla="*/ 5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23" name="Freeform 114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6 w 81"/>
                <a:gd name="T7" fmla="*/ 3 h 53"/>
                <a:gd name="T8" fmla="*/ 9 w 81"/>
                <a:gd name="T9" fmla="*/ 3 h 53"/>
                <a:gd name="T10" fmla="*/ 12 w 81"/>
                <a:gd name="T11" fmla="*/ 5 h 53"/>
                <a:gd name="T12" fmla="*/ 15 w 81"/>
                <a:gd name="T13" fmla="*/ 7 h 53"/>
                <a:gd name="T14" fmla="*/ 18 w 81"/>
                <a:gd name="T15" fmla="*/ 9 h 53"/>
                <a:gd name="T16" fmla="*/ 19 w 81"/>
                <a:gd name="T17" fmla="*/ 11 h 53"/>
                <a:gd name="T18" fmla="*/ 18 w 81"/>
                <a:gd name="T19" fmla="*/ 10 h 53"/>
                <a:gd name="T20" fmla="*/ 15 w 81"/>
                <a:gd name="T21" fmla="*/ 9 h 53"/>
                <a:gd name="T22" fmla="*/ 12 w 81"/>
                <a:gd name="T23" fmla="*/ 8 h 53"/>
                <a:gd name="T24" fmla="*/ 9 w 81"/>
                <a:gd name="T25" fmla="*/ 6 h 53"/>
                <a:gd name="T26" fmla="*/ 5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24" name="Freeform 115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7 w 88"/>
                <a:gd name="T7" fmla="*/ 3 h 59"/>
                <a:gd name="T8" fmla="*/ 10 w 88"/>
                <a:gd name="T9" fmla="*/ 3 h 59"/>
                <a:gd name="T10" fmla="*/ 14 w 88"/>
                <a:gd name="T11" fmla="*/ 6 h 59"/>
                <a:gd name="T12" fmla="*/ 17 w 88"/>
                <a:gd name="T13" fmla="*/ 8 h 59"/>
                <a:gd name="T14" fmla="*/ 19 w 88"/>
                <a:gd name="T15" fmla="*/ 10 h 59"/>
                <a:gd name="T16" fmla="*/ 21 w 88"/>
                <a:gd name="T17" fmla="*/ 12 h 59"/>
                <a:gd name="T18" fmla="*/ 19 w 88"/>
                <a:gd name="T19" fmla="*/ 10 h 59"/>
                <a:gd name="T20" fmla="*/ 16 w 88"/>
                <a:gd name="T21" fmla="*/ 10 h 59"/>
                <a:gd name="T22" fmla="*/ 13 w 88"/>
                <a:gd name="T23" fmla="*/ 8 h 59"/>
                <a:gd name="T24" fmla="*/ 10 w 88"/>
                <a:gd name="T25" fmla="*/ 6 h 59"/>
                <a:gd name="T26" fmla="*/ 6 w 88"/>
                <a:gd name="T27" fmla="*/ 4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25" name="Freeform 116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6 w 71"/>
                <a:gd name="T7" fmla="*/ 4 h 62"/>
                <a:gd name="T8" fmla="*/ 10 w 71"/>
                <a:gd name="T9" fmla="*/ 6 h 62"/>
                <a:gd name="T10" fmla="*/ 13 w 71"/>
                <a:gd name="T11" fmla="*/ 10 h 62"/>
                <a:gd name="T12" fmla="*/ 16 w 71"/>
                <a:gd name="T13" fmla="*/ 12 h 62"/>
                <a:gd name="T14" fmla="*/ 18 w 71"/>
                <a:gd name="T15" fmla="*/ 15 h 62"/>
                <a:gd name="T16" fmla="*/ 20 w 71"/>
                <a:gd name="T17" fmla="*/ 17 h 62"/>
                <a:gd name="T18" fmla="*/ 18 w 71"/>
                <a:gd name="T19" fmla="*/ 16 h 62"/>
                <a:gd name="T20" fmla="*/ 15 w 71"/>
                <a:gd name="T21" fmla="*/ 14 h 62"/>
                <a:gd name="T22" fmla="*/ 11 w 71"/>
                <a:gd name="T23" fmla="*/ 11 h 62"/>
                <a:gd name="T24" fmla="*/ 8 w 71"/>
                <a:gd name="T25" fmla="*/ 9 h 62"/>
                <a:gd name="T26" fmla="*/ 4 w 71"/>
                <a:gd name="T27" fmla="*/ 6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26" name="Freeform 117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4 w 59"/>
                <a:gd name="T7" fmla="*/ 3 h 53"/>
                <a:gd name="T8" fmla="*/ 6 w 59"/>
                <a:gd name="T9" fmla="*/ 3 h 53"/>
                <a:gd name="T10" fmla="*/ 8 w 59"/>
                <a:gd name="T11" fmla="*/ 5 h 53"/>
                <a:gd name="T12" fmla="*/ 10 w 59"/>
                <a:gd name="T13" fmla="*/ 7 h 53"/>
                <a:gd name="T14" fmla="*/ 10 w 59"/>
                <a:gd name="T15" fmla="*/ 9 h 53"/>
                <a:gd name="T16" fmla="*/ 12 w 59"/>
                <a:gd name="T17" fmla="*/ 11 h 53"/>
                <a:gd name="T18" fmla="*/ 10 w 59"/>
                <a:gd name="T19" fmla="*/ 10 h 53"/>
                <a:gd name="T20" fmla="*/ 9 w 59"/>
                <a:gd name="T21" fmla="*/ 9 h 53"/>
                <a:gd name="T22" fmla="*/ 7 w 59"/>
                <a:gd name="T23" fmla="*/ 7 h 53"/>
                <a:gd name="T24" fmla="*/ 5 w 59"/>
                <a:gd name="T25" fmla="*/ 5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27" name="Freeform 118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4 w 43"/>
                <a:gd name="T9" fmla="*/ 3 h 45"/>
                <a:gd name="T10" fmla="*/ 6 w 43"/>
                <a:gd name="T11" fmla="*/ 5 h 45"/>
                <a:gd name="T12" fmla="*/ 7 w 43"/>
                <a:gd name="T13" fmla="*/ 7 h 45"/>
                <a:gd name="T14" fmla="*/ 8 w 43"/>
                <a:gd name="T15" fmla="*/ 8 h 45"/>
                <a:gd name="T16" fmla="*/ 8 w 43"/>
                <a:gd name="T17" fmla="*/ 9 h 45"/>
                <a:gd name="T18" fmla="*/ 7 w 43"/>
                <a:gd name="T19" fmla="*/ 9 h 45"/>
                <a:gd name="T20" fmla="*/ 6 w 43"/>
                <a:gd name="T21" fmla="*/ 7 h 45"/>
                <a:gd name="T22" fmla="*/ 5 w 43"/>
                <a:gd name="T23" fmla="*/ 6 h 45"/>
                <a:gd name="T24" fmla="*/ 3 w 43"/>
                <a:gd name="T25" fmla="*/ 4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28" name="Freeform 119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6 w 29"/>
                <a:gd name="T5" fmla="*/ 5 h 31"/>
                <a:gd name="T6" fmla="*/ 9 w 29"/>
                <a:gd name="T7" fmla="*/ 6 h 31"/>
                <a:gd name="T8" fmla="*/ 9 w 29"/>
                <a:gd name="T9" fmla="*/ 11 h 31"/>
                <a:gd name="T10" fmla="*/ 9 w 29"/>
                <a:gd name="T11" fmla="*/ 9 h 31"/>
                <a:gd name="T12" fmla="*/ 8 w 29"/>
                <a:gd name="T13" fmla="*/ 6 h 31"/>
                <a:gd name="T14" fmla="*/ 5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29" name="Freeform 120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11 w 37"/>
                <a:gd name="T1" fmla="*/ 7 h 35"/>
                <a:gd name="T2" fmla="*/ 10 w 37"/>
                <a:gd name="T3" fmla="*/ 6 h 35"/>
                <a:gd name="T4" fmla="*/ 8 w 37"/>
                <a:gd name="T5" fmla="*/ 5 h 35"/>
                <a:gd name="T6" fmla="*/ 6 w 37"/>
                <a:gd name="T7" fmla="*/ 4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5 w 37"/>
                <a:gd name="T25" fmla="*/ 3 h 35"/>
                <a:gd name="T26" fmla="*/ 7 w 37"/>
                <a:gd name="T27" fmla="*/ 3 h 35"/>
                <a:gd name="T28" fmla="*/ 9 w 37"/>
                <a:gd name="T29" fmla="*/ 5 h 35"/>
                <a:gd name="T30" fmla="*/ 10 w 37"/>
                <a:gd name="T31" fmla="*/ 6 h 35"/>
                <a:gd name="T32" fmla="*/ 11 w 37"/>
                <a:gd name="T33" fmla="*/ 7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30" name="Freeform 121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10 h 40"/>
                <a:gd name="T2" fmla="*/ 3 w 18"/>
                <a:gd name="T3" fmla="*/ 8 h 40"/>
                <a:gd name="T4" fmla="*/ 3 w 18"/>
                <a:gd name="T5" fmla="*/ 5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7 h 40"/>
                <a:gd name="T16" fmla="*/ 0 w 18"/>
                <a:gd name="T17" fmla="*/ 1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31" name="Freeform 122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9 h 45"/>
                <a:gd name="T2" fmla="*/ 5 w 10"/>
                <a:gd name="T3" fmla="*/ 8 h 45"/>
                <a:gd name="T4" fmla="*/ 5 w 10"/>
                <a:gd name="T5" fmla="*/ 4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8 h 45"/>
                <a:gd name="T16" fmla="*/ 5 w 10"/>
                <a:gd name="T17" fmla="*/ 9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32" name="Freeform 123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10 h 40"/>
                <a:gd name="T2" fmla="*/ 3 w 34"/>
                <a:gd name="T3" fmla="*/ 9 h 40"/>
                <a:gd name="T4" fmla="*/ 4 w 34"/>
                <a:gd name="T5" fmla="*/ 7 h 40"/>
                <a:gd name="T6" fmla="*/ 4 w 34"/>
                <a:gd name="T7" fmla="*/ 5 h 40"/>
                <a:gd name="T8" fmla="*/ 4 w 34"/>
                <a:gd name="T9" fmla="*/ 4 h 40"/>
                <a:gd name="T10" fmla="*/ 6 w 34"/>
                <a:gd name="T11" fmla="*/ 4 h 40"/>
                <a:gd name="T12" fmla="*/ 7 w 34"/>
                <a:gd name="T13" fmla="*/ 2 h 40"/>
                <a:gd name="T14" fmla="*/ 8 w 34"/>
                <a:gd name="T15" fmla="*/ 0 h 40"/>
                <a:gd name="T16" fmla="*/ 9 w 34"/>
                <a:gd name="T17" fmla="*/ 1 h 40"/>
                <a:gd name="T18" fmla="*/ 9 w 34"/>
                <a:gd name="T19" fmla="*/ 4 h 40"/>
                <a:gd name="T20" fmla="*/ 8 w 34"/>
                <a:gd name="T21" fmla="*/ 4 h 40"/>
                <a:gd name="T22" fmla="*/ 7 w 34"/>
                <a:gd name="T23" fmla="*/ 4 h 40"/>
                <a:gd name="T24" fmla="*/ 5 w 34"/>
                <a:gd name="T25" fmla="*/ 5 h 40"/>
                <a:gd name="T26" fmla="*/ 4 w 34"/>
                <a:gd name="T27" fmla="*/ 7 h 40"/>
                <a:gd name="T28" fmla="*/ 4 w 34"/>
                <a:gd name="T29" fmla="*/ 8 h 40"/>
                <a:gd name="T30" fmla="*/ 3 w 34"/>
                <a:gd name="T31" fmla="*/ 9 h 40"/>
                <a:gd name="T32" fmla="*/ 0 w 34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33" name="Freeform 124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4 w 57"/>
                <a:gd name="T7" fmla="*/ 0 h 13"/>
                <a:gd name="T8" fmla="*/ 6 w 57"/>
                <a:gd name="T9" fmla="*/ 0 h 13"/>
                <a:gd name="T10" fmla="*/ 8 w 57"/>
                <a:gd name="T11" fmla="*/ 0 h 13"/>
                <a:gd name="T12" fmla="*/ 9 w 57"/>
                <a:gd name="T13" fmla="*/ 3 h 13"/>
                <a:gd name="T14" fmla="*/ 9 w 57"/>
                <a:gd name="T15" fmla="*/ 3 h 13"/>
                <a:gd name="T16" fmla="*/ 11 w 57"/>
                <a:gd name="T17" fmla="*/ 3 h 13"/>
                <a:gd name="T18" fmla="*/ 10 w 57"/>
                <a:gd name="T19" fmla="*/ 3 h 13"/>
                <a:gd name="T20" fmla="*/ 9 w 57"/>
                <a:gd name="T21" fmla="*/ 3 h 13"/>
                <a:gd name="T22" fmla="*/ 8 w 57"/>
                <a:gd name="T23" fmla="*/ 3 h 13"/>
                <a:gd name="T24" fmla="*/ 6 w 57"/>
                <a:gd name="T25" fmla="*/ 3 h 13"/>
                <a:gd name="T26" fmla="*/ 4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34" name="Freeform 125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6 w 55"/>
                <a:gd name="T7" fmla="*/ 2 h 20"/>
                <a:gd name="T8" fmla="*/ 9 w 55"/>
                <a:gd name="T9" fmla="*/ 2 h 20"/>
                <a:gd name="T10" fmla="*/ 11 w 55"/>
                <a:gd name="T11" fmla="*/ 2 h 20"/>
                <a:gd name="T12" fmla="*/ 12 w 55"/>
                <a:gd name="T13" fmla="*/ 2 h 20"/>
                <a:gd name="T14" fmla="*/ 14 w 55"/>
                <a:gd name="T15" fmla="*/ 2 h 20"/>
                <a:gd name="T16" fmla="*/ 16 w 55"/>
                <a:gd name="T17" fmla="*/ 2 h 20"/>
                <a:gd name="T18" fmla="*/ 14 w 55"/>
                <a:gd name="T19" fmla="*/ 2 h 20"/>
                <a:gd name="T20" fmla="*/ 13 w 55"/>
                <a:gd name="T21" fmla="*/ 2 h 20"/>
                <a:gd name="T22" fmla="*/ 11 w 55"/>
                <a:gd name="T23" fmla="*/ 2 h 20"/>
                <a:gd name="T24" fmla="*/ 9 w 55"/>
                <a:gd name="T25" fmla="*/ 2 h 20"/>
                <a:gd name="T26" fmla="*/ 6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35" name="Freeform 126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6 w 54"/>
                <a:gd name="T9" fmla="*/ 0 h 13"/>
                <a:gd name="T10" fmla="*/ 8 w 54"/>
                <a:gd name="T11" fmla="*/ 2 h 13"/>
                <a:gd name="T12" fmla="*/ 10 w 54"/>
                <a:gd name="T13" fmla="*/ 2 h 13"/>
                <a:gd name="T14" fmla="*/ 11 w 54"/>
                <a:gd name="T15" fmla="*/ 2 h 13"/>
                <a:gd name="T16" fmla="*/ 12 w 54"/>
                <a:gd name="T17" fmla="*/ 2 h 13"/>
                <a:gd name="T18" fmla="*/ 12 w 54"/>
                <a:gd name="T19" fmla="*/ 2 h 13"/>
                <a:gd name="T20" fmla="*/ 11 w 54"/>
                <a:gd name="T21" fmla="*/ 2 h 13"/>
                <a:gd name="T22" fmla="*/ 10 w 54"/>
                <a:gd name="T23" fmla="*/ 2 h 13"/>
                <a:gd name="T24" fmla="*/ 8 w 54"/>
                <a:gd name="T25" fmla="*/ 2 h 13"/>
                <a:gd name="T26" fmla="*/ 6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36" name="Freeform 127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7 w 63"/>
                <a:gd name="T7" fmla="*/ 2 h 17"/>
                <a:gd name="T8" fmla="*/ 10 w 63"/>
                <a:gd name="T9" fmla="*/ 2 h 17"/>
                <a:gd name="T10" fmla="*/ 12 w 63"/>
                <a:gd name="T11" fmla="*/ 1 h 17"/>
                <a:gd name="T12" fmla="*/ 15 w 63"/>
                <a:gd name="T13" fmla="*/ 0 h 17"/>
                <a:gd name="T14" fmla="*/ 17 w 63"/>
                <a:gd name="T15" fmla="*/ 1 h 17"/>
                <a:gd name="T16" fmla="*/ 18 w 63"/>
                <a:gd name="T17" fmla="*/ 2 h 17"/>
                <a:gd name="T18" fmla="*/ 18 w 63"/>
                <a:gd name="T19" fmla="*/ 2 h 17"/>
                <a:gd name="T20" fmla="*/ 16 w 63"/>
                <a:gd name="T21" fmla="*/ 2 h 17"/>
                <a:gd name="T22" fmla="*/ 13 w 63"/>
                <a:gd name="T23" fmla="*/ 2 h 17"/>
                <a:gd name="T24" fmla="*/ 11 w 63"/>
                <a:gd name="T25" fmla="*/ 2 h 17"/>
                <a:gd name="T26" fmla="*/ 7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37" name="Freeform 128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9 w 69"/>
                <a:gd name="T7" fmla="*/ 3 h 20"/>
                <a:gd name="T8" fmla="*/ 12 w 69"/>
                <a:gd name="T9" fmla="*/ 3 h 20"/>
                <a:gd name="T10" fmla="*/ 16 w 69"/>
                <a:gd name="T11" fmla="*/ 1 h 20"/>
                <a:gd name="T12" fmla="*/ 19 w 69"/>
                <a:gd name="T13" fmla="*/ 0 h 20"/>
                <a:gd name="T14" fmla="*/ 21 w 69"/>
                <a:gd name="T15" fmla="*/ 0 h 20"/>
                <a:gd name="T16" fmla="*/ 21 w 69"/>
                <a:gd name="T17" fmla="*/ 3 h 20"/>
                <a:gd name="T18" fmla="*/ 20 w 69"/>
                <a:gd name="T19" fmla="*/ 3 h 20"/>
                <a:gd name="T20" fmla="*/ 18 w 69"/>
                <a:gd name="T21" fmla="*/ 3 h 20"/>
                <a:gd name="T22" fmla="*/ 15 w 69"/>
                <a:gd name="T23" fmla="*/ 3 h 20"/>
                <a:gd name="T24" fmla="*/ 12 w 69"/>
                <a:gd name="T25" fmla="*/ 3 h 20"/>
                <a:gd name="T26" fmla="*/ 8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38" name="Freeform 129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10 h 36"/>
                <a:gd name="T2" fmla="*/ 4 w 74"/>
                <a:gd name="T3" fmla="*/ 9 h 36"/>
                <a:gd name="T4" fmla="*/ 4 w 74"/>
                <a:gd name="T5" fmla="*/ 6 h 36"/>
                <a:gd name="T6" fmla="*/ 7 w 74"/>
                <a:gd name="T7" fmla="*/ 4 h 36"/>
                <a:gd name="T8" fmla="*/ 10 w 74"/>
                <a:gd name="T9" fmla="*/ 4 h 36"/>
                <a:gd name="T10" fmla="*/ 12 w 74"/>
                <a:gd name="T11" fmla="*/ 4 h 36"/>
                <a:gd name="T12" fmla="*/ 15 w 74"/>
                <a:gd name="T13" fmla="*/ 1 h 36"/>
                <a:gd name="T14" fmla="*/ 17 w 74"/>
                <a:gd name="T15" fmla="*/ 0 h 36"/>
                <a:gd name="T16" fmla="*/ 18 w 74"/>
                <a:gd name="T17" fmla="*/ 2 h 36"/>
                <a:gd name="T18" fmla="*/ 17 w 74"/>
                <a:gd name="T19" fmla="*/ 4 h 36"/>
                <a:gd name="T20" fmla="*/ 16 w 74"/>
                <a:gd name="T21" fmla="*/ 4 h 36"/>
                <a:gd name="T22" fmla="*/ 13 w 74"/>
                <a:gd name="T23" fmla="*/ 4 h 36"/>
                <a:gd name="T24" fmla="*/ 10 w 74"/>
                <a:gd name="T25" fmla="*/ 5 h 36"/>
                <a:gd name="T26" fmla="*/ 7 w 74"/>
                <a:gd name="T27" fmla="*/ 6 h 36"/>
                <a:gd name="T28" fmla="*/ 4 w 74"/>
                <a:gd name="T29" fmla="*/ 8 h 36"/>
                <a:gd name="T30" fmla="*/ 4 w 74"/>
                <a:gd name="T31" fmla="*/ 9 h 36"/>
                <a:gd name="T32" fmla="*/ 0 w 74"/>
                <a:gd name="T33" fmla="*/ 1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39" name="Freeform 130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15 h 43"/>
                <a:gd name="T2" fmla="*/ 4 w 68"/>
                <a:gd name="T3" fmla="*/ 13 h 43"/>
                <a:gd name="T4" fmla="*/ 4 w 68"/>
                <a:gd name="T5" fmla="*/ 11 h 43"/>
                <a:gd name="T6" fmla="*/ 6 w 68"/>
                <a:gd name="T7" fmla="*/ 8 h 43"/>
                <a:gd name="T8" fmla="*/ 9 w 68"/>
                <a:gd name="T9" fmla="*/ 5 h 43"/>
                <a:gd name="T10" fmla="*/ 11 w 68"/>
                <a:gd name="T11" fmla="*/ 5 h 43"/>
                <a:gd name="T12" fmla="*/ 14 w 68"/>
                <a:gd name="T13" fmla="*/ 3 h 43"/>
                <a:gd name="T14" fmla="*/ 16 w 68"/>
                <a:gd name="T15" fmla="*/ 0 h 43"/>
                <a:gd name="T16" fmla="*/ 17 w 68"/>
                <a:gd name="T17" fmla="*/ 3 h 43"/>
                <a:gd name="T18" fmla="*/ 17 w 68"/>
                <a:gd name="T19" fmla="*/ 5 h 43"/>
                <a:gd name="T20" fmla="*/ 15 w 68"/>
                <a:gd name="T21" fmla="*/ 5 h 43"/>
                <a:gd name="T22" fmla="*/ 12 w 68"/>
                <a:gd name="T23" fmla="*/ 6 h 43"/>
                <a:gd name="T24" fmla="*/ 10 w 68"/>
                <a:gd name="T25" fmla="*/ 9 h 43"/>
                <a:gd name="T26" fmla="*/ 6 w 68"/>
                <a:gd name="T27" fmla="*/ 11 h 43"/>
                <a:gd name="T28" fmla="*/ 4 w 68"/>
                <a:gd name="T29" fmla="*/ 13 h 43"/>
                <a:gd name="T30" fmla="*/ 4 w 68"/>
                <a:gd name="T31" fmla="*/ 14 h 43"/>
                <a:gd name="T32" fmla="*/ 0 w 68"/>
                <a:gd name="T33" fmla="*/ 15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40" name="Freeform 131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0 h 35"/>
                <a:gd name="T2" fmla="*/ 3 w 62"/>
                <a:gd name="T3" fmla="*/ 9 h 35"/>
                <a:gd name="T4" fmla="*/ 3 w 62"/>
                <a:gd name="T5" fmla="*/ 7 h 35"/>
                <a:gd name="T6" fmla="*/ 5 w 62"/>
                <a:gd name="T7" fmla="*/ 4 h 35"/>
                <a:gd name="T8" fmla="*/ 8 w 62"/>
                <a:gd name="T9" fmla="*/ 4 h 35"/>
                <a:gd name="T10" fmla="*/ 10 w 62"/>
                <a:gd name="T11" fmla="*/ 4 h 35"/>
                <a:gd name="T12" fmla="*/ 11 w 62"/>
                <a:gd name="T13" fmla="*/ 1 h 35"/>
                <a:gd name="T14" fmla="*/ 13 w 62"/>
                <a:gd name="T15" fmla="*/ 0 h 35"/>
                <a:gd name="T16" fmla="*/ 14 w 62"/>
                <a:gd name="T17" fmla="*/ 2 h 35"/>
                <a:gd name="T18" fmla="*/ 13 w 62"/>
                <a:gd name="T19" fmla="*/ 4 h 35"/>
                <a:gd name="T20" fmla="*/ 12 w 62"/>
                <a:gd name="T21" fmla="*/ 4 h 35"/>
                <a:gd name="T22" fmla="*/ 10 w 62"/>
                <a:gd name="T23" fmla="*/ 4 h 35"/>
                <a:gd name="T24" fmla="*/ 8 w 62"/>
                <a:gd name="T25" fmla="*/ 6 h 35"/>
                <a:gd name="T26" fmla="*/ 5 w 62"/>
                <a:gd name="T27" fmla="*/ 7 h 35"/>
                <a:gd name="T28" fmla="*/ 3 w 62"/>
                <a:gd name="T29" fmla="*/ 9 h 35"/>
                <a:gd name="T30" fmla="*/ 3 w 62"/>
                <a:gd name="T31" fmla="*/ 9 h 35"/>
                <a:gd name="T32" fmla="*/ 0 w 62"/>
                <a:gd name="T33" fmla="*/ 1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41" name="Freeform 132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7 w 88"/>
                <a:gd name="T7" fmla="*/ 3 h 58"/>
                <a:gd name="T8" fmla="*/ 10 w 88"/>
                <a:gd name="T9" fmla="*/ 3 h 58"/>
                <a:gd name="T10" fmla="*/ 14 w 88"/>
                <a:gd name="T11" fmla="*/ 4 h 58"/>
                <a:gd name="T12" fmla="*/ 17 w 88"/>
                <a:gd name="T13" fmla="*/ 6 h 58"/>
                <a:gd name="T14" fmla="*/ 19 w 88"/>
                <a:gd name="T15" fmla="*/ 8 h 58"/>
                <a:gd name="T16" fmla="*/ 21 w 88"/>
                <a:gd name="T17" fmla="*/ 9 h 58"/>
                <a:gd name="T18" fmla="*/ 19 w 88"/>
                <a:gd name="T19" fmla="*/ 8 h 58"/>
                <a:gd name="T20" fmla="*/ 16 w 88"/>
                <a:gd name="T21" fmla="*/ 8 h 58"/>
                <a:gd name="T22" fmla="*/ 13 w 88"/>
                <a:gd name="T23" fmla="*/ 6 h 58"/>
                <a:gd name="T24" fmla="*/ 10 w 88"/>
                <a:gd name="T25" fmla="*/ 5 h 58"/>
                <a:gd name="T26" fmla="*/ 6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42" name="Freeform 133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4 w 69"/>
                <a:gd name="T7" fmla="*/ 3 h 50"/>
                <a:gd name="T8" fmla="*/ 7 w 69"/>
                <a:gd name="T9" fmla="*/ 3 h 50"/>
                <a:gd name="T10" fmla="*/ 9 w 69"/>
                <a:gd name="T11" fmla="*/ 3 h 50"/>
                <a:gd name="T12" fmla="*/ 11 w 69"/>
                <a:gd name="T13" fmla="*/ 6 h 50"/>
                <a:gd name="T14" fmla="*/ 14 w 69"/>
                <a:gd name="T15" fmla="*/ 8 h 50"/>
                <a:gd name="T16" fmla="*/ 15 w 69"/>
                <a:gd name="T17" fmla="*/ 9 h 50"/>
                <a:gd name="T18" fmla="*/ 13 w 69"/>
                <a:gd name="T19" fmla="*/ 8 h 50"/>
                <a:gd name="T20" fmla="*/ 11 w 69"/>
                <a:gd name="T21" fmla="*/ 7 h 50"/>
                <a:gd name="T22" fmla="*/ 9 w 69"/>
                <a:gd name="T23" fmla="*/ 6 h 50"/>
                <a:gd name="T24" fmla="*/ 6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43" name="Freeform 134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8 h 43"/>
                <a:gd name="T2" fmla="*/ 4 w 69"/>
                <a:gd name="T3" fmla="*/ 7 h 43"/>
                <a:gd name="T4" fmla="*/ 4 w 69"/>
                <a:gd name="T5" fmla="*/ 6 h 43"/>
                <a:gd name="T6" fmla="*/ 8 w 69"/>
                <a:gd name="T7" fmla="*/ 4 h 43"/>
                <a:gd name="T8" fmla="*/ 12 w 69"/>
                <a:gd name="T9" fmla="*/ 3 h 43"/>
                <a:gd name="T10" fmla="*/ 14 w 69"/>
                <a:gd name="T11" fmla="*/ 3 h 43"/>
                <a:gd name="T12" fmla="*/ 18 w 69"/>
                <a:gd name="T13" fmla="*/ 3 h 43"/>
                <a:gd name="T14" fmla="*/ 20 w 69"/>
                <a:gd name="T15" fmla="*/ 0 h 43"/>
                <a:gd name="T16" fmla="*/ 21 w 69"/>
                <a:gd name="T17" fmla="*/ 3 h 43"/>
                <a:gd name="T18" fmla="*/ 21 w 69"/>
                <a:gd name="T19" fmla="*/ 3 h 43"/>
                <a:gd name="T20" fmla="*/ 19 w 69"/>
                <a:gd name="T21" fmla="*/ 3 h 43"/>
                <a:gd name="T22" fmla="*/ 16 w 69"/>
                <a:gd name="T23" fmla="*/ 3 h 43"/>
                <a:gd name="T24" fmla="*/ 12 w 69"/>
                <a:gd name="T25" fmla="*/ 5 h 43"/>
                <a:gd name="T26" fmla="*/ 8 w 69"/>
                <a:gd name="T27" fmla="*/ 6 h 43"/>
                <a:gd name="T28" fmla="*/ 4 w 69"/>
                <a:gd name="T29" fmla="*/ 7 h 43"/>
                <a:gd name="T30" fmla="*/ 4 w 69"/>
                <a:gd name="T31" fmla="*/ 8 h 43"/>
                <a:gd name="T32" fmla="*/ 0 w 69"/>
                <a:gd name="T33" fmla="*/ 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44" name="Freeform 135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69 w 301"/>
                <a:gd name="T1" fmla="*/ 5 h 116"/>
                <a:gd name="T2" fmla="*/ 69 w 301"/>
                <a:gd name="T3" fmla="*/ 5 h 116"/>
                <a:gd name="T4" fmla="*/ 66 w 301"/>
                <a:gd name="T5" fmla="*/ 6 h 116"/>
                <a:gd name="T6" fmla="*/ 66 w 301"/>
                <a:gd name="T7" fmla="*/ 6 h 116"/>
                <a:gd name="T8" fmla="*/ 66 w 301"/>
                <a:gd name="T9" fmla="*/ 7 h 116"/>
                <a:gd name="T10" fmla="*/ 61 w 301"/>
                <a:gd name="T11" fmla="*/ 5 h 116"/>
                <a:gd name="T12" fmla="*/ 56 w 301"/>
                <a:gd name="T13" fmla="*/ 4 h 116"/>
                <a:gd name="T14" fmla="*/ 51 w 301"/>
                <a:gd name="T15" fmla="*/ 4 h 116"/>
                <a:gd name="T16" fmla="*/ 45 w 301"/>
                <a:gd name="T17" fmla="*/ 4 h 116"/>
                <a:gd name="T18" fmla="*/ 40 w 301"/>
                <a:gd name="T19" fmla="*/ 4 h 116"/>
                <a:gd name="T20" fmla="*/ 36 w 301"/>
                <a:gd name="T21" fmla="*/ 5 h 116"/>
                <a:gd name="T22" fmla="*/ 31 w 301"/>
                <a:gd name="T23" fmla="*/ 8 h 116"/>
                <a:gd name="T24" fmla="*/ 27 w 301"/>
                <a:gd name="T25" fmla="*/ 10 h 116"/>
                <a:gd name="T26" fmla="*/ 23 w 301"/>
                <a:gd name="T27" fmla="*/ 11 h 116"/>
                <a:gd name="T28" fmla="*/ 19 w 301"/>
                <a:gd name="T29" fmla="*/ 14 h 116"/>
                <a:gd name="T30" fmla="*/ 15 w 301"/>
                <a:gd name="T31" fmla="*/ 16 h 116"/>
                <a:gd name="T32" fmla="*/ 11 w 301"/>
                <a:gd name="T33" fmla="*/ 19 h 116"/>
                <a:gd name="T34" fmla="*/ 8 w 301"/>
                <a:gd name="T35" fmla="*/ 22 h 116"/>
                <a:gd name="T36" fmla="*/ 5 w 301"/>
                <a:gd name="T37" fmla="*/ 24 h 116"/>
                <a:gd name="T38" fmla="*/ 3 w 301"/>
                <a:gd name="T39" fmla="*/ 26 h 116"/>
                <a:gd name="T40" fmla="*/ 0 w 301"/>
                <a:gd name="T41" fmla="*/ 28 h 116"/>
                <a:gd name="T42" fmla="*/ 3 w 301"/>
                <a:gd name="T43" fmla="*/ 26 h 116"/>
                <a:gd name="T44" fmla="*/ 3 w 301"/>
                <a:gd name="T45" fmla="*/ 23 h 116"/>
                <a:gd name="T46" fmla="*/ 5 w 301"/>
                <a:gd name="T47" fmla="*/ 20 h 116"/>
                <a:gd name="T48" fmla="*/ 9 w 301"/>
                <a:gd name="T49" fmla="*/ 17 h 116"/>
                <a:gd name="T50" fmla="*/ 13 w 301"/>
                <a:gd name="T51" fmla="*/ 14 h 116"/>
                <a:gd name="T52" fmla="*/ 17 w 301"/>
                <a:gd name="T53" fmla="*/ 11 h 116"/>
                <a:gd name="T54" fmla="*/ 23 w 301"/>
                <a:gd name="T55" fmla="*/ 8 h 116"/>
                <a:gd name="T56" fmla="*/ 27 w 301"/>
                <a:gd name="T57" fmla="*/ 6 h 116"/>
                <a:gd name="T58" fmla="*/ 33 w 301"/>
                <a:gd name="T59" fmla="*/ 4 h 116"/>
                <a:gd name="T60" fmla="*/ 39 w 301"/>
                <a:gd name="T61" fmla="*/ 4 h 116"/>
                <a:gd name="T62" fmla="*/ 45 w 301"/>
                <a:gd name="T63" fmla="*/ 2 h 116"/>
                <a:gd name="T64" fmla="*/ 50 w 301"/>
                <a:gd name="T65" fmla="*/ 0 h 116"/>
                <a:gd name="T66" fmla="*/ 54 w 301"/>
                <a:gd name="T67" fmla="*/ 0 h 116"/>
                <a:gd name="T68" fmla="*/ 60 w 301"/>
                <a:gd name="T69" fmla="*/ 3 h 116"/>
                <a:gd name="T70" fmla="*/ 64 w 301"/>
                <a:gd name="T71" fmla="*/ 4 h 116"/>
                <a:gd name="T72" fmla="*/ 69 w 301"/>
                <a:gd name="T73" fmla="*/ 5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45" name="Freeform 136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25 h 100"/>
                <a:gd name="T2" fmla="*/ 0 w 21"/>
                <a:gd name="T3" fmla="*/ 22 h 100"/>
                <a:gd name="T4" fmla="*/ 0 w 21"/>
                <a:gd name="T5" fmla="*/ 14 h 100"/>
                <a:gd name="T6" fmla="*/ 2 w 21"/>
                <a:gd name="T7" fmla="*/ 7 h 100"/>
                <a:gd name="T8" fmla="*/ 2 w 21"/>
                <a:gd name="T9" fmla="*/ 0 h 100"/>
                <a:gd name="T10" fmla="*/ 2 w 21"/>
                <a:gd name="T11" fmla="*/ 6 h 100"/>
                <a:gd name="T12" fmla="*/ 2 w 21"/>
                <a:gd name="T13" fmla="*/ 14 h 100"/>
                <a:gd name="T14" fmla="*/ 2 w 21"/>
                <a:gd name="T15" fmla="*/ 22 h 100"/>
                <a:gd name="T16" fmla="*/ 2 w 21"/>
                <a:gd name="T17" fmla="*/ 25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46" name="Freeform 137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28 h 120"/>
                <a:gd name="T2" fmla="*/ 1 w 28"/>
                <a:gd name="T3" fmla="*/ 27 h 120"/>
                <a:gd name="T4" fmla="*/ 0 w 28"/>
                <a:gd name="T5" fmla="*/ 25 h 120"/>
                <a:gd name="T6" fmla="*/ 1 w 28"/>
                <a:gd name="T7" fmla="*/ 21 h 120"/>
                <a:gd name="T8" fmla="*/ 3 w 28"/>
                <a:gd name="T9" fmla="*/ 16 h 120"/>
                <a:gd name="T10" fmla="*/ 8 w 28"/>
                <a:gd name="T11" fmla="*/ 12 h 120"/>
                <a:gd name="T12" fmla="*/ 13 w 28"/>
                <a:gd name="T13" fmla="*/ 8 h 120"/>
                <a:gd name="T14" fmla="*/ 14 w 28"/>
                <a:gd name="T15" fmla="*/ 4 h 120"/>
                <a:gd name="T16" fmla="*/ 17 w 28"/>
                <a:gd name="T17" fmla="*/ 0 h 120"/>
                <a:gd name="T18" fmla="*/ 14 w 28"/>
                <a:gd name="T19" fmla="*/ 7 h 120"/>
                <a:gd name="T20" fmla="*/ 14 w 28"/>
                <a:gd name="T21" fmla="*/ 16 h 120"/>
                <a:gd name="T22" fmla="*/ 12 w 28"/>
                <a:gd name="T23" fmla="*/ 24 h 120"/>
                <a:gd name="T24" fmla="*/ 4 w 28"/>
                <a:gd name="T25" fmla="*/ 28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47" name="Freeform 138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31 h 125"/>
                <a:gd name="T2" fmla="*/ 0 w 22"/>
                <a:gd name="T3" fmla="*/ 26 h 125"/>
                <a:gd name="T4" fmla="*/ 2 w 22"/>
                <a:gd name="T5" fmla="*/ 18 h 125"/>
                <a:gd name="T6" fmla="*/ 3 w 22"/>
                <a:gd name="T7" fmla="*/ 7 h 125"/>
                <a:gd name="T8" fmla="*/ 4 w 22"/>
                <a:gd name="T9" fmla="*/ 0 h 125"/>
                <a:gd name="T10" fmla="*/ 4 w 22"/>
                <a:gd name="T11" fmla="*/ 6 h 125"/>
                <a:gd name="T12" fmla="*/ 3 w 22"/>
                <a:gd name="T13" fmla="*/ 17 h 125"/>
                <a:gd name="T14" fmla="*/ 3 w 22"/>
                <a:gd name="T15" fmla="*/ 26 h 125"/>
                <a:gd name="T16" fmla="*/ 3 w 22"/>
                <a:gd name="T17" fmla="*/ 3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48" name="Freeform 139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28 h 111"/>
                <a:gd name="T2" fmla="*/ 0 w 18"/>
                <a:gd name="T3" fmla="*/ 24 h 111"/>
                <a:gd name="T4" fmla="*/ 1 w 18"/>
                <a:gd name="T5" fmla="*/ 16 h 111"/>
                <a:gd name="T6" fmla="*/ 4 w 18"/>
                <a:gd name="T7" fmla="*/ 6 h 111"/>
                <a:gd name="T8" fmla="*/ 4 w 18"/>
                <a:gd name="T9" fmla="*/ 0 h 111"/>
                <a:gd name="T10" fmla="*/ 4 w 18"/>
                <a:gd name="T11" fmla="*/ 6 h 111"/>
                <a:gd name="T12" fmla="*/ 4 w 18"/>
                <a:gd name="T13" fmla="*/ 16 h 111"/>
                <a:gd name="T14" fmla="*/ 4 w 18"/>
                <a:gd name="T15" fmla="*/ 25 h 111"/>
                <a:gd name="T16" fmla="*/ 4 w 18"/>
                <a:gd name="T17" fmla="*/ 28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49" name="Freeform 140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27 h 94"/>
                <a:gd name="T2" fmla="*/ 4 w 15"/>
                <a:gd name="T3" fmla="*/ 24 h 94"/>
                <a:gd name="T4" fmla="*/ 0 w 15"/>
                <a:gd name="T5" fmla="*/ 17 h 94"/>
                <a:gd name="T6" fmla="*/ 2 w 15"/>
                <a:gd name="T7" fmla="*/ 8 h 94"/>
                <a:gd name="T8" fmla="*/ 7 w 15"/>
                <a:gd name="T9" fmla="*/ 0 h 94"/>
                <a:gd name="T10" fmla="*/ 7 w 15"/>
                <a:gd name="T11" fmla="*/ 7 h 94"/>
                <a:gd name="T12" fmla="*/ 7 w 15"/>
                <a:gd name="T13" fmla="*/ 15 h 94"/>
                <a:gd name="T14" fmla="*/ 7 w 15"/>
                <a:gd name="T15" fmla="*/ 24 h 94"/>
                <a:gd name="T16" fmla="*/ 7 w 15"/>
                <a:gd name="T17" fmla="*/ 2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50" name="Freeform 141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2 w 18"/>
                <a:gd name="T1" fmla="*/ 22 h 46"/>
                <a:gd name="T2" fmla="*/ 2 w 18"/>
                <a:gd name="T3" fmla="*/ 20 h 46"/>
                <a:gd name="T4" fmla="*/ 2 w 18"/>
                <a:gd name="T5" fmla="*/ 13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15 h 46"/>
                <a:gd name="T14" fmla="*/ 2 w 18"/>
                <a:gd name="T15" fmla="*/ 20 h 46"/>
                <a:gd name="T16" fmla="*/ 2 w 18"/>
                <a:gd name="T17" fmla="*/ 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51" name="Freeform 142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16 h 86"/>
                <a:gd name="T2" fmla="*/ 0 w 21"/>
                <a:gd name="T3" fmla="*/ 15 h 86"/>
                <a:gd name="T4" fmla="*/ 0 w 21"/>
                <a:gd name="T5" fmla="*/ 10 h 86"/>
                <a:gd name="T6" fmla="*/ 2 w 21"/>
                <a:gd name="T7" fmla="*/ 5 h 86"/>
                <a:gd name="T8" fmla="*/ 2 w 21"/>
                <a:gd name="T9" fmla="*/ 0 h 86"/>
                <a:gd name="T10" fmla="*/ 2 w 21"/>
                <a:gd name="T11" fmla="*/ 5 h 86"/>
                <a:gd name="T12" fmla="*/ 2 w 21"/>
                <a:gd name="T13" fmla="*/ 10 h 86"/>
                <a:gd name="T14" fmla="*/ 2 w 21"/>
                <a:gd name="T15" fmla="*/ 15 h 86"/>
                <a:gd name="T16" fmla="*/ 2 w 21"/>
                <a:gd name="T17" fmla="*/ 16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52" name="Freeform 143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26 h 121"/>
                <a:gd name="T2" fmla="*/ 0 w 23"/>
                <a:gd name="T3" fmla="*/ 23 h 121"/>
                <a:gd name="T4" fmla="*/ 2 w 23"/>
                <a:gd name="T5" fmla="*/ 14 h 121"/>
                <a:gd name="T6" fmla="*/ 2 w 23"/>
                <a:gd name="T7" fmla="*/ 6 h 121"/>
                <a:gd name="T8" fmla="*/ 2 w 23"/>
                <a:gd name="T9" fmla="*/ 0 h 121"/>
                <a:gd name="T10" fmla="*/ 2 w 23"/>
                <a:gd name="T11" fmla="*/ 5 h 121"/>
                <a:gd name="T12" fmla="*/ 2 w 23"/>
                <a:gd name="T13" fmla="*/ 14 h 121"/>
                <a:gd name="T14" fmla="*/ 2 w 23"/>
                <a:gd name="T15" fmla="*/ 23 h 121"/>
                <a:gd name="T16" fmla="*/ 2 w 23"/>
                <a:gd name="T17" fmla="*/ 26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53" name="Freeform 144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30 h 109"/>
                <a:gd name="T2" fmla="*/ 3 w 14"/>
                <a:gd name="T3" fmla="*/ 27 h 109"/>
                <a:gd name="T4" fmla="*/ 0 w 14"/>
                <a:gd name="T5" fmla="*/ 18 h 109"/>
                <a:gd name="T6" fmla="*/ 3 w 14"/>
                <a:gd name="T7" fmla="*/ 8 h 109"/>
                <a:gd name="T8" fmla="*/ 3 w 14"/>
                <a:gd name="T9" fmla="*/ 0 h 109"/>
                <a:gd name="T10" fmla="*/ 3 w 14"/>
                <a:gd name="T11" fmla="*/ 7 h 109"/>
                <a:gd name="T12" fmla="*/ 3 w 14"/>
                <a:gd name="T13" fmla="*/ 18 h 109"/>
                <a:gd name="T14" fmla="*/ 3 w 14"/>
                <a:gd name="T15" fmla="*/ 27 h 109"/>
                <a:gd name="T16" fmla="*/ 3 w 14"/>
                <a:gd name="T17" fmla="*/ 30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54" name="Freeform 145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24 h 88"/>
                <a:gd name="T2" fmla="*/ 0 w 12"/>
                <a:gd name="T3" fmla="*/ 20 h 88"/>
                <a:gd name="T4" fmla="*/ 0 w 12"/>
                <a:gd name="T5" fmla="*/ 12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5 h 88"/>
                <a:gd name="T12" fmla="*/ 1 w 12"/>
                <a:gd name="T13" fmla="*/ 13 h 88"/>
                <a:gd name="T14" fmla="*/ 1 w 12"/>
                <a:gd name="T15" fmla="*/ 20 h 88"/>
                <a:gd name="T16" fmla="*/ 1 w 12"/>
                <a:gd name="T17" fmla="*/ 24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55" name="Freeform 146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3 w 15"/>
                <a:gd name="T1" fmla="*/ 12 h 54"/>
                <a:gd name="T2" fmla="*/ 3 w 15"/>
                <a:gd name="T3" fmla="*/ 10 h 54"/>
                <a:gd name="T4" fmla="*/ 1 w 15"/>
                <a:gd name="T5" fmla="*/ 7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8 h 54"/>
                <a:gd name="T14" fmla="*/ 3 w 15"/>
                <a:gd name="T15" fmla="*/ 10 h 54"/>
                <a:gd name="T16" fmla="*/ 3 w 15"/>
                <a:gd name="T17" fmla="*/ 1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56" name="Freeform 147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4 w 22"/>
                <a:gd name="T1" fmla="*/ 0 h 54"/>
                <a:gd name="T2" fmla="*/ 4 w 22"/>
                <a:gd name="T3" fmla="*/ 3 h 54"/>
                <a:gd name="T4" fmla="*/ 3 w 22"/>
                <a:gd name="T5" fmla="*/ 7 h 54"/>
                <a:gd name="T6" fmla="*/ 3 w 22"/>
                <a:gd name="T7" fmla="*/ 10 h 54"/>
                <a:gd name="T8" fmla="*/ 3 w 22"/>
                <a:gd name="T9" fmla="*/ 12 h 54"/>
                <a:gd name="T10" fmla="*/ 0 w 22"/>
                <a:gd name="T11" fmla="*/ 10 h 54"/>
                <a:gd name="T12" fmla="*/ 3 w 22"/>
                <a:gd name="T13" fmla="*/ 7 h 54"/>
                <a:gd name="T14" fmla="*/ 3 w 22"/>
                <a:gd name="T15" fmla="*/ 3 h 54"/>
                <a:gd name="T16" fmla="*/ 4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57" name="Freeform 148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16 w 51"/>
                <a:gd name="T1" fmla="*/ 1 h 11"/>
                <a:gd name="T2" fmla="*/ 15 w 51"/>
                <a:gd name="T3" fmla="*/ 1 h 11"/>
                <a:gd name="T4" fmla="*/ 13 w 51"/>
                <a:gd name="T5" fmla="*/ 1 h 11"/>
                <a:gd name="T6" fmla="*/ 11 w 51"/>
                <a:gd name="T7" fmla="*/ 1 h 11"/>
                <a:gd name="T8" fmla="*/ 8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6 w 51"/>
                <a:gd name="T25" fmla="*/ 1 h 11"/>
                <a:gd name="T26" fmla="*/ 10 w 51"/>
                <a:gd name="T27" fmla="*/ 1 h 11"/>
                <a:gd name="T28" fmla="*/ 13 w 51"/>
                <a:gd name="T29" fmla="*/ 1 h 11"/>
                <a:gd name="T30" fmla="*/ 14 w 51"/>
                <a:gd name="T31" fmla="*/ 1 h 11"/>
                <a:gd name="T32" fmla="*/ 16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58" name="Freeform 149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12 w 44"/>
                <a:gd name="T1" fmla="*/ 0 h 32"/>
                <a:gd name="T2" fmla="*/ 11 w 44"/>
                <a:gd name="T3" fmla="*/ 2 h 32"/>
                <a:gd name="T4" fmla="*/ 10 w 44"/>
                <a:gd name="T5" fmla="*/ 4 h 32"/>
                <a:gd name="T6" fmla="*/ 8 w 44"/>
                <a:gd name="T7" fmla="*/ 4 h 32"/>
                <a:gd name="T8" fmla="*/ 5 w 44"/>
                <a:gd name="T9" fmla="*/ 4 h 32"/>
                <a:gd name="T10" fmla="*/ 4 w 44"/>
                <a:gd name="T11" fmla="*/ 4 h 32"/>
                <a:gd name="T12" fmla="*/ 4 w 44"/>
                <a:gd name="T13" fmla="*/ 5 h 32"/>
                <a:gd name="T14" fmla="*/ 0 w 44"/>
                <a:gd name="T15" fmla="*/ 6 h 32"/>
                <a:gd name="T16" fmla="*/ 0 w 44"/>
                <a:gd name="T17" fmla="*/ 8 h 32"/>
                <a:gd name="T18" fmla="*/ 3 w 44"/>
                <a:gd name="T19" fmla="*/ 8 h 32"/>
                <a:gd name="T20" fmla="*/ 4 w 44"/>
                <a:gd name="T21" fmla="*/ 8 h 32"/>
                <a:gd name="T22" fmla="*/ 4 w 44"/>
                <a:gd name="T23" fmla="*/ 7 h 32"/>
                <a:gd name="T24" fmla="*/ 6 w 44"/>
                <a:gd name="T25" fmla="*/ 5 h 32"/>
                <a:gd name="T26" fmla="*/ 8 w 44"/>
                <a:gd name="T27" fmla="*/ 4 h 32"/>
                <a:gd name="T28" fmla="*/ 10 w 44"/>
                <a:gd name="T29" fmla="*/ 4 h 32"/>
                <a:gd name="T30" fmla="*/ 11 w 44"/>
                <a:gd name="T31" fmla="*/ 4 h 32"/>
                <a:gd name="T32" fmla="*/ 12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59" name="Freeform 150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14 h 68"/>
                <a:gd name="T2" fmla="*/ 3 w 14"/>
                <a:gd name="T3" fmla="*/ 11 h 68"/>
                <a:gd name="T4" fmla="*/ 0 w 14"/>
                <a:gd name="T5" fmla="*/ 7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6 h 68"/>
                <a:gd name="T14" fmla="*/ 3 w 14"/>
                <a:gd name="T15" fmla="*/ 10 h 68"/>
                <a:gd name="T16" fmla="*/ 3 w 14"/>
                <a:gd name="T17" fmla="*/ 1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60" name="Freeform 151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22 h 64"/>
                <a:gd name="T2" fmla="*/ 2 w 28"/>
                <a:gd name="T3" fmla="*/ 16 h 64"/>
                <a:gd name="T4" fmla="*/ 2 w 28"/>
                <a:gd name="T5" fmla="*/ 10 h 64"/>
                <a:gd name="T6" fmla="*/ 2 w 28"/>
                <a:gd name="T7" fmla="*/ 5 h 64"/>
                <a:gd name="T8" fmla="*/ 2 w 28"/>
                <a:gd name="T9" fmla="*/ 0 h 64"/>
                <a:gd name="T10" fmla="*/ 3 w 28"/>
                <a:gd name="T11" fmla="*/ 2 h 64"/>
                <a:gd name="T12" fmla="*/ 3 w 28"/>
                <a:gd name="T13" fmla="*/ 5 h 64"/>
                <a:gd name="T14" fmla="*/ 2 w 28"/>
                <a:gd name="T15" fmla="*/ 6 h 64"/>
                <a:gd name="T16" fmla="*/ 2 w 28"/>
                <a:gd name="T17" fmla="*/ 11 h 64"/>
                <a:gd name="T18" fmla="*/ 2 w 28"/>
                <a:gd name="T19" fmla="*/ 14 h 64"/>
                <a:gd name="T20" fmla="*/ 2 w 28"/>
                <a:gd name="T21" fmla="*/ 18 h 64"/>
                <a:gd name="T22" fmla="*/ 2 w 28"/>
                <a:gd name="T23" fmla="*/ 20 h 64"/>
                <a:gd name="T24" fmla="*/ 0 w 28"/>
                <a:gd name="T25" fmla="*/ 22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61" name="Freeform 152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2 w 15"/>
                <a:gd name="T1" fmla="*/ 14 h 62"/>
                <a:gd name="T2" fmla="*/ 2 w 15"/>
                <a:gd name="T3" fmla="*/ 12 h 62"/>
                <a:gd name="T4" fmla="*/ 0 w 15"/>
                <a:gd name="T5" fmla="*/ 8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4 h 62"/>
                <a:gd name="T14" fmla="*/ 2 w 15"/>
                <a:gd name="T15" fmla="*/ 10 h 62"/>
                <a:gd name="T16" fmla="*/ 2 w 15"/>
                <a:gd name="T17" fmla="*/ 1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62" name="Freeform 153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3 w 20"/>
                <a:gd name="T1" fmla="*/ 14 h 67"/>
                <a:gd name="T2" fmla="*/ 3 w 20"/>
                <a:gd name="T3" fmla="*/ 11 h 67"/>
                <a:gd name="T4" fmla="*/ 3 w 20"/>
                <a:gd name="T5" fmla="*/ 7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4 h 67"/>
                <a:gd name="T14" fmla="*/ 3 w 20"/>
                <a:gd name="T15" fmla="*/ 9 h 67"/>
                <a:gd name="T16" fmla="*/ 3 w 20"/>
                <a:gd name="T17" fmla="*/ 1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63" name="Freeform 154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2 w 27"/>
                <a:gd name="T1" fmla="*/ 15 h 64"/>
                <a:gd name="T2" fmla="*/ 9 w 27"/>
                <a:gd name="T3" fmla="*/ 14 h 64"/>
                <a:gd name="T4" fmla="*/ 6 w 27"/>
                <a:gd name="T5" fmla="*/ 12 h 64"/>
                <a:gd name="T6" fmla="*/ 6 w 27"/>
                <a:gd name="T7" fmla="*/ 10 h 64"/>
                <a:gd name="T8" fmla="*/ 5 w 27"/>
                <a:gd name="T9" fmla="*/ 8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6 h 64"/>
                <a:gd name="T22" fmla="*/ 10 w 27"/>
                <a:gd name="T23" fmla="*/ 11 h 64"/>
                <a:gd name="T24" fmla="*/ 12 w 27"/>
                <a:gd name="T25" fmla="*/ 1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64" name="Freeform 155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13 w 40"/>
                <a:gd name="T1" fmla="*/ 11 h 66"/>
                <a:gd name="T2" fmla="*/ 11 w 40"/>
                <a:gd name="T3" fmla="*/ 10 h 66"/>
                <a:gd name="T4" fmla="*/ 9 w 40"/>
                <a:gd name="T5" fmla="*/ 8 h 66"/>
                <a:gd name="T6" fmla="*/ 5 w 40"/>
                <a:gd name="T7" fmla="*/ 7 h 66"/>
                <a:gd name="T8" fmla="*/ 5 w 40"/>
                <a:gd name="T9" fmla="*/ 5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8 w 40"/>
                <a:gd name="T25" fmla="*/ 4 h 66"/>
                <a:gd name="T26" fmla="*/ 10 w 40"/>
                <a:gd name="T27" fmla="*/ 6 h 66"/>
                <a:gd name="T28" fmla="*/ 11 w 40"/>
                <a:gd name="T29" fmla="*/ 8 h 66"/>
                <a:gd name="T30" fmla="*/ 12 w 40"/>
                <a:gd name="T31" fmla="*/ 10 h 66"/>
                <a:gd name="T32" fmla="*/ 13 w 40"/>
                <a:gd name="T33" fmla="*/ 11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65" name="Freeform 156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8 w 56"/>
                <a:gd name="T1" fmla="*/ 19 h 65"/>
                <a:gd name="T2" fmla="*/ 7 w 56"/>
                <a:gd name="T3" fmla="*/ 17 h 65"/>
                <a:gd name="T4" fmla="*/ 6 w 56"/>
                <a:gd name="T5" fmla="*/ 15 h 65"/>
                <a:gd name="T6" fmla="*/ 4 w 56"/>
                <a:gd name="T7" fmla="*/ 12 h 65"/>
                <a:gd name="T8" fmla="*/ 3 w 56"/>
                <a:gd name="T9" fmla="*/ 9 h 65"/>
                <a:gd name="T10" fmla="*/ 3 w 56"/>
                <a:gd name="T11" fmla="*/ 5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5 w 56"/>
                <a:gd name="T25" fmla="*/ 9 h 65"/>
                <a:gd name="T26" fmla="*/ 6 w 56"/>
                <a:gd name="T27" fmla="*/ 12 h 65"/>
                <a:gd name="T28" fmla="*/ 7 w 56"/>
                <a:gd name="T29" fmla="*/ 15 h 65"/>
                <a:gd name="T30" fmla="*/ 8 w 56"/>
                <a:gd name="T31" fmla="*/ 17 h 65"/>
                <a:gd name="T32" fmla="*/ 8 w 56"/>
                <a:gd name="T33" fmla="*/ 19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66" name="Freeform 157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18 w 63"/>
                <a:gd name="T1" fmla="*/ 14 h 68"/>
                <a:gd name="T2" fmla="*/ 16 w 63"/>
                <a:gd name="T3" fmla="*/ 13 h 68"/>
                <a:gd name="T4" fmla="*/ 12 w 63"/>
                <a:gd name="T5" fmla="*/ 11 h 68"/>
                <a:gd name="T6" fmla="*/ 9 w 63"/>
                <a:gd name="T7" fmla="*/ 10 h 68"/>
                <a:gd name="T8" fmla="*/ 6 w 63"/>
                <a:gd name="T9" fmla="*/ 8 h 68"/>
                <a:gd name="T10" fmla="*/ 4 w 63"/>
                <a:gd name="T11" fmla="*/ 5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7 w 63"/>
                <a:gd name="T23" fmla="*/ 3 h 68"/>
                <a:gd name="T24" fmla="*/ 9 w 63"/>
                <a:gd name="T25" fmla="*/ 6 h 68"/>
                <a:gd name="T26" fmla="*/ 11 w 63"/>
                <a:gd name="T27" fmla="*/ 9 h 68"/>
                <a:gd name="T28" fmla="*/ 14 w 63"/>
                <a:gd name="T29" fmla="*/ 11 h 68"/>
                <a:gd name="T30" fmla="*/ 16 w 63"/>
                <a:gd name="T31" fmla="*/ 13 h 68"/>
                <a:gd name="T32" fmla="*/ 18 w 63"/>
                <a:gd name="T33" fmla="*/ 1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67" name="Freeform 158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20 w 73"/>
                <a:gd name="T1" fmla="*/ 15 h 64"/>
                <a:gd name="T2" fmla="*/ 18 w 73"/>
                <a:gd name="T3" fmla="*/ 14 h 64"/>
                <a:gd name="T4" fmla="*/ 14 w 73"/>
                <a:gd name="T5" fmla="*/ 13 h 64"/>
                <a:gd name="T6" fmla="*/ 11 w 73"/>
                <a:gd name="T7" fmla="*/ 11 h 64"/>
                <a:gd name="T8" fmla="*/ 8 w 73"/>
                <a:gd name="T9" fmla="*/ 10 h 64"/>
                <a:gd name="T10" fmla="*/ 4 w 73"/>
                <a:gd name="T11" fmla="*/ 8 h 64"/>
                <a:gd name="T12" fmla="*/ 4 w 73"/>
                <a:gd name="T13" fmla="*/ 5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5 w 73"/>
                <a:gd name="T23" fmla="*/ 4 h 64"/>
                <a:gd name="T24" fmla="*/ 9 w 73"/>
                <a:gd name="T25" fmla="*/ 6 h 64"/>
                <a:gd name="T26" fmla="*/ 12 w 73"/>
                <a:gd name="T27" fmla="*/ 9 h 64"/>
                <a:gd name="T28" fmla="*/ 16 w 73"/>
                <a:gd name="T29" fmla="*/ 11 h 64"/>
                <a:gd name="T30" fmla="*/ 19 w 73"/>
                <a:gd name="T31" fmla="*/ 14 h 64"/>
                <a:gd name="T32" fmla="*/ 20 w 73"/>
                <a:gd name="T33" fmla="*/ 1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68" name="Freeform 159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5 w 81"/>
                <a:gd name="T7" fmla="*/ 5 h 31"/>
                <a:gd name="T8" fmla="*/ 8 w 81"/>
                <a:gd name="T9" fmla="*/ 5 h 31"/>
                <a:gd name="T10" fmla="*/ 10 w 81"/>
                <a:gd name="T11" fmla="*/ 5 h 31"/>
                <a:gd name="T12" fmla="*/ 12 w 81"/>
                <a:gd name="T13" fmla="*/ 7 h 31"/>
                <a:gd name="T14" fmla="*/ 14 w 81"/>
                <a:gd name="T15" fmla="*/ 9 h 31"/>
                <a:gd name="T16" fmla="*/ 16 w 81"/>
                <a:gd name="T17" fmla="*/ 10 h 31"/>
                <a:gd name="T18" fmla="*/ 14 w 81"/>
                <a:gd name="T19" fmla="*/ 11 h 31"/>
                <a:gd name="T20" fmla="*/ 11 w 81"/>
                <a:gd name="T21" fmla="*/ 10 h 31"/>
                <a:gd name="T22" fmla="*/ 9 w 81"/>
                <a:gd name="T23" fmla="*/ 9 h 31"/>
                <a:gd name="T24" fmla="*/ 6 w 81"/>
                <a:gd name="T25" fmla="*/ 8 h 31"/>
                <a:gd name="T26" fmla="*/ 3 w 81"/>
                <a:gd name="T27" fmla="*/ 6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69" name="Freeform 160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7 w 78"/>
                <a:gd name="T7" fmla="*/ 3 h 30"/>
                <a:gd name="T8" fmla="*/ 11 w 78"/>
                <a:gd name="T9" fmla="*/ 3 h 30"/>
                <a:gd name="T10" fmla="*/ 14 w 78"/>
                <a:gd name="T11" fmla="*/ 3 h 30"/>
                <a:gd name="T12" fmla="*/ 18 w 78"/>
                <a:gd name="T13" fmla="*/ 4 h 30"/>
                <a:gd name="T14" fmla="*/ 22 w 78"/>
                <a:gd name="T15" fmla="*/ 5 h 30"/>
                <a:gd name="T16" fmla="*/ 24 w 78"/>
                <a:gd name="T17" fmla="*/ 6 h 30"/>
                <a:gd name="T18" fmla="*/ 20 w 78"/>
                <a:gd name="T19" fmla="*/ 7 h 30"/>
                <a:gd name="T20" fmla="*/ 16 w 78"/>
                <a:gd name="T21" fmla="*/ 6 h 30"/>
                <a:gd name="T22" fmla="*/ 12 w 78"/>
                <a:gd name="T23" fmla="*/ 6 h 30"/>
                <a:gd name="T24" fmla="*/ 9 w 78"/>
                <a:gd name="T25" fmla="*/ 5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70" name="Freeform 161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92 w 394"/>
                <a:gd name="T1" fmla="*/ 4 h 88"/>
                <a:gd name="T2" fmla="*/ 92 w 394"/>
                <a:gd name="T3" fmla="*/ 4 h 88"/>
                <a:gd name="T4" fmla="*/ 93 w 394"/>
                <a:gd name="T5" fmla="*/ 4 h 88"/>
                <a:gd name="T6" fmla="*/ 94 w 394"/>
                <a:gd name="T7" fmla="*/ 3 h 88"/>
                <a:gd name="T8" fmla="*/ 94 w 394"/>
                <a:gd name="T9" fmla="*/ 0 h 88"/>
                <a:gd name="T10" fmla="*/ 88 w 394"/>
                <a:gd name="T11" fmla="*/ 4 h 88"/>
                <a:gd name="T12" fmla="*/ 81 w 394"/>
                <a:gd name="T13" fmla="*/ 8 h 88"/>
                <a:gd name="T14" fmla="*/ 74 w 394"/>
                <a:gd name="T15" fmla="*/ 10 h 88"/>
                <a:gd name="T16" fmla="*/ 67 w 394"/>
                <a:gd name="T17" fmla="*/ 12 h 88"/>
                <a:gd name="T18" fmla="*/ 60 w 394"/>
                <a:gd name="T19" fmla="*/ 14 h 88"/>
                <a:gd name="T20" fmla="*/ 54 w 394"/>
                <a:gd name="T21" fmla="*/ 16 h 88"/>
                <a:gd name="T22" fmla="*/ 47 w 394"/>
                <a:gd name="T23" fmla="*/ 16 h 88"/>
                <a:gd name="T24" fmla="*/ 41 w 394"/>
                <a:gd name="T25" fmla="*/ 17 h 88"/>
                <a:gd name="T26" fmla="*/ 36 w 394"/>
                <a:gd name="T27" fmla="*/ 18 h 88"/>
                <a:gd name="T28" fmla="*/ 30 w 394"/>
                <a:gd name="T29" fmla="*/ 18 h 88"/>
                <a:gd name="T30" fmla="*/ 25 w 394"/>
                <a:gd name="T31" fmla="*/ 18 h 88"/>
                <a:gd name="T32" fmla="*/ 19 w 394"/>
                <a:gd name="T33" fmla="*/ 18 h 88"/>
                <a:gd name="T34" fmla="*/ 14 w 394"/>
                <a:gd name="T35" fmla="*/ 18 h 88"/>
                <a:gd name="T36" fmla="*/ 9 w 394"/>
                <a:gd name="T37" fmla="*/ 18 h 88"/>
                <a:gd name="T38" fmla="*/ 4 w 394"/>
                <a:gd name="T39" fmla="*/ 18 h 88"/>
                <a:gd name="T40" fmla="*/ 0 w 394"/>
                <a:gd name="T41" fmla="*/ 18 h 88"/>
                <a:gd name="T42" fmla="*/ 4 w 394"/>
                <a:gd name="T43" fmla="*/ 18 h 88"/>
                <a:gd name="T44" fmla="*/ 7 w 394"/>
                <a:gd name="T45" fmla="*/ 19 h 88"/>
                <a:gd name="T46" fmla="*/ 11 w 394"/>
                <a:gd name="T47" fmla="*/ 20 h 88"/>
                <a:gd name="T48" fmla="*/ 17 w 394"/>
                <a:gd name="T49" fmla="*/ 20 h 88"/>
                <a:gd name="T50" fmla="*/ 22 w 394"/>
                <a:gd name="T51" fmla="*/ 21 h 88"/>
                <a:gd name="T52" fmla="*/ 29 w 394"/>
                <a:gd name="T53" fmla="*/ 21 h 88"/>
                <a:gd name="T54" fmla="*/ 36 w 394"/>
                <a:gd name="T55" fmla="*/ 20 h 88"/>
                <a:gd name="T56" fmla="*/ 43 w 394"/>
                <a:gd name="T57" fmla="*/ 19 h 88"/>
                <a:gd name="T58" fmla="*/ 51 w 394"/>
                <a:gd name="T59" fmla="*/ 18 h 88"/>
                <a:gd name="T60" fmla="*/ 58 w 394"/>
                <a:gd name="T61" fmla="*/ 18 h 88"/>
                <a:gd name="T62" fmla="*/ 65 w 394"/>
                <a:gd name="T63" fmla="*/ 16 h 88"/>
                <a:gd name="T64" fmla="*/ 71 w 394"/>
                <a:gd name="T65" fmla="*/ 14 h 88"/>
                <a:gd name="T66" fmla="*/ 77 w 394"/>
                <a:gd name="T67" fmla="*/ 12 h 88"/>
                <a:gd name="T68" fmla="*/ 84 w 394"/>
                <a:gd name="T69" fmla="*/ 10 h 88"/>
                <a:gd name="T70" fmla="*/ 88 w 394"/>
                <a:gd name="T71" fmla="*/ 7 h 88"/>
                <a:gd name="T72" fmla="*/ 9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71" name="Freeform 162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4 h 59"/>
                <a:gd name="T10" fmla="*/ 3 w 57"/>
                <a:gd name="T11" fmla="*/ 6 h 59"/>
                <a:gd name="T12" fmla="*/ 6 w 57"/>
                <a:gd name="T13" fmla="*/ 8 h 59"/>
                <a:gd name="T14" fmla="*/ 8 w 57"/>
                <a:gd name="T15" fmla="*/ 8 h 59"/>
                <a:gd name="T16" fmla="*/ 11 w 57"/>
                <a:gd name="T17" fmla="*/ 10 h 59"/>
                <a:gd name="T18" fmla="*/ 9 w 57"/>
                <a:gd name="T19" fmla="*/ 8 h 59"/>
                <a:gd name="T20" fmla="*/ 8 w 57"/>
                <a:gd name="T21" fmla="*/ 7 h 59"/>
                <a:gd name="T22" fmla="*/ 7 w 57"/>
                <a:gd name="T23" fmla="*/ 5 h 59"/>
                <a:gd name="T24" fmla="*/ 5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72" name="Freeform 163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4 h 68"/>
                <a:gd name="T8" fmla="*/ 3 w 73"/>
                <a:gd name="T9" fmla="*/ 8 h 68"/>
                <a:gd name="T10" fmla="*/ 6 w 73"/>
                <a:gd name="T11" fmla="*/ 10 h 68"/>
                <a:gd name="T12" fmla="*/ 9 w 73"/>
                <a:gd name="T13" fmla="*/ 11 h 68"/>
                <a:gd name="T14" fmla="*/ 12 w 73"/>
                <a:gd name="T15" fmla="*/ 13 h 68"/>
                <a:gd name="T16" fmla="*/ 14 w 73"/>
                <a:gd name="T17" fmla="*/ 14 h 68"/>
                <a:gd name="T18" fmla="*/ 14 w 73"/>
                <a:gd name="T19" fmla="*/ 13 h 68"/>
                <a:gd name="T20" fmla="*/ 12 w 73"/>
                <a:gd name="T21" fmla="*/ 11 h 68"/>
                <a:gd name="T22" fmla="*/ 10 w 73"/>
                <a:gd name="T23" fmla="*/ 9 h 68"/>
                <a:gd name="T24" fmla="*/ 8 w 73"/>
                <a:gd name="T25" fmla="*/ 7 h 68"/>
                <a:gd name="T26" fmla="*/ 6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73" name="Freeform 164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7 h 76"/>
                <a:gd name="T8" fmla="*/ 4 w 63"/>
                <a:gd name="T9" fmla="*/ 10 h 76"/>
                <a:gd name="T10" fmla="*/ 8 w 63"/>
                <a:gd name="T11" fmla="*/ 13 h 76"/>
                <a:gd name="T12" fmla="*/ 11 w 63"/>
                <a:gd name="T13" fmla="*/ 16 h 76"/>
                <a:gd name="T14" fmla="*/ 14 w 63"/>
                <a:gd name="T15" fmla="*/ 18 h 76"/>
                <a:gd name="T16" fmla="*/ 18 w 63"/>
                <a:gd name="T17" fmla="*/ 19 h 76"/>
                <a:gd name="T18" fmla="*/ 16 w 63"/>
                <a:gd name="T19" fmla="*/ 18 h 76"/>
                <a:gd name="T20" fmla="*/ 14 w 63"/>
                <a:gd name="T21" fmla="*/ 15 h 76"/>
                <a:gd name="T22" fmla="*/ 12 w 63"/>
                <a:gd name="T23" fmla="*/ 12 h 76"/>
                <a:gd name="T24" fmla="*/ 10 w 63"/>
                <a:gd name="T25" fmla="*/ 9 h 76"/>
                <a:gd name="T26" fmla="*/ 7 w 63"/>
                <a:gd name="T27" fmla="*/ 5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74" name="Freeform 165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5 h 70"/>
                <a:gd name="T8" fmla="*/ 4 w 55"/>
                <a:gd name="T9" fmla="*/ 8 h 70"/>
                <a:gd name="T10" fmla="*/ 7 w 55"/>
                <a:gd name="T11" fmla="*/ 10 h 70"/>
                <a:gd name="T12" fmla="*/ 10 w 55"/>
                <a:gd name="T13" fmla="*/ 13 h 70"/>
                <a:gd name="T14" fmla="*/ 12 w 55"/>
                <a:gd name="T15" fmla="*/ 15 h 70"/>
                <a:gd name="T16" fmla="*/ 16 w 55"/>
                <a:gd name="T17" fmla="*/ 16 h 70"/>
                <a:gd name="T18" fmla="*/ 14 w 55"/>
                <a:gd name="T19" fmla="*/ 14 h 70"/>
                <a:gd name="T20" fmla="*/ 12 w 55"/>
                <a:gd name="T21" fmla="*/ 12 h 70"/>
                <a:gd name="T22" fmla="*/ 11 w 55"/>
                <a:gd name="T23" fmla="*/ 9 h 70"/>
                <a:gd name="T24" fmla="*/ 9 w 55"/>
                <a:gd name="T25" fmla="*/ 7 h 70"/>
                <a:gd name="T26" fmla="*/ 6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75" name="Freeform 166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5 h 63"/>
                <a:gd name="T8" fmla="*/ 4 w 39"/>
                <a:gd name="T9" fmla="*/ 9 h 63"/>
                <a:gd name="T10" fmla="*/ 4 w 39"/>
                <a:gd name="T11" fmla="*/ 11 h 63"/>
                <a:gd name="T12" fmla="*/ 4 w 39"/>
                <a:gd name="T13" fmla="*/ 14 h 63"/>
                <a:gd name="T14" fmla="*/ 9 w 39"/>
                <a:gd name="T15" fmla="*/ 16 h 63"/>
                <a:gd name="T16" fmla="*/ 12 w 39"/>
                <a:gd name="T17" fmla="*/ 18 h 63"/>
                <a:gd name="T18" fmla="*/ 11 w 39"/>
                <a:gd name="T19" fmla="*/ 16 h 63"/>
                <a:gd name="T20" fmla="*/ 10 w 39"/>
                <a:gd name="T21" fmla="*/ 12 h 63"/>
                <a:gd name="T22" fmla="*/ 8 w 39"/>
                <a:gd name="T23" fmla="*/ 10 h 63"/>
                <a:gd name="T24" fmla="*/ 7 w 39"/>
                <a:gd name="T25" fmla="*/ 7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76" name="Freeform 167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5 h 49"/>
                <a:gd name="T10" fmla="*/ 3 w 30"/>
                <a:gd name="T11" fmla="*/ 7 h 49"/>
                <a:gd name="T12" fmla="*/ 3 w 30"/>
                <a:gd name="T13" fmla="*/ 8 h 49"/>
                <a:gd name="T14" fmla="*/ 5 w 30"/>
                <a:gd name="T15" fmla="*/ 8 h 49"/>
                <a:gd name="T16" fmla="*/ 7 w 30"/>
                <a:gd name="T17" fmla="*/ 9 h 49"/>
                <a:gd name="T18" fmla="*/ 5 w 30"/>
                <a:gd name="T19" fmla="*/ 7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77" name="Freeform 168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5 h 31"/>
                <a:gd name="T6" fmla="*/ 5 w 22"/>
                <a:gd name="T7" fmla="*/ 7 h 31"/>
                <a:gd name="T8" fmla="*/ 8 w 22"/>
                <a:gd name="T9" fmla="*/ 7 h 31"/>
                <a:gd name="T10" fmla="*/ 5 w 22"/>
                <a:gd name="T11" fmla="*/ 5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78" name="Freeform 169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5 h 64"/>
                <a:gd name="T8" fmla="*/ 4 w 64"/>
                <a:gd name="T9" fmla="*/ 8 h 64"/>
                <a:gd name="T10" fmla="*/ 7 w 64"/>
                <a:gd name="T11" fmla="*/ 10 h 64"/>
                <a:gd name="T12" fmla="*/ 11 w 64"/>
                <a:gd name="T13" fmla="*/ 12 h 64"/>
                <a:gd name="T14" fmla="*/ 14 w 64"/>
                <a:gd name="T15" fmla="*/ 14 h 64"/>
                <a:gd name="T16" fmla="*/ 18 w 64"/>
                <a:gd name="T17" fmla="*/ 15 h 64"/>
                <a:gd name="T18" fmla="*/ 16 w 64"/>
                <a:gd name="T19" fmla="*/ 14 h 64"/>
                <a:gd name="T20" fmla="*/ 14 w 64"/>
                <a:gd name="T21" fmla="*/ 12 h 64"/>
                <a:gd name="T22" fmla="*/ 12 w 64"/>
                <a:gd name="T23" fmla="*/ 10 h 64"/>
                <a:gd name="T24" fmla="*/ 10 w 64"/>
                <a:gd name="T25" fmla="*/ 7 h 64"/>
                <a:gd name="T26" fmla="*/ 7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79" name="Freeform 170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5 h 51"/>
                <a:gd name="T12" fmla="*/ 6 w 52"/>
                <a:gd name="T13" fmla="*/ 6 h 51"/>
                <a:gd name="T14" fmla="*/ 8 w 52"/>
                <a:gd name="T15" fmla="*/ 7 h 51"/>
                <a:gd name="T16" fmla="*/ 10 w 52"/>
                <a:gd name="T17" fmla="*/ 8 h 51"/>
                <a:gd name="T18" fmla="*/ 9 w 52"/>
                <a:gd name="T19" fmla="*/ 7 h 51"/>
                <a:gd name="T20" fmla="*/ 8 w 52"/>
                <a:gd name="T21" fmla="*/ 6 h 51"/>
                <a:gd name="T22" fmla="*/ 7 w 52"/>
                <a:gd name="T23" fmla="*/ 4 h 51"/>
                <a:gd name="T24" fmla="*/ 5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80" name="Freeform 171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6 h 69"/>
                <a:gd name="T8" fmla="*/ 3 w 56"/>
                <a:gd name="T9" fmla="*/ 9 h 69"/>
                <a:gd name="T10" fmla="*/ 3 w 56"/>
                <a:gd name="T11" fmla="*/ 12 h 69"/>
                <a:gd name="T12" fmla="*/ 5 w 56"/>
                <a:gd name="T13" fmla="*/ 15 h 69"/>
                <a:gd name="T14" fmla="*/ 7 w 56"/>
                <a:gd name="T15" fmla="*/ 17 h 69"/>
                <a:gd name="T16" fmla="*/ 8 w 56"/>
                <a:gd name="T17" fmla="*/ 18 h 69"/>
                <a:gd name="T18" fmla="*/ 8 w 56"/>
                <a:gd name="T19" fmla="*/ 17 h 69"/>
                <a:gd name="T20" fmla="*/ 7 w 56"/>
                <a:gd name="T21" fmla="*/ 14 h 69"/>
                <a:gd name="T22" fmla="*/ 6 w 56"/>
                <a:gd name="T23" fmla="*/ 10 h 69"/>
                <a:gd name="T24" fmla="*/ 5 w 56"/>
                <a:gd name="T25" fmla="*/ 7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81" name="Freeform 172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4 h 59"/>
                <a:gd name="T8" fmla="*/ 4 w 40"/>
                <a:gd name="T9" fmla="*/ 7 h 59"/>
                <a:gd name="T10" fmla="*/ 4 w 40"/>
                <a:gd name="T11" fmla="*/ 9 h 59"/>
                <a:gd name="T12" fmla="*/ 7 w 40"/>
                <a:gd name="T13" fmla="*/ 10 h 59"/>
                <a:gd name="T14" fmla="*/ 8 w 40"/>
                <a:gd name="T15" fmla="*/ 11 h 59"/>
                <a:gd name="T16" fmla="*/ 10 w 40"/>
                <a:gd name="T17" fmla="*/ 12 h 59"/>
                <a:gd name="T18" fmla="*/ 9 w 40"/>
                <a:gd name="T19" fmla="*/ 10 h 59"/>
                <a:gd name="T20" fmla="*/ 8 w 40"/>
                <a:gd name="T21" fmla="*/ 9 h 59"/>
                <a:gd name="T22" fmla="*/ 7 w 40"/>
                <a:gd name="T23" fmla="*/ 8 h 59"/>
                <a:gd name="T24" fmla="*/ 6 w 40"/>
                <a:gd name="T25" fmla="*/ 5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82" name="Freeform 173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10 w 61"/>
                <a:gd name="T1" fmla="*/ 4 h 9"/>
                <a:gd name="T2" fmla="*/ 10 w 61"/>
                <a:gd name="T3" fmla="*/ 4 h 9"/>
                <a:gd name="T4" fmla="*/ 9 w 61"/>
                <a:gd name="T5" fmla="*/ 4 h 9"/>
                <a:gd name="T6" fmla="*/ 7 w 61"/>
                <a:gd name="T7" fmla="*/ 4 h 9"/>
                <a:gd name="T8" fmla="*/ 5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5 w 61"/>
                <a:gd name="T25" fmla="*/ 0 h 9"/>
                <a:gd name="T26" fmla="*/ 7 w 61"/>
                <a:gd name="T27" fmla="*/ 1 h 9"/>
                <a:gd name="T28" fmla="*/ 8 w 61"/>
                <a:gd name="T29" fmla="*/ 2 h 9"/>
                <a:gd name="T30" fmla="*/ 9 w 61"/>
                <a:gd name="T31" fmla="*/ 3 h 9"/>
                <a:gd name="T32" fmla="*/ 10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83" name="Freeform 174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20 w 84"/>
                <a:gd name="T1" fmla="*/ 0 h 66"/>
                <a:gd name="T2" fmla="*/ 19 w 84"/>
                <a:gd name="T3" fmla="*/ 4 h 66"/>
                <a:gd name="T4" fmla="*/ 16 w 84"/>
                <a:gd name="T5" fmla="*/ 4 h 66"/>
                <a:gd name="T6" fmla="*/ 11 w 84"/>
                <a:gd name="T7" fmla="*/ 5 h 66"/>
                <a:gd name="T8" fmla="*/ 8 w 84"/>
                <a:gd name="T9" fmla="*/ 8 h 66"/>
                <a:gd name="T10" fmla="*/ 4 w 84"/>
                <a:gd name="T11" fmla="*/ 10 h 66"/>
                <a:gd name="T12" fmla="*/ 4 w 84"/>
                <a:gd name="T13" fmla="*/ 12 h 66"/>
                <a:gd name="T14" fmla="*/ 0 w 84"/>
                <a:gd name="T15" fmla="*/ 15 h 66"/>
                <a:gd name="T16" fmla="*/ 1 w 84"/>
                <a:gd name="T17" fmla="*/ 16 h 66"/>
                <a:gd name="T18" fmla="*/ 4 w 84"/>
                <a:gd name="T19" fmla="*/ 16 h 66"/>
                <a:gd name="T20" fmla="*/ 4 w 84"/>
                <a:gd name="T21" fmla="*/ 15 h 66"/>
                <a:gd name="T22" fmla="*/ 7 w 84"/>
                <a:gd name="T23" fmla="*/ 12 h 66"/>
                <a:gd name="T24" fmla="*/ 10 w 84"/>
                <a:gd name="T25" fmla="*/ 10 h 66"/>
                <a:gd name="T26" fmla="*/ 13 w 84"/>
                <a:gd name="T27" fmla="*/ 7 h 66"/>
                <a:gd name="T28" fmla="*/ 16 w 84"/>
                <a:gd name="T29" fmla="*/ 4 h 66"/>
                <a:gd name="T30" fmla="*/ 19 w 84"/>
                <a:gd name="T31" fmla="*/ 4 h 66"/>
                <a:gd name="T32" fmla="*/ 20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84" name="Freeform 175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16 w 76"/>
                <a:gd name="T1" fmla="*/ 0 h 70"/>
                <a:gd name="T2" fmla="*/ 14 w 76"/>
                <a:gd name="T3" fmla="*/ 4 h 70"/>
                <a:gd name="T4" fmla="*/ 11 w 76"/>
                <a:gd name="T5" fmla="*/ 4 h 70"/>
                <a:gd name="T6" fmla="*/ 9 w 76"/>
                <a:gd name="T7" fmla="*/ 7 h 70"/>
                <a:gd name="T8" fmla="*/ 6 w 76"/>
                <a:gd name="T9" fmla="*/ 11 h 70"/>
                <a:gd name="T10" fmla="*/ 3 w 76"/>
                <a:gd name="T11" fmla="*/ 13 h 70"/>
                <a:gd name="T12" fmla="*/ 3 w 76"/>
                <a:gd name="T13" fmla="*/ 15 h 70"/>
                <a:gd name="T14" fmla="*/ 0 w 76"/>
                <a:gd name="T15" fmla="*/ 17 h 70"/>
                <a:gd name="T16" fmla="*/ 2 w 76"/>
                <a:gd name="T17" fmla="*/ 19 h 70"/>
                <a:gd name="T18" fmla="*/ 3 w 76"/>
                <a:gd name="T19" fmla="*/ 18 h 70"/>
                <a:gd name="T20" fmla="*/ 3 w 76"/>
                <a:gd name="T21" fmla="*/ 17 h 70"/>
                <a:gd name="T22" fmla="*/ 7 w 76"/>
                <a:gd name="T23" fmla="*/ 13 h 70"/>
                <a:gd name="T24" fmla="*/ 9 w 76"/>
                <a:gd name="T25" fmla="*/ 11 h 70"/>
                <a:gd name="T26" fmla="*/ 11 w 76"/>
                <a:gd name="T27" fmla="*/ 7 h 70"/>
                <a:gd name="T28" fmla="*/ 13 w 76"/>
                <a:gd name="T29" fmla="*/ 4 h 70"/>
                <a:gd name="T30" fmla="*/ 15 w 76"/>
                <a:gd name="T31" fmla="*/ 4 h 70"/>
                <a:gd name="T32" fmla="*/ 16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85" name="Freeform 176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14 w 68"/>
                <a:gd name="T1" fmla="*/ 0 h 75"/>
                <a:gd name="T2" fmla="*/ 12 w 68"/>
                <a:gd name="T3" fmla="*/ 4 h 75"/>
                <a:gd name="T4" fmla="*/ 10 w 68"/>
                <a:gd name="T5" fmla="*/ 4 h 75"/>
                <a:gd name="T6" fmla="*/ 7 w 68"/>
                <a:gd name="T7" fmla="*/ 7 h 75"/>
                <a:gd name="T8" fmla="*/ 4 w 68"/>
                <a:gd name="T9" fmla="*/ 10 h 75"/>
                <a:gd name="T10" fmla="*/ 3 w 68"/>
                <a:gd name="T11" fmla="*/ 14 h 75"/>
                <a:gd name="T12" fmla="*/ 3 w 68"/>
                <a:gd name="T13" fmla="*/ 16 h 75"/>
                <a:gd name="T14" fmla="*/ 0 w 68"/>
                <a:gd name="T15" fmla="*/ 18 h 75"/>
                <a:gd name="T16" fmla="*/ 2 w 68"/>
                <a:gd name="T17" fmla="*/ 18 h 75"/>
                <a:gd name="T18" fmla="*/ 3 w 68"/>
                <a:gd name="T19" fmla="*/ 18 h 75"/>
                <a:gd name="T20" fmla="*/ 3 w 68"/>
                <a:gd name="T21" fmla="*/ 16 h 75"/>
                <a:gd name="T22" fmla="*/ 5 w 68"/>
                <a:gd name="T23" fmla="*/ 14 h 75"/>
                <a:gd name="T24" fmla="*/ 8 w 68"/>
                <a:gd name="T25" fmla="*/ 10 h 75"/>
                <a:gd name="T26" fmla="*/ 9 w 68"/>
                <a:gd name="T27" fmla="*/ 7 h 75"/>
                <a:gd name="T28" fmla="*/ 11 w 68"/>
                <a:gd name="T29" fmla="*/ 4 h 75"/>
                <a:gd name="T30" fmla="*/ 13 w 68"/>
                <a:gd name="T31" fmla="*/ 4 h 75"/>
                <a:gd name="T32" fmla="*/ 1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86" name="Freeform 177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10 w 52"/>
                <a:gd name="T1" fmla="*/ 0 h 70"/>
                <a:gd name="T2" fmla="*/ 9 w 52"/>
                <a:gd name="T3" fmla="*/ 5 h 70"/>
                <a:gd name="T4" fmla="*/ 8 w 52"/>
                <a:gd name="T5" fmla="*/ 5 h 70"/>
                <a:gd name="T6" fmla="*/ 5 w 52"/>
                <a:gd name="T7" fmla="*/ 11 h 70"/>
                <a:gd name="T8" fmla="*/ 3 w 52"/>
                <a:gd name="T9" fmla="*/ 15 h 70"/>
                <a:gd name="T10" fmla="*/ 3 w 52"/>
                <a:gd name="T11" fmla="*/ 19 h 70"/>
                <a:gd name="T12" fmla="*/ 2 w 52"/>
                <a:gd name="T13" fmla="*/ 23 h 70"/>
                <a:gd name="T14" fmla="*/ 0 w 52"/>
                <a:gd name="T15" fmla="*/ 26 h 70"/>
                <a:gd name="T16" fmla="*/ 3 w 52"/>
                <a:gd name="T17" fmla="*/ 26 h 70"/>
                <a:gd name="T18" fmla="*/ 3 w 52"/>
                <a:gd name="T19" fmla="*/ 26 h 70"/>
                <a:gd name="T20" fmla="*/ 3 w 52"/>
                <a:gd name="T21" fmla="*/ 23 h 70"/>
                <a:gd name="T22" fmla="*/ 6 w 52"/>
                <a:gd name="T23" fmla="*/ 20 h 70"/>
                <a:gd name="T24" fmla="*/ 7 w 52"/>
                <a:gd name="T25" fmla="*/ 15 h 70"/>
                <a:gd name="T26" fmla="*/ 8 w 52"/>
                <a:gd name="T27" fmla="*/ 11 h 70"/>
                <a:gd name="T28" fmla="*/ 9 w 52"/>
                <a:gd name="T29" fmla="*/ 5 h 70"/>
                <a:gd name="T30" fmla="*/ 10 w 52"/>
                <a:gd name="T31" fmla="*/ 5 h 70"/>
                <a:gd name="T32" fmla="*/ 10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87" name="Freeform 178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10 w 47"/>
                <a:gd name="T1" fmla="*/ 0 h 69"/>
                <a:gd name="T2" fmla="*/ 9 w 47"/>
                <a:gd name="T3" fmla="*/ 4 h 69"/>
                <a:gd name="T4" fmla="*/ 7 w 47"/>
                <a:gd name="T5" fmla="*/ 4 h 69"/>
                <a:gd name="T6" fmla="*/ 5 w 47"/>
                <a:gd name="T7" fmla="*/ 8 h 69"/>
                <a:gd name="T8" fmla="*/ 3 w 47"/>
                <a:gd name="T9" fmla="*/ 10 h 69"/>
                <a:gd name="T10" fmla="*/ 3 w 47"/>
                <a:gd name="T11" fmla="*/ 13 h 69"/>
                <a:gd name="T12" fmla="*/ 1 w 47"/>
                <a:gd name="T13" fmla="*/ 16 h 69"/>
                <a:gd name="T14" fmla="*/ 0 w 47"/>
                <a:gd name="T15" fmla="*/ 18 h 69"/>
                <a:gd name="T16" fmla="*/ 3 w 47"/>
                <a:gd name="T17" fmla="*/ 18 h 69"/>
                <a:gd name="T18" fmla="*/ 3 w 47"/>
                <a:gd name="T19" fmla="*/ 17 h 69"/>
                <a:gd name="T20" fmla="*/ 3 w 47"/>
                <a:gd name="T21" fmla="*/ 15 h 69"/>
                <a:gd name="T22" fmla="*/ 6 w 47"/>
                <a:gd name="T23" fmla="*/ 13 h 69"/>
                <a:gd name="T24" fmla="*/ 7 w 47"/>
                <a:gd name="T25" fmla="*/ 9 h 69"/>
                <a:gd name="T26" fmla="*/ 8 w 47"/>
                <a:gd name="T27" fmla="*/ 6 h 69"/>
                <a:gd name="T28" fmla="*/ 9 w 47"/>
                <a:gd name="T29" fmla="*/ 4 h 69"/>
                <a:gd name="T30" fmla="*/ 10 w 47"/>
                <a:gd name="T31" fmla="*/ 4 h 69"/>
                <a:gd name="T32" fmla="*/ 10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88" name="Freeform 179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7 h 59"/>
                <a:gd name="T8" fmla="*/ 2 w 26"/>
                <a:gd name="T9" fmla="*/ 9 h 59"/>
                <a:gd name="T10" fmla="*/ 2 w 26"/>
                <a:gd name="T11" fmla="*/ 11 h 59"/>
                <a:gd name="T12" fmla="*/ 0 w 26"/>
                <a:gd name="T13" fmla="*/ 13 h 59"/>
                <a:gd name="T14" fmla="*/ 2 w 26"/>
                <a:gd name="T15" fmla="*/ 15 h 59"/>
                <a:gd name="T16" fmla="*/ 2 w 26"/>
                <a:gd name="T17" fmla="*/ 15 h 59"/>
                <a:gd name="T18" fmla="*/ 2 w 26"/>
                <a:gd name="T19" fmla="*/ 13 h 59"/>
                <a:gd name="T20" fmla="*/ 2 w 26"/>
                <a:gd name="T21" fmla="*/ 9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89" name="Freeform 180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11 h 51"/>
                <a:gd name="T6" fmla="*/ 0 w 11"/>
                <a:gd name="T7" fmla="*/ 14 h 51"/>
                <a:gd name="T8" fmla="*/ 6 w 11"/>
                <a:gd name="T9" fmla="*/ 16 h 51"/>
                <a:gd name="T10" fmla="*/ 11 w 11"/>
                <a:gd name="T11" fmla="*/ 14 h 51"/>
                <a:gd name="T12" fmla="*/ 11 w 11"/>
                <a:gd name="T13" fmla="*/ 11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90" name="Freeform 181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7 h 50"/>
                <a:gd name="T6" fmla="*/ 2 w 15"/>
                <a:gd name="T7" fmla="*/ 11 h 50"/>
                <a:gd name="T8" fmla="*/ 7 w 15"/>
                <a:gd name="T9" fmla="*/ 12 h 50"/>
                <a:gd name="T10" fmla="*/ 7 w 15"/>
                <a:gd name="T11" fmla="*/ 11 h 50"/>
                <a:gd name="T12" fmla="*/ 7 w 15"/>
                <a:gd name="T13" fmla="*/ 9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91" name="Freeform 182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6 h 49"/>
                <a:gd name="T6" fmla="*/ 0 w 16"/>
                <a:gd name="T7" fmla="*/ 12 h 49"/>
                <a:gd name="T8" fmla="*/ 4 w 16"/>
                <a:gd name="T9" fmla="*/ 15 h 49"/>
                <a:gd name="T10" fmla="*/ 4 w 16"/>
                <a:gd name="T11" fmla="*/ 14 h 49"/>
                <a:gd name="T12" fmla="*/ 4 w 16"/>
                <a:gd name="T13" fmla="*/ 10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92" name="Freeform 183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6 h 54"/>
                <a:gd name="T6" fmla="*/ 0 w 15"/>
                <a:gd name="T7" fmla="*/ 9 h 54"/>
                <a:gd name="T8" fmla="*/ 2 w 15"/>
                <a:gd name="T9" fmla="*/ 12 h 54"/>
                <a:gd name="T10" fmla="*/ 2 w 15"/>
                <a:gd name="T11" fmla="*/ 11 h 54"/>
                <a:gd name="T12" fmla="*/ 2 w 15"/>
                <a:gd name="T13" fmla="*/ 8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93" name="Freeform 184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15 h 54"/>
                <a:gd name="T2" fmla="*/ 3 w 85"/>
                <a:gd name="T3" fmla="*/ 14 h 54"/>
                <a:gd name="T4" fmla="*/ 3 w 85"/>
                <a:gd name="T5" fmla="*/ 12 h 54"/>
                <a:gd name="T6" fmla="*/ 5 w 85"/>
                <a:gd name="T7" fmla="*/ 11 h 54"/>
                <a:gd name="T8" fmla="*/ 8 w 85"/>
                <a:gd name="T9" fmla="*/ 8 h 54"/>
                <a:gd name="T10" fmla="*/ 11 w 85"/>
                <a:gd name="T11" fmla="*/ 4 h 54"/>
                <a:gd name="T12" fmla="*/ 14 w 85"/>
                <a:gd name="T13" fmla="*/ 4 h 54"/>
                <a:gd name="T14" fmla="*/ 17 w 85"/>
                <a:gd name="T15" fmla="*/ 3 h 54"/>
                <a:gd name="T16" fmla="*/ 18 w 85"/>
                <a:gd name="T17" fmla="*/ 0 h 54"/>
                <a:gd name="T18" fmla="*/ 16 w 85"/>
                <a:gd name="T19" fmla="*/ 3 h 54"/>
                <a:gd name="T20" fmla="*/ 13 w 85"/>
                <a:gd name="T21" fmla="*/ 4 h 54"/>
                <a:gd name="T22" fmla="*/ 9 w 85"/>
                <a:gd name="T23" fmla="*/ 4 h 54"/>
                <a:gd name="T24" fmla="*/ 6 w 85"/>
                <a:gd name="T25" fmla="*/ 7 h 54"/>
                <a:gd name="T26" fmla="*/ 3 w 85"/>
                <a:gd name="T27" fmla="*/ 10 h 54"/>
                <a:gd name="T28" fmla="*/ 3 w 85"/>
                <a:gd name="T29" fmla="*/ 11 h 54"/>
                <a:gd name="T30" fmla="*/ 0 w 85"/>
                <a:gd name="T31" fmla="*/ 14 h 54"/>
                <a:gd name="T32" fmla="*/ 3 w 85"/>
                <a:gd name="T33" fmla="*/ 15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94" name="Freeform 185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11 w 63"/>
                <a:gd name="T1" fmla="*/ 0 h 35"/>
                <a:gd name="T2" fmla="*/ 9 w 63"/>
                <a:gd name="T3" fmla="*/ 3 h 35"/>
                <a:gd name="T4" fmla="*/ 8 w 63"/>
                <a:gd name="T5" fmla="*/ 3 h 35"/>
                <a:gd name="T6" fmla="*/ 6 w 63"/>
                <a:gd name="T7" fmla="*/ 3 h 35"/>
                <a:gd name="T8" fmla="*/ 4 w 63"/>
                <a:gd name="T9" fmla="*/ 3 h 35"/>
                <a:gd name="T10" fmla="*/ 3 w 63"/>
                <a:gd name="T11" fmla="*/ 4 h 35"/>
                <a:gd name="T12" fmla="*/ 3 w 63"/>
                <a:gd name="T13" fmla="*/ 5 h 35"/>
                <a:gd name="T14" fmla="*/ 0 w 63"/>
                <a:gd name="T15" fmla="*/ 6 h 35"/>
                <a:gd name="T16" fmla="*/ 2 w 63"/>
                <a:gd name="T17" fmla="*/ 7 h 35"/>
                <a:gd name="T18" fmla="*/ 3 w 63"/>
                <a:gd name="T19" fmla="*/ 7 h 35"/>
                <a:gd name="T20" fmla="*/ 3 w 63"/>
                <a:gd name="T21" fmla="*/ 6 h 35"/>
                <a:gd name="T22" fmla="*/ 4 w 63"/>
                <a:gd name="T23" fmla="*/ 5 h 35"/>
                <a:gd name="T24" fmla="*/ 6 w 63"/>
                <a:gd name="T25" fmla="*/ 3 h 35"/>
                <a:gd name="T26" fmla="*/ 8 w 63"/>
                <a:gd name="T27" fmla="*/ 3 h 35"/>
                <a:gd name="T28" fmla="*/ 9 w 63"/>
                <a:gd name="T29" fmla="*/ 3 h 35"/>
                <a:gd name="T30" fmla="*/ 11 w 63"/>
                <a:gd name="T31" fmla="*/ 3 h 35"/>
                <a:gd name="T32" fmla="*/ 11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95" name="Freeform 186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80 w 331"/>
                <a:gd name="T1" fmla="*/ 21 h 91"/>
                <a:gd name="T2" fmla="*/ 81 w 331"/>
                <a:gd name="T3" fmla="*/ 22 h 91"/>
                <a:gd name="T4" fmla="*/ 80 w 331"/>
                <a:gd name="T5" fmla="*/ 23 h 91"/>
                <a:gd name="T6" fmla="*/ 80 w 331"/>
                <a:gd name="T7" fmla="*/ 24 h 91"/>
                <a:gd name="T8" fmla="*/ 80 w 331"/>
                <a:gd name="T9" fmla="*/ 25 h 91"/>
                <a:gd name="T10" fmla="*/ 76 w 331"/>
                <a:gd name="T11" fmla="*/ 20 h 91"/>
                <a:gd name="T12" fmla="*/ 70 w 331"/>
                <a:gd name="T13" fmla="*/ 16 h 91"/>
                <a:gd name="T14" fmla="*/ 65 w 331"/>
                <a:gd name="T15" fmla="*/ 11 h 91"/>
                <a:gd name="T16" fmla="*/ 59 w 331"/>
                <a:gd name="T17" fmla="*/ 9 h 91"/>
                <a:gd name="T18" fmla="*/ 54 w 331"/>
                <a:gd name="T19" fmla="*/ 7 h 91"/>
                <a:gd name="T20" fmla="*/ 48 w 331"/>
                <a:gd name="T21" fmla="*/ 4 h 91"/>
                <a:gd name="T22" fmla="*/ 42 w 331"/>
                <a:gd name="T23" fmla="*/ 4 h 91"/>
                <a:gd name="T24" fmla="*/ 37 w 331"/>
                <a:gd name="T25" fmla="*/ 4 h 91"/>
                <a:gd name="T26" fmla="*/ 32 w 331"/>
                <a:gd name="T27" fmla="*/ 4 h 91"/>
                <a:gd name="T28" fmla="*/ 27 w 331"/>
                <a:gd name="T29" fmla="*/ 4 h 91"/>
                <a:gd name="T30" fmla="*/ 22 w 331"/>
                <a:gd name="T31" fmla="*/ 4 h 91"/>
                <a:gd name="T32" fmla="*/ 17 w 331"/>
                <a:gd name="T33" fmla="*/ 4 h 91"/>
                <a:gd name="T34" fmla="*/ 11 w 331"/>
                <a:gd name="T35" fmla="*/ 4 h 91"/>
                <a:gd name="T36" fmla="*/ 8 w 331"/>
                <a:gd name="T37" fmla="*/ 4 h 91"/>
                <a:gd name="T38" fmla="*/ 4 w 331"/>
                <a:gd name="T39" fmla="*/ 5 h 91"/>
                <a:gd name="T40" fmla="*/ 0 w 331"/>
                <a:gd name="T41" fmla="*/ 6 h 91"/>
                <a:gd name="T42" fmla="*/ 4 w 331"/>
                <a:gd name="T43" fmla="*/ 4 h 91"/>
                <a:gd name="T44" fmla="*/ 6 w 331"/>
                <a:gd name="T45" fmla="*/ 4 h 91"/>
                <a:gd name="T46" fmla="*/ 10 w 331"/>
                <a:gd name="T47" fmla="*/ 4 h 91"/>
                <a:gd name="T48" fmla="*/ 15 w 331"/>
                <a:gd name="T49" fmla="*/ 3 h 91"/>
                <a:gd name="T50" fmla="*/ 21 w 331"/>
                <a:gd name="T51" fmla="*/ 1 h 91"/>
                <a:gd name="T52" fmla="*/ 27 w 331"/>
                <a:gd name="T53" fmla="*/ 0 h 91"/>
                <a:gd name="T54" fmla="*/ 33 w 331"/>
                <a:gd name="T55" fmla="*/ 1 h 91"/>
                <a:gd name="T56" fmla="*/ 40 w 331"/>
                <a:gd name="T57" fmla="*/ 2 h 91"/>
                <a:gd name="T58" fmla="*/ 46 w 331"/>
                <a:gd name="T59" fmla="*/ 4 h 91"/>
                <a:gd name="T60" fmla="*/ 52 w 331"/>
                <a:gd name="T61" fmla="*/ 4 h 91"/>
                <a:gd name="T62" fmla="*/ 58 w 331"/>
                <a:gd name="T63" fmla="*/ 4 h 91"/>
                <a:gd name="T64" fmla="*/ 62 w 331"/>
                <a:gd name="T65" fmla="*/ 7 h 91"/>
                <a:gd name="T66" fmla="*/ 69 w 331"/>
                <a:gd name="T67" fmla="*/ 10 h 91"/>
                <a:gd name="T68" fmla="*/ 74 w 331"/>
                <a:gd name="T69" fmla="*/ 13 h 91"/>
                <a:gd name="T70" fmla="*/ 76 w 331"/>
                <a:gd name="T71" fmla="*/ 17 h 91"/>
                <a:gd name="T72" fmla="*/ 80 w 331"/>
                <a:gd name="T73" fmla="*/ 21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96" name="Freeform 187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9 w 44"/>
                <a:gd name="T1" fmla="*/ 0 h 67"/>
                <a:gd name="T2" fmla="*/ 7 w 44"/>
                <a:gd name="T3" fmla="*/ 3 h 67"/>
                <a:gd name="T4" fmla="*/ 5 w 44"/>
                <a:gd name="T5" fmla="*/ 3 h 67"/>
                <a:gd name="T6" fmla="*/ 3 w 44"/>
                <a:gd name="T7" fmla="*/ 5 h 67"/>
                <a:gd name="T8" fmla="*/ 3 w 44"/>
                <a:gd name="T9" fmla="*/ 8 h 67"/>
                <a:gd name="T10" fmla="*/ 3 w 44"/>
                <a:gd name="T11" fmla="*/ 10 h 67"/>
                <a:gd name="T12" fmla="*/ 1 w 44"/>
                <a:gd name="T13" fmla="*/ 11 h 67"/>
                <a:gd name="T14" fmla="*/ 0 w 44"/>
                <a:gd name="T15" fmla="*/ 13 h 67"/>
                <a:gd name="T16" fmla="*/ 1 w 44"/>
                <a:gd name="T17" fmla="*/ 14 h 67"/>
                <a:gd name="T18" fmla="*/ 3 w 44"/>
                <a:gd name="T19" fmla="*/ 13 h 67"/>
                <a:gd name="T20" fmla="*/ 3 w 44"/>
                <a:gd name="T21" fmla="*/ 13 h 67"/>
                <a:gd name="T22" fmla="*/ 3 w 44"/>
                <a:gd name="T23" fmla="*/ 11 h 67"/>
                <a:gd name="T24" fmla="*/ 3 w 44"/>
                <a:gd name="T25" fmla="*/ 9 h 67"/>
                <a:gd name="T26" fmla="*/ 5 w 44"/>
                <a:gd name="T27" fmla="*/ 7 h 67"/>
                <a:gd name="T28" fmla="*/ 6 w 44"/>
                <a:gd name="T29" fmla="*/ 4 h 67"/>
                <a:gd name="T30" fmla="*/ 8 w 44"/>
                <a:gd name="T31" fmla="*/ 3 h 67"/>
                <a:gd name="T32" fmla="*/ 9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97" name="Freeform 188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20 h 78"/>
                <a:gd name="T2" fmla="*/ 0 w 66"/>
                <a:gd name="T3" fmla="*/ 19 h 78"/>
                <a:gd name="T4" fmla="*/ 3 w 66"/>
                <a:gd name="T5" fmla="*/ 17 h 78"/>
                <a:gd name="T6" fmla="*/ 3 w 66"/>
                <a:gd name="T7" fmla="*/ 15 h 78"/>
                <a:gd name="T8" fmla="*/ 3 w 66"/>
                <a:gd name="T9" fmla="*/ 11 h 78"/>
                <a:gd name="T10" fmla="*/ 6 w 66"/>
                <a:gd name="T11" fmla="*/ 8 h 78"/>
                <a:gd name="T12" fmla="*/ 8 w 66"/>
                <a:gd name="T13" fmla="*/ 4 h 78"/>
                <a:gd name="T14" fmla="*/ 10 w 66"/>
                <a:gd name="T15" fmla="*/ 4 h 78"/>
                <a:gd name="T16" fmla="*/ 13 w 66"/>
                <a:gd name="T17" fmla="*/ 0 h 78"/>
                <a:gd name="T18" fmla="*/ 12 w 66"/>
                <a:gd name="T19" fmla="*/ 4 h 78"/>
                <a:gd name="T20" fmla="*/ 10 w 66"/>
                <a:gd name="T21" fmla="*/ 5 h 78"/>
                <a:gd name="T22" fmla="*/ 8 w 66"/>
                <a:gd name="T23" fmla="*/ 9 h 78"/>
                <a:gd name="T24" fmla="*/ 6 w 66"/>
                <a:gd name="T25" fmla="*/ 12 h 78"/>
                <a:gd name="T26" fmla="*/ 4 w 66"/>
                <a:gd name="T27" fmla="*/ 15 h 78"/>
                <a:gd name="T28" fmla="*/ 3 w 66"/>
                <a:gd name="T29" fmla="*/ 19 h 78"/>
                <a:gd name="T30" fmla="*/ 3 w 66"/>
                <a:gd name="T31" fmla="*/ 20 h 78"/>
                <a:gd name="T32" fmla="*/ 1 w 66"/>
                <a:gd name="T33" fmla="*/ 20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98" name="Freeform 189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20 h 92"/>
                <a:gd name="T2" fmla="*/ 0 w 84"/>
                <a:gd name="T3" fmla="*/ 18 h 92"/>
                <a:gd name="T4" fmla="*/ 4 w 84"/>
                <a:gd name="T5" fmla="*/ 16 h 92"/>
                <a:gd name="T6" fmla="*/ 4 w 84"/>
                <a:gd name="T7" fmla="*/ 14 h 92"/>
                <a:gd name="T8" fmla="*/ 6 w 84"/>
                <a:gd name="T9" fmla="*/ 10 h 92"/>
                <a:gd name="T10" fmla="*/ 10 w 84"/>
                <a:gd name="T11" fmla="*/ 7 h 92"/>
                <a:gd name="T12" fmla="*/ 14 w 84"/>
                <a:gd name="T13" fmla="*/ 4 h 92"/>
                <a:gd name="T14" fmla="*/ 18 w 84"/>
                <a:gd name="T15" fmla="*/ 3 h 92"/>
                <a:gd name="T16" fmla="*/ 20 w 84"/>
                <a:gd name="T17" fmla="*/ 0 h 92"/>
                <a:gd name="T18" fmla="*/ 19 w 84"/>
                <a:gd name="T19" fmla="*/ 3 h 92"/>
                <a:gd name="T20" fmla="*/ 17 w 84"/>
                <a:gd name="T21" fmla="*/ 4 h 92"/>
                <a:gd name="T22" fmla="*/ 14 w 84"/>
                <a:gd name="T23" fmla="*/ 8 h 92"/>
                <a:gd name="T24" fmla="*/ 10 w 84"/>
                <a:gd name="T25" fmla="*/ 11 h 92"/>
                <a:gd name="T26" fmla="*/ 8 w 84"/>
                <a:gd name="T27" fmla="*/ 15 h 92"/>
                <a:gd name="T28" fmla="*/ 4 w 84"/>
                <a:gd name="T29" fmla="*/ 17 h 92"/>
                <a:gd name="T30" fmla="*/ 4 w 84"/>
                <a:gd name="T31" fmla="*/ 19 h 92"/>
                <a:gd name="T32" fmla="*/ 1 w 84"/>
                <a:gd name="T33" fmla="*/ 20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99" name="Freeform 190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23 h 102"/>
                <a:gd name="T2" fmla="*/ 0 w 77"/>
                <a:gd name="T3" fmla="*/ 21 h 102"/>
                <a:gd name="T4" fmla="*/ 4 w 77"/>
                <a:gd name="T5" fmla="*/ 18 h 102"/>
                <a:gd name="T6" fmla="*/ 4 w 77"/>
                <a:gd name="T7" fmla="*/ 15 h 102"/>
                <a:gd name="T8" fmla="*/ 6 w 77"/>
                <a:gd name="T9" fmla="*/ 11 h 102"/>
                <a:gd name="T10" fmla="*/ 10 w 77"/>
                <a:gd name="T11" fmla="*/ 8 h 102"/>
                <a:gd name="T12" fmla="*/ 12 w 77"/>
                <a:gd name="T13" fmla="*/ 4 h 102"/>
                <a:gd name="T14" fmla="*/ 16 w 77"/>
                <a:gd name="T15" fmla="*/ 3 h 102"/>
                <a:gd name="T16" fmla="*/ 20 w 77"/>
                <a:gd name="T17" fmla="*/ 0 h 102"/>
                <a:gd name="T18" fmla="*/ 18 w 77"/>
                <a:gd name="T19" fmla="*/ 3 h 102"/>
                <a:gd name="T20" fmla="*/ 16 w 77"/>
                <a:gd name="T21" fmla="*/ 4 h 102"/>
                <a:gd name="T22" fmla="*/ 13 w 77"/>
                <a:gd name="T23" fmla="*/ 9 h 102"/>
                <a:gd name="T24" fmla="*/ 10 w 77"/>
                <a:gd name="T25" fmla="*/ 13 h 102"/>
                <a:gd name="T26" fmla="*/ 7 w 77"/>
                <a:gd name="T27" fmla="*/ 17 h 102"/>
                <a:gd name="T28" fmla="*/ 4 w 77"/>
                <a:gd name="T29" fmla="*/ 20 h 102"/>
                <a:gd name="T30" fmla="*/ 4 w 77"/>
                <a:gd name="T31" fmla="*/ 22 h 102"/>
                <a:gd name="T32" fmla="*/ 1 w 77"/>
                <a:gd name="T33" fmla="*/ 23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0" name="Freeform 191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23 h 92"/>
                <a:gd name="T2" fmla="*/ 0 w 67"/>
                <a:gd name="T3" fmla="*/ 22 h 92"/>
                <a:gd name="T4" fmla="*/ 3 w 67"/>
                <a:gd name="T5" fmla="*/ 19 h 92"/>
                <a:gd name="T6" fmla="*/ 3 w 67"/>
                <a:gd name="T7" fmla="*/ 16 h 92"/>
                <a:gd name="T8" fmla="*/ 4 w 67"/>
                <a:gd name="T9" fmla="*/ 11 h 92"/>
                <a:gd name="T10" fmla="*/ 6 w 67"/>
                <a:gd name="T11" fmla="*/ 8 h 92"/>
                <a:gd name="T12" fmla="*/ 8 w 67"/>
                <a:gd name="T13" fmla="*/ 4 h 92"/>
                <a:gd name="T14" fmla="*/ 10 w 67"/>
                <a:gd name="T15" fmla="*/ 4 h 92"/>
                <a:gd name="T16" fmla="*/ 12 w 67"/>
                <a:gd name="T17" fmla="*/ 0 h 92"/>
                <a:gd name="T18" fmla="*/ 10 w 67"/>
                <a:gd name="T19" fmla="*/ 4 h 92"/>
                <a:gd name="T20" fmla="*/ 9 w 67"/>
                <a:gd name="T21" fmla="*/ 5 h 92"/>
                <a:gd name="T22" fmla="*/ 8 w 67"/>
                <a:gd name="T23" fmla="*/ 10 h 92"/>
                <a:gd name="T24" fmla="*/ 6 w 67"/>
                <a:gd name="T25" fmla="*/ 14 h 92"/>
                <a:gd name="T26" fmla="*/ 4 w 67"/>
                <a:gd name="T27" fmla="*/ 18 h 92"/>
                <a:gd name="T28" fmla="*/ 3 w 67"/>
                <a:gd name="T29" fmla="*/ 20 h 92"/>
                <a:gd name="T30" fmla="*/ 3 w 67"/>
                <a:gd name="T31" fmla="*/ 23 h 92"/>
                <a:gd name="T32" fmla="*/ 0 w 67"/>
                <a:gd name="T33" fmla="*/ 23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1" name="Freeform 192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15 h 77"/>
                <a:gd name="T2" fmla="*/ 0 w 56"/>
                <a:gd name="T3" fmla="*/ 13 h 77"/>
                <a:gd name="T4" fmla="*/ 1 w 56"/>
                <a:gd name="T5" fmla="*/ 11 h 77"/>
                <a:gd name="T6" fmla="*/ 5 w 56"/>
                <a:gd name="T7" fmla="*/ 9 h 77"/>
                <a:gd name="T8" fmla="*/ 5 w 56"/>
                <a:gd name="T9" fmla="*/ 7 h 77"/>
                <a:gd name="T10" fmla="*/ 8 w 56"/>
                <a:gd name="T11" fmla="*/ 5 h 77"/>
                <a:gd name="T12" fmla="*/ 12 w 56"/>
                <a:gd name="T13" fmla="*/ 3 h 77"/>
                <a:gd name="T14" fmla="*/ 15 w 56"/>
                <a:gd name="T15" fmla="*/ 3 h 77"/>
                <a:gd name="T16" fmla="*/ 20 w 56"/>
                <a:gd name="T17" fmla="*/ 0 h 77"/>
                <a:gd name="T18" fmla="*/ 18 w 56"/>
                <a:gd name="T19" fmla="*/ 3 h 77"/>
                <a:gd name="T20" fmla="*/ 15 w 56"/>
                <a:gd name="T21" fmla="*/ 3 h 77"/>
                <a:gd name="T22" fmla="*/ 13 w 56"/>
                <a:gd name="T23" fmla="*/ 6 h 77"/>
                <a:gd name="T24" fmla="*/ 10 w 56"/>
                <a:gd name="T25" fmla="*/ 8 h 77"/>
                <a:gd name="T26" fmla="*/ 6 w 56"/>
                <a:gd name="T27" fmla="*/ 11 h 77"/>
                <a:gd name="T28" fmla="*/ 5 w 56"/>
                <a:gd name="T29" fmla="*/ 13 h 77"/>
                <a:gd name="T30" fmla="*/ 5 w 56"/>
                <a:gd name="T31" fmla="*/ 13 h 77"/>
                <a:gd name="T32" fmla="*/ 1 w 56"/>
                <a:gd name="T33" fmla="*/ 15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2" name="Freeform 193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13 h 46"/>
                <a:gd name="T2" fmla="*/ 0 w 15"/>
                <a:gd name="T3" fmla="*/ 11 h 46"/>
                <a:gd name="T4" fmla="*/ 0 w 15"/>
                <a:gd name="T5" fmla="*/ 7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9 h 46"/>
                <a:gd name="T14" fmla="*/ 7 w 15"/>
                <a:gd name="T15" fmla="*/ 12 h 46"/>
                <a:gd name="T16" fmla="*/ 4 w 15"/>
                <a:gd name="T17" fmla="*/ 1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3" name="Freeform 194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21 h 85"/>
                <a:gd name="T2" fmla="*/ 0 w 75"/>
                <a:gd name="T3" fmla="*/ 20 h 85"/>
                <a:gd name="T4" fmla="*/ 3 w 75"/>
                <a:gd name="T5" fmla="*/ 18 h 85"/>
                <a:gd name="T6" fmla="*/ 3 w 75"/>
                <a:gd name="T7" fmla="*/ 15 h 85"/>
                <a:gd name="T8" fmla="*/ 4 w 75"/>
                <a:gd name="T9" fmla="*/ 11 h 85"/>
                <a:gd name="T10" fmla="*/ 7 w 75"/>
                <a:gd name="T11" fmla="*/ 8 h 85"/>
                <a:gd name="T12" fmla="*/ 10 w 75"/>
                <a:gd name="T13" fmla="*/ 4 h 85"/>
                <a:gd name="T14" fmla="*/ 13 w 75"/>
                <a:gd name="T15" fmla="*/ 4 h 85"/>
                <a:gd name="T16" fmla="*/ 15 w 75"/>
                <a:gd name="T17" fmla="*/ 0 h 85"/>
                <a:gd name="T18" fmla="*/ 15 w 75"/>
                <a:gd name="T19" fmla="*/ 4 h 85"/>
                <a:gd name="T20" fmla="*/ 12 w 75"/>
                <a:gd name="T21" fmla="*/ 4 h 85"/>
                <a:gd name="T22" fmla="*/ 10 w 75"/>
                <a:gd name="T23" fmla="*/ 9 h 85"/>
                <a:gd name="T24" fmla="*/ 8 w 75"/>
                <a:gd name="T25" fmla="*/ 12 h 85"/>
                <a:gd name="T26" fmla="*/ 6 w 75"/>
                <a:gd name="T27" fmla="*/ 16 h 85"/>
                <a:gd name="T28" fmla="*/ 3 w 75"/>
                <a:gd name="T29" fmla="*/ 19 h 85"/>
                <a:gd name="T30" fmla="*/ 3 w 75"/>
                <a:gd name="T31" fmla="*/ 20 h 85"/>
                <a:gd name="T32" fmla="*/ 2 w 75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4" name="Freeform 195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24 h 99"/>
                <a:gd name="T2" fmla="*/ 0 w 74"/>
                <a:gd name="T3" fmla="*/ 22 h 99"/>
                <a:gd name="T4" fmla="*/ 3 w 74"/>
                <a:gd name="T5" fmla="*/ 19 h 99"/>
                <a:gd name="T6" fmla="*/ 4 w 74"/>
                <a:gd name="T7" fmla="*/ 16 h 99"/>
                <a:gd name="T8" fmla="*/ 5 w 74"/>
                <a:gd name="T9" fmla="*/ 12 h 99"/>
                <a:gd name="T10" fmla="*/ 9 w 74"/>
                <a:gd name="T11" fmla="*/ 8 h 99"/>
                <a:gd name="T12" fmla="*/ 11 w 74"/>
                <a:gd name="T13" fmla="*/ 4 h 99"/>
                <a:gd name="T14" fmla="*/ 15 w 74"/>
                <a:gd name="T15" fmla="*/ 4 h 99"/>
                <a:gd name="T16" fmla="*/ 18 w 74"/>
                <a:gd name="T17" fmla="*/ 0 h 99"/>
                <a:gd name="T18" fmla="*/ 17 w 74"/>
                <a:gd name="T19" fmla="*/ 4 h 99"/>
                <a:gd name="T20" fmla="*/ 15 w 74"/>
                <a:gd name="T21" fmla="*/ 5 h 99"/>
                <a:gd name="T22" fmla="*/ 11 w 74"/>
                <a:gd name="T23" fmla="*/ 9 h 99"/>
                <a:gd name="T24" fmla="*/ 9 w 74"/>
                <a:gd name="T25" fmla="*/ 13 h 99"/>
                <a:gd name="T26" fmla="*/ 6 w 74"/>
                <a:gd name="T27" fmla="*/ 17 h 99"/>
                <a:gd name="T28" fmla="*/ 4 w 74"/>
                <a:gd name="T29" fmla="*/ 22 h 99"/>
                <a:gd name="T30" fmla="*/ 4 w 74"/>
                <a:gd name="T31" fmla="*/ 24 h 99"/>
                <a:gd name="T32" fmla="*/ 1 w 74"/>
                <a:gd name="T33" fmla="*/ 24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5" name="Freeform 196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28 h 95"/>
                <a:gd name="T2" fmla="*/ 0 w 55"/>
                <a:gd name="T3" fmla="*/ 27 h 95"/>
                <a:gd name="T4" fmla="*/ 1 w 55"/>
                <a:gd name="T5" fmla="*/ 24 h 95"/>
                <a:gd name="T6" fmla="*/ 5 w 55"/>
                <a:gd name="T7" fmla="*/ 19 h 95"/>
                <a:gd name="T8" fmla="*/ 5 w 55"/>
                <a:gd name="T9" fmla="*/ 14 h 95"/>
                <a:gd name="T10" fmla="*/ 7 w 55"/>
                <a:gd name="T11" fmla="*/ 10 h 95"/>
                <a:gd name="T12" fmla="*/ 11 w 55"/>
                <a:gd name="T13" fmla="*/ 5 h 95"/>
                <a:gd name="T14" fmla="*/ 15 w 55"/>
                <a:gd name="T15" fmla="*/ 4 h 95"/>
                <a:gd name="T16" fmla="*/ 19 w 55"/>
                <a:gd name="T17" fmla="*/ 0 h 95"/>
                <a:gd name="T18" fmla="*/ 17 w 55"/>
                <a:gd name="T19" fmla="*/ 4 h 95"/>
                <a:gd name="T20" fmla="*/ 15 w 55"/>
                <a:gd name="T21" fmla="*/ 7 h 95"/>
                <a:gd name="T22" fmla="*/ 12 w 55"/>
                <a:gd name="T23" fmla="*/ 11 h 95"/>
                <a:gd name="T24" fmla="*/ 10 w 55"/>
                <a:gd name="T25" fmla="*/ 16 h 95"/>
                <a:gd name="T26" fmla="*/ 6 w 55"/>
                <a:gd name="T27" fmla="*/ 21 h 95"/>
                <a:gd name="T28" fmla="*/ 5 w 55"/>
                <a:gd name="T29" fmla="*/ 25 h 95"/>
                <a:gd name="T30" fmla="*/ 5 w 55"/>
                <a:gd name="T31" fmla="*/ 27 h 95"/>
                <a:gd name="T32" fmla="*/ 1 w 55"/>
                <a:gd name="T33" fmla="*/ 28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6" name="Freeform 197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22 h 70"/>
                <a:gd name="T2" fmla="*/ 0 w 58"/>
                <a:gd name="T3" fmla="*/ 21 h 70"/>
                <a:gd name="T4" fmla="*/ 4 w 58"/>
                <a:gd name="T5" fmla="*/ 18 h 70"/>
                <a:gd name="T6" fmla="*/ 4 w 58"/>
                <a:gd name="T7" fmla="*/ 14 h 70"/>
                <a:gd name="T8" fmla="*/ 5 w 58"/>
                <a:gd name="T9" fmla="*/ 11 h 70"/>
                <a:gd name="T10" fmla="*/ 8 w 58"/>
                <a:gd name="T11" fmla="*/ 7 h 70"/>
                <a:gd name="T12" fmla="*/ 11 w 58"/>
                <a:gd name="T13" fmla="*/ 5 h 70"/>
                <a:gd name="T14" fmla="*/ 12 w 58"/>
                <a:gd name="T15" fmla="*/ 2 h 70"/>
                <a:gd name="T16" fmla="*/ 14 w 58"/>
                <a:gd name="T17" fmla="*/ 0 h 70"/>
                <a:gd name="T18" fmla="*/ 13 w 58"/>
                <a:gd name="T19" fmla="*/ 5 h 70"/>
                <a:gd name="T20" fmla="*/ 11 w 58"/>
                <a:gd name="T21" fmla="*/ 5 h 70"/>
                <a:gd name="T22" fmla="*/ 10 w 58"/>
                <a:gd name="T23" fmla="*/ 10 h 70"/>
                <a:gd name="T24" fmla="*/ 8 w 58"/>
                <a:gd name="T25" fmla="*/ 13 h 70"/>
                <a:gd name="T26" fmla="*/ 5 w 58"/>
                <a:gd name="T27" fmla="*/ 16 h 70"/>
                <a:gd name="T28" fmla="*/ 4 w 58"/>
                <a:gd name="T29" fmla="*/ 20 h 70"/>
                <a:gd name="T30" fmla="*/ 4 w 58"/>
                <a:gd name="T31" fmla="*/ 22 h 70"/>
                <a:gd name="T32" fmla="*/ 1 w 58"/>
                <a:gd name="T33" fmla="*/ 22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7" name="Freeform 198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13 h 52"/>
                <a:gd name="T2" fmla="*/ 0 w 22"/>
                <a:gd name="T3" fmla="*/ 12 h 52"/>
                <a:gd name="T4" fmla="*/ 3 w 22"/>
                <a:gd name="T5" fmla="*/ 7 h 52"/>
                <a:gd name="T6" fmla="*/ 5 w 22"/>
                <a:gd name="T7" fmla="*/ 4 h 52"/>
                <a:gd name="T8" fmla="*/ 8 w 22"/>
                <a:gd name="T9" fmla="*/ 0 h 52"/>
                <a:gd name="T10" fmla="*/ 5 w 22"/>
                <a:gd name="T11" fmla="*/ 4 h 52"/>
                <a:gd name="T12" fmla="*/ 5 w 22"/>
                <a:gd name="T13" fmla="*/ 9 h 52"/>
                <a:gd name="T14" fmla="*/ 5 w 22"/>
                <a:gd name="T15" fmla="*/ 13 h 52"/>
                <a:gd name="T16" fmla="*/ 2 w 22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8" name="Freeform 199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9 w 45"/>
                <a:gd name="T1" fmla="*/ 0 h 40"/>
                <a:gd name="T2" fmla="*/ 9 w 45"/>
                <a:gd name="T3" fmla="*/ 3 h 40"/>
                <a:gd name="T4" fmla="*/ 8 w 45"/>
                <a:gd name="T5" fmla="*/ 4 h 40"/>
                <a:gd name="T6" fmla="*/ 7 w 45"/>
                <a:gd name="T7" fmla="*/ 4 h 40"/>
                <a:gd name="T8" fmla="*/ 6 w 45"/>
                <a:gd name="T9" fmla="*/ 6 h 40"/>
                <a:gd name="T10" fmla="*/ 3 w 45"/>
                <a:gd name="T11" fmla="*/ 8 h 40"/>
                <a:gd name="T12" fmla="*/ 3 w 45"/>
                <a:gd name="T13" fmla="*/ 9 h 40"/>
                <a:gd name="T14" fmla="*/ 3 w 45"/>
                <a:gd name="T15" fmla="*/ 10 h 40"/>
                <a:gd name="T16" fmla="*/ 1 w 45"/>
                <a:gd name="T17" fmla="*/ 10 h 40"/>
                <a:gd name="T18" fmla="*/ 0 w 45"/>
                <a:gd name="T19" fmla="*/ 9 h 40"/>
                <a:gd name="T20" fmla="*/ 3 w 45"/>
                <a:gd name="T21" fmla="*/ 8 h 40"/>
                <a:gd name="T22" fmla="*/ 3 w 45"/>
                <a:gd name="T23" fmla="*/ 6 h 40"/>
                <a:gd name="T24" fmla="*/ 3 w 45"/>
                <a:gd name="T25" fmla="*/ 4 h 40"/>
                <a:gd name="T26" fmla="*/ 5 w 45"/>
                <a:gd name="T27" fmla="*/ 4 h 40"/>
                <a:gd name="T28" fmla="*/ 7 w 45"/>
                <a:gd name="T29" fmla="*/ 4 h 40"/>
                <a:gd name="T30" fmla="*/ 8 w 45"/>
                <a:gd name="T31" fmla="*/ 3 h 40"/>
                <a:gd name="T32" fmla="*/ 9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9" name="Freeform 200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19 w 54"/>
                <a:gd name="T1" fmla="*/ 3 h 11"/>
                <a:gd name="T2" fmla="*/ 17 w 54"/>
                <a:gd name="T3" fmla="*/ 3 h 11"/>
                <a:gd name="T4" fmla="*/ 15 w 54"/>
                <a:gd name="T5" fmla="*/ 2 h 11"/>
                <a:gd name="T6" fmla="*/ 12 w 54"/>
                <a:gd name="T7" fmla="*/ 1 h 11"/>
                <a:gd name="T8" fmla="*/ 9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8 w 54"/>
                <a:gd name="T25" fmla="*/ 10 h 11"/>
                <a:gd name="T26" fmla="*/ 11 w 54"/>
                <a:gd name="T27" fmla="*/ 9 h 11"/>
                <a:gd name="T28" fmla="*/ 14 w 54"/>
                <a:gd name="T29" fmla="*/ 6 h 11"/>
                <a:gd name="T30" fmla="*/ 17 w 54"/>
                <a:gd name="T31" fmla="*/ 4 h 11"/>
                <a:gd name="T32" fmla="*/ 1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10" name="Freeform 201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16 w 51"/>
                <a:gd name="T1" fmla="*/ 16 h 45"/>
                <a:gd name="T2" fmla="*/ 14 w 51"/>
                <a:gd name="T3" fmla="*/ 14 h 45"/>
                <a:gd name="T4" fmla="*/ 12 w 51"/>
                <a:gd name="T5" fmla="*/ 13 h 45"/>
                <a:gd name="T6" fmla="*/ 9 w 51"/>
                <a:gd name="T7" fmla="*/ 11 h 45"/>
                <a:gd name="T8" fmla="*/ 5 w 51"/>
                <a:gd name="T9" fmla="*/ 7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9 w 51"/>
                <a:gd name="T25" fmla="*/ 5 h 45"/>
                <a:gd name="T26" fmla="*/ 12 w 51"/>
                <a:gd name="T27" fmla="*/ 9 h 45"/>
                <a:gd name="T28" fmla="*/ 13 w 51"/>
                <a:gd name="T29" fmla="*/ 13 h 45"/>
                <a:gd name="T30" fmla="*/ 15 w 51"/>
                <a:gd name="T31" fmla="*/ 14 h 45"/>
                <a:gd name="T32" fmla="*/ 16 w 51"/>
                <a:gd name="T33" fmla="*/ 16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11" name="Freeform 202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17 h 68"/>
                <a:gd name="T2" fmla="*/ 1 w 15"/>
                <a:gd name="T3" fmla="*/ 13 h 68"/>
                <a:gd name="T4" fmla="*/ 0 w 15"/>
                <a:gd name="T5" fmla="*/ 7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7 h 68"/>
                <a:gd name="T14" fmla="*/ 3 w 15"/>
                <a:gd name="T15" fmla="*/ 12 h 68"/>
                <a:gd name="T16" fmla="*/ 3 w 15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12" name="Freeform 203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12 h 65"/>
                <a:gd name="T2" fmla="*/ 2 w 30"/>
                <a:gd name="T3" fmla="*/ 9 h 65"/>
                <a:gd name="T4" fmla="*/ 3 w 30"/>
                <a:gd name="T5" fmla="*/ 6 h 65"/>
                <a:gd name="T6" fmla="*/ 3 w 30"/>
                <a:gd name="T7" fmla="*/ 3 h 65"/>
                <a:gd name="T8" fmla="*/ 6 w 30"/>
                <a:gd name="T9" fmla="*/ 0 h 65"/>
                <a:gd name="T10" fmla="*/ 7 w 30"/>
                <a:gd name="T11" fmla="*/ 3 h 65"/>
                <a:gd name="T12" fmla="*/ 6 w 30"/>
                <a:gd name="T13" fmla="*/ 3 h 65"/>
                <a:gd name="T14" fmla="*/ 5 w 30"/>
                <a:gd name="T15" fmla="*/ 3 h 65"/>
                <a:gd name="T16" fmla="*/ 4 w 30"/>
                <a:gd name="T17" fmla="*/ 6 h 65"/>
                <a:gd name="T18" fmla="*/ 3 w 30"/>
                <a:gd name="T19" fmla="*/ 8 h 65"/>
                <a:gd name="T20" fmla="*/ 3 w 30"/>
                <a:gd name="T21" fmla="*/ 10 h 65"/>
                <a:gd name="T22" fmla="*/ 3 w 30"/>
                <a:gd name="T23" fmla="*/ 12 h 65"/>
                <a:gd name="T24" fmla="*/ 0 w 30"/>
                <a:gd name="T25" fmla="*/ 1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13" name="Freeform 204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12 h 65"/>
                <a:gd name="T2" fmla="*/ 3 w 15"/>
                <a:gd name="T3" fmla="*/ 10 h 65"/>
                <a:gd name="T4" fmla="*/ 0 w 15"/>
                <a:gd name="T5" fmla="*/ 7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4 h 65"/>
                <a:gd name="T14" fmla="*/ 7 w 15"/>
                <a:gd name="T15" fmla="*/ 9 h 65"/>
                <a:gd name="T16" fmla="*/ 7 w 15"/>
                <a:gd name="T17" fmla="*/ 12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14" name="Freeform 205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3 w 12"/>
                <a:gd name="T1" fmla="*/ 21 h 69"/>
                <a:gd name="T2" fmla="*/ 3 w 12"/>
                <a:gd name="T3" fmla="*/ 17 h 69"/>
                <a:gd name="T4" fmla="*/ 1 w 12"/>
                <a:gd name="T5" fmla="*/ 11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7 h 69"/>
                <a:gd name="T14" fmla="*/ 3 w 12"/>
                <a:gd name="T15" fmla="*/ 14 h 69"/>
                <a:gd name="T16" fmla="*/ 3 w 12"/>
                <a:gd name="T17" fmla="*/ 21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15" name="Freeform 206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14 h 68"/>
                <a:gd name="T2" fmla="*/ 2 w 15"/>
                <a:gd name="T3" fmla="*/ 11 h 68"/>
                <a:gd name="T4" fmla="*/ 2 w 15"/>
                <a:gd name="T5" fmla="*/ 6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6 h 68"/>
                <a:gd name="T14" fmla="*/ 2 w 15"/>
                <a:gd name="T15" fmla="*/ 10 h 68"/>
                <a:gd name="T16" fmla="*/ 2 w 15"/>
                <a:gd name="T17" fmla="*/ 1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16" name="Freeform 207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4 w 18"/>
                <a:gd name="T1" fmla="*/ 19 h 76"/>
                <a:gd name="T2" fmla="*/ 4 w 18"/>
                <a:gd name="T3" fmla="*/ 14 h 76"/>
                <a:gd name="T4" fmla="*/ 2 w 18"/>
                <a:gd name="T5" fmla="*/ 8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8 h 76"/>
                <a:gd name="T14" fmla="*/ 4 w 18"/>
                <a:gd name="T15" fmla="*/ 14 h 76"/>
                <a:gd name="T16" fmla="*/ 4 w 18"/>
                <a:gd name="T17" fmla="*/ 19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17" name="Freeform 208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5 w 27"/>
                <a:gd name="T1" fmla="*/ 20 h 84"/>
                <a:gd name="T2" fmla="*/ 4 w 27"/>
                <a:gd name="T3" fmla="*/ 19 h 84"/>
                <a:gd name="T4" fmla="*/ 3 w 27"/>
                <a:gd name="T5" fmla="*/ 16 h 84"/>
                <a:gd name="T6" fmla="*/ 3 w 27"/>
                <a:gd name="T7" fmla="*/ 12 h 84"/>
                <a:gd name="T8" fmla="*/ 3 w 27"/>
                <a:gd name="T9" fmla="*/ 9 h 84"/>
                <a:gd name="T10" fmla="*/ 3 w 27"/>
                <a:gd name="T11" fmla="*/ 5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10 h 84"/>
                <a:gd name="T22" fmla="*/ 4 w 27"/>
                <a:gd name="T23" fmla="*/ 17 h 84"/>
                <a:gd name="T24" fmla="*/ 5 w 27"/>
                <a:gd name="T25" fmla="*/ 20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18" name="Freeform 209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5 w 35"/>
                <a:gd name="T1" fmla="*/ 20 h 91"/>
                <a:gd name="T2" fmla="*/ 3 w 35"/>
                <a:gd name="T3" fmla="*/ 17 h 91"/>
                <a:gd name="T4" fmla="*/ 2 w 35"/>
                <a:gd name="T5" fmla="*/ 15 h 91"/>
                <a:gd name="T6" fmla="*/ 2 w 35"/>
                <a:gd name="T7" fmla="*/ 12 h 91"/>
                <a:gd name="T8" fmla="*/ 2 w 35"/>
                <a:gd name="T9" fmla="*/ 9 h 91"/>
                <a:gd name="T10" fmla="*/ 1 w 35"/>
                <a:gd name="T11" fmla="*/ 5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3 w 35"/>
                <a:gd name="T21" fmla="*/ 8 h 91"/>
                <a:gd name="T22" fmla="*/ 4 w 35"/>
                <a:gd name="T23" fmla="*/ 14 h 91"/>
                <a:gd name="T24" fmla="*/ 5 w 35"/>
                <a:gd name="T25" fmla="*/ 20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19" name="Freeform 210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13 w 56"/>
                <a:gd name="T1" fmla="*/ 21 h 85"/>
                <a:gd name="T2" fmla="*/ 11 w 56"/>
                <a:gd name="T3" fmla="*/ 19 h 85"/>
                <a:gd name="T4" fmla="*/ 9 w 56"/>
                <a:gd name="T5" fmla="*/ 17 h 85"/>
                <a:gd name="T6" fmla="*/ 7 w 56"/>
                <a:gd name="T7" fmla="*/ 13 h 85"/>
                <a:gd name="T8" fmla="*/ 4 w 56"/>
                <a:gd name="T9" fmla="*/ 10 h 85"/>
                <a:gd name="T10" fmla="*/ 4 w 56"/>
                <a:gd name="T11" fmla="*/ 6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6 w 56"/>
                <a:gd name="T23" fmla="*/ 4 h 85"/>
                <a:gd name="T24" fmla="*/ 8 w 56"/>
                <a:gd name="T25" fmla="*/ 8 h 85"/>
                <a:gd name="T26" fmla="*/ 10 w 56"/>
                <a:gd name="T27" fmla="*/ 11 h 85"/>
                <a:gd name="T28" fmla="*/ 11 w 56"/>
                <a:gd name="T29" fmla="*/ 15 h 85"/>
                <a:gd name="T30" fmla="*/ 12 w 56"/>
                <a:gd name="T31" fmla="*/ 18 h 85"/>
                <a:gd name="T32" fmla="*/ 13 w 56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20" name="Freeform 211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20 w 71"/>
                <a:gd name="T1" fmla="*/ 19 h 70"/>
                <a:gd name="T2" fmla="*/ 18 w 71"/>
                <a:gd name="T3" fmla="*/ 17 h 70"/>
                <a:gd name="T4" fmla="*/ 14 w 71"/>
                <a:gd name="T5" fmla="*/ 15 h 70"/>
                <a:gd name="T6" fmla="*/ 11 w 71"/>
                <a:gd name="T7" fmla="*/ 12 h 70"/>
                <a:gd name="T8" fmla="*/ 7 w 71"/>
                <a:gd name="T9" fmla="*/ 10 h 70"/>
                <a:gd name="T10" fmla="*/ 4 w 71"/>
                <a:gd name="T11" fmla="*/ 6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9 w 71"/>
                <a:gd name="T23" fmla="*/ 4 h 70"/>
                <a:gd name="T24" fmla="*/ 11 w 71"/>
                <a:gd name="T25" fmla="*/ 7 h 70"/>
                <a:gd name="T26" fmla="*/ 14 w 71"/>
                <a:gd name="T27" fmla="*/ 11 h 70"/>
                <a:gd name="T28" fmla="*/ 17 w 71"/>
                <a:gd name="T29" fmla="*/ 13 h 70"/>
                <a:gd name="T30" fmla="*/ 19 w 71"/>
                <a:gd name="T31" fmla="*/ 17 h 70"/>
                <a:gd name="T32" fmla="*/ 20 w 71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21" name="Freeform 212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7 w 64"/>
                <a:gd name="T7" fmla="*/ 3 h 65"/>
                <a:gd name="T8" fmla="*/ 11 w 64"/>
                <a:gd name="T9" fmla="*/ 5 h 65"/>
                <a:gd name="T10" fmla="*/ 13 w 64"/>
                <a:gd name="T11" fmla="*/ 8 h 65"/>
                <a:gd name="T12" fmla="*/ 16 w 64"/>
                <a:gd name="T13" fmla="*/ 9 h 65"/>
                <a:gd name="T14" fmla="*/ 19 w 64"/>
                <a:gd name="T15" fmla="*/ 12 h 65"/>
                <a:gd name="T16" fmla="*/ 22 w 64"/>
                <a:gd name="T17" fmla="*/ 12 h 65"/>
                <a:gd name="T18" fmla="*/ 18 w 64"/>
                <a:gd name="T19" fmla="*/ 12 h 65"/>
                <a:gd name="T20" fmla="*/ 14 w 64"/>
                <a:gd name="T21" fmla="*/ 10 h 65"/>
                <a:gd name="T22" fmla="*/ 11 w 64"/>
                <a:gd name="T23" fmla="*/ 9 h 65"/>
                <a:gd name="T24" fmla="*/ 5 w 64"/>
                <a:gd name="T25" fmla="*/ 7 h 65"/>
                <a:gd name="T26" fmla="*/ 5 w 64"/>
                <a:gd name="T27" fmla="*/ 4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22" name="Freeform 213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71 w 312"/>
                <a:gd name="T1" fmla="*/ 17 h 76"/>
                <a:gd name="T2" fmla="*/ 73 w 312"/>
                <a:gd name="T3" fmla="*/ 18 h 76"/>
                <a:gd name="T4" fmla="*/ 71 w 312"/>
                <a:gd name="T5" fmla="*/ 18 h 76"/>
                <a:gd name="T6" fmla="*/ 71 w 312"/>
                <a:gd name="T7" fmla="*/ 19 h 76"/>
                <a:gd name="T8" fmla="*/ 71 w 312"/>
                <a:gd name="T9" fmla="*/ 19 h 76"/>
                <a:gd name="T10" fmla="*/ 66 w 312"/>
                <a:gd name="T11" fmla="*/ 15 h 76"/>
                <a:gd name="T12" fmla="*/ 61 w 312"/>
                <a:gd name="T13" fmla="*/ 11 h 76"/>
                <a:gd name="T14" fmla="*/ 57 w 312"/>
                <a:gd name="T15" fmla="*/ 9 h 76"/>
                <a:gd name="T16" fmla="*/ 53 w 312"/>
                <a:gd name="T17" fmla="*/ 6 h 76"/>
                <a:gd name="T18" fmla="*/ 47 w 312"/>
                <a:gd name="T19" fmla="*/ 4 h 76"/>
                <a:gd name="T20" fmla="*/ 41 w 312"/>
                <a:gd name="T21" fmla="*/ 4 h 76"/>
                <a:gd name="T22" fmla="*/ 38 w 312"/>
                <a:gd name="T23" fmla="*/ 4 h 76"/>
                <a:gd name="T24" fmla="*/ 33 w 312"/>
                <a:gd name="T25" fmla="*/ 4 h 76"/>
                <a:gd name="T26" fmla="*/ 28 w 312"/>
                <a:gd name="T27" fmla="*/ 4 h 76"/>
                <a:gd name="T28" fmla="*/ 24 w 312"/>
                <a:gd name="T29" fmla="*/ 4 h 76"/>
                <a:gd name="T30" fmla="*/ 18 w 312"/>
                <a:gd name="T31" fmla="*/ 4 h 76"/>
                <a:gd name="T32" fmla="*/ 15 w 312"/>
                <a:gd name="T33" fmla="*/ 5 h 76"/>
                <a:gd name="T34" fmla="*/ 11 w 312"/>
                <a:gd name="T35" fmla="*/ 7 h 76"/>
                <a:gd name="T36" fmla="*/ 7 w 312"/>
                <a:gd name="T37" fmla="*/ 8 h 76"/>
                <a:gd name="T38" fmla="*/ 4 w 312"/>
                <a:gd name="T39" fmla="*/ 9 h 76"/>
                <a:gd name="T40" fmla="*/ 0 w 312"/>
                <a:gd name="T41" fmla="*/ 10 h 76"/>
                <a:gd name="T42" fmla="*/ 4 w 312"/>
                <a:gd name="T43" fmla="*/ 8 h 76"/>
                <a:gd name="T44" fmla="*/ 4 w 312"/>
                <a:gd name="T45" fmla="*/ 5 h 76"/>
                <a:gd name="T46" fmla="*/ 9 w 312"/>
                <a:gd name="T47" fmla="*/ 4 h 76"/>
                <a:gd name="T48" fmla="*/ 12 w 312"/>
                <a:gd name="T49" fmla="*/ 4 h 76"/>
                <a:gd name="T50" fmla="*/ 17 w 312"/>
                <a:gd name="T51" fmla="*/ 4 h 76"/>
                <a:gd name="T52" fmla="*/ 22 w 312"/>
                <a:gd name="T53" fmla="*/ 1 h 76"/>
                <a:gd name="T54" fmla="*/ 27 w 312"/>
                <a:gd name="T55" fmla="*/ 0 h 76"/>
                <a:gd name="T56" fmla="*/ 34 w 312"/>
                <a:gd name="T57" fmla="*/ 0 h 76"/>
                <a:gd name="T58" fmla="*/ 40 w 312"/>
                <a:gd name="T59" fmla="*/ 1 h 76"/>
                <a:gd name="T60" fmla="*/ 46 w 312"/>
                <a:gd name="T61" fmla="*/ 4 h 76"/>
                <a:gd name="T62" fmla="*/ 51 w 312"/>
                <a:gd name="T63" fmla="*/ 4 h 76"/>
                <a:gd name="T64" fmla="*/ 56 w 312"/>
                <a:gd name="T65" fmla="*/ 4 h 76"/>
                <a:gd name="T66" fmla="*/ 60 w 312"/>
                <a:gd name="T67" fmla="*/ 7 h 76"/>
                <a:gd name="T68" fmla="*/ 65 w 312"/>
                <a:gd name="T69" fmla="*/ 10 h 76"/>
                <a:gd name="T70" fmla="*/ 68 w 312"/>
                <a:gd name="T71" fmla="*/ 13 h 76"/>
                <a:gd name="T72" fmla="*/ 71 w 312"/>
                <a:gd name="T73" fmla="*/ 17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23" name="Freeform 214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9 w 38"/>
                <a:gd name="T1" fmla="*/ 0 h 68"/>
                <a:gd name="T2" fmla="*/ 7 w 38"/>
                <a:gd name="T3" fmla="*/ 4 h 68"/>
                <a:gd name="T4" fmla="*/ 5 w 38"/>
                <a:gd name="T5" fmla="*/ 4 h 68"/>
                <a:gd name="T6" fmla="*/ 3 w 38"/>
                <a:gd name="T7" fmla="*/ 7 h 68"/>
                <a:gd name="T8" fmla="*/ 3 w 38"/>
                <a:gd name="T9" fmla="*/ 10 h 68"/>
                <a:gd name="T10" fmla="*/ 3 w 38"/>
                <a:gd name="T11" fmla="*/ 12 h 68"/>
                <a:gd name="T12" fmla="*/ 1 w 38"/>
                <a:gd name="T13" fmla="*/ 15 h 68"/>
                <a:gd name="T14" fmla="*/ 0 w 38"/>
                <a:gd name="T15" fmla="*/ 16 h 68"/>
                <a:gd name="T16" fmla="*/ 1 w 38"/>
                <a:gd name="T17" fmla="*/ 17 h 68"/>
                <a:gd name="T18" fmla="*/ 3 w 38"/>
                <a:gd name="T19" fmla="*/ 17 h 68"/>
                <a:gd name="T20" fmla="*/ 3 w 38"/>
                <a:gd name="T21" fmla="*/ 16 h 68"/>
                <a:gd name="T22" fmla="*/ 3 w 38"/>
                <a:gd name="T23" fmla="*/ 14 h 68"/>
                <a:gd name="T24" fmla="*/ 3 w 38"/>
                <a:gd name="T25" fmla="*/ 11 h 68"/>
                <a:gd name="T26" fmla="*/ 4 w 38"/>
                <a:gd name="T27" fmla="*/ 8 h 68"/>
                <a:gd name="T28" fmla="*/ 6 w 38"/>
                <a:gd name="T29" fmla="*/ 5 h 68"/>
                <a:gd name="T30" fmla="*/ 7 w 38"/>
                <a:gd name="T31" fmla="*/ 4 h 68"/>
                <a:gd name="T32" fmla="*/ 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24" name="Freeform 215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21 h 75"/>
                <a:gd name="T2" fmla="*/ 0 w 45"/>
                <a:gd name="T3" fmla="*/ 21 h 75"/>
                <a:gd name="T4" fmla="*/ 1 w 45"/>
                <a:gd name="T5" fmla="*/ 19 h 75"/>
                <a:gd name="T6" fmla="*/ 3 w 45"/>
                <a:gd name="T7" fmla="*/ 16 h 75"/>
                <a:gd name="T8" fmla="*/ 3 w 45"/>
                <a:gd name="T9" fmla="*/ 13 h 75"/>
                <a:gd name="T10" fmla="*/ 3 w 45"/>
                <a:gd name="T11" fmla="*/ 10 h 75"/>
                <a:gd name="T12" fmla="*/ 3 w 45"/>
                <a:gd name="T13" fmla="*/ 6 h 75"/>
                <a:gd name="T14" fmla="*/ 5 w 45"/>
                <a:gd name="T15" fmla="*/ 4 h 75"/>
                <a:gd name="T16" fmla="*/ 7 w 45"/>
                <a:gd name="T17" fmla="*/ 0 h 75"/>
                <a:gd name="T18" fmla="*/ 6 w 45"/>
                <a:gd name="T19" fmla="*/ 4 h 75"/>
                <a:gd name="T20" fmla="*/ 5 w 45"/>
                <a:gd name="T21" fmla="*/ 6 h 75"/>
                <a:gd name="T22" fmla="*/ 4 w 45"/>
                <a:gd name="T23" fmla="*/ 10 h 75"/>
                <a:gd name="T24" fmla="*/ 3 w 45"/>
                <a:gd name="T25" fmla="*/ 13 h 75"/>
                <a:gd name="T26" fmla="*/ 3 w 45"/>
                <a:gd name="T27" fmla="*/ 17 h 75"/>
                <a:gd name="T28" fmla="*/ 3 w 45"/>
                <a:gd name="T29" fmla="*/ 19 h 75"/>
                <a:gd name="T30" fmla="*/ 3 w 45"/>
                <a:gd name="T31" fmla="*/ 21 h 75"/>
                <a:gd name="T32" fmla="*/ 1 w 45"/>
                <a:gd name="T33" fmla="*/ 21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25" name="Freeform 216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23 h 98"/>
                <a:gd name="T2" fmla="*/ 0 w 60"/>
                <a:gd name="T3" fmla="*/ 22 h 98"/>
                <a:gd name="T4" fmla="*/ 2 w 60"/>
                <a:gd name="T5" fmla="*/ 19 h 98"/>
                <a:gd name="T6" fmla="*/ 3 w 60"/>
                <a:gd name="T7" fmla="*/ 17 h 98"/>
                <a:gd name="T8" fmla="*/ 3 w 60"/>
                <a:gd name="T9" fmla="*/ 12 h 98"/>
                <a:gd name="T10" fmla="*/ 5 w 60"/>
                <a:gd name="T11" fmla="*/ 9 h 98"/>
                <a:gd name="T12" fmla="*/ 8 w 60"/>
                <a:gd name="T13" fmla="*/ 5 h 98"/>
                <a:gd name="T14" fmla="*/ 10 w 60"/>
                <a:gd name="T15" fmla="*/ 4 h 98"/>
                <a:gd name="T16" fmla="*/ 12 w 60"/>
                <a:gd name="T17" fmla="*/ 0 h 98"/>
                <a:gd name="T18" fmla="*/ 11 w 60"/>
                <a:gd name="T19" fmla="*/ 4 h 98"/>
                <a:gd name="T20" fmla="*/ 10 w 60"/>
                <a:gd name="T21" fmla="*/ 5 h 98"/>
                <a:gd name="T22" fmla="*/ 9 w 60"/>
                <a:gd name="T23" fmla="*/ 9 h 98"/>
                <a:gd name="T24" fmla="*/ 7 w 60"/>
                <a:gd name="T25" fmla="*/ 13 h 98"/>
                <a:gd name="T26" fmla="*/ 4 w 60"/>
                <a:gd name="T27" fmla="*/ 17 h 98"/>
                <a:gd name="T28" fmla="*/ 3 w 60"/>
                <a:gd name="T29" fmla="*/ 21 h 98"/>
                <a:gd name="T30" fmla="*/ 3 w 60"/>
                <a:gd name="T31" fmla="*/ 23 h 98"/>
                <a:gd name="T32" fmla="*/ 1 w 60"/>
                <a:gd name="T33" fmla="*/ 23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26" name="Freeform 217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22 h 105"/>
                <a:gd name="T2" fmla="*/ 0 w 65"/>
                <a:gd name="T3" fmla="*/ 20 h 105"/>
                <a:gd name="T4" fmla="*/ 3 w 65"/>
                <a:gd name="T5" fmla="*/ 17 h 105"/>
                <a:gd name="T6" fmla="*/ 4 w 65"/>
                <a:gd name="T7" fmla="*/ 15 h 105"/>
                <a:gd name="T8" fmla="*/ 5 w 65"/>
                <a:gd name="T9" fmla="*/ 11 h 105"/>
                <a:gd name="T10" fmla="*/ 9 w 65"/>
                <a:gd name="T11" fmla="*/ 8 h 105"/>
                <a:gd name="T12" fmla="*/ 12 w 65"/>
                <a:gd name="T13" fmla="*/ 4 h 105"/>
                <a:gd name="T14" fmla="*/ 15 w 65"/>
                <a:gd name="T15" fmla="*/ 3 h 105"/>
                <a:gd name="T16" fmla="*/ 19 w 65"/>
                <a:gd name="T17" fmla="*/ 0 h 105"/>
                <a:gd name="T18" fmla="*/ 17 w 65"/>
                <a:gd name="T19" fmla="*/ 3 h 105"/>
                <a:gd name="T20" fmla="*/ 15 w 65"/>
                <a:gd name="T21" fmla="*/ 4 h 105"/>
                <a:gd name="T22" fmla="*/ 13 w 65"/>
                <a:gd name="T23" fmla="*/ 8 h 105"/>
                <a:gd name="T24" fmla="*/ 10 w 65"/>
                <a:gd name="T25" fmla="*/ 12 h 105"/>
                <a:gd name="T26" fmla="*/ 7 w 65"/>
                <a:gd name="T27" fmla="*/ 15 h 105"/>
                <a:gd name="T28" fmla="*/ 4 w 65"/>
                <a:gd name="T29" fmla="*/ 19 h 105"/>
                <a:gd name="T30" fmla="*/ 4 w 65"/>
                <a:gd name="T31" fmla="*/ 20 h 105"/>
                <a:gd name="T32" fmla="*/ 1 w 65"/>
                <a:gd name="T33" fmla="*/ 22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27" name="Freeform 218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20 h 87"/>
                <a:gd name="T2" fmla="*/ 0 w 71"/>
                <a:gd name="T3" fmla="*/ 18 h 87"/>
                <a:gd name="T4" fmla="*/ 3 w 71"/>
                <a:gd name="T5" fmla="*/ 16 h 87"/>
                <a:gd name="T6" fmla="*/ 3 w 71"/>
                <a:gd name="T7" fmla="*/ 13 h 87"/>
                <a:gd name="T8" fmla="*/ 6 w 71"/>
                <a:gd name="T9" fmla="*/ 10 h 87"/>
                <a:gd name="T10" fmla="*/ 8 w 71"/>
                <a:gd name="T11" fmla="*/ 6 h 87"/>
                <a:gd name="T12" fmla="*/ 11 w 71"/>
                <a:gd name="T13" fmla="*/ 3 h 87"/>
                <a:gd name="T14" fmla="*/ 14 w 71"/>
                <a:gd name="T15" fmla="*/ 3 h 87"/>
                <a:gd name="T16" fmla="*/ 16 w 71"/>
                <a:gd name="T17" fmla="*/ 0 h 87"/>
                <a:gd name="T18" fmla="*/ 15 w 71"/>
                <a:gd name="T19" fmla="*/ 3 h 87"/>
                <a:gd name="T20" fmla="*/ 13 w 71"/>
                <a:gd name="T21" fmla="*/ 4 h 87"/>
                <a:gd name="T22" fmla="*/ 10 w 71"/>
                <a:gd name="T23" fmla="*/ 8 h 87"/>
                <a:gd name="T24" fmla="*/ 8 w 71"/>
                <a:gd name="T25" fmla="*/ 11 h 87"/>
                <a:gd name="T26" fmla="*/ 5 w 71"/>
                <a:gd name="T27" fmla="*/ 15 h 87"/>
                <a:gd name="T28" fmla="*/ 3 w 71"/>
                <a:gd name="T29" fmla="*/ 17 h 87"/>
                <a:gd name="T30" fmla="*/ 3 w 71"/>
                <a:gd name="T31" fmla="*/ 19 h 87"/>
                <a:gd name="T32" fmla="*/ 0 w 71"/>
                <a:gd name="T33" fmla="*/ 20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28" name="Freeform 219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20 h 71"/>
                <a:gd name="T2" fmla="*/ 0 w 61"/>
                <a:gd name="T3" fmla="*/ 18 h 71"/>
                <a:gd name="T4" fmla="*/ 3 w 61"/>
                <a:gd name="T5" fmla="*/ 16 h 71"/>
                <a:gd name="T6" fmla="*/ 3 w 61"/>
                <a:gd name="T7" fmla="*/ 12 h 71"/>
                <a:gd name="T8" fmla="*/ 3 w 61"/>
                <a:gd name="T9" fmla="*/ 10 h 71"/>
                <a:gd name="T10" fmla="*/ 5 w 61"/>
                <a:gd name="T11" fmla="*/ 7 h 71"/>
                <a:gd name="T12" fmla="*/ 7 w 61"/>
                <a:gd name="T13" fmla="*/ 4 h 71"/>
                <a:gd name="T14" fmla="*/ 9 w 61"/>
                <a:gd name="T15" fmla="*/ 4 h 71"/>
                <a:gd name="T16" fmla="*/ 10 w 61"/>
                <a:gd name="T17" fmla="*/ 0 h 71"/>
                <a:gd name="T18" fmla="*/ 9 w 61"/>
                <a:gd name="T19" fmla="*/ 4 h 71"/>
                <a:gd name="T20" fmla="*/ 8 w 61"/>
                <a:gd name="T21" fmla="*/ 4 h 71"/>
                <a:gd name="T22" fmla="*/ 7 w 61"/>
                <a:gd name="T23" fmla="*/ 9 h 71"/>
                <a:gd name="T24" fmla="*/ 5 w 61"/>
                <a:gd name="T25" fmla="*/ 11 h 71"/>
                <a:gd name="T26" fmla="*/ 3 w 61"/>
                <a:gd name="T27" fmla="*/ 15 h 71"/>
                <a:gd name="T28" fmla="*/ 3 w 61"/>
                <a:gd name="T29" fmla="*/ 18 h 71"/>
                <a:gd name="T30" fmla="*/ 3 w 61"/>
                <a:gd name="T31" fmla="*/ 19 h 71"/>
                <a:gd name="T32" fmla="*/ 1 w 61"/>
                <a:gd name="T33" fmla="*/ 2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29" name="Freeform 220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10 h 51"/>
                <a:gd name="T2" fmla="*/ 0 w 53"/>
                <a:gd name="T3" fmla="*/ 9 h 51"/>
                <a:gd name="T4" fmla="*/ 3 w 53"/>
                <a:gd name="T5" fmla="*/ 8 h 51"/>
                <a:gd name="T6" fmla="*/ 3 w 53"/>
                <a:gd name="T7" fmla="*/ 6 h 51"/>
                <a:gd name="T8" fmla="*/ 4 w 53"/>
                <a:gd name="T9" fmla="*/ 4 h 51"/>
                <a:gd name="T10" fmla="*/ 6 w 53"/>
                <a:gd name="T11" fmla="*/ 3 h 51"/>
                <a:gd name="T12" fmla="*/ 8 w 53"/>
                <a:gd name="T13" fmla="*/ 3 h 51"/>
                <a:gd name="T14" fmla="*/ 10 w 53"/>
                <a:gd name="T15" fmla="*/ 1 h 51"/>
                <a:gd name="T16" fmla="*/ 11 w 53"/>
                <a:gd name="T17" fmla="*/ 0 h 51"/>
                <a:gd name="T18" fmla="*/ 10 w 53"/>
                <a:gd name="T19" fmla="*/ 3 h 51"/>
                <a:gd name="T20" fmla="*/ 9 w 53"/>
                <a:gd name="T21" fmla="*/ 3 h 51"/>
                <a:gd name="T22" fmla="*/ 7 w 53"/>
                <a:gd name="T23" fmla="*/ 4 h 51"/>
                <a:gd name="T24" fmla="*/ 5 w 53"/>
                <a:gd name="T25" fmla="*/ 6 h 51"/>
                <a:gd name="T26" fmla="*/ 3 w 53"/>
                <a:gd name="T27" fmla="*/ 8 h 51"/>
                <a:gd name="T28" fmla="*/ 3 w 53"/>
                <a:gd name="T29" fmla="*/ 9 h 51"/>
                <a:gd name="T30" fmla="*/ 3 w 53"/>
                <a:gd name="T31" fmla="*/ 10 h 51"/>
                <a:gd name="T32" fmla="*/ 0 w 53"/>
                <a:gd name="T33" fmla="*/ 1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30" name="Freeform 221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17 h 34"/>
                <a:gd name="T2" fmla="*/ 0 w 34"/>
                <a:gd name="T3" fmla="*/ 16 h 34"/>
                <a:gd name="T4" fmla="*/ 1 w 34"/>
                <a:gd name="T5" fmla="*/ 13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9 w 34"/>
                <a:gd name="T13" fmla="*/ 2 h 34"/>
                <a:gd name="T14" fmla="*/ 11 w 34"/>
                <a:gd name="T15" fmla="*/ 0 h 34"/>
                <a:gd name="T16" fmla="*/ 13 w 34"/>
                <a:gd name="T17" fmla="*/ 1 h 34"/>
                <a:gd name="T18" fmla="*/ 11 w 34"/>
                <a:gd name="T19" fmla="*/ 3 h 34"/>
                <a:gd name="T20" fmla="*/ 8 w 34"/>
                <a:gd name="T21" fmla="*/ 8 h 34"/>
                <a:gd name="T22" fmla="*/ 6 w 34"/>
                <a:gd name="T23" fmla="*/ 8 h 34"/>
                <a:gd name="T24" fmla="*/ 5 w 34"/>
                <a:gd name="T25" fmla="*/ 11 h 34"/>
                <a:gd name="T26" fmla="*/ 5 w 34"/>
                <a:gd name="T27" fmla="*/ 16 h 34"/>
                <a:gd name="T28" fmla="*/ 5 w 34"/>
                <a:gd name="T29" fmla="*/ 18 h 34"/>
                <a:gd name="T30" fmla="*/ 2 w 34"/>
                <a:gd name="T31" fmla="*/ 18 h 34"/>
                <a:gd name="T32" fmla="*/ 0 w 34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31" name="Freeform 222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13 w 40"/>
                <a:gd name="T1" fmla="*/ 0 h 44"/>
                <a:gd name="T2" fmla="*/ 13 w 40"/>
                <a:gd name="T3" fmla="*/ 3 h 44"/>
                <a:gd name="T4" fmla="*/ 11 w 40"/>
                <a:gd name="T5" fmla="*/ 3 h 44"/>
                <a:gd name="T6" fmla="*/ 10 w 40"/>
                <a:gd name="T7" fmla="*/ 3 h 44"/>
                <a:gd name="T8" fmla="*/ 8 w 40"/>
                <a:gd name="T9" fmla="*/ 5 h 44"/>
                <a:gd name="T10" fmla="*/ 5 w 40"/>
                <a:gd name="T11" fmla="*/ 7 h 44"/>
                <a:gd name="T12" fmla="*/ 5 w 40"/>
                <a:gd name="T13" fmla="*/ 8 h 44"/>
                <a:gd name="T14" fmla="*/ 5 w 40"/>
                <a:gd name="T15" fmla="*/ 9 h 44"/>
                <a:gd name="T16" fmla="*/ 1 w 40"/>
                <a:gd name="T17" fmla="*/ 9 h 44"/>
                <a:gd name="T18" fmla="*/ 0 w 40"/>
                <a:gd name="T19" fmla="*/ 8 h 44"/>
                <a:gd name="T20" fmla="*/ 2 w 40"/>
                <a:gd name="T21" fmla="*/ 7 h 44"/>
                <a:gd name="T22" fmla="*/ 5 w 40"/>
                <a:gd name="T23" fmla="*/ 5 h 44"/>
                <a:gd name="T24" fmla="*/ 5 w 40"/>
                <a:gd name="T25" fmla="*/ 3 h 44"/>
                <a:gd name="T26" fmla="*/ 7 w 40"/>
                <a:gd name="T27" fmla="*/ 3 h 44"/>
                <a:gd name="T28" fmla="*/ 10 w 40"/>
                <a:gd name="T29" fmla="*/ 3 h 44"/>
                <a:gd name="T30" fmla="*/ 12 w 40"/>
                <a:gd name="T31" fmla="*/ 3 h 44"/>
                <a:gd name="T32" fmla="*/ 1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32" name="Freeform 223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13 w 47"/>
                <a:gd name="T1" fmla="*/ 7 h 21"/>
                <a:gd name="T2" fmla="*/ 13 w 47"/>
                <a:gd name="T3" fmla="*/ 6 h 21"/>
                <a:gd name="T4" fmla="*/ 12 w 47"/>
                <a:gd name="T5" fmla="*/ 5 h 21"/>
                <a:gd name="T6" fmla="*/ 10 w 47"/>
                <a:gd name="T7" fmla="*/ 5 h 21"/>
                <a:gd name="T8" fmla="*/ 7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8 w 47"/>
                <a:gd name="T27" fmla="*/ 5 h 21"/>
                <a:gd name="T28" fmla="*/ 10 w 47"/>
                <a:gd name="T29" fmla="*/ 6 h 21"/>
                <a:gd name="T30" fmla="*/ 12 w 47"/>
                <a:gd name="T31" fmla="*/ 6 h 21"/>
                <a:gd name="T32" fmla="*/ 13 w 47"/>
                <a:gd name="T33" fmla="*/ 7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33" name="Freeform 224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11 w 53"/>
                <a:gd name="T1" fmla="*/ 0 h 13"/>
                <a:gd name="T2" fmla="*/ 10 w 53"/>
                <a:gd name="T3" fmla="*/ 0 h 13"/>
                <a:gd name="T4" fmla="*/ 9 w 53"/>
                <a:gd name="T5" fmla="*/ 0 h 13"/>
                <a:gd name="T6" fmla="*/ 7 w 53"/>
                <a:gd name="T7" fmla="*/ 0 h 13"/>
                <a:gd name="T8" fmla="*/ 5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5 w 53"/>
                <a:gd name="T25" fmla="*/ 2 h 13"/>
                <a:gd name="T26" fmla="*/ 7 w 53"/>
                <a:gd name="T27" fmla="*/ 2 h 13"/>
                <a:gd name="T28" fmla="*/ 9 w 53"/>
                <a:gd name="T29" fmla="*/ 2 h 13"/>
                <a:gd name="T30" fmla="*/ 10 w 53"/>
                <a:gd name="T31" fmla="*/ 2 h 13"/>
                <a:gd name="T32" fmla="*/ 11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34" name="Freeform 225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11 w 48"/>
                <a:gd name="T1" fmla="*/ 8 h 41"/>
                <a:gd name="T2" fmla="*/ 10 w 48"/>
                <a:gd name="T3" fmla="*/ 7 h 41"/>
                <a:gd name="T4" fmla="*/ 9 w 48"/>
                <a:gd name="T5" fmla="*/ 6 h 41"/>
                <a:gd name="T6" fmla="*/ 6 w 48"/>
                <a:gd name="T7" fmla="*/ 5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6 w 48"/>
                <a:gd name="T25" fmla="*/ 3 h 41"/>
                <a:gd name="T26" fmla="*/ 8 w 48"/>
                <a:gd name="T27" fmla="*/ 4 h 41"/>
                <a:gd name="T28" fmla="*/ 10 w 48"/>
                <a:gd name="T29" fmla="*/ 6 h 41"/>
                <a:gd name="T30" fmla="*/ 11 w 48"/>
                <a:gd name="T31" fmla="*/ 7 h 41"/>
                <a:gd name="T32" fmla="*/ 11 w 48"/>
                <a:gd name="T33" fmla="*/ 8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35" name="Freeform 226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17 h 68"/>
                <a:gd name="T2" fmla="*/ 0 w 14"/>
                <a:gd name="T3" fmla="*/ 13 h 68"/>
                <a:gd name="T4" fmla="*/ 0 w 14"/>
                <a:gd name="T5" fmla="*/ 8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7 h 68"/>
                <a:gd name="T14" fmla="*/ 6 w 14"/>
                <a:gd name="T15" fmla="*/ 12 h 68"/>
                <a:gd name="T16" fmla="*/ 3 w 14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36" name="Freeform 227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16 h 66"/>
                <a:gd name="T2" fmla="*/ 1 w 23"/>
                <a:gd name="T3" fmla="*/ 12 h 66"/>
                <a:gd name="T4" fmla="*/ 2 w 23"/>
                <a:gd name="T5" fmla="*/ 7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7 h 66"/>
                <a:gd name="T14" fmla="*/ 2 w 23"/>
                <a:gd name="T15" fmla="*/ 12 h 66"/>
                <a:gd name="T16" fmla="*/ 0 w 23"/>
                <a:gd name="T17" fmla="*/ 1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37" name="Freeform 228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14 h 63"/>
                <a:gd name="T2" fmla="*/ 2 w 14"/>
                <a:gd name="T3" fmla="*/ 12 h 63"/>
                <a:gd name="T4" fmla="*/ 0 w 14"/>
                <a:gd name="T5" fmla="*/ 8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5 h 63"/>
                <a:gd name="T14" fmla="*/ 7 w 14"/>
                <a:gd name="T15" fmla="*/ 10 h 63"/>
                <a:gd name="T16" fmla="*/ 7 w 14"/>
                <a:gd name="T17" fmla="*/ 1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38" name="Freeform 229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0 w 21"/>
                <a:gd name="T1" fmla="*/ 13 h 75"/>
                <a:gd name="T2" fmla="*/ 10 w 21"/>
                <a:gd name="T3" fmla="*/ 10 h 75"/>
                <a:gd name="T4" fmla="*/ 3 w 21"/>
                <a:gd name="T5" fmla="*/ 6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6 h 75"/>
                <a:gd name="T14" fmla="*/ 10 w 21"/>
                <a:gd name="T15" fmla="*/ 10 h 75"/>
                <a:gd name="T16" fmla="*/ 10 w 21"/>
                <a:gd name="T17" fmla="*/ 1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39" name="Freeform 230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0 w 25"/>
                <a:gd name="T1" fmla="*/ 26 h 80"/>
                <a:gd name="T2" fmla="*/ 9 w 25"/>
                <a:gd name="T3" fmla="*/ 23 h 80"/>
                <a:gd name="T4" fmla="*/ 6 w 25"/>
                <a:gd name="T5" fmla="*/ 20 h 80"/>
                <a:gd name="T6" fmla="*/ 6 w 25"/>
                <a:gd name="T7" fmla="*/ 15 h 80"/>
                <a:gd name="T8" fmla="*/ 6 w 25"/>
                <a:gd name="T9" fmla="*/ 12 h 80"/>
                <a:gd name="T10" fmla="*/ 2 w 25"/>
                <a:gd name="T11" fmla="*/ 6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7 w 25"/>
                <a:gd name="T21" fmla="*/ 13 h 80"/>
                <a:gd name="T22" fmla="*/ 9 w 25"/>
                <a:gd name="T23" fmla="*/ 21 h 80"/>
                <a:gd name="T24" fmla="*/ 10 w 25"/>
                <a:gd name="T25" fmla="*/ 26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40" name="Freeform 231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5 w 44"/>
                <a:gd name="T1" fmla="*/ 26 h 86"/>
                <a:gd name="T2" fmla="*/ 4 w 44"/>
                <a:gd name="T3" fmla="*/ 23 h 86"/>
                <a:gd name="T4" fmla="*/ 3 w 44"/>
                <a:gd name="T5" fmla="*/ 20 h 86"/>
                <a:gd name="T6" fmla="*/ 2 w 44"/>
                <a:gd name="T7" fmla="*/ 15 h 86"/>
                <a:gd name="T8" fmla="*/ 2 w 44"/>
                <a:gd name="T9" fmla="*/ 12 h 86"/>
                <a:gd name="T10" fmla="*/ 2 w 44"/>
                <a:gd name="T11" fmla="*/ 8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7 h 86"/>
                <a:gd name="T24" fmla="*/ 2 w 44"/>
                <a:gd name="T25" fmla="*/ 11 h 86"/>
                <a:gd name="T26" fmla="*/ 3 w 44"/>
                <a:gd name="T27" fmla="*/ 16 h 86"/>
                <a:gd name="T28" fmla="*/ 4 w 44"/>
                <a:gd name="T29" fmla="*/ 21 h 86"/>
                <a:gd name="T30" fmla="*/ 4 w 44"/>
                <a:gd name="T31" fmla="*/ 24 h 86"/>
                <a:gd name="T32" fmla="*/ 5 w 44"/>
                <a:gd name="T33" fmla="*/ 26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41" name="Freeform 232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8 w 52"/>
                <a:gd name="T1" fmla="*/ 21 h 79"/>
                <a:gd name="T2" fmla="*/ 7 w 52"/>
                <a:gd name="T3" fmla="*/ 19 h 79"/>
                <a:gd name="T4" fmla="*/ 6 w 52"/>
                <a:gd name="T5" fmla="*/ 17 h 79"/>
                <a:gd name="T6" fmla="*/ 4 w 52"/>
                <a:gd name="T7" fmla="*/ 13 h 79"/>
                <a:gd name="T8" fmla="*/ 3 w 52"/>
                <a:gd name="T9" fmla="*/ 11 h 79"/>
                <a:gd name="T10" fmla="*/ 3 w 52"/>
                <a:gd name="T11" fmla="*/ 7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5 h 79"/>
                <a:gd name="T24" fmla="*/ 5 w 52"/>
                <a:gd name="T25" fmla="*/ 10 h 79"/>
                <a:gd name="T26" fmla="*/ 6 w 52"/>
                <a:gd name="T27" fmla="*/ 13 h 79"/>
                <a:gd name="T28" fmla="*/ 7 w 52"/>
                <a:gd name="T29" fmla="*/ 17 h 79"/>
                <a:gd name="T30" fmla="*/ 8 w 52"/>
                <a:gd name="T31" fmla="*/ 19 h 79"/>
                <a:gd name="T32" fmla="*/ 8 w 52"/>
                <a:gd name="T33" fmla="*/ 2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42" name="Freeform 233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12 w 45"/>
                <a:gd name="T1" fmla="*/ 14 h 73"/>
                <a:gd name="T2" fmla="*/ 11 w 45"/>
                <a:gd name="T3" fmla="*/ 13 h 73"/>
                <a:gd name="T4" fmla="*/ 9 w 45"/>
                <a:gd name="T5" fmla="*/ 11 h 73"/>
                <a:gd name="T6" fmla="*/ 6 w 45"/>
                <a:gd name="T7" fmla="*/ 9 h 73"/>
                <a:gd name="T8" fmla="*/ 4 w 45"/>
                <a:gd name="T9" fmla="*/ 7 h 73"/>
                <a:gd name="T10" fmla="*/ 4 w 45"/>
                <a:gd name="T11" fmla="*/ 4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6 w 45"/>
                <a:gd name="T23" fmla="*/ 3 h 73"/>
                <a:gd name="T24" fmla="*/ 8 w 45"/>
                <a:gd name="T25" fmla="*/ 7 h 73"/>
                <a:gd name="T26" fmla="*/ 9 w 45"/>
                <a:gd name="T27" fmla="*/ 9 h 73"/>
                <a:gd name="T28" fmla="*/ 11 w 45"/>
                <a:gd name="T29" fmla="*/ 12 h 73"/>
                <a:gd name="T30" fmla="*/ 11 w 45"/>
                <a:gd name="T31" fmla="*/ 14 h 73"/>
                <a:gd name="T32" fmla="*/ 12 w 45"/>
                <a:gd name="T33" fmla="*/ 1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43" name="Freeform 234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25 h 106"/>
                <a:gd name="T2" fmla="*/ 0 w 67"/>
                <a:gd name="T3" fmla="*/ 25 h 106"/>
                <a:gd name="T4" fmla="*/ 3 w 67"/>
                <a:gd name="T5" fmla="*/ 22 h 106"/>
                <a:gd name="T6" fmla="*/ 3 w 67"/>
                <a:gd name="T7" fmla="*/ 17 h 106"/>
                <a:gd name="T8" fmla="*/ 4 w 67"/>
                <a:gd name="T9" fmla="*/ 13 h 106"/>
                <a:gd name="T10" fmla="*/ 7 w 67"/>
                <a:gd name="T11" fmla="*/ 9 h 106"/>
                <a:gd name="T12" fmla="*/ 9 w 67"/>
                <a:gd name="T13" fmla="*/ 5 h 106"/>
                <a:gd name="T14" fmla="*/ 11 w 67"/>
                <a:gd name="T15" fmla="*/ 4 h 106"/>
                <a:gd name="T16" fmla="*/ 14 w 67"/>
                <a:gd name="T17" fmla="*/ 0 h 106"/>
                <a:gd name="T18" fmla="*/ 13 w 67"/>
                <a:gd name="T19" fmla="*/ 4 h 106"/>
                <a:gd name="T20" fmla="*/ 11 w 67"/>
                <a:gd name="T21" fmla="*/ 5 h 106"/>
                <a:gd name="T22" fmla="*/ 10 w 67"/>
                <a:gd name="T23" fmla="*/ 10 h 106"/>
                <a:gd name="T24" fmla="*/ 7 w 67"/>
                <a:gd name="T25" fmla="*/ 14 h 106"/>
                <a:gd name="T26" fmla="*/ 5 w 67"/>
                <a:gd name="T27" fmla="*/ 19 h 106"/>
                <a:gd name="T28" fmla="*/ 3 w 67"/>
                <a:gd name="T29" fmla="*/ 22 h 106"/>
                <a:gd name="T30" fmla="*/ 3 w 67"/>
                <a:gd name="T31" fmla="*/ 25 h 106"/>
                <a:gd name="T32" fmla="*/ 1 w 67"/>
                <a:gd name="T33" fmla="*/ 2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44" name="Freeform 235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20 h 83"/>
                <a:gd name="T2" fmla="*/ 0 w 57"/>
                <a:gd name="T3" fmla="*/ 19 h 83"/>
                <a:gd name="T4" fmla="*/ 2 w 57"/>
                <a:gd name="T5" fmla="*/ 18 h 83"/>
                <a:gd name="T6" fmla="*/ 4 w 57"/>
                <a:gd name="T7" fmla="*/ 15 h 83"/>
                <a:gd name="T8" fmla="*/ 4 w 57"/>
                <a:gd name="T9" fmla="*/ 11 h 83"/>
                <a:gd name="T10" fmla="*/ 7 w 57"/>
                <a:gd name="T11" fmla="*/ 8 h 83"/>
                <a:gd name="T12" fmla="*/ 10 w 57"/>
                <a:gd name="T13" fmla="*/ 4 h 83"/>
                <a:gd name="T14" fmla="*/ 13 w 57"/>
                <a:gd name="T15" fmla="*/ 4 h 83"/>
                <a:gd name="T16" fmla="*/ 17 w 57"/>
                <a:gd name="T17" fmla="*/ 0 h 83"/>
                <a:gd name="T18" fmla="*/ 15 w 57"/>
                <a:gd name="T19" fmla="*/ 4 h 83"/>
                <a:gd name="T20" fmla="*/ 12 w 57"/>
                <a:gd name="T21" fmla="*/ 5 h 83"/>
                <a:gd name="T22" fmla="*/ 10 w 57"/>
                <a:gd name="T23" fmla="*/ 9 h 83"/>
                <a:gd name="T24" fmla="*/ 8 w 57"/>
                <a:gd name="T25" fmla="*/ 12 h 83"/>
                <a:gd name="T26" fmla="*/ 4 w 57"/>
                <a:gd name="T27" fmla="*/ 16 h 83"/>
                <a:gd name="T28" fmla="*/ 4 w 57"/>
                <a:gd name="T29" fmla="*/ 18 h 83"/>
                <a:gd name="T30" fmla="*/ 3 w 57"/>
                <a:gd name="T31" fmla="*/ 20 h 83"/>
                <a:gd name="T32" fmla="*/ 0 w 57"/>
                <a:gd name="T33" fmla="*/ 20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45" name="Freeform 236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10 w 52"/>
                <a:gd name="T1" fmla="*/ 21 h 79"/>
                <a:gd name="T2" fmla="*/ 9 w 52"/>
                <a:gd name="T3" fmla="*/ 19 h 79"/>
                <a:gd name="T4" fmla="*/ 8 w 52"/>
                <a:gd name="T5" fmla="*/ 17 h 79"/>
                <a:gd name="T6" fmla="*/ 6 w 52"/>
                <a:gd name="T7" fmla="*/ 13 h 79"/>
                <a:gd name="T8" fmla="*/ 3 w 52"/>
                <a:gd name="T9" fmla="*/ 11 h 79"/>
                <a:gd name="T10" fmla="*/ 3 w 52"/>
                <a:gd name="T11" fmla="*/ 7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4 w 52"/>
                <a:gd name="T23" fmla="*/ 6 h 79"/>
                <a:gd name="T24" fmla="*/ 6 w 52"/>
                <a:gd name="T25" fmla="*/ 10 h 79"/>
                <a:gd name="T26" fmla="*/ 8 w 52"/>
                <a:gd name="T27" fmla="*/ 13 h 79"/>
                <a:gd name="T28" fmla="*/ 9 w 52"/>
                <a:gd name="T29" fmla="*/ 17 h 79"/>
                <a:gd name="T30" fmla="*/ 10 w 52"/>
                <a:gd name="T31" fmla="*/ 19 h 79"/>
                <a:gd name="T32" fmla="*/ 10 w 52"/>
                <a:gd name="T33" fmla="*/ 2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46" name="Freeform 237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58 w 265"/>
                <a:gd name="T1" fmla="*/ 12 h 65"/>
                <a:gd name="T2" fmla="*/ 58 w 265"/>
                <a:gd name="T3" fmla="*/ 12 h 65"/>
                <a:gd name="T4" fmla="*/ 58 w 265"/>
                <a:gd name="T5" fmla="*/ 12 h 65"/>
                <a:gd name="T6" fmla="*/ 58 w 265"/>
                <a:gd name="T7" fmla="*/ 12 h 65"/>
                <a:gd name="T8" fmla="*/ 57 w 265"/>
                <a:gd name="T9" fmla="*/ 12 h 65"/>
                <a:gd name="T10" fmla="*/ 53 w 265"/>
                <a:gd name="T11" fmla="*/ 10 h 65"/>
                <a:gd name="T12" fmla="*/ 50 w 265"/>
                <a:gd name="T13" fmla="*/ 8 h 65"/>
                <a:gd name="T14" fmla="*/ 46 w 265"/>
                <a:gd name="T15" fmla="*/ 6 h 65"/>
                <a:gd name="T16" fmla="*/ 43 w 265"/>
                <a:gd name="T17" fmla="*/ 4 h 65"/>
                <a:gd name="T18" fmla="*/ 38 w 265"/>
                <a:gd name="T19" fmla="*/ 3 h 65"/>
                <a:gd name="T20" fmla="*/ 33 w 265"/>
                <a:gd name="T21" fmla="*/ 3 h 65"/>
                <a:gd name="T22" fmla="*/ 30 w 265"/>
                <a:gd name="T23" fmla="*/ 3 h 65"/>
                <a:gd name="T24" fmla="*/ 26 w 265"/>
                <a:gd name="T25" fmla="*/ 3 h 65"/>
                <a:gd name="T26" fmla="*/ 22 w 265"/>
                <a:gd name="T27" fmla="*/ 3 h 65"/>
                <a:gd name="T28" fmla="*/ 19 w 265"/>
                <a:gd name="T29" fmla="*/ 3 h 65"/>
                <a:gd name="T30" fmla="*/ 15 w 265"/>
                <a:gd name="T31" fmla="*/ 3 h 65"/>
                <a:gd name="T32" fmla="*/ 12 w 265"/>
                <a:gd name="T33" fmla="*/ 3 h 65"/>
                <a:gd name="T34" fmla="*/ 9 w 265"/>
                <a:gd name="T35" fmla="*/ 4 h 65"/>
                <a:gd name="T36" fmla="*/ 5 w 265"/>
                <a:gd name="T37" fmla="*/ 5 h 65"/>
                <a:gd name="T38" fmla="*/ 3 w 265"/>
                <a:gd name="T39" fmla="*/ 6 h 65"/>
                <a:gd name="T40" fmla="*/ 0 w 265"/>
                <a:gd name="T41" fmla="*/ 7 h 65"/>
                <a:gd name="T42" fmla="*/ 3 w 265"/>
                <a:gd name="T43" fmla="*/ 5 h 65"/>
                <a:gd name="T44" fmla="*/ 3 w 265"/>
                <a:gd name="T45" fmla="*/ 3 h 65"/>
                <a:gd name="T46" fmla="*/ 6 w 265"/>
                <a:gd name="T47" fmla="*/ 3 h 65"/>
                <a:gd name="T48" fmla="*/ 10 w 265"/>
                <a:gd name="T49" fmla="*/ 3 h 65"/>
                <a:gd name="T50" fmla="*/ 14 w 265"/>
                <a:gd name="T51" fmla="*/ 3 h 65"/>
                <a:gd name="T52" fmla="*/ 18 w 265"/>
                <a:gd name="T53" fmla="*/ 1 h 65"/>
                <a:gd name="T54" fmla="*/ 22 w 265"/>
                <a:gd name="T55" fmla="*/ 0 h 65"/>
                <a:gd name="T56" fmla="*/ 27 w 265"/>
                <a:gd name="T57" fmla="*/ 0 h 65"/>
                <a:gd name="T58" fmla="*/ 32 w 265"/>
                <a:gd name="T59" fmla="*/ 1 h 65"/>
                <a:gd name="T60" fmla="*/ 37 w 265"/>
                <a:gd name="T61" fmla="*/ 3 h 65"/>
                <a:gd name="T62" fmla="*/ 41 w 265"/>
                <a:gd name="T63" fmla="*/ 3 h 65"/>
                <a:gd name="T64" fmla="*/ 45 w 265"/>
                <a:gd name="T65" fmla="*/ 3 h 65"/>
                <a:gd name="T66" fmla="*/ 50 w 265"/>
                <a:gd name="T67" fmla="*/ 4 h 65"/>
                <a:gd name="T68" fmla="*/ 53 w 265"/>
                <a:gd name="T69" fmla="*/ 7 h 65"/>
                <a:gd name="T70" fmla="*/ 57 w 265"/>
                <a:gd name="T71" fmla="*/ 9 h 65"/>
                <a:gd name="T72" fmla="*/ 58 w 265"/>
                <a:gd name="T73" fmla="*/ 12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47" name="Freeform 238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5 w 33"/>
                <a:gd name="T1" fmla="*/ 0 h 58"/>
                <a:gd name="T2" fmla="*/ 4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5 h 58"/>
                <a:gd name="T10" fmla="*/ 3 w 33"/>
                <a:gd name="T11" fmla="*/ 7 h 58"/>
                <a:gd name="T12" fmla="*/ 1 w 33"/>
                <a:gd name="T13" fmla="*/ 8 h 58"/>
                <a:gd name="T14" fmla="*/ 0 w 33"/>
                <a:gd name="T15" fmla="*/ 8 h 58"/>
                <a:gd name="T16" fmla="*/ 1 w 33"/>
                <a:gd name="T17" fmla="*/ 9 h 58"/>
                <a:gd name="T18" fmla="*/ 3 w 33"/>
                <a:gd name="T19" fmla="*/ 8 h 58"/>
                <a:gd name="T20" fmla="*/ 3 w 33"/>
                <a:gd name="T21" fmla="*/ 6 h 58"/>
                <a:gd name="T22" fmla="*/ 3 w 33"/>
                <a:gd name="T23" fmla="*/ 3 h 58"/>
                <a:gd name="T24" fmla="*/ 5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48" name="Freeform 239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10 h 64"/>
                <a:gd name="T2" fmla="*/ 0 w 38"/>
                <a:gd name="T3" fmla="*/ 9 h 64"/>
                <a:gd name="T4" fmla="*/ 1 w 38"/>
                <a:gd name="T5" fmla="*/ 8 h 64"/>
                <a:gd name="T6" fmla="*/ 3 w 38"/>
                <a:gd name="T7" fmla="*/ 7 h 64"/>
                <a:gd name="T8" fmla="*/ 3 w 38"/>
                <a:gd name="T9" fmla="*/ 6 h 64"/>
                <a:gd name="T10" fmla="*/ 3 w 38"/>
                <a:gd name="T11" fmla="*/ 4 h 64"/>
                <a:gd name="T12" fmla="*/ 4 w 38"/>
                <a:gd name="T13" fmla="*/ 3 h 64"/>
                <a:gd name="T14" fmla="*/ 6 w 38"/>
                <a:gd name="T15" fmla="*/ 3 h 64"/>
                <a:gd name="T16" fmla="*/ 9 w 38"/>
                <a:gd name="T17" fmla="*/ 0 h 64"/>
                <a:gd name="T18" fmla="*/ 8 w 38"/>
                <a:gd name="T19" fmla="*/ 3 h 64"/>
                <a:gd name="T20" fmla="*/ 6 w 38"/>
                <a:gd name="T21" fmla="*/ 3 h 64"/>
                <a:gd name="T22" fmla="*/ 5 w 38"/>
                <a:gd name="T23" fmla="*/ 4 h 64"/>
                <a:gd name="T24" fmla="*/ 3 w 38"/>
                <a:gd name="T25" fmla="*/ 6 h 64"/>
                <a:gd name="T26" fmla="*/ 3 w 38"/>
                <a:gd name="T27" fmla="*/ 8 h 64"/>
                <a:gd name="T28" fmla="*/ 3 w 38"/>
                <a:gd name="T29" fmla="*/ 9 h 64"/>
                <a:gd name="T30" fmla="*/ 3 w 38"/>
                <a:gd name="T31" fmla="*/ 10 h 64"/>
                <a:gd name="T32" fmla="*/ 1 w 38"/>
                <a:gd name="T33" fmla="*/ 1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49" name="Freeform 240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17 h 83"/>
                <a:gd name="T2" fmla="*/ 0 w 52"/>
                <a:gd name="T3" fmla="*/ 16 h 83"/>
                <a:gd name="T4" fmla="*/ 2 w 52"/>
                <a:gd name="T5" fmla="*/ 15 h 83"/>
                <a:gd name="T6" fmla="*/ 4 w 52"/>
                <a:gd name="T7" fmla="*/ 12 h 83"/>
                <a:gd name="T8" fmla="*/ 4 w 52"/>
                <a:gd name="T9" fmla="*/ 9 h 83"/>
                <a:gd name="T10" fmla="*/ 6 w 52"/>
                <a:gd name="T11" fmla="*/ 7 h 83"/>
                <a:gd name="T12" fmla="*/ 9 w 52"/>
                <a:gd name="T13" fmla="*/ 3 h 83"/>
                <a:gd name="T14" fmla="*/ 11 w 52"/>
                <a:gd name="T15" fmla="*/ 3 h 83"/>
                <a:gd name="T16" fmla="*/ 13 w 52"/>
                <a:gd name="T17" fmla="*/ 0 h 83"/>
                <a:gd name="T18" fmla="*/ 12 w 52"/>
                <a:gd name="T19" fmla="*/ 3 h 83"/>
                <a:gd name="T20" fmla="*/ 11 w 52"/>
                <a:gd name="T21" fmla="*/ 3 h 83"/>
                <a:gd name="T22" fmla="*/ 9 w 52"/>
                <a:gd name="T23" fmla="*/ 7 h 83"/>
                <a:gd name="T24" fmla="*/ 7 w 52"/>
                <a:gd name="T25" fmla="*/ 10 h 83"/>
                <a:gd name="T26" fmla="*/ 4 w 52"/>
                <a:gd name="T27" fmla="*/ 13 h 83"/>
                <a:gd name="T28" fmla="*/ 4 w 52"/>
                <a:gd name="T29" fmla="*/ 15 h 83"/>
                <a:gd name="T30" fmla="*/ 4 w 52"/>
                <a:gd name="T31" fmla="*/ 16 h 83"/>
                <a:gd name="T32" fmla="*/ 1 w 52"/>
                <a:gd name="T33" fmla="*/ 17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50" name="Freeform 241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16 h 90"/>
                <a:gd name="T2" fmla="*/ 0 w 57"/>
                <a:gd name="T3" fmla="*/ 15 h 90"/>
                <a:gd name="T4" fmla="*/ 3 w 57"/>
                <a:gd name="T5" fmla="*/ 13 h 90"/>
                <a:gd name="T6" fmla="*/ 3 w 57"/>
                <a:gd name="T7" fmla="*/ 11 h 90"/>
                <a:gd name="T8" fmla="*/ 3 w 57"/>
                <a:gd name="T9" fmla="*/ 8 h 90"/>
                <a:gd name="T10" fmla="*/ 5 w 57"/>
                <a:gd name="T11" fmla="*/ 6 h 90"/>
                <a:gd name="T12" fmla="*/ 7 w 57"/>
                <a:gd name="T13" fmla="*/ 3 h 90"/>
                <a:gd name="T14" fmla="*/ 9 w 57"/>
                <a:gd name="T15" fmla="*/ 3 h 90"/>
                <a:gd name="T16" fmla="*/ 11 w 57"/>
                <a:gd name="T17" fmla="*/ 0 h 90"/>
                <a:gd name="T18" fmla="*/ 9 w 57"/>
                <a:gd name="T19" fmla="*/ 3 h 90"/>
                <a:gd name="T20" fmla="*/ 8 w 57"/>
                <a:gd name="T21" fmla="*/ 3 h 90"/>
                <a:gd name="T22" fmla="*/ 7 w 57"/>
                <a:gd name="T23" fmla="*/ 6 h 90"/>
                <a:gd name="T24" fmla="*/ 5 w 57"/>
                <a:gd name="T25" fmla="*/ 9 h 90"/>
                <a:gd name="T26" fmla="*/ 3 w 57"/>
                <a:gd name="T27" fmla="*/ 12 h 90"/>
                <a:gd name="T28" fmla="*/ 3 w 57"/>
                <a:gd name="T29" fmla="*/ 15 h 90"/>
                <a:gd name="T30" fmla="*/ 3 w 57"/>
                <a:gd name="T31" fmla="*/ 15 h 90"/>
                <a:gd name="T32" fmla="*/ 2 w 57"/>
                <a:gd name="T33" fmla="*/ 16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51" name="Freeform 242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12 h 74"/>
                <a:gd name="T2" fmla="*/ 0 w 60"/>
                <a:gd name="T3" fmla="*/ 12 h 74"/>
                <a:gd name="T4" fmla="*/ 4 w 60"/>
                <a:gd name="T5" fmla="*/ 10 h 74"/>
                <a:gd name="T6" fmla="*/ 4 w 60"/>
                <a:gd name="T7" fmla="*/ 9 h 74"/>
                <a:gd name="T8" fmla="*/ 5 w 60"/>
                <a:gd name="T9" fmla="*/ 7 h 74"/>
                <a:gd name="T10" fmla="*/ 8 w 60"/>
                <a:gd name="T11" fmla="*/ 4 h 74"/>
                <a:gd name="T12" fmla="*/ 11 w 60"/>
                <a:gd name="T13" fmla="*/ 3 h 74"/>
                <a:gd name="T14" fmla="*/ 13 w 60"/>
                <a:gd name="T15" fmla="*/ 3 h 74"/>
                <a:gd name="T16" fmla="*/ 16 w 60"/>
                <a:gd name="T17" fmla="*/ 0 h 74"/>
                <a:gd name="T18" fmla="*/ 15 w 60"/>
                <a:gd name="T19" fmla="*/ 3 h 74"/>
                <a:gd name="T20" fmla="*/ 12 w 60"/>
                <a:gd name="T21" fmla="*/ 3 h 74"/>
                <a:gd name="T22" fmla="*/ 10 w 60"/>
                <a:gd name="T23" fmla="*/ 6 h 74"/>
                <a:gd name="T24" fmla="*/ 8 w 60"/>
                <a:gd name="T25" fmla="*/ 8 h 74"/>
                <a:gd name="T26" fmla="*/ 5 w 60"/>
                <a:gd name="T27" fmla="*/ 10 h 74"/>
                <a:gd name="T28" fmla="*/ 4 w 60"/>
                <a:gd name="T29" fmla="*/ 12 h 74"/>
                <a:gd name="T30" fmla="*/ 4 w 60"/>
                <a:gd name="T31" fmla="*/ 12 h 74"/>
                <a:gd name="T32" fmla="*/ 0 w 60"/>
                <a:gd name="T33" fmla="*/ 12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52" name="Freeform 243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13 h 61"/>
                <a:gd name="T2" fmla="*/ 0 w 52"/>
                <a:gd name="T3" fmla="*/ 12 h 61"/>
                <a:gd name="T4" fmla="*/ 3 w 52"/>
                <a:gd name="T5" fmla="*/ 10 h 61"/>
                <a:gd name="T6" fmla="*/ 4 w 52"/>
                <a:gd name="T7" fmla="*/ 9 h 61"/>
                <a:gd name="T8" fmla="*/ 4 w 52"/>
                <a:gd name="T9" fmla="*/ 7 h 61"/>
                <a:gd name="T10" fmla="*/ 6 w 52"/>
                <a:gd name="T11" fmla="*/ 4 h 61"/>
                <a:gd name="T12" fmla="*/ 9 w 52"/>
                <a:gd name="T13" fmla="*/ 3 h 61"/>
                <a:gd name="T14" fmla="*/ 11 w 52"/>
                <a:gd name="T15" fmla="*/ 3 h 61"/>
                <a:gd name="T16" fmla="*/ 13 w 52"/>
                <a:gd name="T17" fmla="*/ 0 h 61"/>
                <a:gd name="T18" fmla="*/ 12 w 52"/>
                <a:gd name="T19" fmla="*/ 3 h 61"/>
                <a:gd name="T20" fmla="*/ 11 w 52"/>
                <a:gd name="T21" fmla="*/ 3 h 61"/>
                <a:gd name="T22" fmla="*/ 9 w 52"/>
                <a:gd name="T23" fmla="*/ 6 h 61"/>
                <a:gd name="T24" fmla="*/ 7 w 52"/>
                <a:gd name="T25" fmla="*/ 8 h 61"/>
                <a:gd name="T26" fmla="*/ 4 w 52"/>
                <a:gd name="T27" fmla="*/ 10 h 61"/>
                <a:gd name="T28" fmla="*/ 4 w 52"/>
                <a:gd name="T29" fmla="*/ 11 h 61"/>
                <a:gd name="T30" fmla="*/ 4 w 52"/>
                <a:gd name="T31" fmla="*/ 13 h 61"/>
                <a:gd name="T32" fmla="*/ 2 w 52"/>
                <a:gd name="T33" fmla="*/ 1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53" name="Freeform 244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19 h 42"/>
                <a:gd name="T2" fmla="*/ 0 w 45"/>
                <a:gd name="T3" fmla="*/ 18 h 42"/>
                <a:gd name="T4" fmla="*/ 3 w 45"/>
                <a:gd name="T5" fmla="*/ 16 h 42"/>
                <a:gd name="T6" fmla="*/ 3 w 45"/>
                <a:gd name="T7" fmla="*/ 12 h 42"/>
                <a:gd name="T8" fmla="*/ 3 w 45"/>
                <a:gd name="T9" fmla="*/ 7 h 42"/>
                <a:gd name="T10" fmla="*/ 5 w 45"/>
                <a:gd name="T11" fmla="*/ 7 h 42"/>
                <a:gd name="T12" fmla="*/ 7 w 45"/>
                <a:gd name="T13" fmla="*/ 4 h 42"/>
                <a:gd name="T14" fmla="*/ 9 w 45"/>
                <a:gd name="T15" fmla="*/ 1 h 42"/>
                <a:gd name="T16" fmla="*/ 9 w 45"/>
                <a:gd name="T17" fmla="*/ 0 h 42"/>
                <a:gd name="T18" fmla="*/ 9 w 45"/>
                <a:gd name="T19" fmla="*/ 4 h 42"/>
                <a:gd name="T20" fmla="*/ 7 w 45"/>
                <a:gd name="T21" fmla="*/ 7 h 42"/>
                <a:gd name="T22" fmla="*/ 6 w 45"/>
                <a:gd name="T23" fmla="*/ 7 h 42"/>
                <a:gd name="T24" fmla="*/ 4 w 45"/>
                <a:gd name="T25" fmla="*/ 11 h 42"/>
                <a:gd name="T26" fmla="*/ 3 w 45"/>
                <a:gd name="T27" fmla="*/ 15 h 42"/>
                <a:gd name="T28" fmla="*/ 3 w 45"/>
                <a:gd name="T29" fmla="*/ 17 h 42"/>
                <a:gd name="T30" fmla="*/ 3 w 45"/>
                <a:gd name="T31" fmla="*/ 19 h 42"/>
                <a:gd name="T32" fmla="*/ 0 w 45"/>
                <a:gd name="T33" fmla="*/ 1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54" name="Freeform 245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3 h 27"/>
                <a:gd name="T2" fmla="*/ 1 w 30"/>
                <a:gd name="T3" fmla="*/ 2 h 27"/>
                <a:gd name="T4" fmla="*/ 5 w 30"/>
                <a:gd name="T5" fmla="*/ 2 h 27"/>
                <a:gd name="T6" fmla="*/ 6 w 30"/>
                <a:gd name="T7" fmla="*/ 0 h 27"/>
                <a:gd name="T8" fmla="*/ 10 w 30"/>
                <a:gd name="T9" fmla="*/ 0 h 27"/>
                <a:gd name="T10" fmla="*/ 6 w 30"/>
                <a:gd name="T11" fmla="*/ 2 h 27"/>
                <a:gd name="T12" fmla="*/ 5 w 30"/>
                <a:gd name="T13" fmla="*/ 2 h 27"/>
                <a:gd name="T14" fmla="*/ 4 w 30"/>
                <a:gd name="T15" fmla="*/ 3 h 27"/>
                <a:gd name="T16" fmla="*/ 0 w 30"/>
                <a:gd name="T17" fmla="*/ 3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55" name="Freeform 246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7 w 35"/>
                <a:gd name="T1" fmla="*/ 0 h 35"/>
                <a:gd name="T2" fmla="*/ 5 w 35"/>
                <a:gd name="T3" fmla="*/ 5 h 35"/>
                <a:gd name="T4" fmla="*/ 3 w 35"/>
                <a:gd name="T5" fmla="*/ 9 h 35"/>
                <a:gd name="T6" fmla="*/ 3 w 35"/>
                <a:gd name="T7" fmla="*/ 13 h 35"/>
                <a:gd name="T8" fmla="*/ 1 w 35"/>
                <a:gd name="T9" fmla="*/ 14 h 35"/>
                <a:gd name="T10" fmla="*/ 0 w 35"/>
                <a:gd name="T11" fmla="*/ 13 h 35"/>
                <a:gd name="T12" fmla="*/ 3 w 35"/>
                <a:gd name="T13" fmla="*/ 11 h 35"/>
                <a:gd name="T14" fmla="*/ 3 w 35"/>
                <a:gd name="T15" fmla="*/ 8 h 35"/>
                <a:gd name="T16" fmla="*/ 3 w 35"/>
                <a:gd name="T17" fmla="*/ 6 h 35"/>
                <a:gd name="T18" fmla="*/ 3 w 35"/>
                <a:gd name="T19" fmla="*/ 5 h 35"/>
                <a:gd name="T20" fmla="*/ 5 w 35"/>
                <a:gd name="T21" fmla="*/ 5 h 35"/>
                <a:gd name="T22" fmla="*/ 6 w 35"/>
                <a:gd name="T23" fmla="*/ 2 h 35"/>
                <a:gd name="T24" fmla="*/ 7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56" name="Freeform 247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10 w 40"/>
                <a:gd name="T1" fmla="*/ 8 h 17"/>
                <a:gd name="T2" fmla="*/ 9 w 40"/>
                <a:gd name="T3" fmla="*/ 8 h 17"/>
                <a:gd name="T4" fmla="*/ 8 w 40"/>
                <a:gd name="T5" fmla="*/ 8 h 17"/>
                <a:gd name="T6" fmla="*/ 7 w 40"/>
                <a:gd name="T7" fmla="*/ 8 h 17"/>
                <a:gd name="T8" fmla="*/ 5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5 w 40"/>
                <a:gd name="T27" fmla="*/ 8 h 17"/>
                <a:gd name="T28" fmla="*/ 7 w 40"/>
                <a:gd name="T29" fmla="*/ 8 h 17"/>
                <a:gd name="T30" fmla="*/ 9 w 40"/>
                <a:gd name="T31" fmla="*/ 8 h 17"/>
                <a:gd name="T32" fmla="*/ 10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57" name="Freeform 248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9 w 45"/>
                <a:gd name="T1" fmla="*/ 0 h 10"/>
                <a:gd name="T2" fmla="*/ 9 w 45"/>
                <a:gd name="T3" fmla="*/ 0 h 10"/>
                <a:gd name="T4" fmla="*/ 8 w 45"/>
                <a:gd name="T5" fmla="*/ 0 h 10"/>
                <a:gd name="T6" fmla="*/ 6 w 45"/>
                <a:gd name="T7" fmla="*/ 0 h 10"/>
                <a:gd name="T8" fmla="*/ 4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4 w 45"/>
                <a:gd name="T25" fmla="*/ 5 h 10"/>
                <a:gd name="T26" fmla="*/ 6 w 45"/>
                <a:gd name="T27" fmla="*/ 5 h 10"/>
                <a:gd name="T28" fmla="*/ 8 w 45"/>
                <a:gd name="T29" fmla="*/ 3 h 10"/>
                <a:gd name="T30" fmla="*/ 9 w 45"/>
                <a:gd name="T31" fmla="*/ 1 h 10"/>
                <a:gd name="T32" fmla="*/ 9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58" name="Freeform 249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6 w 42"/>
                <a:gd name="T1" fmla="*/ 12 h 33"/>
                <a:gd name="T2" fmla="*/ 6 w 42"/>
                <a:gd name="T3" fmla="*/ 11 h 33"/>
                <a:gd name="T4" fmla="*/ 4 w 42"/>
                <a:gd name="T5" fmla="*/ 10 h 33"/>
                <a:gd name="T6" fmla="*/ 3 w 42"/>
                <a:gd name="T7" fmla="*/ 8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4 w 42"/>
                <a:gd name="T27" fmla="*/ 6 h 33"/>
                <a:gd name="T28" fmla="*/ 5 w 42"/>
                <a:gd name="T29" fmla="*/ 9 h 33"/>
                <a:gd name="T30" fmla="*/ 6 w 42"/>
                <a:gd name="T31" fmla="*/ 11 h 33"/>
                <a:gd name="T32" fmla="*/ 6 w 42"/>
                <a:gd name="T33" fmla="*/ 1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59" name="Freeform 250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14 h 58"/>
                <a:gd name="T2" fmla="*/ 1 w 13"/>
                <a:gd name="T3" fmla="*/ 11 h 58"/>
                <a:gd name="T4" fmla="*/ 0 w 13"/>
                <a:gd name="T5" fmla="*/ 6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6 h 58"/>
                <a:gd name="T14" fmla="*/ 6 w 13"/>
                <a:gd name="T15" fmla="*/ 11 h 58"/>
                <a:gd name="T16" fmla="*/ 2 w 13"/>
                <a:gd name="T17" fmla="*/ 14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60" name="Freeform 251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19 h 55"/>
                <a:gd name="T2" fmla="*/ 1 w 18"/>
                <a:gd name="T3" fmla="*/ 14 h 55"/>
                <a:gd name="T4" fmla="*/ 3 w 18"/>
                <a:gd name="T5" fmla="*/ 9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9 h 55"/>
                <a:gd name="T14" fmla="*/ 6 w 18"/>
                <a:gd name="T15" fmla="*/ 15 h 55"/>
                <a:gd name="T16" fmla="*/ 0 w 18"/>
                <a:gd name="T17" fmla="*/ 1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61" name="Freeform 252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12 h 54"/>
                <a:gd name="T2" fmla="*/ 2 w 12"/>
                <a:gd name="T3" fmla="*/ 10 h 54"/>
                <a:gd name="T4" fmla="*/ 0 w 12"/>
                <a:gd name="T5" fmla="*/ 6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4 h 54"/>
                <a:gd name="T14" fmla="*/ 3 w 12"/>
                <a:gd name="T15" fmla="*/ 9 h 54"/>
                <a:gd name="T16" fmla="*/ 3 w 12"/>
                <a:gd name="T17" fmla="*/ 1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62" name="Freeform 253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9 w 19"/>
                <a:gd name="T1" fmla="*/ 17 h 62"/>
                <a:gd name="T2" fmla="*/ 9 w 19"/>
                <a:gd name="T3" fmla="*/ 12 h 62"/>
                <a:gd name="T4" fmla="*/ 3 w 19"/>
                <a:gd name="T5" fmla="*/ 7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7 h 62"/>
                <a:gd name="T14" fmla="*/ 9 w 19"/>
                <a:gd name="T15" fmla="*/ 12 h 62"/>
                <a:gd name="T16" fmla="*/ 9 w 19"/>
                <a:gd name="T17" fmla="*/ 1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63" name="Freeform 254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7 w 21"/>
                <a:gd name="T1" fmla="*/ 13 h 70"/>
                <a:gd name="T2" fmla="*/ 5 w 21"/>
                <a:gd name="T3" fmla="*/ 9 h 70"/>
                <a:gd name="T4" fmla="*/ 5 w 21"/>
                <a:gd name="T5" fmla="*/ 5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6 h 70"/>
                <a:gd name="T14" fmla="*/ 6 w 21"/>
                <a:gd name="T15" fmla="*/ 9 h 70"/>
                <a:gd name="T16" fmla="*/ 7 w 21"/>
                <a:gd name="T17" fmla="*/ 1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64" name="Freeform 255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8 w 37"/>
                <a:gd name="T1" fmla="*/ 23 h 72"/>
                <a:gd name="T2" fmla="*/ 7 w 37"/>
                <a:gd name="T3" fmla="*/ 21 h 72"/>
                <a:gd name="T4" fmla="*/ 5 w 37"/>
                <a:gd name="T5" fmla="*/ 19 h 72"/>
                <a:gd name="T6" fmla="*/ 3 w 37"/>
                <a:gd name="T7" fmla="*/ 14 h 72"/>
                <a:gd name="T8" fmla="*/ 3 w 37"/>
                <a:gd name="T9" fmla="*/ 11 h 72"/>
                <a:gd name="T10" fmla="*/ 3 w 37"/>
                <a:gd name="T11" fmla="*/ 7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11 h 72"/>
                <a:gd name="T26" fmla="*/ 5 w 37"/>
                <a:gd name="T27" fmla="*/ 14 h 72"/>
                <a:gd name="T28" fmla="*/ 6 w 37"/>
                <a:gd name="T29" fmla="*/ 19 h 72"/>
                <a:gd name="T30" fmla="*/ 7 w 37"/>
                <a:gd name="T31" fmla="*/ 22 h 72"/>
                <a:gd name="T32" fmla="*/ 8 w 37"/>
                <a:gd name="T33" fmla="*/ 2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65" name="Freeform 256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7 w 44"/>
                <a:gd name="T1" fmla="*/ 14 h 68"/>
                <a:gd name="T2" fmla="*/ 6 w 44"/>
                <a:gd name="T3" fmla="*/ 13 h 68"/>
                <a:gd name="T4" fmla="*/ 5 w 44"/>
                <a:gd name="T5" fmla="*/ 11 h 68"/>
                <a:gd name="T6" fmla="*/ 3 w 44"/>
                <a:gd name="T7" fmla="*/ 9 h 68"/>
                <a:gd name="T8" fmla="*/ 3 w 44"/>
                <a:gd name="T9" fmla="*/ 7 h 68"/>
                <a:gd name="T10" fmla="*/ 3 w 44"/>
                <a:gd name="T11" fmla="*/ 4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7 h 68"/>
                <a:gd name="T26" fmla="*/ 5 w 44"/>
                <a:gd name="T27" fmla="*/ 9 h 68"/>
                <a:gd name="T28" fmla="*/ 6 w 44"/>
                <a:gd name="T29" fmla="*/ 11 h 68"/>
                <a:gd name="T30" fmla="*/ 6 w 44"/>
                <a:gd name="T31" fmla="*/ 14 h 68"/>
                <a:gd name="T32" fmla="*/ 7 w 44"/>
                <a:gd name="T33" fmla="*/ 1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66" name="Freeform 257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11 w 37"/>
                <a:gd name="T1" fmla="*/ 21 h 62"/>
                <a:gd name="T2" fmla="*/ 10 w 37"/>
                <a:gd name="T3" fmla="*/ 19 h 62"/>
                <a:gd name="T4" fmla="*/ 7 w 37"/>
                <a:gd name="T5" fmla="*/ 15 h 62"/>
                <a:gd name="T6" fmla="*/ 5 w 37"/>
                <a:gd name="T7" fmla="*/ 13 h 62"/>
                <a:gd name="T8" fmla="*/ 4 w 37"/>
                <a:gd name="T9" fmla="*/ 10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5 w 37"/>
                <a:gd name="T23" fmla="*/ 5 h 62"/>
                <a:gd name="T24" fmla="*/ 7 w 37"/>
                <a:gd name="T25" fmla="*/ 10 h 62"/>
                <a:gd name="T26" fmla="*/ 8 w 37"/>
                <a:gd name="T27" fmla="*/ 13 h 62"/>
                <a:gd name="T28" fmla="*/ 9 w 37"/>
                <a:gd name="T29" fmla="*/ 16 h 62"/>
                <a:gd name="T30" fmla="*/ 10 w 37"/>
                <a:gd name="T31" fmla="*/ 19 h 62"/>
                <a:gd name="T32" fmla="*/ 11 w 37"/>
                <a:gd name="T33" fmla="*/ 21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67" name="Freeform 258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22 h 90"/>
                <a:gd name="T2" fmla="*/ 0 w 58"/>
                <a:gd name="T3" fmla="*/ 21 h 90"/>
                <a:gd name="T4" fmla="*/ 3 w 58"/>
                <a:gd name="T5" fmla="*/ 18 h 90"/>
                <a:gd name="T6" fmla="*/ 3 w 58"/>
                <a:gd name="T7" fmla="*/ 15 h 90"/>
                <a:gd name="T8" fmla="*/ 3 w 58"/>
                <a:gd name="T9" fmla="*/ 11 h 90"/>
                <a:gd name="T10" fmla="*/ 4 w 58"/>
                <a:gd name="T11" fmla="*/ 8 h 90"/>
                <a:gd name="T12" fmla="*/ 6 w 58"/>
                <a:gd name="T13" fmla="*/ 4 h 90"/>
                <a:gd name="T14" fmla="*/ 8 w 58"/>
                <a:gd name="T15" fmla="*/ 4 h 90"/>
                <a:gd name="T16" fmla="*/ 9 w 58"/>
                <a:gd name="T17" fmla="*/ 0 h 90"/>
                <a:gd name="T18" fmla="*/ 8 w 58"/>
                <a:gd name="T19" fmla="*/ 4 h 90"/>
                <a:gd name="T20" fmla="*/ 8 w 58"/>
                <a:gd name="T21" fmla="*/ 4 h 90"/>
                <a:gd name="T22" fmla="*/ 6 w 58"/>
                <a:gd name="T23" fmla="*/ 9 h 90"/>
                <a:gd name="T24" fmla="*/ 5 w 58"/>
                <a:gd name="T25" fmla="*/ 12 h 90"/>
                <a:gd name="T26" fmla="*/ 3 w 58"/>
                <a:gd name="T27" fmla="*/ 16 h 90"/>
                <a:gd name="T28" fmla="*/ 3 w 58"/>
                <a:gd name="T29" fmla="*/ 19 h 90"/>
                <a:gd name="T30" fmla="*/ 3 w 58"/>
                <a:gd name="T31" fmla="*/ 22 h 90"/>
                <a:gd name="T32" fmla="*/ 1 w 58"/>
                <a:gd name="T33" fmla="*/ 22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68" name="Freeform 259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19 h 70"/>
                <a:gd name="T2" fmla="*/ 0 w 48"/>
                <a:gd name="T3" fmla="*/ 17 h 70"/>
                <a:gd name="T4" fmla="*/ 2 w 48"/>
                <a:gd name="T5" fmla="*/ 16 h 70"/>
                <a:gd name="T6" fmla="*/ 4 w 48"/>
                <a:gd name="T7" fmla="*/ 13 h 70"/>
                <a:gd name="T8" fmla="*/ 4 w 48"/>
                <a:gd name="T9" fmla="*/ 11 h 70"/>
                <a:gd name="T10" fmla="*/ 5 w 48"/>
                <a:gd name="T11" fmla="*/ 7 h 70"/>
                <a:gd name="T12" fmla="*/ 7 w 48"/>
                <a:gd name="T13" fmla="*/ 4 h 70"/>
                <a:gd name="T14" fmla="*/ 9 w 48"/>
                <a:gd name="T15" fmla="*/ 4 h 70"/>
                <a:gd name="T16" fmla="*/ 11 w 48"/>
                <a:gd name="T17" fmla="*/ 0 h 70"/>
                <a:gd name="T18" fmla="*/ 10 w 48"/>
                <a:gd name="T19" fmla="*/ 4 h 70"/>
                <a:gd name="T20" fmla="*/ 9 w 48"/>
                <a:gd name="T21" fmla="*/ 4 h 70"/>
                <a:gd name="T22" fmla="*/ 7 w 48"/>
                <a:gd name="T23" fmla="*/ 9 h 70"/>
                <a:gd name="T24" fmla="*/ 5 w 48"/>
                <a:gd name="T25" fmla="*/ 12 h 70"/>
                <a:gd name="T26" fmla="*/ 4 w 48"/>
                <a:gd name="T27" fmla="*/ 15 h 70"/>
                <a:gd name="T28" fmla="*/ 4 w 48"/>
                <a:gd name="T29" fmla="*/ 17 h 70"/>
                <a:gd name="T30" fmla="*/ 4 w 48"/>
                <a:gd name="T31" fmla="*/ 19 h 70"/>
                <a:gd name="T32" fmla="*/ 0 w 48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69" name="Freeform 260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9 w 44"/>
                <a:gd name="T1" fmla="*/ 17 h 68"/>
                <a:gd name="T2" fmla="*/ 8 w 44"/>
                <a:gd name="T3" fmla="*/ 16 h 68"/>
                <a:gd name="T4" fmla="*/ 7 w 44"/>
                <a:gd name="T5" fmla="*/ 14 h 68"/>
                <a:gd name="T6" fmla="*/ 5 w 44"/>
                <a:gd name="T7" fmla="*/ 11 h 68"/>
                <a:gd name="T8" fmla="*/ 3 w 44"/>
                <a:gd name="T9" fmla="*/ 8 h 68"/>
                <a:gd name="T10" fmla="*/ 3 w 44"/>
                <a:gd name="T11" fmla="*/ 5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5 w 44"/>
                <a:gd name="T25" fmla="*/ 8 h 68"/>
                <a:gd name="T26" fmla="*/ 7 w 44"/>
                <a:gd name="T27" fmla="*/ 11 h 68"/>
                <a:gd name="T28" fmla="*/ 8 w 44"/>
                <a:gd name="T29" fmla="*/ 14 h 68"/>
                <a:gd name="T30" fmla="*/ 8 w 44"/>
                <a:gd name="T31" fmla="*/ 16 h 68"/>
                <a:gd name="T32" fmla="*/ 9 w 44"/>
                <a:gd name="T33" fmla="*/ 1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70" name="Freeform 261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7 w 173"/>
                <a:gd name="T1" fmla="*/ 10 h 178"/>
                <a:gd name="T2" fmla="*/ 3 w 173"/>
                <a:gd name="T3" fmla="*/ 14 h 178"/>
                <a:gd name="T4" fmla="*/ 5 w 173"/>
                <a:gd name="T5" fmla="*/ 19 h 178"/>
                <a:gd name="T6" fmla="*/ 9 w 173"/>
                <a:gd name="T7" fmla="*/ 20 h 178"/>
                <a:gd name="T8" fmla="*/ 11 w 173"/>
                <a:gd name="T9" fmla="*/ 21 h 178"/>
                <a:gd name="T10" fmla="*/ 14 w 173"/>
                <a:gd name="T11" fmla="*/ 24 h 178"/>
                <a:gd name="T12" fmla="*/ 11 w 173"/>
                <a:gd name="T13" fmla="*/ 24 h 178"/>
                <a:gd name="T14" fmla="*/ 9 w 173"/>
                <a:gd name="T15" fmla="*/ 24 h 178"/>
                <a:gd name="T16" fmla="*/ 7 w 173"/>
                <a:gd name="T17" fmla="*/ 21 h 178"/>
                <a:gd name="T18" fmla="*/ 3 w 173"/>
                <a:gd name="T19" fmla="*/ 22 h 178"/>
                <a:gd name="T20" fmla="*/ 0 w 173"/>
                <a:gd name="T21" fmla="*/ 27 h 178"/>
                <a:gd name="T22" fmla="*/ 3 w 173"/>
                <a:gd name="T23" fmla="*/ 31 h 178"/>
                <a:gd name="T24" fmla="*/ 3 w 173"/>
                <a:gd name="T25" fmla="*/ 32 h 178"/>
                <a:gd name="T26" fmla="*/ 7 w 173"/>
                <a:gd name="T27" fmla="*/ 32 h 178"/>
                <a:gd name="T28" fmla="*/ 9 w 173"/>
                <a:gd name="T29" fmla="*/ 31 h 178"/>
                <a:gd name="T30" fmla="*/ 13 w 173"/>
                <a:gd name="T31" fmla="*/ 31 h 178"/>
                <a:gd name="T32" fmla="*/ 9 w 173"/>
                <a:gd name="T33" fmla="*/ 35 h 178"/>
                <a:gd name="T34" fmla="*/ 10 w 173"/>
                <a:gd name="T35" fmla="*/ 40 h 178"/>
                <a:gd name="T36" fmla="*/ 13 w 173"/>
                <a:gd name="T37" fmla="*/ 40 h 178"/>
                <a:gd name="T38" fmla="*/ 17 w 173"/>
                <a:gd name="T39" fmla="*/ 40 h 178"/>
                <a:gd name="T40" fmla="*/ 18 w 173"/>
                <a:gd name="T41" fmla="*/ 35 h 178"/>
                <a:gd name="T42" fmla="*/ 17 w 173"/>
                <a:gd name="T43" fmla="*/ 31 h 178"/>
                <a:gd name="T44" fmla="*/ 17 w 173"/>
                <a:gd name="T45" fmla="*/ 30 h 178"/>
                <a:gd name="T46" fmla="*/ 19 w 173"/>
                <a:gd name="T47" fmla="*/ 31 h 178"/>
                <a:gd name="T48" fmla="*/ 21 w 173"/>
                <a:gd name="T49" fmla="*/ 35 h 178"/>
                <a:gd name="T50" fmla="*/ 26 w 173"/>
                <a:gd name="T51" fmla="*/ 35 h 178"/>
                <a:gd name="T52" fmla="*/ 31 w 173"/>
                <a:gd name="T53" fmla="*/ 37 h 178"/>
                <a:gd name="T54" fmla="*/ 35 w 173"/>
                <a:gd name="T55" fmla="*/ 34 h 178"/>
                <a:gd name="T56" fmla="*/ 37 w 173"/>
                <a:gd name="T57" fmla="*/ 31 h 178"/>
                <a:gd name="T58" fmla="*/ 36 w 173"/>
                <a:gd name="T59" fmla="*/ 30 h 178"/>
                <a:gd name="T60" fmla="*/ 30 w 173"/>
                <a:gd name="T61" fmla="*/ 27 h 178"/>
                <a:gd name="T62" fmla="*/ 27 w 173"/>
                <a:gd name="T63" fmla="*/ 26 h 178"/>
                <a:gd name="T64" fmla="*/ 29 w 173"/>
                <a:gd name="T65" fmla="*/ 22 h 178"/>
                <a:gd name="T66" fmla="*/ 33 w 173"/>
                <a:gd name="T67" fmla="*/ 20 h 178"/>
                <a:gd name="T68" fmla="*/ 38 w 173"/>
                <a:gd name="T69" fmla="*/ 17 h 178"/>
                <a:gd name="T70" fmla="*/ 38 w 173"/>
                <a:gd name="T71" fmla="*/ 12 h 178"/>
                <a:gd name="T72" fmla="*/ 34 w 173"/>
                <a:gd name="T73" fmla="*/ 10 h 178"/>
                <a:gd name="T74" fmla="*/ 29 w 173"/>
                <a:gd name="T75" fmla="*/ 12 h 178"/>
                <a:gd name="T76" fmla="*/ 29 w 173"/>
                <a:gd name="T77" fmla="*/ 15 h 178"/>
                <a:gd name="T78" fmla="*/ 25 w 173"/>
                <a:gd name="T79" fmla="*/ 19 h 178"/>
                <a:gd name="T80" fmla="*/ 23 w 173"/>
                <a:gd name="T81" fmla="*/ 18 h 178"/>
                <a:gd name="T82" fmla="*/ 23 w 173"/>
                <a:gd name="T83" fmla="*/ 16 h 178"/>
                <a:gd name="T84" fmla="*/ 24 w 173"/>
                <a:gd name="T85" fmla="*/ 11 h 178"/>
                <a:gd name="T86" fmla="*/ 27 w 173"/>
                <a:gd name="T87" fmla="*/ 7 h 178"/>
                <a:gd name="T88" fmla="*/ 25 w 173"/>
                <a:gd name="T89" fmla="*/ 4 h 178"/>
                <a:gd name="T90" fmla="*/ 20 w 173"/>
                <a:gd name="T91" fmla="*/ 1 h 178"/>
                <a:gd name="T92" fmla="*/ 17 w 173"/>
                <a:gd name="T93" fmla="*/ 4 h 178"/>
                <a:gd name="T94" fmla="*/ 15 w 173"/>
                <a:gd name="T95" fmla="*/ 5 h 178"/>
                <a:gd name="T96" fmla="*/ 17 w 173"/>
                <a:gd name="T97" fmla="*/ 10 h 178"/>
                <a:gd name="T98" fmla="*/ 19 w 173"/>
                <a:gd name="T99" fmla="*/ 13 h 178"/>
                <a:gd name="T100" fmla="*/ 18 w 173"/>
                <a:gd name="T101" fmla="*/ 17 h 178"/>
                <a:gd name="T102" fmla="*/ 17 w 173"/>
                <a:gd name="T103" fmla="*/ 18 h 178"/>
                <a:gd name="T104" fmla="*/ 14 w 173"/>
                <a:gd name="T105" fmla="*/ 13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71" name="Freeform 262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38 w 179"/>
                <a:gd name="T1" fmla="*/ 0 h 309"/>
                <a:gd name="T2" fmla="*/ 36 w 179"/>
                <a:gd name="T3" fmla="*/ 4 h 309"/>
                <a:gd name="T4" fmla="*/ 32 w 179"/>
                <a:gd name="T5" fmla="*/ 8 h 309"/>
                <a:gd name="T6" fmla="*/ 28 w 179"/>
                <a:gd name="T7" fmla="*/ 11 h 309"/>
                <a:gd name="T8" fmla="*/ 24 w 179"/>
                <a:gd name="T9" fmla="*/ 14 h 309"/>
                <a:gd name="T10" fmla="*/ 19 w 179"/>
                <a:gd name="T11" fmla="*/ 15 h 309"/>
                <a:gd name="T12" fmla="*/ 16 w 179"/>
                <a:gd name="T13" fmla="*/ 17 h 309"/>
                <a:gd name="T14" fmla="*/ 11 w 179"/>
                <a:gd name="T15" fmla="*/ 17 h 309"/>
                <a:gd name="T16" fmla="*/ 8 w 179"/>
                <a:gd name="T17" fmla="*/ 17 h 309"/>
                <a:gd name="T18" fmla="*/ 8 w 179"/>
                <a:gd name="T19" fmla="*/ 19 h 309"/>
                <a:gd name="T20" fmla="*/ 8 w 179"/>
                <a:gd name="T21" fmla="*/ 21 h 309"/>
                <a:gd name="T22" fmla="*/ 8 w 179"/>
                <a:gd name="T23" fmla="*/ 23 h 309"/>
                <a:gd name="T24" fmla="*/ 7 w 179"/>
                <a:gd name="T25" fmla="*/ 25 h 309"/>
                <a:gd name="T26" fmla="*/ 6 w 179"/>
                <a:gd name="T27" fmla="*/ 27 h 309"/>
                <a:gd name="T28" fmla="*/ 4 w 179"/>
                <a:gd name="T29" fmla="*/ 30 h 309"/>
                <a:gd name="T30" fmla="*/ 3 w 179"/>
                <a:gd name="T31" fmla="*/ 30 h 309"/>
                <a:gd name="T32" fmla="*/ 0 w 179"/>
                <a:gd name="T33" fmla="*/ 32 h 309"/>
                <a:gd name="T34" fmla="*/ 3 w 179"/>
                <a:gd name="T35" fmla="*/ 36 h 309"/>
                <a:gd name="T36" fmla="*/ 4 w 179"/>
                <a:gd name="T37" fmla="*/ 42 h 309"/>
                <a:gd name="T38" fmla="*/ 4 w 179"/>
                <a:gd name="T39" fmla="*/ 47 h 309"/>
                <a:gd name="T40" fmla="*/ 3 w 179"/>
                <a:gd name="T41" fmla="*/ 52 h 309"/>
                <a:gd name="T42" fmla="*/ 4 w 179"/>
                <a:gd name="T43" fmla="*/ 53 h 309"/>
                <a:gd name="T44" fmla="*/ 7 w 179"/>
                <a:gd name="T45" fmla="*/ 54 h 309"/>
                <a:gd name="T46" fmla="*/ 9 w 179"/>
                <a:gd name="T47" fmla="*/ 56 h 309"/>
                <a:gd name="T48" fmla="*/ 11 w 179"/>
                <a:gd name="T49" fmla="*/ 58 h 309"/>
                <a:gd name="T50" fmla="*/ 14 w 179"/>
                <a:gd name="T51" fmla="*/ 60 h 309"/>
                <a:gd name="T52" fmla="*/ 16 w 179"/>
                <a:gd name="T53" fmla="*/ 62 h 309"/>
                <a:gd name="T54" fmla="*/ 18 w 179"/>
                <a:gd name="T55" fmla="*/ 66 h 309"/>
                <a:gd name="T56" fmla="*/ 19 w 179"/>
                <a:gd name="T57" fmla="*/ 70 h 309"/>
                <a:gd name="T58" fmla="*/ 19 w 179"/>
                <a:gd name="T59" fmla="*/ 67 h 309"/>
                <a:gd name="T60" fmla="*/ 21 w 179"/>
                <a:gd name="T61" fmla="*/ 65 h 309"/>
                <a:gd name="T62" fmla="*/ 23 w 179"/>
                <a:gd name="T63" fmla="*/ 62 h 309"/>
                <a:gd name="T64" fmla="*/ 24 w 179"/>
                <a:gd name="T65" fmla="*/ 60 h 309"/>
                <a:gd name="T66" fmla="*/ 27 w 179"/>
                <a:gd name="T67" fmla="*/ 58 h 309"/>
                <a:gd name="T68" fmla="*/ 29 w 179"/>
                <a:gd name="T69" fmla="*/ 56 h 309"/>
                <a:gd name="T70" fmla="*/ 32 w 179"/>
                <a:gd name="T71" fmla="*/ 54 h 309"/>
                <a:gd name="T72" fmla="*/ 35 w 179"/>
                <a:gd name="T73" fmla="*/ 54 h 309"/>
                <a:gd name="T74" fmla="*/ 33 w 179"/>
                <a:gd name="T75" fmla="*/ 51 h 309"/>
                <a:gd name="T76" fmla="*/ 33 w 179"/>
                <a:gd name="T77" fmla="*/ 47 h 309"/>
                <a:gd name="T78" fmla="*/ 33 w 179"/>
                <a:gd name="T79" fmla="*/ 43 h 309"/>
                <a:gd name="T80" fmla="*/ 37 w 179"/>
                <a:gd name="T81" fmla="*/ 39 h 309"/>
                <a:gd name="T82" fmla="*/ 33 w 179"/>
                <a:gd name="T83" fmla="*/ 30 h 309"/>
                <a:gd name="T84" fmla="*/ 33 w 179"/>
                <a:gd name="T85" fmla="*/ 23 h 309"/>
                <a:gd name="T86" fmla="*/ 33 w 179"/>
                <a:gd name="T87" fmla="*/ 17 h 309"/>
                <a:gd name="T88" fmla="*/ 34 w 179"/>
                <a:gd name="T89" fmla="*/ 11 h 309"/>
                <a:gd name="T90" fmla="*/ 35 w 179"/>
                <a:gd name="T91" fmla="*/ 9 h 309"/>
                <a:gd name="T92" fmla="*/ 37 w 179"/>
                <a:gd name="T93" fmla="*/ 6 h 309"/>
                <a:gd name="T94" fmla="*/ 38 w 179"/>
                <a:gd name="T95" fmla="*/ 3 h 309"/>
                <a:gd name="T96" fmla="*/ 38 w 179"/>
                <a:gd name="T97" fmla="*/ 3 h 309"/>
                <a:gd name="T98" fmla="*/ 39 w 179"/>
                <a:gd name="T99" fmla="*/ 3 h 309"/>
                <a:gd name="T100" fmla="*/ 39 w 179"/>
                <a:gd name="T101" fmla="*/ 3 h 309"/>
                <a:gd name="T102" fmla="*/ 38 w 179"/>
                <a:gd name="T103" fmla="*/ 3 h 309"/>
                <a:gd name="T104" fmla="*/ 38 w 179"/>
                <a:gd name="T105" fmla="*/ 2 h 309"/>
                <a:gd name="T106" fmla="*/ 38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72" name="Freeform 263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36 w 334"/>
                <a:gd name="T1" fmla="*/ 0 h 256"/>
                <a:gd name="T2" fmla="*/ 34 w 334"/>
                <a:gd name="T3" fmla="*/ 3 h 256"/>
                <a:gd name="T4" fmla="*/ 30 w 334"/>
                <a:gd name="T5" fmla="*/ 4 h 256"/>
                <a:gd name="T6" fmla="*/ 25 w 334"/>
                <a:gd name="T7" fmla="*/ 4 h 256"/>
                <a:gd name="T8" fmla="*/ 22 w 334"/>
                <a:gd name="T9" fmla="*/ 5 h 256"/>
                <a:gd name="T10" fmla="*/ 17 w 334"/>
                <a:gd name="T11" fmla="*/ 7 h 256"/>
                <a:gd name="T12" fmla="*/ 13 w 334"/>
                <a:gd name="T13" fmla="*/ 8 h 256"/>
                <a:gd name="T14" fmla="*/ 9 w 334"/>
                <a:gd name="T15" fmla="*/ 9 h 256"/>
                <a:gd name="T16" fmla="*/ 5 w 334"/>
                <a:gd name="T17" fmla="*/ 9 h 256"/>
                <a:gd name="T18" fmla="*/ 4 w 334"/>
                <a:gd name="T19" fmla="*/ 9 h 256"/>
                <a:gd name="T20" fmla="*/ 4 w 334"/>
                <a:gd name="T21" fmla="*/ 8 h 256"/>
                <a:gd name="T22" fmla="*/ 4 w 334"/>
                <a:gd name="T23" fmla="*/ 8 h 256"/>
                <a:gd name="T24" fmla="*/ 0 w 334"/>
                <a:gd name="T25" fmla="*/ 8 h 256"/>
                <a:gd name="T26" fmla="*/ 4 w 334"/>
                <a:gd name="T27" fmla="*/ 11 h 256"/>
                <a:gd name="T28" fmla="*/ 9 w 334"/>
                <a:gd name="T29" fmla="*/ 14 h 256"/>
                <a:gd name="T30" fmla="*/ 11 w 334"/>
                <a:gd name="T31" fmla="*/ 18 h 256"/>
                <a:gd name="T32" fmla="*/ 15 w 334"/>
                <a:gd name="T33" fmla="*/ 24 h 256"/>
                <a:gd name="T34" fmla="*/ 17 w 334"/>
                <a:gd name="T35" fmla="*/ 28 h 256"/>
                <a:gd name="T36" fmla="*/ 19 w 334"/>
                <a:gd name="T37" fmla="*/ 34 h 256"/>
                <a:gd name="T38" fmla="*/ 21 w 334"/>
                <a:gd name="T39" fmla="*/ 40 h 256"/>
                <a:gd name="T40" fmla="*/ 22 w 334"/>
                <a:gd name="T41" fmla="*/ 47 h 256"/>
                <a:gd name="T42" fmla="*/ 24 w 334"/>
                <a:gd name="T43" fmla="*/ 47 h 256"/>
                <a:gd name="T44" fmla="*/ 27 w 334"/>
                <a:gd name="T45" fmla="*/ 47 h 256"/>
                <a:gd name="T46" fmla="*/ 30 w 334"/>
                <a:gd name="T47" fmla="*/ 47 h 256"/>
                <a:gd name="T48" fmla="*/ 32 w 334"/>
                <a:gd name="T49" fmla="*/ 50 h 256"/>
                <a:gd name="T50" fmla="*/ 35 w 334"/>
                <a:gd name="T51" fmla="*/ 52 h 256"/>
                <a:gd name="T52" fmla="*/ 39 w 334"/>
                <a:gd name="T53" fmla="*/ 54 h 256"/>
                <a:gd name="T54" fmla="*/ 41 w 334"/>
                <a:gd name="T55" fmla="*/ 59 h 256"/>
                <a:gd name="T56" fmla="*/ 42 w 334"/>
                <a:gd name="T57" fmla="*/ 62 h 256"/>
                <a:gd name="T58" fmla="*/ 46 w 334"/>
                <a:gd name="T59" fmla="*/ 61 h 256"/>
                <a:gd name="T60" fmla="*/ 48 w 334"/>
                <a:gd name="T61" fmla="*/ 59 h 256"/>
                <a:gd name="T62" fmla="*/ 53 w 334"/>
                <a:gd name="T63" fmla="*/ 56 h 256"/>
                <a:gd name="T64" fmla="*/ 57 w 334"/>
                <a:gd name="T65" fmla="*/ 54 h 256"/>
                <a:gd name="T66" fmla="*/ 61 w 334"/>
                <a:gd name="T67" fmla="*/ 54 h 256"/>
                <a:gd name="T68" fmla="*/ 67 w 334"/>
                <a:gd name="T69" fmla="*/ 54 h 256"/>
                <a:gd name="T70" fmla="*/ 73 w 334"/>
                <a:gd name="T71" fmla="*/ 57 h 256"/>
                <a:gd name="T72" fmla="*/ 79 w 334"/>
                <a:gd name="T73" fmla="*/ 59 h 256"/>
                <a:gd name="T74" fmla="*/ 77 w 334"/>
                <a:gd name="T75" fmla="*/ 58 h 256"/>
                <a:gd name="T76" fmla="*/ 75 w 334"/>
                <a:gd name="T77" fmla="*/ 54 h 256"/>
                <a:gd name="T78" fmla="*/ 74 w 334"/>
                <a:gd name="T79" fmla="*/ 52 h 256"/>
                <a:gd name="T80" fmla="*/ 72 w 334"/>
                <a:gd name="T81" fmla="*/ 47 h 256"/>
                <a:gd name="T82" fmla="*/ 72 w 334"/>
                <a:gd name="T83" fmla="*/ 41 h 256"/>
                <a:gd name="T84" fmla="*/ 72 w 334"/>
                <a:gd name="T85" fmla="*/ 38 h 256"/>
                <a:gd name="T86" fmla="*/ 74 w 334"/>
                <a:gd name="T87" fmla="*/ 32 h 256"/>
                <a:gd name="T88" fmla="*/ 76 w 334"/>
                <a:gd name="T89" fmla="*/ 26 h 256"/>
                <a:gd name="T90" fmla="*/ 72 w 334"/>
                <a:gd name="T91" fmla="*/ 25 h 256"/>
                <a:gd name="T92" fmla="*/ 68 w 334"/>
                <a:gd name="T93" fmla="*/ 25 h 256"/>
                <a:gd name="T94" fmla="*/ 65 w 334"/>
                <a:gd name="T95" fmla="*/ 22 h 256"/>
                <a:gd name="T96" fmla="*/ 61 w 334"/>
                <a:gd name="T97" fmla="*/ 21 h 256"/>
                <a:gd name="T98" fmla="*/ 59 w 334"/>
                <a:gd name="T99" fmla="*/ 18 h 256"/>
                <a:gd name="T100" fmla="*/ 57 w 334"/>
                <a:gd name="T101" fmla="*/ 14 h 256"/>
                <a:gd name="T102" fmla="*/ 55 w 334"/>
                <a:gd name="T103" fmla="*/ 10 h 256"/>
                <a:gd name="T104" fmla="*/ 55 w 334"/>
                <a:gd name="T105" fmla="*/ 4 h 256"/>
                <a:gd name="T106" fmla="*/ 53 w 334"/>
                <a:gd name="T107" fmla="*/ 4 h 256"/>
                <a:gd name="T108" fmla="*/ 51 w 334"/>
                <a:gd name="T109" fmla="*/ 4 h 256"/>
                <a:gd name="T110" fmla="*/ 48 w 334"/>
                <a:gd name="T111" fmla="*/ 5 h 256"/>
                <a:gd name="T112" fmla="*/ 46 w 334"/>
                <a:gd name="T113" fmla="*/ 4 h 256"/>
                <a:gd name="T114" fmla="*/ 44 w 334"/>
                <a:gd name="T115" fmla="*/ 4 h 256"/>
                <a:gd name="T116" fmla="*/ 41 w 334"/>
                <a:gd name="T117" fmla="*/ 4 h 256"/>
                <a:gd name="T118" fmla="*/ 39 w 334"/>
                <a:gd name="T119" fmla="*/ 4 h 256"/>
                <a:gd name="T120" fmla="*/ 36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73" name="Freeform 264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60 w 293"/>
                <a:gd name="T1" fmla="*/ 40 h 361"/>
                <a:gd name="T2" fmla="*/ 52 w 293"/>
                <a:gd name="T3" fmla="*/ 41 h 361"/>
                <a:gd name="T4" fmla="*/ 40 w 293"/>
                <a:gd name="T5" fmla="*/ 46 h 361"/>
                <a:gd name="T6" fmla="*/ 28 w 293"/>
                <a:gd name="T7" fmla="*/ 54 h 361"/>
                <a:gd name="T8" fmla="*/ 23 w 293"/>
                <a:gd name="T9" fmla="*/ 67 h 361"/>
                <a:gd name="T10" fmla="*/ 20 w 293"/>
                <a:gd name="T11" fmla="*/ 73 h 361"/>
                <a:gd name="T12" fmla="*/ 18 w 293"/>
                <a:gd name="T13" fmla="*/ 77 h 361"/>
                <a:gd name="T14" fmla="*/ 16 w 293"/>
                <a:gd name="T15" fmla="*/ 81 h 361"/>
                <a:gd name="T16" fmla="*/ 11 w 293"/>
                <a:gd name="T17" fmla="*/ 81 h 361"/>
                <a:gd name="T18" fmla="*/ 8 w 293"/>
                <a:gd name="T19" fmla="*/ 81 h 361"/>
                <a:gd name="T20" fmla="*/ 4 w 293"/>
                <a:gd name="T21" fmla="*/ 82 h 361"/>
                <a:gd name="T22" fmla="*/ 4 w 293"/>
                <a:gd name="T23" fmla="*/ 83 h 361"/>
                <a:gd name="T24" fmla="*/ 1 w 293"/>
                <a:gd name="T25" fmla="*/ 83 h 361"/>
                <a:gd name="T26" fmla="*/ 0 w 293"/>
                <a:gd name="T27" fmla="*/ 83 h 361"/>
                <a:gd name="T28" fmla="*/ 6 w 293"/>
                <a:gd name="T29" fmla="*/ 80 h 361"/>
                <a:gd name="T30" fmla="*/ 14 w 293"/>
                <a:gd name="T31" fmla="*/ 71 h 361"/>
                <a:gd name="T32" fmla="*/ 18 w 293"/>
                <a:gd name="T33" fmla="*/ 62 h 361"/>
                <a:gd name="T34" fmla="*/ 18 w 293"/>
                <a:gd name="T35" fmla="*/ 53 h 361"/>
                <a:gd name="T36" fmla="*/ 18 w 293"/>
                <a:gd name="T37" fmla="*/ 46 h 361"/>
                <a:gd name="T38" fmla="*/ 16 w 293"/>
                <a:gd name="T39" fmla="*/ 40 h 361"/>
                <a:gd name="T40" fmla="*/ 18 w 293"/>
                <a:gd name="T41" fmla="*/ 35 h 361"/>
                <a:gd name="T42" fmla="*/ 23 w 293"/>
                <a:gd name="T43" fmla="*/ 32 h 361"/>
                <a:gd name="T44" fmla="*/ 28 w 293"/>
                <a:gd name="T45" fmla="*/ 26 h 361"/>
                <a:gd name="T46" fmla="*/ 29 w 293"/>
                <a:gd name="T47" fmla="*/ 18 h 361"/>
                <a:gd name="T48" fmla="*/ 32 w 293"/>
                <a:gd name="T49" fmla="*/ 15 h 361"/>
                <a:gd name="T50" fmla="*/ 41 w 293"/>
                <a:gd name="T51" fmla="*/ 12 h 361"/>
                <a:gd name="T52" fmla="*/ 48 w 293"/>
                <a:gd name="T53" fmla="*/ 9 h 361"/>
                <a:gd name="T54" fmla="*/ 56 w 293"/>
                <a:gd name="T55" fmla="*/ 4 h 361"/>
                <a:gd name="T56" fmla="*/ 59 w 293"/>
                <a:gd name="T57" fmla="*/ 4 h 361"/>
                <a:gd name="T58" fmla="*/ 60 w 293"/>
                <a:gd name="T59" fmla="*/ 11 h 361"/>
                <a:gd name="T60" fmla="*/ 63 w 293"/>
                <a:gd name="T61" fmla="*/ 19 h 361"/>
                <a:gd name="T62" fmla="*/ 68 w 293"/>
                <a:gd name="T63" fmla="*/ 26 h 361"/>
                <a:gd name="T64" fmla="*/ 70 w 293"/>
                <a:gd name="T65" fmla="*/ 28 h 361"/>
                <a:gd name="T66" fmla="*/ 65 w 293"/>
                <a:gd name="T67" fmla="*/ 30 h 361"/>
                <a:gd name="T68" fmla="*/ 62 w 293"/>
                <a:gd name="T69" fmla="*/ 33 h 361"/>
                <a:gd name="T70" fmla="*/ 62 w 293"/>
                <a:gd name="T71" fmla="*/ 38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74" name="Freeform 265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21 w 173"/>
                <a:gd name="T1" fmla="*/ 86 h 351"/>
                <a:gd name="T2" fmla="*/ 18 w 173"/>
                <a:gd name="T3" fmla="*/ 83 h 351"/>
                <a:gd name="T4" fmla="*/ 15 w 173"/>
                <a:gd name="T5" fmla="*/ 83 h 351"/>
                <a:gd name="T6" fmla="*/ 12 w 173"/>
                <a:gd name="T7" fmla="*/ 81 h 351"/>
                <a:gd name="T8" fmla="*/ 13 w 173"/>
                <a:gd name="T9" fmla="*/ 79 h 351"/>
                <a:gd name="T10" fmla="*/ 15 w 173"/>
                <a:gd name="T11" fmla="*/ 77 h 351"/>
                <a:gd name="T12" fmla="*/ 19 w 173"/>
                <a:gd name="T13" fmla="*/ 76 h 351"/>
                <a:gd name="T14" fmla="*/ 22 w 173"/>
                <a:gd name="T15" fmla="*/ 74 h 351"/>
                <a:gd name="T16" fmla="*/ 24 w 173"/>
                <a:gd name="T17" fmla="*/ 71 h 351"/>
                <a:gd name="T18" fmla="*/ 24 w 173"/>
                <a:gd name="T19" fmla="*/ 70 h 351"/>
                <a:gd name="T20" fmla="*/ 24 w 173"/>
                <a:gd name="T21" fmla="*/ 68 h 351"/>
                <a:gd name="T22" fmla="*/ 23 w 173"/>
                <a:gd name="T23" fmla="*/ 67 h 351"/>
                <a:gd name="T24" fmla="*/ 21 w 173"/>
                <a:gd name="T25" fmla="*/ 64 h 351"/>
                <a:gd name="T26" fmla="*/ 17 w 173"/>
                <a:gd name="T27" fmla="*/ 64 h 351"/>
                <a:gd name="T28" fmla="*/ 15 w 173"/>
                <a:gd name="T29" fmla="*/ 67 h 351"/>
                <a:gd name="T30" fmla="*/ 14 w 173"/>
                <a:gd name="T31" fmla="*/ 68 h 351"/>
                <a:gd name="T32" fmla="*/ 13 w 173"/>
                <a:gd name="T33" fmla="*/ 72 h 351"/>
                <a:gd name="T34" fmla="*/ 10 w 173"/>
                <a:gd name="T35" fmla="*/ 75 h 351"/>
                <a:gd name="T36" fmla="*/ 9 w 173"/>
                <a:gd name="T37" fmla="*/ 75 h 351"/>
                <a:gd name="T38" fmla="*/ 8 w 173"/>
                <a:gd name="T39" fmla="*/ 73 h 351"/>
                <a:gd name="T40" fmla="*/ 8 w 173"/>
                <a:gd name="T41" fmla="*/ 71 h 351"/>
                <a:gd name="T42" fmla="*/ 9 w 173"/>
                <a:gd name="T43" fmla="*/ 68 h 351"/>
                <a:gd name="T44" fmla="*/ 10 w 173"/>
                <a:gd name="T45" fmla="*/ 65 h 351"/>
                <a:gd name="T46" fmla="*/ 12 w 173"/>
                <a:gd name="T47" fmla="*/ 63 h 351"/>
                <a:gd name="T48" fmla="*/ 13 w 173"/>
                <a:gd name="T49" fmla="*/ 60 h 351"/>
                <a:gd name="T50" fmla="*/ 13 w 173"/>
                <a:gd name="T51" fmla="*/ 60 h 351"/>
                <a:gd name="T52" fmla="*/ 12 w 173"/>
                <a:gd name="T53" fmla="*/ 58 h 351"/>
                <a:gd name="T54" fmla="*/ 10 w 173"/>
                <a:gd name="T55" fmla="*/ 55 h 351"/>
                <a:gd name="T56" fmla="*/ 7 w 173"/>
                <a:gd name="T57" fmla="*/ 55 h 351"/>
                <a:gd name="T58" fmla="*/ 5 w 173"/>
                <a:gd name="T59" fmla="*/ 55 h 351"/>
                <a:gd name="T60" fmla="*/ 3 w 173"/>
                <a:gd name="T61" fmla="*/ 56 h 351"/>
                <a:gd name="T62" fmla="*/ 3 w 173"/>
                <a:gd name="T63" fmla="*/ 56 h 351"/>
                <a:gd name="T64" fmla="*/ 0 w 173"/>
                <a:gd name="T65" fmla="*/ 49 h 351"/>
                <a:gd name="T66" fmla="*/ 3 w 173"/>
                <a:gd name="T67" fmla="*/ 33 h 351"/>
                <a:gd name="T68" fmla="*/ 14 w 173"/>
                <a:gd name="T69" fmla="*/ 18 h 351"/>
                <a:gd name="T70" fmla="*/ 27 w 173"/>
                <a:gd name="T71" fmla="*/ 6 h 351"/>
                <a:gd name="T72" fmla="*/ 34 w 173"/>
                <a:gd name="T73" fmla="*/ 4 h 351"/>
                <a:gd name="T74" fmla="*/ 36 w 173"/>
                <a:gd name="T75" fmla="*/ 4 h 351"/>
                <a:gd name="T76" fmla="*/ 38 w 173"/>
                <a:gd name="T77" fmla="*/ 0 h 351"/>
                <a:gd name="T78" fmla="*/ 39 w 173"/>
                <a:gd name="T79" fmla="*/ 2 h 351"/>
                <a:gd name="T80" fmla="*/ 36 w 173"/>
                <a:gd name="T81" fmla="*/ 6 h 351"/>
                <a:gd name="T82" fmla="*/ 32 w 173"/>
                <a:gd name="T83" fmla="*/ 16 h 351"/>
                <a:gd name="T84" fmla="*/ 32 w 173"/>
                <a:gd name="T85" fmla="*/ 24 h 351"/>
                <a:gd name="T86" fmla="*/ 34 w 173"/>
                <a:gd name="T87" fmla="*/ 32 h 351"/>
                <a:gd name="T88" fmla="*/ 36 w 173"/>
                <a:gd name="T89" fmla="*/ 41 h 351"/>
                <a:gd name="T90" fmla="*/ 38 w 173"/>
                <a:gd name="T91" fmla="*/ 48 h 351"/>
                <a:gd name="T92" fmla="*/ 38 w 173"/>
                <a:gd name="T93" fmla="*/ 55 h 351"/>
                <a:gd name="T94" fmla="*/ 38 w 173"/>
                <a:gd name="T95" fmla="*/ 64 h 351"/>
                <a:gd name="T96" fmla="*/ 34 w 173"/>
                <a:gd name="T97" fmla="*/ 75 h 351"/>
                <a:gd name="T98" fmla="*/ 27 w 173"/>
                <a:gd name="T99" fmla="*/ 83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75" name="Freeform 266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92 w 844"/>
                <a:gd name="T1" fmla="*/ 117 h 593"/>
                <a:gd name="T2" fmla="*/ 84 w 844"/>
                <a:gd name="T3" fmla="*/ 129 h 593"/>
                <a:gd name="T4" fmla="*/ 79 w 844"/>
                <a:gd name="T5" fmla="*/ 132 h 593"/>
                <a:gd name="T6" fmla="*/ 69 w 844"/>
                <a:gd name="T7" fmla="*/ 116 h 593"/>
                <a:gd name="T8" fmla="*/ 62 w 844"/>
                <a:gd name="T9" fmla="*/ 110 h 593"/>
                <a:gd name="T10" fmla="*/ 57 w 844"/>
                <a:gd name="T11" fmla="*/ 96 h 593"/>
                <a:gd name="T12" fmla="*/ 59 w 844"/>
                <a:gd name="T13" fmla="*/ 73 h 593"/>
                <a:gd name="T14" fmla="*/ 68 w 844"/>
                <a:gd name="T15" fmla="*/ 59 h 593"/>
                <a:gd name="T16" fmla="*/ 69 w 844"/>
                <a:gd name="T17" fmla="*/ 49 h 593"/>
                <a:gd name="T18" fmla="*/ 66 w 844"/>
                <a:gd name="T19" fmla="*/ 59 h 593"/>
                <a:gd name="T20" fmla="*/ 54 w 844"/>
                <a:gd name="T21" fmla="*/ 74 h 593"/>
                <a:gd name="T22" fmla="*/ 31 w 844"/>
                <a:gd name="T23" fmla="*/ 83 h 593"/>
                <a:gd name="T24" fmla="*/ 22 w 844"/>
                <a:gd name="T25" fmla="*/ 83 h 593"/>
                <a:gd name="T26" fmla="*/ 10 w 844"/>
                <a:gd name="T27" fmla="*/ 78 h 593"/>
                <a:gd name="T28" fmla="*/ 4 w 844"/>
                <a:gd name="T29" fmla="*/ 72 h 593"/>
                <a:gd name="T30" fmla="*/ 17 w 844"/>
                <a:gd name="T31" fmla="*/ 65 h 593"/>
                <a:gd name="T32" fmla="*/ 31 w 844"/>
                <a:gd name="T33" fmla="*/ 48 h 593"/>
                <a:gd name="T34" fmla="*/ 51 w 844"/>
                <a:gd name="T35" fmla="*/ 44 h 593"/>
                <a:gd name="T36" fmla="*/ 57 w 844"/>
                <a:gd name="T37" fmla="*/ 44 h 593"/>
                <a:gd name="T38" fmla="*/ 61 w 844"/>
                <a:gd name="T39" fmla="*/ 41 h 593"/>
                <a:gd name="T40" fmla="*/ 58 w 844"/>
                <a:gd name="T41" fmla="*/ 50 h 593"/>
                <a:gd name="T42" fmla="*/ 59 w 844"/>
                <a:gd name="T43" fmla="*/ 53 h 593"/>
                <a:gd name="T44" fmla="*/ 64 w 844"/>
                <a:gd name="T45" fmla="*/ 53 h 593"/>
                <a:gd name="T46" fmla="*/ 68 w 844"/>
                <a:gd name="T47" fmla="*/ 46 h 593"/>
                <a:gd name="T48" fmla="*/ 67 w 844"/>
                <a:gd name="T49" fmla="*/ 40 h 593"/>
                <a:gd name="T50" fmla="*/ 69 w 844"/>
                <a:gd name="T51" fmla="*/ 46 h 593"/>
                <a:gd name="T52" fmla="*/ 78 w 844"/>
                <a:gd name="T53" fmla="*/ 47 h 593"/>
                <a:gd name="T54" fmla="*/ 86 w 844"/>
                <a:gd name="T55" fmla="*/ 46 h 593"/>
                <a:gd name="T56" fmla="*/ 92 w 844"/>
                <a:gd name="T57" fmla="*/ 41 h 593"/>
                <a:gd name="T58" fmla="*/ 102 w 844"/>
                <a:gd name="T59" fmla="*/ 40 h 593"/>
                <a:gd name="T60" fmla="*/ 107 w 844"/>
                <a:gd name="T61" fmla="*/ 30 h 593"/>
                <a:gd name="T62" fmla="*/ 124 w 844"/>
                <a:gd name="T63" fmla="*/ 4 h 593"/>
                <a:gd name="T64" fmla="*/ 146 w 844"/>
                <a:gd name="T65" fmla="*/ 0 h 593"/>
                <a:gd name="T66" fmla="*/ 160 w 844"/>
                <a:gd name="T67" fmla="*/ 4 h 593"/>
                <a:gd name="T68" fmla="*/ 177 w 844"/>
                <a:gd name="T69" fmla="*/ 9 h 593"/>
                <a:gd name="T70" fmla="*/ 193 w 844"/>
                <a:gd name="T71" fmla="*/ 10 h 593"/>
                <a:gd name="T72" fmla="*/ 196 w 844"/>
                <a:gd name="T73" fmla="*/ 14 h 593"/>
                <a:gd name="T74" fmla="*/ 176 w 844"/>
                <a:gd name="T75" fmla="*/ 39 h 593"/>
                <a:gd name="T76" fmla="*/ 156 w 844"/>
                <a:gd name="T77" fmla="*/ 50 h 593"/>
                <a:gd name="T78" fmla="*/ 135 w 844"/>
                <a:gd name="T79" fmla="*/ 56 h 593"/>
                <a:gd name="T80" fmla="*/ 117 w 844"/>
                <a:gd name="T81" fmla="*/ 53 h 593"/>
                <a:gd name="T82" fmla="*/ 103 w 844"/>
                <a:gd name="T83" fmla="*/ 47 h 593"/>
                <a:gd name="T84" fmla="*/ 98 w 844"/>
                <a:gd name="T85" fmla="*/ 44 h 593"/>
                <a:gd name="T86" fmla="*/ 89 w 844"/>
                <a:gd name="T87" fmla="*/ 46 h 593"/>
                <a:gd name="T88" fmla="*/ 88 w 844"/>
                <a:gd name="T89" fmla="*/ 50 h 593"/>
                <a:gd name="T90" fmla="*/ 96 w 844"/>
                <a:gd name="T91" fmla="*/ 50 h 593"/>
                <a:gd name="T92" fmla="*/ 105 w 844"/>
                <a:gd name="T93" fmla="*/ 49 h 593"/>
                <a:gd name="T94" fmla="*/ 122 w 844"/>
                <a:gd name="T95" fmla="*/ 53 h 593"/>
                <a:gd name="T96" fmla="*/ 141 w 844"/>
                <a:gd name="T97" fmla="*/ 71 h 593"/>
                <a:gd name="T98" fmla="*/ 150 w 844"/>
                <a:gd name="T99" fmla="*/ 95 h 593"/>
                <a:gd name="T100" fmla="*/ 143 w 844"/>
                <a:gd name="T101" fmla="*/ 102 h 593"/>
                <a:gd name="T102" fmla="*/ 120 w 844"/>
                <a:gd name="T103" fmla="*/ 94 h 593"/>
                <a:gd name="T104" fmla="*/ 103 w 844"/>
                <a:gd name="T105" fmla="*/ 89 h 593"/>
                <a:gd name="T106" fmla="*/ 92 w 844"/>
                <a:gd name="T107" fmla="*/ 75 h 593"/>
                <a:gd name="T108" fmla="*/ 87 w 844"/>
                <a:gd name="T109" fmla="*/ 57 h 593"/>
                <a:gd name="T110" fmla="*/ 79 w 844"/>
                <a:gd name="T111" fmla="*/ 50 h 593"/>
                <a:gd name="T112" fmla="*/ 74 w 844"/>
                <a:gd name="T113" fmla="*/ 50 h 593"/>
                <a:gd name="T114" fmla="*/ 75 w 844"/>
                <a:gd name="T115" fmla="*/ 57 h 593"/>
                <a:gd name="T116" fmla="*/ 90 w 844"/>
                <a:gd name="T117" fmla="*/ 71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76" name="Freeform 267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45 w 253"/>
                <a:gd name="T1" fmla="*/ 58 h 258"/>
                <a:gd name="T2" fmla="*/ 45 w 253"/>
                <a:gd name="T3" fmla="*/ 54 h 258"/>
                <a:gd name="T4" fmla="*/ 50 w 253"/>
                <a:gd name="T5" fmla="*/ 53 h 258"/>
                <a:gd name="T6" fmla="*/ 51 w 253"/>
                <a:gd name="T7" fmla="*/ 54 h 258"/>
                <a:gd name="T8" fmla="*/ 52 w 253"/>
                <a:gd name="T9" fmla="*/ 56 h 258"/>
                <a:gd name="T10" fmla="*/ 54 w 253"/>
                <a:gd name="T11" fmla="*/ 56 h 258"/>
                <a:gd name="T12" fmla="*/ 57 w 253"/>
                <a:gd name="T13" fmla="*/ 57 h 258"/>
                <a:gd name="T14" fmla="*/ 58 w 253"/>
                <a:gd name="T15" fmla="*/ 57 h 258"/>
                <a:gd name="T16" fmla="*/ 57 w 253"/>
                <a:gd name="T17" fmla="*/ 54 h 258"/>
                <a:gd name="T18" fmla="*/ 54 w 253"/>
                <a:gd name="T19" fmla="*/ 53 h 258"/>
                <a:gd name="T20" fmla="*/ 52 w 253"/>
                <a:gd name="T21" fmla="*/ 53 h 258"/>
                <a:gd name="T22" fmla="*/ 51 w 253"/>
                <a:gd name="T23" fmla="*/ 53 h 258"/>
                <a:gd name="T24" fmla="*/ 47 w 253"/>
                <a:gd name="T25" fmla="*/ 50 h 258"/>
                <a:gd name="T26" fmla="*/ 46 w 253"/>
                <a:gd name="T27" fmla="*/ 47 h 258"/>
                <a:gd name="T28" fmla="*/ 47 w 253"/>
                <a:gd name="T29" fmla="*/ 46 h 258"/>
                <a:gd name="T30" fmla="*/ 48 w 253"/>
                <a:gd name="T31" fmla="*/ 46 h 258"/>
                <a:gd name="T32" fmla="*/ 50 w 253"/>
                <a:gd name="T33" fmla="*/ 43 h 258"/>
                <a:gd name="T34" fmla="*/ 52 w 253"/>
                <a:gd name="T35" fmla="*/ 42 h 258"/>
                <a:gd name="T36" fmla="*/ 54 w 253"/>
                <a:gd name="T37" fmla="*/ 35 h 258"/>
                <a:gd name="T38" fmla="*/ 52 w 253"/>
                <a:gd name="T39" fmla="*/ 25 h 258"/>
                <a:gd name="T40" fmla="*/ 45 w 253"/>
                <a:gd name="T41" fmla="*/ 15 h 258"/>
                <a:gd name="T42" fmla="*/ 32 w 253"/>
                <a:gd name="T43" fmla="*/ 9 h 258"/>
                <a:gd name="T44" fmla="*/ 20 w 253"/>
                <a:gd name="T45" fmla="*/ 6 h 258"/>
                <a:gd name="T46" fmla="*/ 13 w 253"/>
                <a:gd name="T47" fmla="*/ 4 h 258"/>
                <a:gd name="T48" fmla="*/ 7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5 w 253"/>
                <a:gd name="T55" fmla="*/ 10 h 258"/>
                <a:gd name="T56" fmla="*/ 8 w 253"/>
                <a:gd name="T57" fmla="*/ 18 h 258"/>
                <a:gd name="T58" fmla="*/ 10 w 253"/>
                <a:gd name="T59" fmla="*/ 26 h 258"/>
                <a:gd name="T60" fmla="*/ 12 w 253"/>
                <a:gd name="T61" fmla="*/ 33 h 258"/>
                <a:gd name="T62" fmla="*/ 15 w 253"/>
                <a:gd name="T63" fmla="*/ 43 h 258"/>
                <a:gd name="T64" fmla="*/ 23 w 253"/>
                <a:gd name="T65" fmla="*/ 53 h 258"/>
                <a:gd name="T66" fmla="*/ 35 w 253"/>
                <a:gd name="T67" fmla="*/ 59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77" name="Freeform 268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6 w 26"/>
                <a:gd name="T13" fmla="*/ 4 h 28"/>
                <a:gd name="T14" fmla="*/ 7 w 26"/>
                <a:gd name="T15" fmla="*/ 4 h 28"/>
                <a:gd name="T16" fmla="*/ 7 w 26"/>
                <a:gd name="T17" fmla="*/ 4 h 28"/>
                <a:gd name="T18" fmla="*/ 7 w 26"/>
                <a:gd name="T19" fmla="*/ 5 h 28"/>
                <a:gd name="T20" fmla="*/ 6 w 26"/>
                <a:gd name="T21" fmla="*/ 7 h 28"/>
                <a:gd name="T22" fmla="*/ 4 w 26"/>
                <a:gd name="T23" fmla="*/ 8 h 28"/>
                <a:gd name="T24" fmla="*/ 4 w 26"/>
                <a:gd name="T25" fmla="*/ 9 h 28"/>
                <a:gd name="T26" fmla="*/ 4 w 26"/>
                <a:gd name="T27" fmla="*/ 8 h 28"/>
                <a:gd name="T28" fmla="*/ 4 w 26"/>
                <a:gd name="T29" fmla="*/ 7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78" name="Freeform 269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4 w 29"/>
                <a:gd name="T7" fmla="*/ 2 h 29"/>
                <a:gd name="T8" fmla="*/ 5 w 29"/>
                <a:gd name="T9" fmla="*/ 3 h 29"/>
                <a:gd name="T10" fmla="*/ 6 w 29"/>
                <a:gd name="T11" fmla="*/ 3 h 29"/>
                <a:gd name="T12" fmla="*/ 6 w 29"/>
                <a:gd name="T13" fmla="*/ 3 h 29"/>
                <a:gd name="T14" fmla="*/ 6 w 29"/>
                <a:gd name="T15" fmla="*/ 4 h 29"/>
                <a:gd name="T16" fmla="*/ 5 w 29"/>
                <a:gd name="T17" fmla="*/ 5 h 29"/>
                <a:gd name="T18" fmla="*/ 4 w 29"/>
                <a:gd name="T19" fmla="*/ 6 h 29"/>
                <a:gd name="T20" fmla="*/ 3 w 29"/>
                <a:gd name="T21" fmla="*/ 6 h 29"/>
                <a:gd name="T22" fmla="*/ 3 w 29"/>
                <a:gd name="T23" fmla="*/ 5 h 29"/>
                <a:gd name="T24" fmla="*/ 3 w 29"/>
                <a:gd name="T25" fmla="*/ 4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79" name="Freeform 270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7 w 27"/>
                <a:gd name="T7" fmla="*/ 0 h 29"/>
                <a:gd name="T8" fmla="*/ 11 w 27"/>
                <a:gd name="T9" fmla="*/ 4 h 29"/>
                <a:gd name="T10" fmla="*/ 12 w 27"/>
                <a:gd name="T11" fmla="*/ 7 h 29"/>
                <a:gd name="T12" fmla="*/ 12 w 27"/>
                <a:gd name="T13" fmla="*/ 7 h 29"/>
                <a:gd name="T14" fmla="*/ 11 w 27"/>
                <a:gd name="T15" fmla="*/ 10 h 29"/>
                <a:gd name="T16" fmla="*/ 10 w 27"/>
                <a:gd name="T17" fmla="*/ 12 h 29"/>
                <a:gd name="T18" fmla="*/ 7 w 27"/>
                <a:gd name="T19" fmla="*/ 13 h 29"/>
                <a:gd name="T20" fmla="*/ 6 w 27"/>
                <a:gd name="T21" fmla="*/ 14 h 29"/>
                <a:gd name="T22" fmla="*/ 6 w 27"/>
                <a:gd name="T23" fmla="*/ 14 h 29"/>
                <a:gd name="T24" fmla="*/ 3 w 27"/>
                <a:gd name="T25" fmla="*/ 12 h 29"/>
                <a:gd name="T26" fmla="*/ 1 w 27"/>
                <a:gd name="T27" fmla="*/ 10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80" name="Freeform 271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10 h 27"/>
                <a:gd name="T10" fmla="*/ 4 w 28"/>
                <a:gd name="T11" fmla="*/ 11 h 27"/>
                <a:gd name="T12" fmla="*/ 4 w 28"/>
                <a:gd name="T13" fmla="*/ 12 h 27"/>
                <a:gd name="T14" fmla="*/ 6 w 28"/>
                <a:gd name="T15" fmla="*/ 12 h 27"/>
                <a:gd name="T16" fmla="*/ 8 w 28"/>
                <a:gd name="T17" fmla="*/ 11 h 27"/>
                <a:gd name="T18" fmla="*/ 8 w 28"/>
                <a:gd name="T19" fmla="*/ 10 h 27"/>
                <a:gd name="T20" fmla="*/ 9 w 28"/>
                <a:gd name="T21" fmla="*/ 6 h 27"/>
                <a:gd name="T22" fmla="*/ 9 w 28"/>
                <a:gd name="T23" fmla="*/ 6 h 27"/>
                <a:gd name="T24" fmla="*/ 8 w 28"/>
                <a:gd name="T25" fmla="*/ 6 h 27"/>
                <a:gd name="T26" fmla="*/ 7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81" name="Freeform 272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5 w 24"/>
                <a:gd name="T13" fmla="*/ 1 h 25"/>
                <a:gd name="T14" fmla="*/ 6 w 24"/>
                <a:gd name="T15" fmla="*/ 4 h 25"/>
                <a:gd name="T16" fmla="*/ 6 w 24"/>
                <a:gd name="T17" fmla="*/ 6 h 25"/>
                <a:gd name="T18" fmla="*/ 6 w 24"/>
                <a:gd name="T19" fmla="*/ 6 h 25"/>
                <a:gd name="T20" fmla="*/ 6 w 24"/>
                <a:gd name="T21" fmla="*/ 7 h 25"/>
                <a:gd name="T22" fmla="*/ 5 w 24"/>
                <a:gd name="T23" fmla="*/ 9 h 25"/>
                <a:gd name="T24" fmla="*/ 4 w 24"/>
                <a:gd name="T25" fmla="*/ 10 h 25"/>
                <a:gd name="T26" fmla="*/ 4 w 24"/>
                <a:gd name="T27" fmla="*/ 10 h 25"/>
                <a:gd name="T28" fmla="*/ 4 w 24"/>
                <a:gd name="T29" fmla="*/ 9 h 25"/>
                <a:gd name="T30" fmla="*/ 3 w 24"/>
                <a:gd name="T31" fmla="*/ 7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82" name="Freeform 273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6 h 29"/>
                <a:gd name="T2" fmla="*/ 2 w 22"/>
                <a:gd name="T3" fmla="*/ 6 h 29"/>
                <a:gd name="T4" fmla="*/ 0 w 22"/>
                <a:gd name="T5" fmla="*/ 5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4 w 22"/>
                <a:gd name="T21" fmla="*/ 3 h 29"/>
                <a:gd name="T22" fmla="*/ 4 w 22"/>
                <a:gd name="T23" fmla="*/ 3 h 29"/>
                <a:gd name="T24" fmla="*/ 4 w 22"/>
                <a:gd name="T25" fmla="*/ 3 h 29"/>
                <a:gd name="T26" fmla="*/ 4 w 22"/>
                <a:gd name="T27" fmla="*/ 3 h 29"/>
                <a:gd name="T28" fmla="*/ 3 w 22"/>
                <a:gd name="T29" fmla="*/ 5 h 29"/>
                <a:gd name="T30" fmla="*/ 3 w 22"/>
                <a:gd name="T31" fmla="*/ 6 h 29"/>
                <a:gd name="T32" fmla="*/ 3 w 22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83" name="Freeform 274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6 w 26"/>
                <a:gd name="T11" fmla="*/ 2 h 33"/>
                <a:gd name="T12" fmla="*/ 7 w 26"/>
                <a:gd name="T13" fmla="*/ 3 h 33"/>
                <a:gd name="T14" fmla="*/ 7 w 26"/>
                <a:gd name="T15" fmla="*/ 3 h 33"/>
                <a:gd name="T16" fmla="*/ 7 w 26"/>
                <a:gd name="T17" fmla="*/ 3 h 33"/>
                <a:gd name="T18" fmla="*/ 6 w 26"/>
                <a:gd name="T19" fmla="*/ 3 h 33"/>
                <a:gd name="T20" fmla="*/ 5 w 26"/>
                <a:gd name="T21" fmla="*/ 4 h 33"/>
                <a:gd name="T22" fmla="*/ 4 w 26"/>
                <a:gd name="T23" fmla="*/ 5 h 33"/>
                <a:gd name="T24" fmla="*/ 4 w 26"/>
                <a:gd name="T25" fmla="*/ 5 h 33"/>
                <a:gd name="T26" fmla="*/ 4 w 26"/>
                <a:gd name="T27" fmla="*/ 5 h 33"/>
                <a:gd name="T28" fmla="*/ 1 w 26"/>
                <a:gd name="T29" fmla="*/ 4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84" name="Freeform 275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5 w 26"/>
                <a:gd name="T5" fmla="*/ 2 h 27"/>
                <a:gd name="T6" fmla="*/ 15 w 26"/>
                <a:gd name="T7" fmla="*/ 2 h 27"/>
                <a:gd name="T8" fmla="*/ 14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3 h 27"/>
                <a:gd name="T16" fmla="*/ 9 w 26"/>
                <a:gd name="T17" fmla="*/ 3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85" name="Freeform 276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49 w 216"/>
                <a:gd name="T1" fmla="*/ 3 h 148"/>
                <a:gd name="T2" fmla="*/ 48 w 216"/>
                <a:gd name="T3" fmla="*/ 3 h 148"/>
                <a:gd name="T4" fmla="*/ 47 w 216"/>
                <a:gd name="T5" fmla="*/ 3 h 148"/>
                <a:gd name="T6" fmla="*/ 46 w 216"/>
                <a:gd name="T7" fmla="*/ 3 h 148"/>
                <a:gd name="T8" fmla="*/ 40 w 216"/>
                <a:gd name="T9" fmla="*/ 3 h 148"/>
                <a:gd name="T10" fmla="*/ 30 w 216"/>
                <a:gd name="T11" fmla="*/ 1 h 148"/>
                <a:gd name="T12" fmla="*/ 22 w 216"/>
                <a:gd name="T13" fmla="*/ 1 h 148"/>
                <a:gd name="T14" fmla="*/ 21 w 216"/>
                <a:gd name="T15" fmla="*/ 3 h 148"/>
                <a:gd name="T16" fmla="*/ 27 w 216"/>
                <a:gd name="T17" fmla="*/ 3 h 148"/>
                <a:gd name="T18" fmla="*/ 36 w 216"/>
                <a:gd name="T19" fmla="*/ 3 h 148"/>
                <a:gd name="T20" fmla="*/ 42 w 216"/>
                <a:gd name="T21" fmla="*/ 6 h 148"/>
                <a:gd name="T22" fmla="*/ 41 w 216"/>
                <a:gd name="T23" fmla="*/ 7 h 148"/>
                <a:gd name="T24" fmla="*/ 38 w 216"/>
                <a:gd name="T25" fmla="*/ 9 h 148"/>
                <a:gd name="T26" fmla="*/ 34 w 216"/>
                <a:gd name="T27" fmla="*/ 9 h 148"/>
                <a:gd name="T28" fmla="*/ 26 w 216"/>
                <a:gd name="T29" fmla="*/ 8 h 148"/>
                <a:gd name="T30" fmla="*/ 17 w 216"/>
                <a:gd name="T31" fmla="*/ 7 h 148"/>
                <a:gd name="T32" fmla="*/ 13 w 216"/>
                <a:gd name="T33" fmla="*/ 8 h 148"/>
                <a:gd name="T34" fmla="*/ 16 w 216"/>
                <a:gd name="T35" fmla="*/ 8 h 148"/>
                <a:gd name="T36" fmla="*/ 20 w 216"/>
                <a:gd name="T37" fmla="*/ 8 h 148"/>
                <a:gd name="T38" fmla="*/ 25 w 216"/>
                <a:gd name="T39" fmla="*/ 9 h 148"/>
                <a:gd name="T40" fmla="*/ 31 w 216"/>
                <a:gd name="T41" fmla="*/ 10 h 148"/>
                <a:gd name="T42" fmla="*/ 33 w 216"/>
                <a:gd name="T43" fmla="*/ 12 h 148"/>
                <a:gd name="T44" fmla="*/ 29 w 216"/>
                <a:gd name="T45" fmla="*/ 13 h 148"/>
                <a:gd name="T46" fmla="*/ 25 w 216"/>
                <a:gd name="T47" fmla="*/ 14 h 148"/>
                <a:gd name="T48" fmla="*/ 23 w 216"/>
                <a:gd name="T49" fmla="*/ 14 h 148"/>
                <a:gd name="T50" fmla="*/ 18 w 216"/>
                <a:gd name="T51" fmla="*/ 14 h 148"/>
                <a:gd name="T52" fmla="*/ 15 w 216"/>
                <a:gd name="T53" fmla="*/ 12 h 148"/>
                <a:gd name="T54" fmla="*/ 11 w 216"/>
                <a:gd name="T55" fmla="*/ 12 h 148"/>
                <a:gd name="T56" fmla="*/ 16 w 216"/>
                <a:gd name="T57" fmla="*/ 14 h 148"/>
                <a:gd name="T58" fmla="*/ 18 w 216"/>
                <a:gd name="T59" fmla="*/ 16 h 148"/>
                <a:gd name="T60" fmla="*/ 10 w 216"/>
                <a:gd name="T61" fmla="*/ 19 h 148"/>
                <a:gd name="T62" fmla="*/ 4 w 216"/>
                <a:gd name="T63" fmla="*/ 20 h 148"/>
                <a:gd name="T64" fmla="*/ 0 w 216"/>
                <a:gd name="T65" fmla="*/ 22 h 148"/>
                <a:gd name="T66" fmla="*/ 4 w 216"/>
                <a:gd name="T67" fmla="*/ 22 h 148"/>
                <a:gd name="T68" fmla="*/ 12 w 216"/>
                <a:gd name="T69" fmla="*/ 20 h 148"/>
                <a:gd name="T70" fmla="*/ 20 w 216"/>
                <a:gd name="T71" fmla="*/ 18 h 148"/>
                <a:gd name="T72" fmla="*/ 20 w 216"/>
                <a:gd name="T73" fmla="*/ 23 h 148"/>
                <a:gd name="T74" fmla="*/ 17 w 216"/>
                <a:gd name="T75" fmla="*/ 30 h 148"/>
                <a:gd name="T76" fmla="*/ 18 w 216"/>
                <a:gd name="T77" fmla="*/ 29 h 148"/>
                <a:gd name="T78" fmla="*/ 24 w 216"/>
                <a:gd name="T79" fmla="*/ 20 h 148"/>
                <a:gd name="T80" fmla="*/ 27 w 216"/>
                <a:gd name="T81" fmla="*/ 16 h 148"/>
                <a:gd name="T82" fmla="*/ 32 w 216"/>
                <a:gd name="T83" fmla="*/ 15 h 148"/>
                <a:gd name="T84" fmla="*/ 35 w 216"/>
                <a:gd name="T85" fmla="*/ 14 h 148"/>
                <a:gd name="T86" fmla="*/ 35 w 216"/>
                <a:gd name="T87" fmla="*/ 23 h 148"/>
                <a:gd name="T88" fmla="*/ 34 w 216"/>
                <a:gd name="T89" fmla="*/ 27 h 148"/>
                <a:gd name="T90" fmla="*/ 36 w 216"/>
                <a:gd name="T91" fmla="*/ 23 h 148"/>
                <a:gd name="T92" fmla="*/ 39 w 216"/>
                <a:gd name="T93" fmla="*/ 12 h 148"/>
                <a:gd name="T94" fmla="*/ 44 w 216"/>
                <a:gd name="T95" fmla="*/ 8 h 148"/>
                <a:gd name="T96" fmla="*/ 46 w 216"/>
                <a:gd name="T97" fmla="*/ 7 h 148"/>
                <a:gd name="T98" fmla="*/ 46 w 216"/>
                <a:gd name="T99" fmla="*/ 10 h 148"/>
                <a:gd name="T100" fmla="*/ 46 w 216"/>
                <a:gd name="T101" fmla="*/ 21 h 148"/>
                <a:gd name="T102" fmla="*/ 49 w 216"/>
                <a:gd name="T103" fmla="*/ 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86" name="Freeform 277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38 w 173"/>
                <a:gd name="T1" fmla="*/ 36 h 165"/>
                <a:gd name="T2" fmla="*/ 39 w 173"/>
                <a:gd name="T3" fmla="*/ 35 h 165"/>
                <a:gd name="T4" fmla="*/ 38 w 173"/>
                <a:gd name="T5" fmla="*/ 33 h 165"/>
                <a:gd name="T6" fmla="*/ 34 w 173"/>
                <a:gd name="T7" fmla="*/ 30 h 165"/>
                <a:gd name="T8" fmla="*/ 34 w 173"/>
                <a:gd name="T9" fmla="*/ 26 h 165"/>
                <a:gd name="T10" fmla="*/ 33 w 173"/>
                <a:gd name="T11" fmla="*/ 17 h 165"/>
                <a:gd name="T12" fmla="*/ 31 w 173"/>
                <a:gd name="T13" fmla="*/ 13 h 165"/>
                <a:gd name="T14" fmla="*/ 30 w 173"/>
                <a:gd name="T15" fmla="*/ 13 h 165"/>
                <a:gd name="T16" fmla="*/ 31 w 173"/>
                <a:gd name="T17" fmla="*/ 17 h 165"/>
                <a:gd name="T18" fmla="*/ 31 w 173"/>
                <a:gd name="T19" fmla="*/ 24 h 165"/>
                <a:gd name="T20" fmla="*/ 30 w 173"/>
                <a:gd name="T21" fmla="*/ 26 h 165"/>
                <a:gd name="T22" fmla="*/ 29 w 173"/>
                <a:gd name="T23" fmla="*/ 25 h 165"/>
                <a:gd name="T24" fmla="*/ 26 w 173"/>
                <a:gd name="T25" fmla="*/ 23 h 165"/>
                <a:gd name="T26" fmla="*/ 24 w 173"/>
                <a:gd name="T27" fmla="*/ 22 h 165"/>
                <a:gd name="T28" fmla="*/ 23 w 173"/>
                <a:gd name="T29" fmla="*/ 18 h 165"/>
                <a:gd name="T30" fmla="*/ 21 w 173"/>
                <a:gd name="T31" fmla="*/ 11 h 165"/>
                <a:gd name="T32" fmla="*/ 21 w 173"/>
                <a:gd name="T33" fmla="*/ 7 h 165"/>
                <a:gd name="T34" fmla="*/ 20 w 173"/>
                <a:gd name="T35" fmla="*/ 3 h 165"/>
                <a:gd name="T36" fmla="*/ 19 w 173"/>
                <a:gd name="T37" fmla="*/ 3 h 165"/>
                <a:gd name="T38" fmla="*/ 19 w 173"/>
                <a:gd name="T39" fmla="*/ 3 h 165"/>
                <a:gd name="T40" fmla="*/ 20 w 173"/>
                <a:gd name="T41" fmla="*/ 6 h 165"/>
                <a:gd name="T42" fmla="*/ 19 w 173"/>
                <a:gd name="T43" fmla="*/ 9 h 165"/>
                <a:gd name="T44" fmla="*/ 18 w 173"/>
                <a:gd name="T45" fmla="*/ 11 h 165"/>
                <a:gd name="T46" fmla="*/ 20 w 173"/>
                <a:gd name="T47" fmla="*/ 17 h 165"/>
                <a:gd name="T48" fmla="*/ 17 w 173"/>
                <a:gd name="T49" fmla="*/ 17 h 165"/>
                <a:gd name="T50" fmla="*/ 11 w 173"/>
                <a:gd name="T51" fmla="*/ 10 h 165"/>
                <a:gd name="T52" fmla="*/ 6 w 173"/>
                <a:gd name="T53" fmla="*/ 4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5 h 165"/>
                <a:gd name="T60" fmla="*/ 7 w 173"/>
                <a:gd name="T61" fmla="*/ 9 h 165"/>
                <a:gd name="T62" fmla="*/ 9 w 173"/>
                <a:gd name="T63" fmla="*/ 12 h 165"/>
                <a:gd name="T64" fmla="*/ 10 w 173"/>
                <a:gd name="T65" fmla="*/ 14 h 165"/>
                <a:gd name="T66" fmla="*/ 12 w 173"/>
                <a:gd name="T67" fmla="*/ 16 h 165"/>
                <a:gd name="T68" fmla="*/ 15 w 173"/>
                <a:gd name="T69" fmla="*/ 18 h 165"/>
                <a:gd name="T70" fmla="*/ 17 w 173"/>
                <a:gd name="T71" fmla="*/ 20 h 165"/>
                <a:gd name="T72" fmla="*/ 17 w 173"/>
                <a:gd name="T73" fmla="*/ 21 h 165"/>
                <a:gd name="T74" fmla="*/ 15 w 173"/>
                <a:gd name="T75" fmla="*/ 21 h 165"/>
                <a:gd name="T76" fmla="*/ 12 w 173"/>
                <a:gd name="T77" fmla="*/ 20 h 165"/>
                <a:gd name="T78" fmla="*/ 10 w 173"/>
                <a:gd name="T79" fmla="*/ 20 h 165"/>
                <a:gd name="T80" fmla="*/ 8 w 173"/>
                <a:gd name="T81" fmla="*/ 18 h 165"/>
                <a:gd name="T82" fmla="*/ 7 w 173"/>
                <a:gd name="T83" fmla="*/ 18 h 165"/>
                <a:gd name="T84" fmla="*/ 8 w 173"/>
                <a:gd name="T85" fmla="*/ 20 h 165"/>
                <a:gd name="T86" fmla="*/ 11 w 173"/>
                <a:gd name="T87" fmla="*/ 22 h 165"/>
                <a:gd name="T88" fmla="*/ 16 w 173"/>
                <a:gd name="T89" fmla="*/ 24 h 165"/>
                <a:gd name="T90" fmla="*/ 20 w 173"/>
                <a:gd name="T91" fmla="*/ 25 h 165"/>
                <a:gd name="T92" fmla="*/ 23 w 173"/>
                <a:gd name="T93" fmla="*/ 25 h 165"/>
                <a:gd name="T94" fmla="*/ 26 w 173"/>
                <a:gd name="T95" fmla="*/ 26 h 165"/>
                <a:gd name="T96" fmla="*/ 28 w 173"/>
                <a:gd name="T97" fmla="*/ 28 h 165"/>
                <a:gd name="T98" fmla="*/ 30 w 173"/>
                <a:gd name="T99" fmla="*/ 30 h 165"/>
                <a:gd name="T100" fmla="*/ 29 w 173"/>
                <a:gd name="T101" fmla="*/ 31 h 165"/>
                <a:gd name="T102" fmla="*/ 26 w 173"/>
                <a:gd name="T103" fmla="*/ 31 h 165"/>
                <a:gd name="T104" fmla="*/ 23 w 173"/>
                <a:gd name="T105" fmla="*/ 32 h 165"/>
                <a:gd name="T106" fmla="*/ 20 w 173"/>
                <a:gd name="T107" fmla="*/ 32 h 165"/>
                <a:gd name="T108" fmla="*/ 17 w 173"/>
                <a:gd name="T109" fmla="*/ 32 h 165"/>
                <a:gd name="T110" fmla="*/ 16 w 173"/>
                <a:gd name="T111" fmla="*/ 33 h 165"/>
                <a:gd name="T112" fmla="*/ 20 w 173"/>
                <a:gd name="T113" fmla="*/ 33 h 165"/>
                <a:gd name="T114" fmla="*/ 25 w 173"/>
                <a:gd name="T115" fmla="*/ 34 h 165"/>
                <a:gd name="T116" fmla="*/ 29 w 173"/>
                <a:gd name="T117" fmla="*/ 33 h 165"/>
                <a:gd name="T118" fmla="*/ 33 w 173"/>
                <a:gd name="T119" fmla="*/ 33 h 165"/>
                <a:gd name="T120" fmla="*/ 34 w 173"/>
                <a:gd name="T121" fmla="*/ 33 h 165"/>
                <a:gd name="T122" fmla="*/ 37 w 173"/>
                <a:gd name="T123" fmla="*/ 36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87" name="Freeform 278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4 w 107"/>
                <a:gd name="T1" fmla="*/ 47 h 250"/>
                <a:gd name="T2" fmla="*/ 5 w 107"/>
                <a:gd name="T3" fmla="*/ 46 h 250"/>
                <a:gd name="T4" fmla="*/ 7 w 107"/>
                <a:gd name="T5" fmla="*/ 46 h 250"/>
                <a:gd name="T6" fmla="*/ 8 w 107"/>
                <a:gd name="T7" fmla="*/ 41 h 250"/>
                <a:gd name="T8" fmla="*/ 4 w 107"/>
                <a:gd name="T9" fmla="*/ 33 h 250"/>
                <a:gd name="T10" fmla="*/ 1 w 107"/>
                <a:gd name="T11" fmla="*/ 24 h 250"/>
                <a:gd name="T12" fmla="*/ 4 w 107"/>
                <a:gd name="T13" fmla="*/ 24 h 250"/>
                <a:gd name="T14" fmla="*/ 7 w 107"/>
                <a:gd name="T15" fmla="*/ 34 h 250"/>
                <a:gd name="T16" fmla="*/ 11 w 107"/>
                <a:gd name="T17" fmla="*/ 27 h 250"/>
                <a:gd name="T18" fmla="*/ 11 w 107"/>
                <a:gd name="T19" fmla="*/ 16 h 250"/>
                <a:gd name="T20" fmla="*/ 11 w 107"/>
                <a:gd name="T21" fmla="*/ 7 h 250"/>
                <a:gd name="T22" fmla="*/ 12 w 107"/>
                <a:gd name="T23" fmla="*/ 8 h 250"/>
                <a:gd name="T24" fmla="*/ 12 w 107"/>
                <a:gd name="T25" fmla="*/ 13 h 250"/>
                <a:gd name="T26" fmla="*/ 16 w 107"/>
                <a:gd name="T27" fmla="*/ 13 h 250"/>
                <a:gd name="T28" fmla="*/ 22 w 107"/>
                <a:gd name="T29" fmla="*/ 2 h 250"/>
                <a:gd name="T30" fmla="*/ 22 w 107"/>
                <a:gd name="T31" fmla="*/ 4 h 250"/>
                <a:gd name="T32" fmla="*/ 19 w 107"/>
                <a:gd name="T33" fmla="*/ 9 h 250"/>
                <a:gd name="T34" fmla="*/ 18 w 107"/>
                <a:gd name="T35" fmla="*/ 16 h 250"/>
                <a:gd name="T36" fmla="*/ 25 w 107"/>
                <a:gd name="T37" fmla="*/ 14 h 250"/>
                <a:gd name="T38" fmla="*/ 25 w 107"/>
                <a:gd name="T39" fmla="*/ 14 h 250"/>
                <a:gd name="T40" fmla="*/ 22 w 107"/>
                <a:gd name="T41" fmla="*/ 16 h 250"/>
                <a:gd name="T42" fmla="*/ 19 w 107"/>
                <a:gd name="T43" fmla="*/ 18 h 250"/>
                <a:gd name="T44" fmla="*/ 16 w 107"/>
                <a:gd name="T45" fmla="*/ 20 h 250"/>
                <a:gd name="T46" fmla="*/ 12 w 107"/>
                <a:gd name="T47" fmla="*/ 34 h 250"/>
                <a:gd name="T48" fmla="*/ 16 w 107"/>
                <a:gd name="T49" fmla="*/ 35 h 250"/>
                <a:gd name="T50" fmla="*/ 22 w 107"/>
                <a:gd name="T51" fmla="*/ 35 h 250"/>
                <a:gd name="T52" fmla="*/ 26 w 107"/>
                <a:gd name="T53" fmla="*/ 34 h 250"/>
                <a:gd name="T54" fmla="*/ 28 w 107"/>
                <a:gd name="T55" fmla="*/ 33 h 250"/>
                <a:gd name="T56" fmla="*/ 25 w 107"/>
                <a:gd name="T57" fmla="*/ 35 h 250"/>
                <a:gd name="T58" fmla="*/ 18 w 107"/>
                <a:gd name="T59" fmla="*/ 39 h 250"/>
                <a:gd name="T60" fmla="*/ 12 w 107"/>
                <a:gd name="T61" fmla="*/ 40 h 250"/>
                <a:gd name="T62" fmla="*/ 10 w 107"/>
                <a:gd name="T63" fmla="*/ 46 h 250"/>
                <a:gd name="T64" fmla="*/ 12 w 107"/>
                <a:gd name="T65" fmla="*/ 47 h 250"/>
                <a:gd name="T66" fmla="*/ 18 w 107"/>
                <a:gd name="T67" fmla="*/ 46 h 250"/>
                <a:gd name="T68" fmla="*/ 22 w 107"/>
                <a:gd name="T69" fmla="*/ 45 h 250"/>
                <a:gd name="T70" fmla="*/ 26 w 107"/>
                <a:gd name="T71" fmla="*/ 43 h 250"/>
                <a:gd name="T72" fmla="*/ 28 w 107"/>
                <a:gd name="T73" fmla="*/ 40 h 250"/>
                <a:gd name="T74" fmla="*/ 28 w 107"/>
                <a:gd name="T75" fmla="*/ 44 h 250"/>
                <a:gd name="T76" fmla="*/ 22 w 107"/>
                <a:gd name="T77" fmla="*/ 48 h 250"/>
                <a:gd name="T78" fmla="*/ 20 w 107"/>
                <a:gd name="T79" fmla="*/ 53 h 250"/>
                <a:gd name="T80" fmla="*/ 18 w 107"/>
                <a:gd name="T81" fmla="*/ 52 h 250"/>
                <a:gd name="T82" fmla="*/ 16 w 107"/>
                <a:gd name="T83" fmla="*/ 48 h 250"/>
                <a:gd name="T84" fmla="*/ 8 w 107"/>
                <a:gd name="T85" fmla="*/ 49 h 250"/>
                <a:gd name="T86" fmla="*/ 6 w 107"/>
                <a:gd name="T87" fmla="*/ 53 h 250"/>
                <a:gd name="T88" fmla="*/ 4 w 107"/>
                <a:gd name="T89" fmla="*/ 57 h 250"/>
                <a:gd name="T90" fmla="*/ 4 w 107"/>
                <a:gd name="T91" fmla="*/ 57 h 250"/>
                <a:gd name="T92" fmla="*/ 4 w 107"/>
                <a:gd name="T93" fmla="*/ 52 h 250"/>
                <a:gd name="T94" fmla="*/ 4 w 107"/>
                <a:gd name="T95" fmla="*/ 5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88" name="Freeform 279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 w 20"/>
                <a:gd name="T1" fmla="*/ 5 h 33"/>
                <a:gd name="T2" fmla="*/ 2 w 20"/>
                <a:gd name="T3" fmla="*/ 5 h 33"/>
                <a:gd name="T4" fmla="*/ 2 w 20"/>
                <a:gd name="T5" fmla="*/ 5 h 33"/>
                <a:gd name="T6" fmla="*/ 2 w 20"/>
                <a:gd name="T7" fmla="*/ 5 h 33"/>
                <a:gd name="T8" fmla="*/ 2 w 20"/>
                <a:gd name="T9" fmla="*/ 5 h 33"/>
                <a:gd name="T10" fmla="*/ 2 w 20"/>
                <a:gd name="T11" fmla="*/ 4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4 h 33"/>
                <a:gd name="T32" fmla="*/ 2 w 2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89" name="Freeform 280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8 w 341"/>
                <a:gd name="T1" fmla="*/ 32 h 208"/>
                <a:gd name="T2" fmla="*/ 15 w 341"/>
                <a:gd name="T3" fmla="*/ 28 h 208"/>
                <a:gd name="T4" fmla="*/ 19 w 341"/>
                <a:gd name="T5" fmla="*/ 17 h 208"/>
                <a:gd name="T6" fmla="*/ 25 w 341"/>
                <a:gd name="T7" fmla="*/ 9 h 208"/>
                <a:gd name="T8" fmla="*/ 33 w 341"/>
                <a:gd name="T9" fmla="*/ 3 h 208"/>
                <a:gd name="T10" fmla="*/ 34 w 341"/>
                <a:gd name="T11" fmla="*/ 3 h 208"/>
                <a:gd name="T12" fmla="*/ 30 w 341"/>
                <a:gd name="T13" fmla="*/ 6 h 208"/>
                <a:gd name="T14" fmla="*/ 23 w 341"/>
                <a:gd name="T15" fmla="*/ 15 h 208"/>
                <a:gd name="T16" fmla="*/ 20 w 341"/>
                <a:gd name="T17" fmla="*/ 22 h 208"/>
                <a:gd name="T18" fmla="*/ 21 w 341"/>
                <a:gd name="T19" fmla="*/ 24 h 208"/>
                <a:gd name="T20" fmla="*/ 26 w 341"/>
                <a:gd name="T21" fmla="*/ 21 h 208"/>
                <a:gd name="T22" fmla="*/ 31 w 341"/>
                <a:gd name="T23" fmla="*/ 17 h 208"/>
                <a:gd name="T24" fmla="*/ 39 w 341"/>
                <a:gd name="T25" fmla="*/ 9 h 208"/>
                <a:gd name="T26" fmla="*/ 51 w 341"/>
                <a:gd name="T27" fmla="*/ 3 h 208"/>
                <a:gd name="T28" fmla="*/ 55 w 341"/>
                <a:gd name="T29" fmla="*/ 3 h 208"/>
                <a:gd name="T30" fmla="*/ 45 w 341"/>
                <a:gd name="T31" fmla="*/ 8 h 208"/>
                <a:gd name="T32" fmla="*/ 37 w 341"/>
                <a:gd name="T33" fmla="*/ 17 h 208"/>
                <a:gd name="T34" fmla="*/ 38 w 341"/>
                <a:gd name="T35" fmla="*/ 18 h 208"/>
                <a:gd name="T36" fmla="*/ 43 w 341"/>
                <a:gd name="T37" fmla="*/ 17 h 208"/>
                <a:gd name="T38" fmla="*/ 48 w 341"/>
                <a:gd name="T39" fmla="*/ 17 h 208"/>
                <a:gd name="T40" fmla="*/ 55 w 341"/>
                <a:gd name="T41" fmla="*/ 11 h 208"/>
                <a:gd name="T42" fmla="*/ 66 w 341"/>
                <a:gd name="T43" fmla="*/ 7 h 208"/>
                <a:gd name="T44" fmla="*/ 70 w 341"/>
                <a:gd name="T45" fmla="*/ 7 h 208"/>
                <a:gd name="T46" fmla="*/ 61 w 341"/>
                <a:gd name="T47" fmla="*/ 10 h 208"/>
                <a:gd name="T48" fmla="*/ 54 w 341"/>
                <a:gd name="T49" fmla="*/ 16 h 208"/>
                <a:gd name="T50" fmla="*/ 62 w 341"/>
                <a:gd name="T51" fmla="*/ 17 h 208"/>
                <a:gd name="T52" fmla="*/ 72 w 341"/>
                <a:gd name="T53" fmla="*/ 15 h 208"/>
                <a:gd name="T54" fmla="*/ 76 w 341"/>
                <a:gd name="T55" fmla="*/ 13 h 208"/>
                <a:gd name="T56" fmla="*/ 71 w 341"/>
                <a:gd name="T57" fmla="*/ 17 h 208"/>
                <a:gd name="T58" fmla="*/ 58 w 341"/>
                <a:gd name="T59" fmla="*/ 20 h 208"/>
                <a:gd name="T60" fmla="*/ 58 w 341"/>
                <a:gd name="T61" fmla="*/ 24 h 208"/>
                <a:gd name="T62" fmla="*/ 66 w 341"/>
                <a:gd name="T63" fmla="*/ 28 h 208"/>
                <a:gd name="T64" fmla="*/ 71 w 341"/>
                <a:gd name="T65" fmla="*/ 30 h 208"/>
                <a:gd name="T66" fmla="*/ 62 w 341"/>
                <a:gd name="T67" fmla="*/ 28 h 208"/>
                <a:gd name="T68" fmla="*/ 51 w 341"/>
                <a:gd name="T69" fmla="*/ 23 h 208"/>
                <a:gd name="T70" fmla="*/ 45 w 341"/>
                <a:gd name="T71" fmla="*/ 22 h 208"/>
                <a:gd name="T72" fmla="*/ 39 w 341"/>
                <a:gd name="T73" fmla="*/ 22 h 208"/>
                <a:gd name="T74" fmla="*/ 41 w 341"/>
                <a:gd name="T75" fmla="*/ 26 h 208"/>
                <a:gd name="T76" fmla="*/ 48 w 341"/>
                <a:gd name="T77" fmla="*/ 32 h 208"/>
                <a:gd name="T78" fmla="*/ 55 w 341"/>
                <a:gd name="T79" fmla="*/ 36 h 208"/>
                <a:gd name="T80" fmla="*/ 58 w 341"/>
                <a:gd name="T81" fmla="*/ 38 h 208"/>
                <a:gd name="T82" fmla="*/ 47 w 341"/>
                <a:gd name="T83" fmla="*/ 33 h 208"/>
                <a:gd name="T84" fmla="*/ 37 w 341"/>
                <a:gd name="T85" fmla="*/ 26 h 208"/>
                <a:gd name="T86" fmla="*/ 31 w 341"/>
                <a:gd name="T87" fmla="*/ 25 h 208"/>
                <a:gd name="T88" fmla="*/ 26 w 341"/>
                <a:gd name="T89" fmla="*/ 26 h 208"/>
                <a:gd name="T90" fmla="*/ 21 w 341"/>
                <a:gd name="T91" fmla="*/ 29 h 208"/>
                <a:gd name="T92" fmla="*/ 21 w 341"/>
                <a:gd name="T93" fmla="*/ 31 h 208"/>
                <a:gd name="T94" fmla="*/ 28 w 341"/>
                <a:gd name="T95" fmla="*/ 37 h 208"/>
                <a:gd name="T96" fmla="*/ 39 w 341"/>
                <a:gd name="T97" fmla="*/ 43 h 208"/>
                <a:gd name="T98" fmla="*/ 39 w 341"/>
                <a:gd name="T99" fmla="*/ 45 h 208"/>
                <a:gd name="T100" fmla="*/ 30 w 341"/>
                <a:gd name="T101" fmla="*/ 39 h 208"/>
                <a:gd name="T102" fmla="*/ 19 w 341"/>
                <a:gd name="T103" fmla="*/ 33 h 208"/>
                <a:gd name="T104" fmla="*/ 12 w 341"/>
                <a:gd name="T105" fmla="*/ 33 h 208"/>
                <a:gd name="T106" fmla="*/ 3 w 341"/>
                <a:gd name="T107" fmla="*/ 37 h 208"/>
                <a:gd name="T108" fmla="*/ 3 w 341"/>
                <a:gd name="T109" fmla="*/ 37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90" name="Freeform 281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3 w 246"/>
                <a:gd name="T1" fmla="*/ 4 h 205"/>
                <a:gd name="T2" fmla="*/ 8 w 246"/>
                <a:gd name="T3" fmla="*/ 5 h 205"/>
                <a:gd name="T4" fmla="*/ 10 w 246"/>
                <a:gd name="T5" fmla="*/ 6 h 205"/>
                <a:gd name="T6" fmla="*/ 21 w 246"/>
                <a:gd name="T7" fmla="*/ 4 h 205"/>
                <a:gd name="T8" fmla="*/ 33 w 246"/>
                <a:gd name="T9" fmla="*/ 4 h 205"/>
                <a:gd name="T10" fmla="*/ 39 w 246"/>
                <a:gd name="T11" fmla="*/ 5 h 205"/>
                <a:gd name="T12" fmla="*/ 34 w 246"/>
                <a:gd name="T13" fmla="*/ 5 h 205"/>
                <a:gd name="T14" fmla="*/ 27 w 246"/>
                <a:gd name="T15" fmla="*/ 6 h 205"/>
                <a:gd name="T16" fmla="*/ 17 w 246"/>
                <a:gd name="T17" fmla="*/ 8 h 205"/>
                <a:gd name="T18" fmla="*/ 15 w 246"/>
                <a:gd name="T19" fmla="*/ 10 h 205"/>
                <a:gd name="T20" fmla="*/ 20 w 246"/>
                <a:gd name="T21" fmla="*/ 11 h 205"/>
                <a:gd name="T22" fmla="*/ 24 w 246"/>
                <a:gd name="T23" fmla="*/ 14 h 205"/>
                <a:gd name="T24" fmla="*/ 31 w 246"/>
                <a:gd name="T25" fmla="*/ 14 h 205"/>
                <a:gd name="T26" fmla="*/ 44 w 246"/>
                <a:gd name="T27" fmla="*/ 15 h 205"/>
                <a:gd name="T28" fmla="*/ 51 w 246"/>
                <a:gd name="T29" fmla="*/ 18 h 205"/>
                <a:gd name="T30" fmla="*/ 52 w 246"/>
                <a:gd name="T31" fmla="*/ 20 h 205"/>
                <a:gd name="T32" fmla="*/ 45 w 246"/>
                <a:gd name="T33" fmla="*/ 18 h 205"/>
                <a:gd name="T34" fmla="*/ 35 w 246"/>
                <a:gd name="T35" fmla="*/ 17 h 205"/>
                <a:gd name="T36" fmla="*/ 28 w 246"/>
                <a:gd name="T37" fmla="*/ 17 h 205"/>
                <a:gd name="T38" fmla="*/ 34 w 246"/>
                <a:gd name="T39" fmla="*/ 22 h 205"/>
                <a:gd name="T40" fmla="*/ 39 w 246"/>
                <a:gd name="T41" fmla="*/ 23 h 205"/>
                <a:gd name="T42" fmla="*/ 51 w 246"/>
                <a:gd name="T43" fmla="*/ 26 h 205"/>
                <a:gd name="T44" fmla="*/ 56 w 246"/>
                <a:gd name="T45" fmla="*/ 34 h 205"/>
                <a:gd name="T46" fmla="*/ 51 w 246"/>
                <a:gd name="T47" fmla="*/ 30 h 205"/>
                <a:gd name="T48" fmla="*/ 45 w 246"/>
                <a:gd name="T49" fmla="*/ 26 h 205"/>
                <a:gd name="T50" fmla="*/ 42 w 246"/>
                <a:gd name="T51" fmla="*/ 30 h 205"/>
                <a:gd name="T52" fmla="*/ 49 w 246"/>
                <a:gd name="T53" fmla="*/ 38 h 205"/>
                <a:gd name="T54" fmla="*/ 53 w 246"/>
                <a:gd name="T55" fmla="*/ 44 h 205"/>
                <a:gd name="T56" fmla="*/ 55 w 246"/>
                <a:gd name="T57" fmla="*/ 49 h 205"/>
                <a:gd name="T58" fmla="*/ 55 w 246"/>
                <a:gd name="T59" fmla="*/ 50 h 205"/>
                <a:gd name="T60" fmla="*/ 46 w 246"/>
                <a:gd name="T61" fmla="*/ 39 h 205"/>
                <a:gd name="T62" fmla="*/ 39 w 246"/>
                <a:gd name="T63" fmla="*/ 30 h 205"/>
                <a:gd name="T64" fmla="*/ 36 w 246"/>
                <a:gd name="T65" fmla="*/ 30 h 205"/>
                <a:gd name="T66" fmla="*/ 38 w 246"/>
                <a:gd name="T67" fmla="*/ 34 h 205"/>
                <a:gd name="T68" fmla="*/ 41 w 246"/>
                <a:gd name="T69" fmla="*/ 46 h 205"/>
                <a:gd name="T70" fmla="*/ 39 w 246"/>
                <a:gd name="T71" fmla="*/ 47 h 205"/>
                <a:gd name="T72" fmla="*/ 35 w 246"/>
                <a:gd name="T73" fmla="*/ 36 h 205"/>
                <a:gd name="T74" fmla="*/ 32 w 246"/>
                <a:gd name="T75" fmla="*/ 24 h 205"/>
                <a:gd name="T76" fmla="*/ 28 w 246"/>
                <a:gd name="T77" fmla="*/ 20 h 205"/>
                <a:gd name="T78" fmla="*/ 24 w 246"/>
                <a:gd name="T79" fmla="*/ 19 h 205"/>
                <a:gd name="T80" fmla="*/ 23 w 246"/>
                <a:gd name="T81" fmla="*/ 18 h 205"/>
                <a:gd name="T82" fmla="*/ 23 w 246"/>
                <a:gd name="T83" fmla="*/ 23 h 205"/>
                <a:gd name="T84" fmla="*/ 28 w 246"/>
                <a:gd name="T85" fmla="*/ 40 h 205"/>
                <a:gd name="T86" fmla="*/ 28 w 246"/>
                <a:gd name="T87" fmla="*/ 43 h 205"/>
                <a:gd name="T88" fmla="*/ 25 w 246"/>
                <a:gd name="T89" fmla="*/ 38 h 205"/>
                <a:gd name="T90" fmla="*/ 21 w 246"/>
                <a:gd name="T91" fmla="*/ 28 h 205"/>
                <a:gd name="T92" fmla="*/ 20 w 246"/>
                <a:gd name="T93" fmla="*/ 16 h 205"/>
                <a:gd name="T94" fmla="*/ 17 w 246"/>
                <a:gd name="T95" fmla="*/ 14 h 205"/>
                <a:gd name="T96" fmla="*/ 13 w 246"/>
                <a:gd name="T97" fmla="*/ 11 h 205"/>
                <a:gd name="T98" fmla="*/ 10 w 246"/>
                <a:gd name="T99" fmla="*/ 13 h 205"/>
                <a:gd name="T100" fmla="*/ 12 w 246"/>
                <a:gd name="T101" fmla="*/ 23 h 205"/>
                <a:gd name="T102" fmla="*/ 14 w 246"/>
                <a:gd name="T103" fmla="*/ 34 h 205"/>
                <a:gd name="T104" fmla="*/ 14 w 246"/>
                <a:gd name="T105" fmla="*/ 38 h 205"/>
                <a:gd name="T106" fmla="*/ 11 w 246"/>
                <a:gd name="T107" fmla="*/ 30 h 205"/>
                <a:gd name="T108" fmla="*/ 8 w 246"/>
                <a:gd name="T109" fmla="*/ 10 h 205"/>
                <a:gd name="T110" fmla="*/ 3 w 246"/>
                <a:gd name="T111" fmla="*/ 5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91" name="Freeform 282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18 w 170"/>
                <a:gd name="T1" fmla="*/ 2 h 282"/>
                <a:gd name="T2" fmla="*/ 18 w 170"/>
                <a:gd name="T3" fmla="*/ 9 h 282"/>
                <a:gd name="T4" fmla="*/ 20 w 170"/>
                <a:gd name="T5" fmla="*/ 11 h 282"/>
                <a:gd name="T6" fmla="*/ 23 w 170"/>
                <a:gd name="T7" fmla="*/ 13 h 282"/>
                <a:gd name="T8" fmla="*/ 27 w 170"/>
                <a:gd name="T9" fmla="*/ 16 h 282"/>
                <a:gd name="T10" fmla="*/ 31 w 170"/>
                <a:gd name="T11" fmla="*/ 21 h 282"/>
                <a:gd name="T12" fmla="*/ 35 w 170"/>
                <a:gd name="T13" fmla="*/ 30 h 282"/>
                <a:gd name="T14" fmla="*/ 39 w 170"/>
                <a:gd name="T15" fmla="*/ 35 h 282"/>
                <a:gd name="T16" fmla="*/ 40 w 170"/>
                <a:gd name="T17" fmla="*/ 38 h 282"/>
                <a:gd name="T18" fmla="*/ 39 w 170"/>
                <a:gd name="T19" fmla="*/ 38 h 282"/>
                <a:gd name="T20" fmla="*/ 37 w 170"/>
                <a:gd name="T21" fmla="*/ 35 h 282"/>
                <a:gd name="T22" fmla="*/ 35 w 170"/>
                <a:gd name="T23" fmla="*/ 31 h 282"/>
                <a:gd name="T24" fmla="*/ 31 w 170"/>
                <a:gd name="T25" fmla="*/ 25 h 282"/>
                <a:gd name="T26" fmla="*/ 27 w 170"/>
                <a:gd name="T27" fmla="*/ 21 h 282"/>
                <a:gd name="T28" fmla="*/ 25 w 170"/>
                <a:gd name="T29" fmla="*/ 18 h 282"/>
                <a:gd name="T30" fmla="*/ 22 w 170"/>
                <a:gd name="T31" fmla="*/ 16 h 282"/>
                <a:gd name="T32" fmla="*/ 21 w 170"/>
                <a:gd name="T33" fmla="*/ 19 h 282"/>
                <a:gd name="T34" fmla="*/ 21 w 170"/>
                <a:gd name="T35" fmla="*/ 27 h 282"/>
                <a:gd name="T36" fmla="*/ 24 w 170"/>
                <a:gd name="T37" fmla="*/ 31 h 282"/>
                <a:gd name="T38" fmla="*/ 28 w 170"/>
                <a:gd name="T39" fmla="*/ 35 h 282"/>
                <a:gd name="T40" fmla="*/ 34 w 170"/>
                <a:gd name="T41" fmla="*/ 40 h 282"/>
                <a:gd name="T42" fmla="*/ 37 w 170"/>
                <a:gd name="T43" fmla="*/ 48 h 282"/>
                <a:gd name="T44" fmla="*/ 37 w 170"/>
                <a:gd name="T45" fmla="*/ 54 h 282"/>
                <a:gd name="T46" fmla="*/ 35 w 170"/>
                <a:gd name="T47" fmla="*/ 52 h 282"/>
                <a:gd name="T48" fmla="*/ 33 w 170"/>
                <a:gd name="T49" fmla="*/ 46 h 282"/>
                <a:gd name="T50" fmla="*/ 30 w 170"/>
                <a:gd name="T51" fmla="*/ 40 h 282"/>
                <a:gd name="T52" fmla="*/ 27 w 170"/>
                <a:gd name="T53" fmla="*/ 37 h 282"/>
                <a:gd name="T54" fmla="*/ 24 w 170"/>
                <a:gd name="T55" fmla="*/ 35 h 282"/>
                <a:gd name="T56" fmla="*/ 24 w 170"/>
                <a:gd name="T57" fmla="*/ 40 h 282"/>
                <a:gd name="T58" fmla="*/ 26 w 170"/>
                <a:gd name="T59" fmla="*/ 57 h 282"/>
                <a:gd name="T60" fmla="*/ 26 w 170"/>
                <a:gd name="T61" fmla="*/ 65 h 282"/>
                <a:gd name="T62" fmla="*/ 25 w 170"/>
                <a:gd name="T63" fmla="*/ 65 h 282"/>
                <a:gd name="T64" fmla="*/ 24 w 170"/>
                <a:gd name="T65" fmla="*/ 57 h 282"/>
                <a:gd name="T66" fmla="*/ 21 w 170"/>
                <a:gd name="T67" fmla="*/ 41 h 282"/>
                <a:gd name="T68" fmla="*/ 18 w 170"/>
                <a:gd name="T69" fmla="*/ 39 h 282"/>
                <a:gd name="T70" fmla="*/ 15 w 170"/>
                <a:gd name="T71" fmla="*/ 40 h 282"/>
                <a:gd name="T72" fmla="*/ 12 w 170"/>
                <a:gd name="T73" fmla="*/ 46 h 282"/>
                <a:gd name="T74" fmla="*/ 10 w 170"/>
                <a:gd name="T75" fmla="*/ 50 h 282"/>
                <a:gd name="T76" fmla="*/ 9 w 170"/>
                <a:gd name="T77" fmla="*/ 53 h 282"/>
                <a:gd name="T78" fmla="*/ 8 w 170"/>
                <a:gd name="T79" fmla="*/ 53 h 282"/>
                <a:gd name="T80" fmla="*/ 9 w 170"/>
                <a:gd name="T81" fmla="*/ 47 h 282"/>
                <a:gd name="T82" fmla="*/ 11 w 170"/>
                <a:gd name="T83" fmla="*/ 43 h 282"/>
                <a:gd name="T84" fmla="*/ 14 w 170"/>
                <a:gd name="T85" fmla="*/ 38 h 282"/>
                <a:gd name="T86" fmla="*/ 17 w 170"/>
                <a:gd name="T87" fmla="*/ 33 h 282"/>
                <a:gd name="T88" fmla="*/ 18 w 170"/>
                <a:gd name="T89" fmla="*/ 28 h 282"/>
                <a:gd name="T90" fmla="*/ 18 w 170"/>
                <a:gd name="T91" fmla="*/ 19 h 282"/>
                <a:gd name="T92" fmla="*/ 16 w 170"/>
                <a:gd name="T93" fmla="*/ 18 h 282"/>
                <a:gd name="T94" fmla="*/ 11 w 170"/>
                <a:gd name="T95" fmla="*/ 23 h 282"/>
                <a:gd name="T96" fmla="*/ 6 w 170"/>
                <a:gd name="T97" fmla="*/ 28 h 282"/>
                <a:gd name="T98" fmla="*/ 4 w 170"/>
                <a:gd name="T99" fmla="*/ 35 h 282"/>
                <a:gd name="T100" fmla="*/ 4 w 170"/>
                <a:gd name="T101" fmla="*/ 39 h 282"/>
                <a:gd name="T102" fmla="*/ 0 w 170"/>
                <a:gd name="T103" fmla="*/ 38 h 282"/>
                <a:gd name="T104" fmla="*/ 4 w 170"/>
                <a:gd name="T105" fmla="*/ 34 h 282"/>
                <a:gd name="T106" fmla="*/ 4 w 170"/>
                <a:gd name="T107" fmla="*/ 27 h 282"/>
                <a:gd name="T108" fmla="*/ 10 w 170"/>
                <a:gd name="T109" fmla="*/ 21 h 282"/>
                <a:gd name="T110" fmla="*/ 14 w 170"/>
                <a:gd name="T111" fmla="*/ 14 h 282"/>
                <a:gd name="T112" fmla="*/ 18 w 170"/>
                <a:gd name="T113" fmla="*/ 11 h 282"/>
                <a:gd name="T114" fmla="*/ 17 w 170"/>
                <a:gd name="T115" fmla="*/ 4 h 282"/>
                <a:gd name="T116" fmla="*/ 16 w 170"/>
                <a:gd name="T117" fmla="*/ 4 h 282"/>
                <a:gd name="T118" fmla="*/ 1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92" name="Freeform 283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66 h 292"/>
                <a:gd name="T2" fmla="*/ 6 w 206"/>
                <a:gd name="T3" fmla="*/ 57 h 292"/>
                <a:gd name="T4" fmla="*/ 9 w 206"/>
                <a:gd name="T5" fmla="*/ 50 h 292"/>
                <a:gd name="T6" fmla="*/ 13 w 206"/>
                <a:gd name="T7" fmla="*/ 40 h 292"/>
                <a:gd name="T8" fmla="*/ 12 w 206"/>
                <a:gd name="T9" fmla="*/ 36 h 292"/>
                <a:gd name="T10" fmla="*/ 10 w 206"/>
                <a:gd name="T11" fmla="*/ 33 h 292"/>
                <a:gd name="T12" fmla="*/ 9 w 206"/>
                <a:gd name="T13" fmla="*/ 29 h 292"/>
                <a:gd name="T14" fmla="*/ 10 w 206"/>
                <a:gd name="T15" fmla="*/ 31 h 292"/>
                <a:gd name="T16" fmla="*/ 11 w 206"/>
                <a:gd name="T17" fmla="*/ 32 h 292"/>
                <a:gd name="T18" fmla="*/ 15 w 206"/>
                <a:gd name="T19" fmla="*/ 34 h 292"/>
                <a:gd name="T20" fmla="*/ 17 w 206"/>
                <a:gd name="T21" fmla="*/ 33 h 292"/>
                <a:gd name="T22" fmla="*/ 21 w 206"/>
                <a:gd name="T23" fmla="*/ 28 h 292"/>
                <a:gd name="T24" fmla="*/ 25 w 206"/>
                <a:gd name="T25" fmla="*/ 24 h 292"/>
                <a:gd name="T26" fmla="*/ 27 w 206"/>
                <a:gd name="T27" fmla="*/ 21 h 292"/>
                <a:gd name="T28" fmla="*/ 28 w 206"/>
                <a:gd name="T29" fmla="*/ 17 h 292"/>
                <a:gd name="T30" fmla="*/ 25 w 206"/>
                <a:gd name="T31" fmla="*/ 10 h 292"/>
                <a:gd name="T32" fmla="*/ 22 w 206"/>
                <a:gd name="T33" fmla="*/ 4 h 292"/>
                <a:gd name="T34" fmla="*/ 22 w 206"/>
                <a:gd name="T35" fmla="*/ 4 h 292"/>
                <a:gd name="T36" fmla="*/ 25 w 206"/>
                <a:gd name="T37" fmla="*/ 7 h 292"/>
                <a:gd name="T38" fmla="*/ 29 w 206"/>
                <a:gd name="T39" fmla="*/ 14 h 292"/>
                <a:gd name="T40" fmla="*/ 31 w 206"/>
                <a:gd name="T41" fmla="*/ 15 h 292"/>
                <a:gd name="T42" fmla="*/ 33 w 206"/>
                <a:gd name="T43" fmla="*/ 11 h 292"/>
                <a:gd name="T44" fmla="*/ 36 w 206"/>
                <a:gd name="T45" fmla="*/ 6 h 292"/>
                <a:gd name="T46" fmla="*/ 40 w 206"/>
                <a:gd name="T47" fmla="*/ 4 h 292"/>
                <a:gd name="T48" fmla="*/ 41 w 206"/>
                <a:gd name="T49" fmla="*/ 0 h 292"/>
                <a:gd name="T50" fmla="*/ 41 w 206"/>
                <a:gd name="T51" fmla="*/ 4 h 292"/>
                <a:gd name="T52" fmla="*/ 40 w 206"/>
                <a:gd name="T53" fmla="*/ 4 h 292"/>
                <a:gd name="T54" fmla="*/ 36 w 206"/>
                <a:gd name="T55" fmla="*/ 9 h 292"/>
                <a:gd name="T56" fmla="*/ 35 w 206"/>
                <a:gd name="T57" fmla="*/ 14 h 292"/>
                <a:gd name="T58" fmla="*/ 32 w 206"/>
                <a:gd name="T59" fmla="*/ 18 h 292"/>
                <a:gd name="T60" fmla="*/ 33 w 206"/>
                <a:gd name="T61" fmla="*/ 18 h 292"/>
                <a:gd name="T62" fmla="*/ 38 w 206"/>
                <a:gd name="T63" fmla="*/ 18 h 292"/>
                <a:gd name="T64" fmla="*/ 41 w 206"/>
                <a:gd name="T65" fmla="*/ 16 h 292"/>
                <a:gd name="T66" fmla="*/ 46 w 206"/>
                <a:gd name="T67" fmla="*/ 15 h 292"/>
                <a:gd name="T68" fmla="*/ 47 w 206"/>
                <a:gd name="T69" fmla="*/ 13 h 292"/>
                <a:gd name="T70" fmla="*/ 49 w 206"/>
                <a:gd name="T71" fmla="*/ 13 h 292"/>
                <a:gd name="T72" fmla="*/ 47 w 206"/>
                <a:gd name="T73" fmla="*/ 16 h 292"/>
                <a:gd name="T74" fmla="*/ 41 w 206"/>
                <a:gd name="T75" fmla="*/ 18 h 292"/>
                <a:gd name="T76" fmla="*/ 36 w 206"/>
                <a:gd name="T77" fmla="*/ 21 h 292"/>
                <a:gd name="T78" fmla="*/ 32 w 206"/>
                <a:gd name="T79" fmla="*/ 23 h 292"/>
                <a:gd name="T80" fmla="*/ 28 w 206"/>
                <a:gd name="T81" fmla="*/ 25 h 292"/>
                <a:gd name="T82" fmla="*/ 24 w 206"/>
                <a:gd name="T83" fmla="*/ 30 h 292"/>
                <a:gd name="T84" fmla="*/ 24 w 206"/>
                <a:gd name="T85" fmla="*/ 32 h 292"/>
                <a:gd name="T86" fmla="*/ 25 w 206"/>
                <a:gd name="T87" fmla="*/ 34 h 292"/>
                <a:gd name="T88" fmla="*/ 25 w 206"/>
                <a:gd name="T89" fmla="*/ 35 h 292"/>
                <a:gd name="T90" fmla="*/ 22 w 206"/>
                <a:gd name="T91" fmla="*/ 35 h 292"/>
                <a:gd name="T92" fmla="*/ 21 w 206"/>
                <a:gd name="T93" fmla="*/ 36 h 292"/>
                <a:gd name="T94" fmla="*/ 19 w 206"/>
                <a:gd name="T95" fmla="*/ 36 h 292"/>
                <a:gd name="T96" fmla="*/ 19 w 206"/>
                <a:gd name="T97" fmla="*/ 39 h 292"/>
                <a:gd name="T98" fmla="*/ 15 w 206"/>
                <a:gd name="T99" fmla="*/ 45 h 292"/>
                <a:gd name="T100" fmla="*/ 11 w 206"/>
                <a:gd name="T101" fmla="*/ 53 h 292"/>
                <a:gd name="T102" fmla="*/ 10 w 206"/>
                <a:gd name="T103" fmla="*/ 60 h 292"/>
                <a:gd name="T104" fmla="*/ 9 w 206"/>
                <a:gd name="T105" fmla="*/ 63 h 292"/>
                <a:gd name="T106" fmla="*/ 7 w 206"/>
                <a:gd name="T107" fmla="*/ 66 h 292"/>
                <a:gd name="T108" fmla="*/ 5 w 206"/>
                <a:gd name="T109" fmla="*/ 68 h 292"/>
                <a:gd name="T110" fmla="*/ 4 w 206"/>
                <a:gd name="T111" fmla="*/ 68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93" name="Freeform 284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25 w 132"/>
                <a:gd name="T1" fmla="*/ 3 h 227"/>
                <a:gd name="T2" fmla="*/ 21 w 132"/>
                <a:gd name="T3" fmla="*/ 9 h 227"/>
                <a:gd name="T4" fmla="*/ 18 w 132"/>
                <a:gd name="T5" fmla="*/ 11 h 227"/>
                <a:gd name="T6" fmla="*/ 12 w 132"/>
                <a:gd name="T7" fmla="*/ 13 h 227"/>
                <a:gd name="T8" fmla="*/ 5 w 132"/>
                <a:gd name="T9" fmla="*/ 15 h 227"/>
                <a:gd name="T10" fmla="*/ 4 w 132"/>
                <a:gd name="T11" fmla="*/ 17 h 227"/>
                <a:gd name="T12" fmla="*/ 0 w 132"/>
                <a:gd name="T13" fmla="*/ 19 h 227"/>
                <a:gd name="T14" fmla="*/ 1 w 132"/>
                <a:gd name="T15" fmla="*/ 19 h 227"/>
                <a:gd name="T16" fmla="*/ 4 w 132"/>
                <a:gd name="T17" fmla="*/ 19 h 227"/>
                <a:gd name="T18" fmla="*/ 8 w 132"/>
                <a:gd name="T19" fmla="*/ 17 h 227"/>
                <a:gd name="T20" fmla="*/ 12 w 132"/>
                <a:gd name="T21" fmla="*/ 15 h 227"/>
                <a:gd name="T22" fmla="*/ 17 w 132"/>
                <a:gd name="T23" fmla="*/ 13 h 227"/>
                <a:gd name="T24" fmla="*/ 18 w 132"/>
                <a:gd name="T25" fmla="*/ 15 h 227"/>
                <a:gd name="T26" fmla="*/ 17 w 132"/>
                <a:gd name="T27" fmla="*/ 22 h 227"/>
                <a:gd name="T28" fmla="*/ 13 w 132"/>
                <a:gd name="T29" fmla="*/ 25 h 227"/>
                <a:gd name="T30" fmla="*/ 10 w 132"/>
                <a:gd name="T31" fmla="*/ 29 h 227"/>
                <a:gd name="T32" fmla="*/ 5 w 132"/>
                <a:gd name="T33" fmla="*/ 33 h 227"/>
                <a:gd name="T34" fmla="*/ 4 w 132"/>
                <a:gd name="T35" fmla="*/ 34 h 227"/>
                <a:gd name="T36" fmla="*/ 3 w 132"/>
                <a:gd name="T37" fmla="*/ 38 h 227"/>
                <a:gd name="T38" fmla="*/ 4 w 132"/>
                <a:gd name="T39" fmla="*/ 38 h 227"/>
                <a:gd name="T40" fmla="*/ 4 w 132"/>
                <a:gd name="T41" fmla="*/ 35 h 227"/>
                <a:gd name="T42" fmla="*/ 8 w 132"/>
                <a:gd name="T43" fmla="*/ 33 h 227"/>
                <a:gd name="T44" fmla="*/ 12 w 132"/>
                <a:gd name="T45" fmla="*/ 30 h 227"/>
                <a:gd name="T46" fmla="*/ 15 w 132"/>
                <a:gd name="T47" fmla="*/ 29 h 227"/>
                <a:gd name="T48" fmla="*/ 17 w 132"/>
                <a:gd name="T49" fmla="*/ 32 h 227"/>
                <a:gd name="T50" fmla="*/ 18 w 132"/>
                <a:gd name="T51" fmla="*/ 44 h 227"/>
                <a:gd name="T52" fmla="*/ 19 w 132"/>
                <a:gd name="T53" fmla="*/ 50 h 227"/>
                <a:gd name="T54" fmla="*/ 19 w 132"/>
                <a:gd name="T55" fmla="*/ 50 h 227"/>
                <a:gd name="T56" fmla="*/ 20 w 132"/>
                <a:gd name="T57" fmla="*/ 44 h 227"/>
                <a:gd name="T58" fmla="*/ 19 w 132"/>
                <a:gd name="T59" fmla="*/ 29 h 227"/>
                <a:gd name="T60" fmla="*/ 20 w 132"/>
                <a:gd name="T61" fmla="*/ 25 h 227"/>
                <a:gd name="T62" fmla="*/ 21 w 132"/>
                <a:gd name="T63" fmla="*/ 25 h 227"/>
                <a:gd name="T64" fmla="*/ 22 w 132"/>
                <a:gd name="T65" fmla="*/ 27 h 227"/>
                <a:gd name="T66" fmla="*/ 25 w 132"/>
                <a:gd name="T67" fmla="*/ 31 h 227"/>
                <a:gd name="T68" fmla="*/ 30 w 132"/>
                <a:gd name="T69" fmla="*/ 34 h 227"/>
                <a:gd name="T70" fmla="*/ 33 w 132"/>
                <a:gd name="T71" fmla="*/ 38 h 227"/>
                <a:gd name="T72" fmla="*/ 36 w 132"/>
                <a:gd name="T73" fmla="*/ 38 h 227"/>
                <a:gd name="T74" fmla="*/ 34 w 132"/>
                <a:gd name="T75" fmla="*/ 36 h 227"/>
                <a:gd name="T76" fmla="*/ 31 w 132"/>
                <a:gd name="T77" fmla="*/ 33 h 227"/>
                <a:gd name="T78" fmla="*/ 29 w 132"/>
                <a:gd name="T79" fmla="*/ 30 h 227"/>
                <a:gd name="T80" fmla="*/ 25 w 132"/>
                <a:gd name="T81" fmla="*/ 27 h 227"/>
                <a:gd name="T82" fmla="*/ 23 w 132"/>
                <a:gd name="T83" fmla="*/ 25 h 227"/>
                <a:gd name="T84" fmla="*/ 22 w 132"/>
                <a:gd name="T85" fmla="*/ 21 h 227"/>
                <a:gd name="T86" fmla="*/ 23 w 132"/>
                <a:gd name="T87" fmla="*/ 15 h 227"/>
                <a:gd name="T88" fmla="*/ 24 w 132"/>
                <a:gd name="T89" fmla="*/ 13 h 227"/>
                <a:gd name="T90" fmla="*/ 25 w 132"/>
                <a:gd name="T91" fmla="*/ 13 h 227"/>
                <a:gd name="T92" fmla="*/ 27 w 132"/>
                <a:gd name="T93" fmla="*/ 15 h 227"/>
                <a:gd name="T94" fmla="*/ 31 w 132"/>
                <a:gd name="T95" fmla="*/ 17 h 227"/>
                <a:gd name="T96" fmla="*/ 34 w 132"/>
                <a:gd name="T97" fmla="*/ 19 h 227"/>
                <a:gd name="T98" fmla="*/ 37 w 132"/>
                <a:gd name="T99" fmla="*/ 22 h 227"/>
                <a:gd name="T100" fmla="*/ 38 w 132"/>
                <a:gd name="T101" fmla="*/ 22 h 227"/>
                <a:gd name="T102" fmla="*/ 36 w 132"/>
                <a:gd name="T103" fmla="*/ 19 h 227"/>
                <a:gd name="T104" fmla="*/ 32 w 132"/>
                <a:gd name="T105" fmla="*/ 17 h 227"/>
                <a:gd name="T106" fmla="*/ 29 w 132"/>
                <a:gd name="T107" fmla="*/ 13 h 227"/>
                <a:gd name="T108" fmla="*/ 27 w 132"/>
                <a:gd name="T109" fmla="*/ 10 h 227"/>
                <a:gd name="T110" fmla="*/ 27 w 132"/>
                <a:gd name="T111" fmla="*/ 5 h 227"/>
                <a:gd name="T112" fmla="*/ 30 w 132"/>
                <a:gd name="T113" fmla="*/ 3 h 227"/>
                <a:gd name="T114" fmla="*/ 28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94" name="Freeform 285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4 w 263"/>
                <a:gd name="T1" fmla="*/ 7 h 207"/>
                <a:gd name="T2" fmla="*/ 7 w 263"/>
                <a:gd name="T3" fmla="*/ 10 h 207"/>
                <a:gd name="T4" fmla="*/ 10 w 263"/>
                <a:gd name="T5" fmla="*/ 11 h 207"/>
                <a:gd name="T6" fmla="*/ 13 w 263"/>
                <a:gd name="T7" fmla="*/ 13 h 207"/>
                <a:gd name="T8" fmla="*/ 14 w 263"/>
                <a:gd name="T9" fmla="*/ 23 h 207"/>
                <a:gd name="T10" fmla="*/ 16 w 263"/>
                <a:gd name="T11" fmla="*/ 33 h 207"/>
                <a:gd name="T12" fmla="*/ 16 w 263"/>
                <a:gd name="T13" fmla="*/ 30 h 207"/>
                <a:gd name="T14" fmla="*/ 17 w 263"/>
                <a:gd name="T15" fmla="*/ 17 h 207"/>
                <a:gd name="T16" fmla="*/ 19 w 263"/>
                <a:gd name="T17" fmla="*/ 15 h 207"/>
                <a:gd name="T18" fmla="*/ 25 w 263"/>
                <a:gd name="T19" fmla="*/ 20 h 207"/>
                <a:gd name="T20" fmla="*/ 28 w 263"/>
                <a:gd name="T21" fmla="*/ 24 h 207"/>
                <a:gd name="T22" fmla="*/ 32 w 263"/>
                <a:gd name="T23" fmla="*/ 45 h 207"/>
                <a:gd name="T24" fmla="*/ 36 w 263"/>
                <a:gd name="T25" fmla="*/ 48 h 207"/>
                <a:gd name="T26" fmla="*/ 34 w 263"/>
                <a:gd name="T27" fmla="*/ 41 h 207"/>
                <a:gd name="T28" fmla="*/ 32 w 263"/>
                <a:gd name="T29" fmla="*/ 25 h 207"/>
                <a:gd name="T30" fmla="*/ 44 w 263"/>
                <a:gd name="T31" fmla="*/ 32 h 207"/>
                <a:gd name="T32" fmla="*/ 58 w 263"/>
                <a:gd name="T33" fmla="*/ 40 h 207"/>
                <a:gd name="T34" fmla="*/ 62 w 263"/>
                <a:gd name="T35" fmla="*/ 42 h 207"/>
                <a:gd name="T36" fmla="*/ 61 w 263"/>
                <a:gd name="T37" fmla="*/ 40 h 207"/>
                <a:gd name="T38" fmla="*/ 52 w 263"/>
                <a:gd name="T39" fmla="*/ 34 h 207"/>
                <a:gd name="T40" fmla="*/ 40 w 263"/>
                <a:gd name="T41" fmla="*/ 25 h 207"/>
                <a:gd name="T42" fmla="*/ 32 w 263"/>
                <a:gd name="T43" fmla="*/ 22 h 207"/>
                <a:gd name="T44" fmla="*/ 36 w 263"/>
                <a:gd name="T45" fmla="*/ 22 h 207"/>
                <a:gd name="T46" fmla="*/ 46 w 263"/>
                <a:gd name="T47" fmla="*/ 19 h 207"/>
                <a:gd name="T48" fmla="*/ 56 w 263"/>
                <a:gd name="T49" fmla="*/ 19 h 207"/>
                <a:gd name="T50" fmla="*/ 62 w 263"/>
                <a:gd name="T51" fmla="*/ 22 h 207"/>
                <a:gd name="T52" fmla="*/ 61 w 263"/>
                <a:gd name="T53" fmla="*/ 18 h 207"/>
                <a:gd name="T54" fmla="*/ 51 w 263"/>
                <a:gd name="T55" fmla="*/ 18 h 207"/>
                <a:gd name="T56" fmla="*/ 38 w 263"/>
                <a:gd name="T57" fmla="*/ 18 h 207"/>
                <a:gd name="T58" fmla="*/ 32 w 263"/>
                <a:gd name="T59" fmla="*/ 18 h 207"/>
                <a:gd name="T60" fmla="*/ 27 w 263"/>
                <a:gd name="T61" fmla="*/ 15 h 207"/>
                <a:gd name="T62" fmla="*/ 22 w 263"/>
                <a:gd name="T63" fmla="*/ 11 h 207"/>
                <a:gd name="T64" fmla="*/ 25 w 263"/>
                <a:gd name="T65" fmla="*/ 9 h 207"/>
                <a:gd name="T66" fmla="*/ 32 w 263"/>
                <a:gd name="T67" fmla="*/ 4 h 207"/>
                <a:gd name="T68" fmla="*/ 40 w 263"/>
                <a:gd name="T69" fmla="*/ 4 h 207"/>
                <a:gd name="T70" fmla="*/ 39 w 263"/>
                <a:gd name="T71" fmla="*/ 0 h 207"/>
                <a:gd name="T72" fmla="*/ 32 w 263"/>
                <a:gd name="T73" fmla="*/ 4 h 207"/>
                <a:gd name="T74" fmla="*/ 25 w 263"/>
                <a:gd name="T75" fmla="*/ 6 h 207"/>
                <a:gd name="T76" fmla="*/ 19 w 263"/>
                <a:gd name="T77" fmla="*/ 9 h 207"/>
                <a:gd name="T78" fmla="*/ 14 w 263"/>
                <a:gd name="T79" fmla="*/ 9 h 207"/>
                <a:gd name="T80" fmla="*/ 9 w 263"/>
                <a:gd name="T81" fmla="*/ 7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95" name="Freeform 286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62 w 667"/>
                <a:gd name="T1" fmla="*/ 35 h 663"/>
                <a:gd name="T2" fmla="*/ 44 w 667"/>
                <a:gd name="T3" fmla="*/ 24 h 663"/>
                <a:gd name="T4" fmla="*/ 18 w 667"/>
                <a:gd name="T5" fmla="*/ 18 h 663"/>
                <a:gd name="T6" fmla="*/ 10 w 667"/>
                <a:gd name="T7" fmla="*/ 15 h 663"/>
                <a:gd name="T8" fmla="*/ 16 w 667"/>
                <a:gd name="T9" fmla="*/ 35 h 663"/>
                <a:gd name="T10" fmla="*/ 25 w 667"/>
                <a:gd name="T11" fmla="*/ 54 h 663"/>
                <a:gd name="T12" fmla="*/ 45 w 667"/>
                <a:gd name="T13" fmla="*/ 65 h 663"/>
                <a:gd name="T14" fmla="*/ 59 w 667"/>
                <a:gd name="T15" fmla="*/ 74 h 663"/>
                <a:gd name="T16" fmla="*/ 53 w 667"/>
                <a:gd name="T17" fmla="*/ 78 h 663"/>
                <a:gd name="T18" fmla="*/ 40 w 667"/>
                <a:gd name="T19" fmla="*/ 74 h 663"/>
                <a:gd name="T20" fmla="*/ 24 w 667"/>
                <a:gd name="T21" fmla="*/ 82 h 663"/>
                <a:gd name="T22" fmla="*/ 13 w 667"/>
                <a:gd name="T23" fmla="*/ 96 h 663"/>
                <a:gd name="T24" fmla="*/ 4 w 667"/>
                <a:gd name="T25" fmla="*/ 103 h 663"/>
                <a:gd name="T26" fmla="*/ 4 w 667"/>
                <a:gd name="T27" fmla="*/ 108 h 663"/>
                <a:gd name="T28" fmla="*/ 13 w 667"/>
                <a:gd name="T29" fmla="*/ 112 h 663"/>
                <a:gd name="T30" fmla="*/ 32 w 667"/>
                <a:gd name="T31" fmla="*/ 115 h 663"/>
                <a:gd name="T32" fmla="*/ 54 w 667"/>
                <a:gd name="T33" fmla="*/ 103 h 663"/>
                <a:gd name="T34" fmla="*/ 60 w 667"/>
                <a:gd name="T35" fmla="*/ 91 h 663"/>
                <a:gd name="T36" fmla="*/ 66 w 667"/>
                <a:gd name="T37" fmla="*/ 81 h 663"/>
                <a:gd name="T38" fmla="*/ 69 w 667"/>
                <a:gd name="T39" fmla="*/ 85 h 663"/>
                <a:gd name="T40" fmla="*/ 63 w 667"/>
                <a:gd name="T41" fmla="*/ 99 h 663"/>
                <a:gd name="T42" fmla="*/ 58 w 667"/>
                <a:gd name="T43" fmla="*/ 103 h 663"/>
                <a:gd name="T44" fmla="*/ 50 w 667"/>
                <a:gd name="T45" fmla="*/ 111 h 663"/>
                <a:gd name="T46" fmla="*/ 45 w 667"/>
                <a:gd name="T47" fmla="*/ 127 h 663"/>
                <a:gd name="T48" fmla="*/ 46 w 667"/>
                <a:gd name="T49" fmla="*/ 139 h 663"/>
                <a:gd name="T50" fmla="*/ 44 w 667"/>
                <a:gd name="T51" fmla="*/ 155 h 663"/>
                <a:gd name="T52" fmla="*/ 58 w 667"/>
                <a:gd name="T53" fmla="*/ 152 h 663"/>
                <a:gd name="T54" fmla="*/ 78 w 667"/>
                <a:gd name="T55" fmla="*/ 139 h 663"/>
                <a:gd name="T56" fmla="*/ 85 w 667"/>
                <a:gd name="T57" fmla="*/ 119 h 663"/>
                <a:gd name="T58" fmla="*/ 81 w 667"/>
                <a:gd name="T59" fmla="*/ 98 h 663"/>
                <a:gd name="T60" fmla="*/ 80 w 667"/>
                <a:gd name="T61" fmla="*/ 90 h 663"/>
                <a:gd name="T62" fmla="*/ 87 w 667"/>
                <a:gd name="T63" fmla="*/ 101 h 663"/>
                <a:gd name="T64" fmla="*/ 91 w 667"/>
                <a:gd name="T65" fmla="*/ 118 h 663"/>
                <a:gd name="T66" fmla="*/ 110 w 667"/>
                <a:gd name="T67" fmla="*/ 131 h 663"/>
                <a:gd name="T68" fmla="*/ 129 w 667"/>
                <a:gd name="T69" fmla="*/ 139 h 663"/>
                <a:gd name="T70" fmla="*/ 137 w 667"/>
                <a:gd name="T71" fmla="*/ 127 h 663"/>
                <a:gd name="T72" fmla="*/ 118 w 667"/>
                <a:gd name="T73" fmla="*/ 96 h 663"/>
                <a:gd name="T74" fmla="*/ 106 w 667"/>
                <a:gd name="T75" fmla="*/ 93 h 663"/>
                <a:gd name="T76" fmla="*/ 103 w 667"/>
                <a:gd name="T77" fmla="*/ 90 h 663"/>
                <a:gd name="T78" fmla="*/ 120 w 667"/>
                <a:gd name="T79" fmla="*/ 93 h 663"/>
                <a:gd name="T80" fmla="*/ 141 w 667"/>
                <a:gd name="T81" fmla="*/ 91 h 663"/>
                <a:gd name="T82" fmla="*/ 153 w 667"/>
                <a:gd name="T83" fmla="*/ 88 h 663"/>
                <a:gd name="T84" fmla="*/ 152 w 667"/>
                <a:gd name="T85" fmla="*/ 84 h 663"/>
                <a:gd name="T86" fmla="*/ 140 w 667"/>
                <a:gd name="T87" fmla="*/ 72 h 663"/>
                <a:gd name="T88" fmla="*/ 124 w 667"/>
                <a:gd name="T89" fmla="*/ 60 h 663"/>
                <a:gd name="T90" fmla="*/ 103 w 667"/>
                <a:gd name="T91" fmla="*/ 61 h 663"/>
                <a:gd name="T92" fmla="*/ 96 w 667"/>
                <a:gd name="T93" fmla="*/ 65 h 663"/>
                <a:gd name="T94" fmla="*/ 95 w 667"/>
                <a:gd name="T95" fmla="*/ 61 h 663"/>
                <a:gd name="T96" fmla="*/ 99 w 667"/>
                <a:gd name="T97" fmla="*/ 58 h 663"/>
                <a:gd name="T98" fmla="*/ 109 w 667"/>
                <a:gd name="T99" fmla="*/ 54 h 663"/>
                <a:gd name="T100" fmla="*/ 118 w 667"/>
                <a:gd name="T101" fmla="*/ 30 h 663"/>
                <a:gd name="T102" fmla="*/ 112 w 667"/>
                <a:gd name="T103" fmla="*/ 5 h 663"/>
                <a:gd name="T104" fmla="*/ 103 w 667"/>
                <a:gd name="T105" fmla="*/ 12 h 663"/>
                <a:gd name="T106" fmla="*/ 87 w 667"/>
                <a:gd name="T107" fmla="*/ 19 h 663"/>
                <a:gd name="T108" fmla="*/ 73 w 667"/>
                <a:gd name="T109" fmla="*/ 44 h 663"/>
                <a:gd name="T110" fmla="*/ 69 w 667"/>
                <a:gd name="T111" fmla="*/ 57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96" name="Freeform 287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48 w 204"/>
                <a:gd name="T1" fmla="*/ 27 h 287"/>
                <a:gd name="T2" fmla="*/ 46 w 204"/>
                <a:gd name="T3" fmla="*/ 28 h 287"/>
                <a:gd name="T4" fmla="*/ 42 w 204"/>
                <a:gd name="T5" fmla="*/ 30 h 287"/>
                <a:gd name="T6" fmla="*/ 40 w 204"/>
                <a:gd name="T7" fmla="*/ 32 h 287"/>
                <a:gd name="T8" fmla="*/ 36 w 204"/>
                <a:gd name="T9" fmla="*/ 34 h 287"/>
                <a:gd name="T10" fmla="*/ 34 w 204"/>
                <a:gd name="T11" fmla="*/ 38 h 287"/>
                <a:gd name="T12" fmla="*/ 32 w 204"/>
                <a:gd name="T13" fmla="*/ 40 h 287"/>
                <a:gd name="T14" fmla="*/ 32 w 204"/>
                <a:gd name="T15" fmla="*/ 45 h 287"/>
                <a:gd name="T16" fmla="*/ 30 w 204"/>
                <a:gd name="T17" fmla="*/ 48 h 287"/>
                <a:gd name="T18" fmla="*/ 30 w 204"/>
                <a:gd name="T19" fmla="*/ 50 h 287"/>
                <a:gd name="T20" fmla="*/ 29 w 204"/>
                <a:gd name="T21" fmla="*/ 51 h 287"/>
                <a:gd name="T22" fmla="*/ 28 w 204"/>
                <a:gd name="T23" fmla="*/ 52 h 287"/>
                <a:gd name="T24" fmla="*/ 28 w 204"/>
                <a:gd name="T25" fmla="*/ 53 h 287"/>
                <a:gd name="T26" fmla="*/ 28 w 204"/>
                <a:gd name="T27" fmla="*/ 56 h 287"/>
                <a:gd name="T28" fmla="*/ 29 w 204"/>
                <a:gd name="T29" fmla="*/ 59 h 287"/>
                <a:gd name="T30" fmla="*/ 30 w 204"/>
                <a:gd name="T31" fmla="*/ 63 h 287"/>
                <a:gd name="T32" fmla="*/ 32 w 204"/>
                <a:gd name="T33" fmla="*/ 66 h 287"/>
                <a:gd name="T34" fmla="*/ 30 w 204"/>
                <a:gd name="T35" fmla="*/ 66 h 287"/>
                <a:gd name="T36" fmla="*/ 28 w 204"/>
                <a:gd name="T37" fmla="*/ 66 h 287"/>
                <a:gd name="T38" fmla="*/ 26 w 204"/>
                <a:gd name="T39" fmla="*/ 66 h 287"/>
                <a:gd name="T40" fmla="*/ 25 w 204"/>
                <a:gd name="T41" fmla="*/ 66 h 287"/>
                <a:gd name="T42" fmla="*/ 25 w 204"/>
                <a:gd name="T43" fmla="*/ 61 h 287"/>
                <a:gd name="T44" fmla="*/ 23 w 204"/>
                <a:gd name="T45" fmla="*/ 55 h 287"/>
                <a:gd name="T46" fmla="*/ 22 w 204"/>
                <a:gd name="T47" fmla="*/ 51 h 287"/>
                <a:gd name="T48" fmla="*/ 19 w 204"/>
                <a:gd name="T49" fmla="*/ 45 h 287"/>
                <a:gd name="T50" fmla="*/ 16 w 204"/>
                <a:gd name="T51" fmla="*/ 41 h 287"/>
                <a:gd name="T52" fmla="*/ 12 w 204"/>
                <a:gd name="T53" fmla="*/ 38 h 287"/>
                <a:gd name="T54" fmla="*/ 9 w 204"/>
                <a:gd name="T55" fmla="*/ 35 h 287"/>
                <a:gd name="T56" fmla="*/ 4 w 204"/>
                <a:gd name="T57" fmla="*/ 34 h 287"/>
                <a:gd name="T58" fmla="*/ 4 w 204"/>
                <a:gd name="T59" fmla="*/ 30 h 287"/>
                <a:gd name="T60" fmla="*/ 4 w 204"/>
                <a:gd name="T61" fmla="*/ 27 h 287"/>
                <a:gd name="T62" fmla="*/ 4 w 204"/>
                <a:gd name="T63" fmla="*/ 25 h 287"/>
                <a:gd name="T64" fmla="*/ 0 w 204"/>
                <a:gd name="T65" fmla="*/ 23 h 287"/>
                <a:gd name="T66" fmla="*/ 4 w 204"/>
                <a:gd name="T67" fmla="*/ 22 h 287"/>
                <a:gd name="T68" fmla="*/ 4 w 204"/>
                <a:gd name="T69" fmla="*/ 19 h 287"/>
                <a:gd name="T70" fmla="*/ 4 w 204"/>
                <a:gd name="T71" fmla="*/ 15 h 287"/>
                <a:gd name="T72" fmla="*/ 6 w 204"/>
                <a:gd name="T73" fmla="*/ 12 h 287"/>
                <a:gd name="T74" fmla="*/ 7 w 204"/>
                <a:gd name="T75" fmla="*/ 9 h 287"/>
                <a:gd name="T76" fmla="*/ 7 w 204"/>
                <a:gd name="T77" fmla="*/ 6 h 287"/>
                <a:gd name="T78" fmla="*/ 6 w 204"/>
                <a:gd name="T79" fmla="*/ 3 h 287"/>
                <a:gd name="T80" fmla="*/ 4 w 204"/>
                <a:gd name="T81" fmla="*/ 0 h 287"/>
                <a:gd name="T82" fmla="*/ 7 w 204"/>
                <a:gd name="T83" fmla="*/ 3 h 287"/>
                <a:gd name="T84" fmla="*/ 9 w 204"/>
                <a:gd name="T85" fmla="*/ 3 h 287"/>
                <a:gd name="T86" fmla="*/ 11 w 204"/>
                <a:gd name="T87" fmla="*/ 6 h 287"/>
                <a:gd name="T88" fmla="*/ 15 w 204"/>
                <a:gd name="T89" fmla="*/ 8 h 287"/>
                <a:gd name="T90" fmla="*/ 18 w 204"/>
                <a:gd name="T91" fmla="*/ 9 h 287"/>
                <a:gd name="T92" fmla="*/ 22 w 204"/>
                <a:gd name="T93" fmla="*/ 10 h 287"/>
                <a:gd name="T94" fmla="*/ 25 w 204"/>
                <a:gd name="T95" fmla="*/ 10 h 287"/>
                <a:gd name="T96" fmla="*/ 30 w 204"/>
                <a:gd name="T97" fmla="*/ 10 h 287"/>
                <a:gd name="T98" fmla="*/ 30 w 204"/>
                <a:gd name="T99" fmla="*/ 13 h 287"/>
                <a:gd name="T100" fmla="*/ 30 w 204"/>
                <a:gd name="T101" fmla="*/ 17 h 287"/>
                <a:gd name="T102" fmla="*/ 32 w 204"/>
                <a:gd name="T103" fmla="*/ 20 h 287"/>
                <a:gd name="T104" fmla="*/ 32 w 204"/>
                <a:gd name="T105" fmla="*/ 23 h 287"/>
                <a:gd name="T106" fmla="*/ 34 w 204"/>
                <a:gd name="T107" fmla="*/ 26 h 287"/>
                <a:gd name="T108" fmla="*/ 38 w 204"/>
                <a:gd name="T109" fmla="*/ 27 h 287"/>
                <a:gd name="T110" fmla="*/ 42 w 204"/>
                <a:gd name="T111" fmla="*/ 28 h 287"/>
                <a:gd name="T112" fmla="*/ 48 w 204"/>
                <a:gd name="T113" fmla="*/ 27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97" name="Freeform 288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19 w 228"/>
                <a:gd name="T1" fmla="*/ 13 h 267"/>
                <a:gd name="T2" fmla="*/ 23 w 228"/>
                <a:gd name="T3" fmla="*/ 14 h 267"/>
                <a:gd name="T4" fmla="*/ 26 w 228"/>
                <a:gd name="T5" fmla="*/ 14 h 267"/>
                <a:gd name="T6" fmla="*/ 30 w 228"/>
                <a:gd name="T7" fmla="*/ 14 h 267"/>
                <a:gd name="T8" fmla="*/ 32 w 228"/>
                <a:gd name="T9" fmla="*/ 14 h 267"/>
                <a:gd name="T10" fmla="*/ 36 w 228"/>
                <a:gd name="T11" fmla="*/ 13 h 267"/>
                <a:gd name="T12" fmla="*/ 40 w 228"/>
                <a:gd name="T13" fmla="*/ 12 h 267"/>
                <a:gd name="T14" fmla="*/ 45 w 228"/>
                <a:gd name="T15" fmla="*/ 10 h 267"/>
                <a:gd name="T16" fmla="*/ 48 w 228"/>
                <a:gd name="T17" fmla="*/ 7 h 267"/>
                <a:gd name="T18" fmla="*/ 53 w 228"/>
                <a:gd name="T19" fmla="*/ 4 h 267"/>
                <a:gd name="T20" fmla="*/ 54 w 228"/>
                <a:gd name="T21" fmla="*/ 3 h 267"/>
                <a:gd name="T22" fmla="*/ 54 w 228"/>
                <a:gd name="T23" fmla="*/ 4 h 267"/>
                <a:gd name="T24" fmla="*/ 52 w 228"/>
                <a:gd name="T25" fmla="*/ 6 h 267"/>
                <a:gd name="T26" fmla="*/ 47 w 228"/>
                <a:gd name="T27" fmla="*/ 12 h 267"/>
                <a:gd name="T28" fmla="*/ 45 w 228"/>
                <a:gd name="T29" fmla="*/ 20 h 267"/>
                <a:gd name="T30" fmla="*/ 44 w 228"/>
                <a:gd name="T31" fmla="*/ 27 h 267"/>
                <a:gd name="T32" fmla="*/ 45 w 228"/>
                <a:gd name="T33" fmla="*/ 33 h 267"/>
                <a:gd name="T34" fmla="*/ 46 w 228"/>
                <a:gd name="T35" fmla="*/ 37 h 267"/>
                <a:gd name="T36" fmla="*/ 44 w 228"/>
                <a:gd name="T37" fmla="*/ 40 h 267"/>
                <a:gd name="T38" fmla="*/ 39 w 228"/>
                <a:gd name="T39" fmla="*/ 42 h 267"/>
                <a:gd name="T40" fmla="*/ 35 w 228"/>
                <a:gd name="T41" fmla="*/ 47 h 267"/>
                <a:gd name="T42" fmla="*/ 34 w 228"/>
                <a:gd name="T43" fmla="*/ 55 h 267"/>
                <a:gd name="T44" fmla="*/ 32 w 228"/>
                <a:gd name="T45" fmla="*/ 59 h 267"/>
                <a:gd name="T46" fmla="*/ 25 w 228"/>
                <a:gd name="T47" fmla="*/ 56 h 267"/>
                <a:gd name="T48" fmla="*/ 17 w 228"/>
                <a:gd name="T49" fmla="*/ 57 h 267"/>
                <a:gd name="T50" fmla="*/ 11 w 228"/>
                <a:gd name="T51" fmla="*/ 62 h 267"/>
                <a:gd name="T52" fmla="*/ 10 w 228"/>
                <a:gd name="T53" fmla="*/ 62 h 267"/>
                <a:gd name="T54" fmla="*/ 9 w 228"/>
                <a:gd name="T55" fmla="*/ 55 h 267"/>
                <a:gd name="T56" fmla="*/ 7 w 228"/>
                <a:gd name="T57" fmla="*/ 48 h 267"/>
                <a:gd name="T58" fmla="*/ 4 w 228"/>
                <a:gd name="T59" fmla="*/ 42 h 267"/>
                <a:gd name="T60" fmla="*/ 4 w 228"/>
                <a:gd name="T61" fmla="*/ 37 h 267"/>
                <a:gd name="T62" fmla="*/ 6 w 228"/>
                <a:gd name="T63" fmla="*/ 26 h 267"/>
                <a:gd name="T64" fmla="*/ 7 w 228"/>
                <a:gd name="T65" fmla="*/ 23 h 267"/>
                <a:gd name="T66" fmla="*/ 11 w 228"/>
                <a:gd name="T67" fmla="*/ 21 h 267"/>
                <a:gd name="T68" fmla="*/ 15 w 228"/>
                <a:gd name="T69" fmla="*/ 18 h 267"/>
                <a:gd name="T70" fmla="*/ 17 w 228"/>
                <a:gd name="T71" fmla="*/ 1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98" name="Freeform 289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31 w 142"/>
                <a:gd name="T1" fmla="*/ 43 h 200"/>
                <a:gd name="T2" fmla="*/ 29 w 142"/>
                <a:gd name="T3" fmla="*/ 46 h 200"/>
                <a:gd name="T4" fmla="*/ 28 w 142"/>
                <a:gd name="T5" fmla="*/ 44 h 200"/>
                <a:gd name="T6" fmla="*/ 25 w 142"/>
                <a:gd name="T7" fmla="*/ 38 h 200"/>
                <a:gd name="T8" fmla="*/ 22 w 142"/>
                <a:gd name="T9" fmla="*/ 35 h 200"/>
                <a:gd name="T10" fmla="*/ 20 w 142"/>
                <a:gd name="T11" fmla="*/ 34 h 200"/>
                <a:gd name="T12" fmla="*/ 16 w 142"/>
                <a:gd name="T13" fmla="*/ 33 h 200"/>
                <a:gd name="T14" fmla="*/ 12 w 142"/>
                <a:gd name="T15" fmla="*/ 32 h 200"/>
                <a:gd name="T16" fmla="*/ 11 w 142"/>
                <a:gd name="T17" fmla="*/ 31 h 200"/>
                <a:gd name="T18" fmla="*/ 10 w 142"/>
                <a:gd name="T19" fmla="*/ 31 h 200"/>
                <a:gd name="T20" fmla="*/ 11 w 142"/>
                <a:gd name="T21" fmla="*/ 31 h 200"/>
                <a:gd name="T22" fmla="*/ 15 w 142"/>
                <a:gd name="T23" fmla="*/ 31 h 200"/>
                <a:gd name="T24" fmla="*/ 20 w 142"/>
                <a:gd name="T25" fmla="*/ 31 h 200"/>
                <a:gd name="T26" fmla="*/ 22 w 142"/>
                <a:gd name="T27" fmla="*/ 32 h 200"/>
                <a:gd name="T28" fmla="*/ 22 w 142"/>
                <a:gd name="T29" fmla="*/ 30 h 200"/>
                <a:gd name="T30" fmla="*/ 21 w 142"/>
                <a:gd name="T31" fmla="*/ 26 h 200"/>
                <a:gd name="T32" fmla="*/ 18 w 142"/>
                <a:gd name="T33" fmla="*/ 24 h 200"/>
                <a:gd name="T34" fmla="*/ 11 w 142"/>
                <a:gd name="T35" fmla="*/ 21 h 200"/>
                <a:gd name="T36" fmla="*/ 7 w 142"/>
                <a:gd name="T37" fmla="*/ 18 h 200"/>
                <a:gd name="T38" fmla="*/ 4 w 142"/>
                <a:gd name="T39" fmla="*/ 17 h 200"/>
                <a:gd name="T40" fmla="*/ 2 w 142"/>
                <a:gd name="T41" fmla="*/ 16 h 200"/>
                <a:gd name="T42" fmla="*/ 1 w 142"/>
                <a:gd name="T43" fmla="*/ 15 h 200"/>
                <a:gd name="T44" fmla="*/ 4 w 142"/>
                <a:gd name="T45" fmla="*/ 16 h 200"/>
                <a:gd name="T46" fmla="*/ 8 w 142"/>
                <a:gd name="T47" fmla="*/ 18 h 200"/>
                <a:gd name="T48" fmla="*/ 12 w 142"/>
                <a:gd name="T49" fmla="*/ 20 h 200"/>
                <a:gd name="T50" fmla="*/ 18 w 142"/>
                <a:gd name="T51" fmla="*/ 21 h 200"/>
                <a:gd name="T52" fmla="*/ 20 w 142"/>
                <a:gd name="T53" fmla="*/ 20 h 200"/>
                <a:gd name="T54" fmla="*/ 17 w 142"/>
                <a:gd name="T55" fmla="*/ 14 h 200"/>
                <a:gd name="T56" fmla="*/ 13 w 142"/>
                <a:gd name="T57" fmla="*/ 8 h 200"/>
                <a:gd name="T58" fmla="*/ 10 w 142"/>
                <a:gd name="T59" fmla="*/ 4 h 200"/>
                <a:gd name="T60" fmla="*/ 9 w 142"/>
                <a:gd name="T61" fmla="*/ 2 h 200"/>
                <a:gd name="T62" fmla="*/ 10 w 142"/>
                <a:gd name="T63" fmla="*/ 2 h 200"/>
                <a:gd name="T64" fmla="*/ 13 w 142"/>
                <a:gd name="T65" fmla="*/ 4 h 200"/>
                <a:gd name="T66" fmla="*/ 16 w 142"/>
                <a:gd name="T67" fmla="*/ 9 h 200"/>
                <a:gd name="T68" fmla="*/ 20 w 142"/>
                <a:gd name="T69" fmla="*/ 13 h 200"/>
                <a:gd name="T70" fmla="*/ 22 w 142"/>
                <a:gd name="T71" fmla="*/ 18 h 200"/>
                <a:gd name="T72" fmla="*/ 25 w 142"/>
                <a:gd name="T73" fmla="*/ 17 h 200"/>
                <a:gd name="T74" fmla="*/ 28 w 142"/>
                <a:gd name="T75" fmla="*/ 10 h 200"/>
                <a:gd name="T76" fmla="*/ 28 w 142"/>
                <a:gd name="T77" fmla="*/ 5 h 200"/>
                <a:gd name="T78" fmla="*/ 28 w 142"/>
                <a:gd name="T79" fmla="*/ 6 h 200"/>
                <a:gd name="T80" fmla="*/ 29 w 142"/>
                <a:gd name="T81" fmla="*/ 10 h 200"/>
                <a:gd name="T82" fmla="*/ 28 w 142"/>
                <a:gd name="T83" fmla="*/ 19 h 200"/>
                <a:gd name="T84" fmla="*/ 25 w 142"/>
                <a:gd name="T85" fmla="*/ 26 h 200"/>
                <a:gd name="T86" fmla="*/ 27 w 142"/>
                <a:gd name="T87" fmla="*/ 31 h 200"/>
                <a:gd name="T88" fmla="*/ 28 w 142"/>
                <a:gd name="T89" fmla="*/ 31 h 200"/>
                <a:gd name="T90" fmla="*/ 31 w 142"/>
                <a:gd name="T91" fmla="*/ 31 h 200"/>
                <a:gd name="T92" fmla="*/ 33 w 142"/>
                <a:gd name="T93" fmla="*/ 28 h 200"/>
                <a:gd name="T94" fmla="*/ 35 w 142"/>
                <a:gd name="T95" fmla="*/ 27 h 200"/>
                <a:gd name="T96" fmla="*/ 36 w 142"/>
                <a:gd name="T97" fmla="*/ 24 h 200"/>
                <a:gd name="T98" fmla="*/ 38 w 142"/>
                <a:gd name="T99" fmla="*/ 24 h 200"/>
                <a:gd name="T100" fmla="*/ 37 w 142"/>
                <a:gd name="T101" fmla="*/ 27 h 200"/>
                <a:gd name="T102" fmla="*/ 35 w 142"/>
                <a:gd name="T103" fmla="*/ 30 h 200"/>
                <a:gd name="T104" fmla="*/ 32 w 142"/>
                <a:gd name="T105" fmla="*/ 33 h 200"/>
                <a:gd name="T106" fmla="*/ 29 w 142"/>
                <a:gd name="T107" fmla="*/ 35 h 200"/>
                <a:gd name="T108" fmla="*/ 28 w 142"/>
                <a:gd name="T109" fmla="*/ 38 h 200"/>
                <a:gd name="T110" fmla="*/ 30 w 142"/>
                <a:gd name="T111" fmla="*/ 40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99" name="Freeform 290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32 w 140"/>
                <a:gd name="T1" fmla="*/ 1 h 180"/>
                <a:gd name="T2" fmla="*/ 28 w 140"/>
                <a:gd name="T3" fmla="*/ 4 h 180"/>
                <a:gd name="T4" fmla="*/ 26 w 140"/>
                <a:gd name="T5" fmla="*/ 4 h 180"/>
                <a:gd name="T6" fmla="*/ 24 w 140"/>
                <a:gd name="T7" fmla="*/ 7 h 180"/>
                <a:gd name="T8" fmla="*/ 20 w 140"/>
                <a:gd name="T9" fmla="*/ 9 h 180"/>
                <a:gd name="T10" fmla="*/ 15 w 140"/>
                <a:gd name="T11" fmla="*/ 9 h 180"/>
                <a:gd name="T12" fmla="*/ 11 w 140"/>
                <a:gd name="T13" fmla="*/ 10 h 180"/>
                <a:gd name="T14" fmla="*/ 7 w 140"/>
                <a:gd name="T15" fmla="*/ 12 h 180"/>
                <a:gd name="T16" fmla="*/ 5 w 140"/>
                <a:gd name="T17" fmla="*/ 15 h 180"/>
                <a:gd name="T18" fmla="*/ 5 w 140"/>
                <a:gd name="T19" fmla="*/ 15 h 180"/>
                <a:gd name="T20" fmla="*/ 8 w 140"/>
                <a:gd name="T21" fmla="*/ 13 h 180"/>
                <a:gd name="T22" fmla="*/ 11 w 140"/>
                <a:gd name="T23" fmla="*/ 12 h 180"/>
                <a:gd name="T24" fmla="*/ 15 w 140"/>
                <a:gd name="T25" fmla="*/ 11 h 180"/>
                <a:gd name="T26" fmla="*/ 19 w 140"/>
                <a:gd name="T27" fmla="*/ 11 h 180"/>
                <a:gd name="T28" fmla="*/ 19 w 140"/>
                <a:gd name="T29" fmla="*/ 15 h 180"/>
                <a:gd name="T30" fmla="*/ 17 w 140"/>
                <a:gd name="T31" fmla="*/ 21 h 180"/>
                <a:gd name="T32" fmla="*/ 14 w 140"/>
                <a:gd name="T33" fmla="*/ 24 h 180"/>
                <a:gd name="T34" fmla="*/ 10 w 140"/>
                <a:gd name="T35" fmla="*/ 24 h 180"/>
                <a:gd name="T36" fmla="*/ 6 w 140"/>
                <a:gd name="T37" fmla="*/ 26 h 180"/>
                <a:gd name="T38" fmla="*/ 4 w 140"/>
                <a:gd name="T39" fmla="*/ 27 h 180"/>
                <a:gd name="T40" fmla="*/ 1 w 140"/>
                <a:gd name="T41" fmla="*/ 27 h 180"/>
                <a:gd name="T42" fmla="*/ 1 w 140"/>
                <a:gd name="T43" fmla="*/ 27 h 180"/>
                <a:gd name="T44" fmla="*/ 4 w 140"/>
                <a:gd name="T45" fmla="*/ 27 h 180"/>
                <a:gd name="T46" fmla="*/ 6 w 140"/>
                <a:gd name="T47" fmla="*/ 27 h 180"/>
                <a:gd name="T48" fmla="*/ 9 w 140"/>
                <a:gd name="T49" fmla="*/ 27 h 180"/>
                <a:gd name="T50" fmla="*/ 13 w 140"/>
                <a:gd name="T51" fmla="*/ 27 h 180"/>
                <a:gd name="T52" fmla="*/ 11 w 140"/>
                <a:gd name="T53" fmla="*/ 29 h 180"/>
                <a:gd name="T54" fmla="*/ 8 w 140"/>
                <a:gd name="T55" fmla="*/ 37 h 180"/>
                <a:gd name="T56" fmla="*/ 9 w 140"/>
                <a:gd name="T57" fmla="*/ 44 h 180"/>
                <a:gd name="T58" fmla="*/ 11 w 140"/>
                <a:gd name="T59" fmla="*/ 39 h 180"/>
                <a:gd name="T60" fmla="*/ 13 w 140"/>
                <a:gd name="T61" fmla="*/ 34 h 180"/>
                <a:gd name="T62" fmla="*/ 15 w 140"/>
                <a:gd name="T63" fmla="*/ 29 h 180"/>
                <a:gd name="T64" fmla="*/ 18 w 140"/>
                <a:gd name="T65" fmla="*/ 30 h 180"/>
                <a:gd name="T66" fmla="*/ 21 w 140"/>
                <a:gd name="T67" fmla="*/ 39 h 180"/>
                <a:gd name="T68" fmla="*/ 24 w 140"/>
                <a:gd name="T69" fmla="*/ 43 h 180"/>
                <a:gd name="T70" fmla="*/ 24 w 140"/>
                <a:gd name="T71" fmla="*/ 42 h 180"/>
                <a:gd name="T72" fmla="*/ 22 w 140"/>
                <a:gd name="T73" fmla="*/ 36 h 180"/>
                <a:gd name="T74" fmla="*/ 19 w 140"/>
                <a:gd name="T75" fmla="*/ 27 h 180"/>
                <a:gd name="T76" fmla="*/ 20 w 140"/>
                <a:gd name="T77" fmla="*/ 21 h 180"/>
                <a:gd name="T78" fmla="*/ 24 w 140"/>
                <a:gd name="T79" fmla="*/ 15 h 180"/>
                <a:gd name="T80" fmla="*/ 27 w 140"/>
                <a:gd name="T81" fmla="*/ 15 h 180"/>
                <a:gd name="T82" fmla="*/ 32 w 140"/>
                <a:gd name="T83" fmla="*/ 23 h 180"/>
                <a:gd name="T84" fmla="*/ 32 w 140"/>
                <a:gd name="T85" fmla="*/ 30 h 180"/>
                <a:gd name="T86" fmla="*/ 33 w 140"/>
                <a:gd name="T87" fmla="*/ 28 h 180"/>
                <a:gd name="T88" fmla="*/ 32 w 140"/>
                <a:gd name="T89" fmla="*/ 21 h 180"/>
                <a:gd name="T90" fmla="*/ 30 w 140"/>
                <a:gd name="T91" fmla="*/ 12 h 180"/>
                <a:gd name="T92" fmla="*/ 30 w 140"/>
                <a:gd name="T93" fmla="*/ 8 h 180"/>
                <a:gd name="T94" fmla="*/ 32 w 140"/>
                <a:gd name="T95" fmla="*/ 4 h 180"/>
                <a:gd name="T96" fmla="*/ 3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0" name="Freeform 291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29 w 199"/>
                <a:gd name="T1" fmla="*/ 4 h 154"/>
                <a:gd name="T2" fmla="*/ 33 w 199"/>
                <a:gd name="T3" fmla="*/ 4 h 154"/>
                <a:gd name="T4" fmla="*/ 37 w 199"/>
                <a:gd name="T5" fmla="*/ 5 h 154"/>
                <a:gd name="T6" fmla="*/ 39 w 199"/>
                <a:gd name="T7" fmla="*/ 8 h 154"/>
                <a:gd name="T8" fmla="*/ 37 w 199"/>
                <a:gd name="T9" fmla="*/ 11 h 154"/>
                <a:gd name="T10" fmla="*/ 31 w 199"/>
                <a:gd name="T11" fmla="*/ 13 h 154"/>
                <a:gd name="T12" fmla="*/ 28 w 199"/>
                <a:gd name="T13" fmla="*/ 15 h 154"/>
                <a:gd name="T14" fmla="*/ 28 w 199"/>
                <a:gd name="T15" fmla="*/ 16 h 154"/>
                <a:gd name="T16" fmla="*/ 29 w 199"/>
                <a:gd name="T17" fmla="*/ 16 h 154"/>
                <a:gd name="T18" fmla="*/ 33 w 199"/>
                <a:gd name="T19" fmla="*/ 15 h 154"/>
                <a:gd name="T20" fmla="*/ 36 w 199"/>
                <a:gd name="T21" fmla="*/ 16 h 154"/>
                <a:gd name="T22" fmla="*/ 37 w 199"/>
                <a:gd name="T23" fmla="*/ 18 h 154"/>
                <a:gd name="T24" fmla="*/ 37 w 199"/>
                <a:gd name="T25" fmla="*/ 20 h 154"/>
                <a:gd name="T26" fmla="*/ 36 w 199"/>
                <a:gd name="T27" fmla="*/ 23 h 154"/>
                <a:gd name="T28" fmla="*/ 37 w 199"/>
                <a:gd name="T29" fmla="*/ 24 h 154"/>
                <a:gd name="T30" fmla="*/ 40 w 199"/>
                <a:gd name="T31" fmla="*/ 23 h 154"/>
                <a:gd name="T32" fmla="*/ 42 w 199"/>
                <a:gd name="T33" fmla="*/ 23 h 154"/>
                <a:gd name="T34" fmla="*/ 47 w 199"/>
                <a:gd name="T35" fmla="*/ 25 h 154"/>
                <a:gd name="T36" fmla="*/ 48 w 199"/>
                <a:gd name="T37" fmla="*/ 32 h 154"/>
                <a:gd name="T38" fmla="*/ 45 w 199"/>
                <a:gd name="T39" fmla="*/ 35 h 154"/>
                <a:gd name="T40" fmla="*/ 41 w 199"/>
                <a:gd name="T41" fmla="*/ 35 h 154"/>
                <a:gd name="T42" fmla="*/ 37 w 199"/>
                <a:gd name="T43" fmla="*/ 35 h 154"/>
                <a:gd name="T44" fmla="*/ 35 w 199"/>
                <a:gd name="T45" fmla="*/ 30 h 154"/>
                <a:gd name="T46" fmla="*/ 32 w 199"/>
                <a:gd name="T47" fmla="*/ 25 h 154"/>
                <a:gd name="T48" fmla="*/ 27 w 199"/>
                <a:gd name="T49" fmla="*/ 22 h 154"/>
                <a:gd name="T50" fmla="*/ 27 w 199"/>
                <a:gd name="T51" fmla="*/ 23 h 154"/>
                <a:gd name="T52" fmla="*/ 27 w 199"/>
                <a:gd name="T53" fmla="*/ 31 h 154"/>
                <a:gd name="T54" fmla="*/ 24 w 199"/>
                <a:gd name="T55" fmla="*/ 34 h 154"/>
                <a:gd name="T56" fmla="*/ 18 w 199"/>
                <a:gd name="T57" fmla="*/ 34 h 154"/>
                <a:gd name="T58" fmla="*/ 14 w 199"/>
                <a:gd name="T59" fmla="*/ 31 h 154"/>
                <a:gd name="T60" fmla="*/ 12 w 199"/>
                <a:gd name="T61" fmla="*/ 27 h 154"/>
                <a:gd name="T62" fmla="*/ 14 w 199"/>
                <a:gd name="T63" fmla="*/ 23 h 154"/>
                <a:gd name="T64" fmla="*/ 14 w 199"/>
                <a:gd name="T65" fmla="*/ 21 h 154"/>
                <a:gd name="T66" fmla="*/ 11 w 199"/>
                <a:gd name="T67" fmla="*/ 17 h 154"/>
                <a:gd name="T68" fmla="*/ 8 w 199"/>
                <a:gd name="T69" fmla="*/ 21 h 154"/>
                <a:gd name="T70" fmla="*/ 4 w 199"/>
                <a:gd name="T71" fmla="*/ 18 h 154"/>
                <a:gd name="T72" fmla="*/ 1 w 199"/>
                <a:gd name="T73" fmla="*/ 14 h 154"/>
                <a:gd name="T74" fmla="*/ 4 w 199"/>
                <a:gd name="T75" fmla="*/ 10 h 154"/>
                <a:gd name="T76" fmla="*/ 4 w 199"/>
                <a:gd name="T77" fmla="*/ 9 h 154"/>
                <a:gd name="T78" fmla="*/ 8 w 199"/>
                <a:gd name="T79" fmla="*/ 9 h 154"/>
                <a:gd name="T80" fmla="*/ 9 w 199"/>
                <a:gd name="T81" fmla="*/ 7 h 154"/>
                <a:gd name="T82" fmla="*/ 12 w 199"/>
                <a:gd name="T83" fmla="*/ 2 h 154"/>
                <a:gd name="T84" fmla="*/ 17 w 199"/>
                <a:gd name="T85" fmla="*/ 1 h 154"/>
                <a:gd name="T86" fmla="*/ 22 w 199"/>
                <a:gd name="T87" fmla="*/ 4 h 154"/>
                <a:gd name="T88" fmla="*/ 21 w 199"/>
                <a:gd name="T89" fmla="*/ 9 h 154"/>
                <a:gd name="T90" fmla="*/ 25 w 199"/>
                <a:gd name="T91" fmla="*/ 13 h 154"/>
                <a:gd name="T92" fmla="*/ 24 w 199"/>
                <a:gd name="T93" fmla="*/ 15 h 154"/>
                <a:gd name="T94" fmla="*/ 26 w 199"/>
                <a:gd name="T95" fmla="*/ 13 h 154"/>
                <a:gd name="T96" fmla="*/ 26 w 199"/>
                <a:gd name="T97" fmla="*/ 10 h 154"/>
                <a:gd name="T98" fmla="*/ 26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1" name="Freeform 292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42 w 186"/>
                <a:gd name="T1" fmla="*/ 43 h 179"/>
                <a:gd name="T2" fmla="*/ 40 w 186"/>
                <a:gd name="T3" fmla="*/ 43 h 179"/>
                <a:gd name="T4" fmla="*/ 35 w 186"/>
                <a:gd name="T5" fmla="*/ 43 h 179"/>
                <a:gd name="T6" fmla="*/ 31 w 186"/>
                <a:gd name="T7" fmla="*/ 43 h 179"/>
                <a:gd name="T8" fmla="*/ 26 w 186"/>
                <a:gd name="T9" fmla="*/ 43 h 179"/>
                <a:gd name="T10" fmla="*/ 23 w 186"/>
                <a:gd name="T11" fmla="*/ 41 h 179"/>
                <a:gd name="T12" fmla="*/ 25 w 186"/>
                <a:gd name="T13" fmla="*/ 40 h 179"/>
                <a:gd name="T14" fmla="*/ 28 w 186"/>
                <a:gd name="T15" fmla="*/ 40 h 179"/>
                <a:gd name="T16" fmla="*/ 32 w 186"/>
                <a:gd name="T17" fmla="*/ 38 h 179"/>
                <a:gd name="T18" fmla="*/ 32 w 186"/>
                <a:gd name="T19" fmla="*/ 36 h 179"/>
                <a:gd name="T20" fmla="*/ 27 w 186"/>
                <a:gd name="T21" fmla="*/ 30 h 179"/>
                <a:gd name="T22" fmla="*/ 21 w 186"/>
                <a:gd name="T23" fmla="*/ 32 h 179"/>
                <a:gd name="T24" fmla="*/ 13 w 186"/>
                <a:gd name="T25" fmla="*/ 32 h 179"/>
                <a:gd name="T26" fmla="*/ 9 w 186"/>
                <a:gd name="T27" fmla="*/ 30 h 179"/>
                <a:gd name="T28" fmla="*/ 11 w 186"/>
                <a:gd name="T29" fmla="*/ 30 h 179"/>
                <a:gd name="T30" fmla="*/ 16 w 186"/>
                <a:gd name="T31" fmla="*/ 30 h 179"/>
                <a:gd name="T32" fmla="*/ 21 w 186"/>
                <a:gd name="T33" fmla="*/ 29 h 179"/>
                <a:gd name="T34" fmla="*/ 23 w 186"/>
                <a:gd name="T35" fmla="*/ 26 h 179"/>
                <a:gd name="T36" fmla="*/ 18 w 186"/>
                <a:gd name="T37" fmla="*/ 20 h 179"/>
                <a:gd name="T38" fmla="*/ 11 w 186"/>
                <a:gd name="T39" fmla="*/ 22 h 179"/>
                <a:gd name="T40" fmla="*/ 4 w 186"/>
                <a:gd name="T41" fmla="*/ 20 h 179"/>
                <a:gd name="T42" fmla="*/ 1 w 186"/>
                <a:gd name="T43" fmla="*/ 17 h 179"/>
                <a:gd name="T44" fmla="*/ 4 w 186"/>
                <a:gd name="T45" fmla="*/ 18 h 179"/>
                <a:gd name="T46" fmla="*/ 6 w 186"/>
                <a:gd name="T47" fmla="*/ 18 h 179"/>
                <a:gd name="T48" fmla="*/ 11 w 186"/>
                <a:gd name="T49" fmla="*/ 18 h 179"/>
                <a:gd name="T50" fmla="*/ 13 w 186"/>
                <a:gd name="T51" fmla="*/ 16 h 179"/>
                <a:gd name="T52" fmla="*/ 7 w 186"/>
                <a:gd name="T53" fmla="*/ 10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9 w 186"/>
                <a:gd name="T61" fmla="*/ 8 h 179"/>
                <a:gd name="T62" fmla="*/ 14 w 186"/>
                <a:gd name="T63" fmla="*/ 14 h 179"/>
                <a:gd name="T64" fmla="*/ 17 w 186"/>
                <a:gd name="T65" fmla="*/ 10 h 179"/>
                <a:gd name="T66" fmla="*/ 17 w 186"/>
                <a:gd name="T67" fmla="*/ 4 h 179"/>
                <a:gd name="T68" fmla="*/ 18 w 186"/>
                <a:gd name="T69" fmla="*/ 4 h 179"/>
                <a:gd name="T70" fmla="*/ 20 w 186"/>
                <a:gd name="T71" fmla="*/ 16 h 179"/>
                <a:gd name="T72" fmla="*/ 24 w 186"/>
                <a:gd name="T73" fmla="*/ 20 h 179"/>
                <a:gd name="T74" fmla="*/ 28 w 186"/>
                <a:gd name="T75" fmla="*/ 23 h 179"/>
                <a:gd name="T76" fmla="*/ 31 w 186"/>
                <a:gd name="T77" fmla="*/ 14 h 179"/>
                <a:gd name="T78" fmla="*/ 31 w 186"/>
                <a:gd name="T79" fmla="*/ 11 h 179"/>
                <a:gd name="T80" fmla="*/ 34 w 186"/>
                <a:gd name="T81" fmla="*/ 20 h 179"/>
                <a:gd name="T82" fmla="*/ 34 w 186"/>
                <a:gd name="T83" fmla="*/ 30 h 179"/>
                <a:gd name="T84" fmla="*/ 39 w 186"/>
                <a:gd name="T85" fmla="*/ 35 h 179"/>
                <a:gd name="T86" fmla="*/ 40 w 186"/>
                <a:gd name="T87" fmla="*/ 32 h 179"/>
                <a:gd name="T88" fmla="*/ 42 w 186"/>
                <a:gd name="T89" fmla="*/ 30 h 179"/>
                <a:gd name="T90" fmla="*/ 42 w 186"/>
                <a:gd name="T91" fmla="*/ 34 h 179"/>
                <a:gd name="T92" fmla="*/ 40 w 186"/>
                <a:gd name="T93" fmla="*/ 38 h 179"/>
                <a:gd name="T94" fmla="*/ 42 w 186"/>
                <a:gd name="T95" fmla="*/ 43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2" name="Freeform 293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7 w 150"/>
                <a:gd name="T1" fmla="*/ 48 h 200"/>
                <a:gd name="T2" fmla="*/ 4 w 150"/>
                <a:gd name="T3" fmla="*/ 44 h 200"/>
                <a:gd name="T4" fmla="*/ 4 w 150"/>
                <a:gd name="T5" fmla="*/ 40 h 200"/>
                <a:gd name="T6" fmla="*/ 0 w 150"/>
                <a:gd name="T7" fmla="*/ 33 h 200"/>
                <a:gd name="T8" fmla="*/ 3 w 150"/>
                <a:gd name="T9" fmla="*/ 29 h 200"/>
                <a:gd name="T10" fmla="*/ 4 w 150"/>
                <a:gd name="T11" fmla="*/ 29 h 200"/>
                <a:gd name="T12" fmla="*/ 4 w 150"/>
                <a:gd name="T13" fmla="*/ 36 h 200"/>
                <a:gd name="T14" fmla="*/ 6 w 150"/>
                <a:gd name="T15" fmla="*/ 42 h 200"/>
                <a:gd name="T16" fmla="*/ 10 w 150"/>
                <a:gd name="T17" fmla="*/ 45 h 200"/>
                <a:gd name="T18" fmla="*/ 11 w 150"/>
                <a:gd name="T19" fmla="*/ 42 h 200"/>
                <a:gd name="T20" fmla="*/ 10 w 150"/>
                <a:gd name="T21" fmla="*/ 37 h 200"/>
                <a:gd name="T22" fmla="*/ 9 w 150"/>
                <a:gd name="T23" fmla="*/ 26 h 200"/>
                <a:gd name="T24" fmla="*/ 9 w 150"/>
                <a:gd name="T25" fmla="*/ 22 h 200"/>
                <a:gd name="T26" fmla="*/ 10 w 150"/>
                <a:gd name="T27" fmla="*/ 21 h 200"/>
                <a:gd name="T28" fmla="*/ 10 w 150"/>
                <a:gd name="T29" fmla="*/ 26 h 200"/>
                <a:gd name="T30" fmla="*/ 11 w 150"/>
                <a:gd name="T31" fmla="*/ 35 h 200"/>
                <a:gd name="T32" fmla="*/ 15 w 150"/>
                <a:gd name="T33" fmla="*/ 35 h 200"/>
                <a:gd name="T34" fmla="*/ 18 w 150"/>
                <a:gd name="T35" fmla="*/ 29 h 200"/>
                <a:gd name="T36" fmla="*/ 16 w 150"/>
                <a:gd name="T37" fmla="*/ 22 h 200"/>
                <a:gd name="T38" fmla="*/ 16 w 150"/>
                <a:gd name="T39" fmla="*/ 11 h 200"/>
                <a:gd name="T40" fmla="*/ 20 w 150"/>
                <a:gd name="T41" fmla="*/ 6 h 200"/>
                <a:gd name="T42" fmla="*/ 20 w 150"/>
                <a:gd name="T43" fmla="*/ 6 h 200"/>
                <a:gd name="T44" fmla="*/ 18 w 150"/>
                <a:gd name="T45" fmla="*/ 11 h 200"/>
                <a:gd name="T46" fmla="*/ 18 w 150"/>
                <a:gd name="T47" fmla="*/ 20 h 200"/>
                <a:gd name="T48" fmla="*/ 23 w 150"/>
                <a:gd name="T49" fmla="*/ 20 h 200"/>
                <a:gd name="T50" fmla="*/ 25 w 150"/>
                <a:gd name="T51" fmla="*/ 14 h 200"/>
                <a:gd name="T52" fmla="*/ 26 w 150"/>
                <a:gd name="T53" fmla="*/ 9 h 200"/>
                <a:gd name="T54" fmla="*/ 29 w 150"/>
                <a:gd name="T55" fmla="*/ 4 h 200"/>
                <a:gd name="T56" fmla="*/ 32 w 150"/>
                <a:gd name="T57" fmla="*/ 1 h 200"/>
                <a:gd name="T58" fmla="*/ 33 w 150"/>
                <a:gd name="T59" fmla="*/ 2 h 200"/>
                <a:gd name="T60" fmla="*/ 30 w 150"/>
                <a:gd name="T61" fmla="*/ 4 h 200"/>
                <a:gd name="T62" fmla="*/ 26 w 150"/>
                <a:gd name="T63" fmla="*/ 11 h 200"/>
                <a:gd name="T64" fmla="*/ 26 w 150"/>
                <a:gd name="T65" fmla="*/ 16 h 200"/>
                <a:gd name="T66" fmla="*/ 24 w 150"/>
                <a:gd name="T67" fmla="*/ 22 h 200"/>
                <a:gd name="T68" fmla="*/ 26 w 150"/>
                <a:gd name="T69" fmla="*/ 23 h 200"/>
                <a:gd name="T70" fmla="*/ 29 w 150"/>
                <a:gd name="T71" fmla="*/ 22 h 200"/>
                <a:gd name="T72" fmla="*/ 32 w 150"/>
                <a:gd name="T73" fmla="*/ 20 h 200"/>
                <a:gd name="T74" fmla="*/ 34 w 150"/>
                <a:gd name="T75" fmla="*/ 18 h 200"/>
                <a:gd name="T76" fmla="*/ 36 w 150"/>
                <a:gd name="T77" fmla="*/ 16 h 200"/>
                <a:gd name="T78" fmla="*/ 37 w 150"/>
                <a:gd name="T79" fmla="*/ 16 h 200"/>
                <a:gd name="T80" fmla="*/ 35 w 150"/>
                <a:gd name="T81" fmla="*/ 20 h 200"/>
                <a:gd name="T82" fmla="*/ 32 w 150"/>
                <a:gd name="T83" fmla="*/ 23 h 200"/>
                <a:gd name="T84" fmla="*/ 28 w 150"/>
                <a:gd name="T85" fmla="*/ 26 h 200"/>
                <a:gd name="T86" fmla="*/ 24 w 150"/>
                <a:gd name="T87" fmla="*/ 26 h 200"/>
                <a:gd name="T88" fmla="*/ 21 w 150"/>
                <a:gd name="T89" fmla="*/ 29 h 200"/>
                <a:gd name="T90" fmla="*/ 18 w 150"/>
                <a:gd name="T91" fmla="*/ 37 h 200"/>
                <a:gd name="T92" fmla="*/ 18 w 150"/>
                <a:gd name="T93" fmla="*/ 40 h 200"/>
                <a:gd name="T94" fmla="*/ 23 w 150"/>
                <a:gd name="T95" fmla="*/ 40 h 200"/>
                <a:gd name="T96" fmla="*/ 26 w 150"/>
                <a:gd name="T97" fmla="*/ 39 h 200"/>
                <a:gd name="T98" fmla="*/ 29 w 150"/>
                <a:gd name="T99" fmla="*/ 37 h 200"/>
                <a:gd name="T100" fmla="*/ 32 w 150"/>
                <a:gd name="T101" fmla="*/ 34 h 200"/>
                <a:gd name="T102" fmla="*/ 33 w 150"/>
                <a:gd name="T103" fmla="*/ 34 h 200"/>
                <a:gd name="T104" fmla="*/ 30 w 150"/>
                <a:gd name="T105" fmla="*/ 37 h 200"/>
                <a:gd name="T106" fmla="*/ 26 w 150"/>
                <a:gd name="T107" fmla="*/ 41 h 200"/>
                <a:gd name="T108" fmla="*/ 23 w 150"/>
                <a:gd name="T109" fmla="*/ 42 h 200"/>
                <a:gd name="T110" fmla="*/ 18 w 150"/>
                <a:gd name="T111" fmla="*/ 42 h 200"/>
                <a:gd name="T112" fmla="*/ 16 w 150"/>
                <a:gd name="T113" fmla="*/ 43 h 200"/>
                <a:gd name="T114" fmla="*/ 14 w 150"/>
                <a:gd name="T115" fmla="*/ 47 h 200"/>
                <a:gd name="T116" fmla="*/ 11 w 150"/>
                <a:gd name="T117" fmla="*/ 48 h 200"/>
                <a:gd name="T118" fmla="*/ 9 w 150"/>
                <a:gd name="T119" fmla="*/ 4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3" name="Freeform 294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8 h 110"/>
                <a:gd name="T2" fmla="*/ 1 w 237"/>
                <a:gd name="T3" fmla="*/ 9 h 110"/>
                <a:gd name="T4" fmla="*/ 4 w 237"/>
                <a:gd name="T5" fmla="*/ 9 h 110"/>
                <a:gd name="T6" fmla="*/ 8 w 237"/>
                <a:gd name="T7" fmla="*/ 9 h 110"/>
                <a:gd name="T8" fmla="*/ 13 w 237"/>
                <a:gd name="T9" fmla="*/ 10 h 110"/>
                <a:gd name="T10" fmla="*/ 17 w 237"/>
                <a:gd name="T11" fmla="*/ 11 h 110"/>
                <a:gd name="T12" fmla="*/ 18 w 237"/>
                <a:gd name="T13" fmla="*/ 12 h 110"/>
                <a:gd name="T14" fmla="*/ 19 w 237"/>
                <a:gd name="T15" fmla="*/ 15 h 110"/>
                <a:gd name="T16" fmla="*/ 21 w 237"/>
                <a:gd name="T17" fmla="*/ 18 h 110"/>
                <a:gd name="T18" fmla="*/ 24 w 237"/>
                <a:gd name="T19" fmla="*/ 21 h 110"/>
                <a:gd name="T20" fmla="*/ 28 w 237"/>
                <a:gd name="T21" fmla="*/ 23 h 110"/>
                <a:gd name="T22" fmla="*/ 28 w 237"/>
                <a:gd name="T23" fmla="*/ 22 h 110"/>
                <a:gd name="T24" fmla="*/ 25 w 237"/>
                <a:gd name="T25" fmla="*/ 18 h 110"/>
                <a:gd name="T26" fmla="*/ 23 w 237"/>
                <a:gd name="T27" fmla="*/ 13 h 110"/>
                <a:gd name="T28" fmla="*/ 23 w 237"/>
                <a:gd name="T29" fmla="*/ 11 h 110"/>
                <a:gd name="T30" fmla="*/ 26 w 237"/>
                <a:gd name="T31" fmla="*/ 12 h 110"/>
                <a:gd name="T32" fmla="*/ 30 w 237"/>
                <a:gd name="T33" fmla="*/ 13 h 110"/>
                <a:gd name="T34" fmla="*/ 33 w 237"/>
                <a:gd name="T35" fmla="*/ 13 h 110"/>
                <a:gd name="T36" fmla="*/ 34 w 237"/>
                <a:gd name="T37" fmla="*/ 15 h 110"/>
                <a:gd name="T38" fmla="*/ 34 w 237"/>
                <a:gd name="T39" fmla="*/ 17 h 110"/>
                <a:gd name="T40" fmla="*/ 38 w 237"/>
                <a:gd name="T41" fmla="*/ 21 h 110"/>
                <a:gd name="T42" fmla="*/ 41 w 237"/>
                <a:gd name="T43" fmla="*/ 23 h 110"/>
                <a:gd name="T44" fmla="*/ 45 w 237"/>
                <a:gd name="T45" fmla="*/ 25 h 110"/>
                <a:gd name="T46" fmla="*/ 49 w 237"/>
                <a:gd name="T47" fmla="*/ 24 h 110"/>
                <a:gd name="T48" fmla="*/ 44 w 237"/>
                <a:gd name="T49" fmla="*/ 22 h 110"/>
                <a:gd name="T50" fmla="*/ 41 w 237"/>
                <a:gd name="T51" fmla="*/ 20 h 110"/>
                <a:gd name="T52" fmla="*/ 38 w 237"/>
                <a:gd name="T53" fmla="*/ 17 h 110"/>
                <a:gd name="T54" fmla="*/ 37 w 237"/>
                <a:gd name="T55" fmla="*/ 15 h 110"/>
                <a:gd name="T56" fmla="*/ 38 w 237"/>
                <a:gd name="T57" fmla="*/ 16 h 110"/>
                <a:gd name="T58" fmla="*/ 44 w 237"/>
                <a:gd name="T59" fmla="*/ 17 h 110"/>
                <a:gd name="T60" fmla="*/ 51 w 237"/>
                <a:gd name="T61" fmla="*/ 18 h 110"/>
                <a:gd name="T62" fmla="*/ 56 w 237"/>
                <a:gd name="T63" fmla="*/ 18 h 110"/>
                <a:gd name="T64" fmla="*/ 59 w 237"/>
                <a:gd name="T65" fmla="*/ 18 h 110"/>
                <a:gd name="T66" fmla="*/ 58 w 237"/>
                <a:gd name="T67" fmla="*/ 17 h 110"/>
                <a:gd name="T68" fmla="*/ 55 w 237"/>
                <a:gd name="T69" fmla="*/ 17 h 110"/>
                <a:gd name="T70" fmla="*/ 49 w 237"/>
                <a:gd name="T71" fmla="*/ 15 h 110"/>
                <a:gd name="T72" fmla="*/ 43 w 237"/>
                <a:gd name="T73" fmla="*/ 14 h 110"/>
                <a:gd name="T74" fmla="*/ 39 w 237"/>
                <a:gd name="T75" fmla="*/ 13 h 110"/>
                <a:gd name="T76" fmla="*/ 41 w 237"/>
                <a:gd name="T77" fmla="*/ 10 h 110"/>
                <a:gd name="T78" fmla="*/ 44 w 237"/>
                <a:gd name="T79" fmla="*/ 9 h 110"/>
                <a:gd name="T80" fmla="*/ 49 w 237"/>
                <a:gd name="T81" fmla="*/ 8 h 110"/>
                <a:gd name="T82" fmla="*/ 48 w 237"/>
                <a:gd name="T83" fmla="*/ 7 h 110"/>
                <a:gd name="T84" fmla="*/ 44 w 237"/>
                <a:gd name="T85" fmla="*/ 6 h 110"/>
                <a:gd name="T86" fmla="*/ 42 w 237"/>
                <a:gd name="T87" fmla="*/ 7 h 110"/>
                <a:gd name="T88" fmla="*/ 38 w 237"/>
                <a:gd name="T89" fmla="*/ 8 h 110"/>
                <a:gd name="T90" fmla="*/ 37 w 237"/>
                <a:gd name="T91" fmla="*/ 10 h 110"/>
                <a:gd name="T92" fmla="*/ 34 w 237"/>
                <a:gd name="T93" fmla="*/ 10 h 110"/>
                <a:gd name="T94" fmla="*/ 30 w 237"/>
                <a:gd name="T95" fmla="*/ 10 h 110"/>
                <a:gd name="T96" fmla="*/ 27 w 237"/>
                <a:gd name="T97" fmla="*/ 10 h 110"/>
                <a:gd name="T98" fmla="*/ 25 w 237"/>
                <a:gd name="T99" fmla="*/ 10 h 110"/>
                <a:gd name="T100" fmla="*/ 23 w 237"/>
                <a:gd name="T101" fmla="*/ 8 h 110"/>
                <a:gd name="T102" fmla="*/ 26 w 237"/>
                <a:gd name="T103" fmla="*/ 3 h 110"/>
                <a:gd name="T104" fmla="*/ 30 w 237"/>
                <a:gd name="T105" fmla="*/ 3 h 110"/>
                <a:gd name="T106" fmla="*/ 30 w 237"/>
                <a:gd name="T107" fmla="*/ 0 h 110"/>
                <a:gd name="T108" fmla="*/ 28 w 237"/>
                <a:gd name="T109" fmla="*/ 1 h 110"/>
                <a:gd name="T110" fmla="*/ 25 w 237"/>
                <a:gd name="T111" fmla="*/ 3 h 110"/>
                <a:gd name="T112" fmla="*/ 20 w 237"/>
                <a:gd name="T113" fmla="*/ 4 h 110"/>
                <a:gd name="T114" fmla="*/ 18 w 237"/>
                <a:gd name="T115" fmla="*/ 6 h 110"/>
                <a:gd name="T116" fmla="*/ 16 w 237"/>
                <a:gd name="T117" fmla="*/ 7 h 110"/>
                <a:gd name="T118" fmla="*/ 11 w 237"/>
                <a:gd name="T119" fmla="*/ 7 h 110"/>
                <a:gd name="T120" fmla="*/ 6 w 237"/>
                <a:gd name="T121" fmla="*/ 7 h 110"/>
                <a:gd name="T122" fmla="*/ 4 w 237"/>
                <a:gd name="T123" fmla="*/ 8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4" name="Freeform 295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7 w 194"/>
                <a:gd name="T3" fmla="*/ 7 h 222"/>
                <a:gd name="T4" fmla="*/ 7 w 194"/>
                <a:gd name="T5" fmla="*/ 13 h 222"/>
                <a:gd name="T6" fmla="*/ 7 w 194"/>
                <a:gd name="T7" fmla="*/ 25 h 222"/>
                <a:gd name="T8" fmla="*/ 9 w 194"/>
                <a:gd name="T9" fmla="*/ 24 h 222"/>
                <a:gd name="T10" fmla="*/ 9 w 194"/>
                <a:gd name="T11" fmla="*/ 15 h 222"/>
                <a:gd name="T12" fmla="*/ 11 w 194"/>
                <a:gd name="T13" fmla="*/ 11 h 222"/>
                <a:gd name="T14" fmla="*/ 12 w 194"/>
                <a:gd name="T15" fmla="*/ 12 h 222"/>
                <a:gd name="T16" fmla="*/ 15 w 194"/>
                <a:gd name="T17" fmla="*/ 15 h 222"/>
                <a:gd name="T18" fmla="*/ 19 w 194"/>
                <a:gd name="T19" fmla="*/ 21 h 222"/>
                <a:gd name="T20" fmla="*/ 20 w 194"/>
                <a:gd name="T21" fmla="*/ 27 h 222"/>
                <a:gd name="T22" fmla="*/ 20 w 194"/>
                <a:gd name="T23" fmla="*/ 36 h 222"/>
                <a:gd name="T24" fmla="*/ 22 w 194"/>
                <a:gd name="T25" fmla="*/ 36 h 222"/>
                <a:gd name="T26" fmla="*/ 23 w 194"/>
                <a:gd name="T27" fmla="*/ 27 h 222"/>
                <a:gd name="T28" fmla="*/ 26 w 194"/>
                <a:gd name="T29" fmla="*/ 25 h 222"/>
                <a:gd name="T30" fmla="*/ 31 w 194"/>
                <a:gd name="T31" fmla="*/ 32 h 222"/>
                <a:gd name="T32" fmla="*/ 37 w 194"/>
                <a:gd name="T33" fmla="*/ 41 h 222"/>
                <a:gd name="T34" fmla="*/ 41 w 194"/>
                <a:gd name="T35" fmla="*/ 47 h 222"/>
                <a:gd name="T36" fmla="*/ 44 w 194"/>
                <a:gd name="T37" fmla="*/ 54 h 222"/>
                <a:gd name="T38" fmla="*/ 46 w 194"/>
                <a:gd name="T39" fmla="*/ 53 h 222"/>
                <a:gd name="T40" fmla="*/ 44 w 194"/>
                <a:gd name="T41" fmla="*/ 47 h 222"/>
                <a:gd name="T42" fmla="*/ 40 w 194"/>
                <a:gd name="T43" fmla="*/ 41 h 222"/>
                <a:gd name="T44" fmla="*/ 35 w 194"/>
                <a:gd name="T45" fmla="*/ 32 h 222"/>
                <a:gd name="T46" fmla="*/ 30 w 194"/>
                <a:gd name="T47" fmla="*/ 25 h 222"/>
                <a:gd name="T48" fmla="*/ 28 w 194"/>
                <a:gd name="T49" fmla="*/ 22 h 222"/>
                <a:gd name="T50" fmla="*/ 31 w 194"/>
                <a:gd name="T51" fmla="*/ 21 h 222"/>
                <a:gd name="T52" fmla="*/ 34 w 194"/>
                <a:gd name="T53" fmla="*/ 20 h 222"/>
                <a:gd name="T54" fmla="*/ 36 w 194"/>
                <a:gd name="T55" fmla="*/ 21 h 222"/>
                <a:gd name="T56" fmla="*/ 40 w 194"/>
                <a:gd name="T57" fmla="*/ 22 h 222"/>
                <a:gd name="T58" fmla="*/ 40 w 194"/>
                <a:gd name="T59" fmla="*/ 22 h 222"/>
                <a:gd name="T60" fmla="*/ 39 w 194"/>
                <a:gd name="T61" fmla="*/ 19 h 222"/>
                <a:gd name="T62" fmla="*/ 35 w 194"/>
                <a:gd name="T63" fmla="*/ 19 h 222"/>
                <a:gd name="T64" fmla="*/ 31 w 194"/>
                <a:gd name="T65" fmla="*/ 18 h 222"/>
                <a:gd name="T66" fmla="*/ 27 w 194"/>
                <a:gd name="T67" fmla="*/ 19 h 222"/>
                <a:gd name="T68" fmla="*/ 24 w 194"/>
                <a:gd name="T69" fmla="*/ 19 h 222"/>
                <a:gd name="T70" fmla="*/ 21 w 194"/>
                <a:gd name="T71" fmla="*/ 17 h 222"/>
                <a:gd name="T72" fmla="*/ 18 w 194"/>
                <a:gd name="T73" fmla="*/ 14 h 222"/>
                <a:gd name="T74" fmla="*/ 17 w 194"/>
                <a:gd name="T75" fmla="*/ 11 h 222"/>
                <a:gd name="T76" fmla="*/ 17 w 194"/>
                <a:gd name="T77" fmla="*/ 11 h 222"/>
                <a:gd name="T78" fmla="*/ 19 w 194"/>
                <a:gd name="T79" fmla="*/ 10 h 222"/>
                <a:gd name="T80" fmla="*/ 21 w 194"/>
                <a:gd name="T81" fmla="*/ 10 h 222"/>
                <a:gd name="T82" fmla="*/ 24 w 194"/>
                <a:gd name="T83" fmla="*/ 10 h 222"/>
                <a:gd name="T84" fmla="*/ 27 w 194"/>
                <a:gd name="T85" fmla="*/ 10 h 222"/>
                <a:gd name="T86" fmla="*/ 26 w 194"/>
                <a:gd name="T87" fmla="*/ 10 h 222"/>
                <a:gd name="T88" fmla="*/ 24 w 194"/>
                <a:gd name="T89" fmla="*/ 9 h 222"/>
                <a:gd name="T90" fmla="*/ 21 w 194"/>
                <a:gd name="T91" fmla="*/ 9 h 222"/>
                <a:gd name="T92" fmla="*/ 17 w 194"/>
                <a:gd name="T93" fmla="*/ 8 h 222"/>
                <a:gd name="T94" fmla="*/ 14 w 194"/>
                <a:gd name="T95" fmla="*/ 8 h 222"/>
                <a:gd name="T96" fmla="*/ 11 w 194"/>
                <a:gd name="T97" fmla="*/ 8 h 222"/>
                <a:gd name="T98" fmla="*/ 9 w 194"/>
                <a:gd name="T99" fmla="*/ 5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5" name="Freeform 296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21 w 147"/>
                <a:gd name="T1" fmla="*/ 8 h 255"/>
                <a:gd name="T2" fmla="*/ 18 w 147"/>
                <a:gd name="T3" fmla="*/ 11 h 255"/>
                <a:gd name="T4" fmla="*/ 10 w 147"/>
                <a:gd name="T5" fmla="*/ 15 h 255"/>
                <a:gd name="T6" fmla="*/ 4 w 147"/>
                <a:gd name="T7" fmla="*/ 19 h 255"/>
                <a:gd name="T8" fmla="*/ 3 w 147"/>
                <a:gd name="T9" fmla="*/ 22 h 255"/>
                <a:gd name="T10" fmla="*/ 6 w 147"/>
                <a:gd name="T11" fmla="*/ 21 h 255"/>
                <a:gd name="T12" fmla="*/ 10 w 147"/>
                <a:gd name="T13" fmla="*/ 17 h 255"/>
                <a:gd name="T14" fmla="*/ 16 w 147"/>
                <a:gd name="T15" fmla="*/ 15 h 255"/>
                <a:gd name="T16" fmla="*/ 17 w 147"/>
                <a:gd name="T17" fmla="*/ 22 h 255"/>
                <a:gd name="T18" fmla="*/ 13 w 147"/>
                <a:gd name="T19" fmla="*/ 25 h 255"/>
                <a:gd name="T20" fmla="*/ 6 w 147"/>
                <a:gd name="T21" fmla="*/ 29 h 255"/>
                <a:gd name="T22" fmla="*/ 3 w 147"/>
                <a:gd name="T23" fmla="*/ 34 h 255"/>
                <a:gd name="T24" fmla="*/ 3 w 147"/>
                <a:gd name="T25" fmla="*/ 36 h 255"/>
                <a:gd name="T26" fmla="*/ 3 w 147"/>
                <a:gd name="T27" fmla="*/ 35 h 255"/>
                <a:gd name="T28" fmla="*/ 9 w 147"/>
                <a:gd name="T29" fmla="*/ 32 h 255"/>
                <a:gd name="T30" fmla="*/ 15 w 147"/>
                <a:gd name="T31" fmla="*/ 28 h 255"/>
                <a:gd name="T32" fmla="*/ 15 w 147"/>
                <a:gd name="T33" fmla="*/ 35 h 255"/>
                <a:gd name="T34" fmla="*/ 11 w 147"/>
                <a:gd name="T35" fmla="*/ 40 h 255"/>
                <a:gd name="T36" fmla="*/ 6 w 147"/>
                <a:gd name="T37" fmla="*/ 42 h 255"/>
                <a:gd name="T38" fmla="*/ 3 w 147"/>
                <a:gd name="T39" fmla="*/ 47 h 255"/>
                <a:gd name="T40" fmla="*/ 5 w 147"/>
                <a:gd name="T41" fmla="*/ 47 h 255"/>
                <a:gd name="T42" fmla="*/ 9 w 147"/>
                <a:gd name="T43" fmla="*/ 44 h 255"/>
                <a:gd name="T44" fmla="*/ 13 w 147"/>
                <a:gd name="T45" fmla="*/ 41 h 255"/>
                <a:gd name="T46" fmla="*/ 10 w 147"/>
                <a:gd name="T47" fmla="*/ 47 h 255"/>
                <a:gd name="T48" fmla="*/ 6 w 147"/>
                <a:gd name="T49" fmla="*/ 57 h 255"/>
                <a:gd name="T50" fmla="*/ 2 w 147"/>
                <a:gd name="T51" fmla="*/ 61 h 255"/>
                <a:gd name="T52" fmla="*/ 3 w 147"/>
                <a:gd name="T53" fmla="*/ 61 h 255"/>
                <a:gd name="T54" fmla="*/ 7 w 147"/>
                <a:gd name="T55" fmla="*/ 58 h 255"/>
                <a:gd name="T56" fmla="*/ 13 w 147"/>
                <a:gd name="T57" fmla="*/ 48 h 255"/>
                <a:gd name="T58" fmla="*/ 17 w 147"/>
                <a:gd name="T59" fmla="*/ 41 h 255"/>
                <a:gd name="T60" fmla="*/ 21 w 147"/>
                <a:gd name="T61" fmla="*/ 49 h 255"/>
                <a:gd name="T62" fmla="*/ 21 w 147"/>
                <a:gd name="T63" fmla="*/ 54 h 255"/>
                <a:gd name="T64" fmla="*/ 22 w 147"/>
                <a:gd name="T65" fmla="*/ 50 h 255"/>
                <a:gd name="T66" fmla="*/ 21 w 147"/>
                <a:gd name="T67" fmla="*/ 46 h 255"/>
                <a:gd name="T68" fmla="*/ 18 w 147"/>
                <a:gd name="T69" fmla="*/ 40 h 255"/>
                <a:gd name="T70" fmla="*/ 19 w 147"/>
                <a:gd name="T71" fmla="*/ 31 h 255"/>
                <a:gd name="T72" fmla="*/ 21 w 147"/>
                <a:gd name="T73" fmla="*/ 27 h 255"/>
                <a:gd name="T74" fmla="*/ 24 w 147"/>
                <a:gd name="T75" fmla="*/ 29 h 255"/>
                <a:gd name="T76" fmla="*/ 29 w 147"/>
                <a:gd name="T77" fmla="*/ 38 h 255"/>
                <a:gd name="T78" fmla="*/ 29 w 147"/>
                <a:gd name="T79" fmla="*/ 40 h 255"/>
                <a:gd name="T80" fmla="*/ 29 w 147"/>
                <a:gd name="T81" fmla="*/ 35 h 255"/>
                <a:gd name="T82" fmla="*/ 26 w 147"/>
                <a:gd name="T83" fmla="*/ 28 h 255"/>
                <a:gd name="T84" fmla="*/ 20 w 147"/>
                <a:gd name="T85" fmla="*/ 23 h 255"/>
                <a:gd name="T86" fmla="*/ 22 w 147"/>
                <a:gd name="T87" fmla="*/ 17 h 255"/>
                <a:gd name="T88" fmla="*/ 24 w 147"/>
                <a:gd name="T89" fmla="*/ 16 h 255"/>
                <a:gd name="T90" fmla="*/ 29 w 147"/>
                <a:gd name="T91" fmla="*/ 18 h 255"/>
                <a:gd name="T92" fmla="*/ 31 w 147"/>
                <a:gd name="T93" fmla="*/ 22 h 255"/>
                <a:gd name="T94" fmla="*/ 32 w 147"/>
                <a:gd name="T95" fmla="*/ 23 h 255"/>
                <a:gd name="T96" fmla="*/ 31 w 147"/>
                <a:gd name="T97" fmla="*/ 19 h 255"/>
                <a:gd name="T98" fmla="*/ 28 w 147"/>
                <a:gd name="T99" fmla="*/ 14 h 255"/>
                <a:gd name="T100" fmla="*/ 24 w 147"/>
                <a:gd name="T101" fmla="*/ 11 h 255"/>
                <a:gd name="T102" fmla="*/ 24 w 147"/>
                <a:gd name="T103" fmla="*/ 4 h 255"/>
                <a:gd name="T104" fmla="*/ 22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6" name="Freeform 297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46 w 234"/>
                <a:gd name="T1" fmla="*/ 4 h 131"/>
                <a:gd name="T2" fmla="*/ 42 w 234"/>
                <a:gd name="T3" fmla="*/ 4 h 131"/>
                <a:gd name="T4" fmla="*/ 37 w 234"/>
                <a:gd name="T5" fmla="*/ 6 h 131"/>
                <a:gd name="T6" fmla="*/ 33 w 234"/>
                <a:gd name="T7" fmla="*/ 9 h 131"/>
                <a:gd name="T8" fmla="*/ 31 w 234"/>
                <a:gd name="T9" fmla="*/ 9 h 131"/>
                <a:gd name="T10" fmla="*/ 28 w 234"/>
                <a:gd name="T11" fmla="*/ 7 h 131"/>
                <a:gd name="T12" fmla="*/ 24 w 234"/>
                <a:gd name="T13" fmla="*/ 6 h 131"/>
                <a:gd name="T14" fmla="*/ 21 w 234"/>
                <a:gd name="T15" fmla="*/ 6 h 131"/>
                <a:gd name="T16" fmla="*/ 18 w 234"/>
                <a:gd name="T17" fmla="*/ 7 h 131"/>
                <a:gd name="T18" fmla="*/ 19 w 234"/>
                <a:gd name="T19" fmla="*/ 8 h 131"/>
                <a:gd name="T20" fmla="*/ 21 w 234"/>
                <a:gd name="T21" fmla="*/ 8 h 131"/>
                <a:gd name="T22" fmla="*/ 24 w 234"/>
                <a:gd name="T23" fmla="*/ 9 h 131"/>
                <a:gd name="T24" fmla="*/ 27 w 234"/>
                <a:gd name="T25" fmla="*/ 11 h 131"/>
                <a:gd name="T26" fmla="*/ 30 w 234"/>
                <a:gd name="T27" fmla="*/ 12 h 131"/>
                <a:gd name="T28" fmla="*/ 28 w 234"/>
                <a:gd name="T29" fmla="*/ 13 h 131"/>
                <a:gd name="T30" fmla="*/ 26 w 234"/>
                <a:gd name="T31" fmla="*/ 17 h 131"/>
                <a:gd name="T32" fmla="*/ 23 w 234"/>
                <a:gd name="T33" fmla="*/ 17 h 131"/>
                <a:gd name="T34" fmla="*/ 18 w 234"/>
                <a:gd name="T35" fmla="*/ 17 h 131"/>
                <a:gd name="T36" fmla="*/ 13 w 234"/>
                <a:gd name="T37" fmla="*/ 16 h 131"/>
                <a:gd name="T38" fmla="*/ 9 w 234"/>
                <a:gd name="T39" fmla="*/ 16 h 131"/>
                <a:gd name="T40" fmla="*/ 9 w 234"/>
                <a:gd name="T41" fmla="*/ 17 h 131"/>
                <a:gd name="T42" fmla="*/ 12 w 234"/>
                <a:gd name="T43" fmla="*/ 17 h 131"/>
                <a:gd name="T44" fmla="*/ 16 w 234"/>
                <a:gd name="T45" fmla="*/ 18 h 131"/>
                <a:gd name="T46" fmla="*/ 19 w 234"/>
                <a:gd name="T47" fmla="*/ 19 h 131"/>
                <a:gd name="T48" fmla="*/ 18 w 234"/>
                <a:gd name="T49" fmla="*/ 21 h 131"/>
                <a:gd name="T50" fmla="*/ 14 w 234"/>
                <a:gd name="T51" fmla="*/ 24 h 131"/>
                <a:gd name="T52" fmla="*/ 9 w 234"/>
                <a:gd name="T53" fmla="*/ 27 h 131"/>
                <a:gd name="T54" fmla="*/ 4 w 234"/>
                <a:gd name="T55" fmla="*/ 27 h 131"/>
                <a:gd name="T56" fmla="*/ 3 w 234"/>
                <a:gd name="T57" fmla="*/ 27 h 131"/>
                <a:gd name="T58" fmla="*/ 1 w 234"/>
                <a:gd name="T59" fmla="*/ 27 h 131"/>
                <a:gd name="T60" fmla="*/ 4 w 234"/>
                <a:gd name="T61" fmla="*/ 29 h 131"/>
                <a:gd name="T62" fmla="*/ 9 w 234"/>
                <a:gd name="T63" fmla="*/ 28 h 131"/>
                <a:gd name="T64" fmla="*/ 15 w 234"/>
                <a:gd name="T65" fmla="*/ 27 h 131"/>
                <a:gd name="T66" fmla="*/ 21 w 234"/>
                <a:gd name="T67" fmla="*/ 24 h 131"/>
                <a:gd name="T68" fmla="*/ 24 w 234"/>
                <a:gd name="T69" fmla="*/ 24 h 131"/>
                <a:gd name="T70" fmla="*/ 24 w 234"/>
                <a:gd name="T71" fmla="*/ 31 h 131"/>
                <a:gd name="T72" fmla="*/ 22 w 234"/>
                <a:gd name="T73" fmla="*/ 35 h 131"/>
                <a:gd name="T74" fmla="*/ 23 w 234"/>
                <a:gd name="T75" fmla="*/ 35 h 131"/>
                <a:gd name="T76" fmla="*/ 25 w 234"/>
                <a:gd name="T77" fmla="*/ 31 h 131"/>
                <a:gd name="T78" fmla="*/ 27 w 234"/>
                <a:gd name="T79" fmla="*/ 25 h 131"/>
                <a:gd name="T80" fmla="*/ 27 w 234"/>
                <a:gd name="T81" fmla="*/ 21 h 131"/>
                <a:gd name="T82" fmla="*/ 30 w 234"/>
                <a:gd name="T83" fmla="*/ 17 h 131"/>
                <a:gd name="T84" fmla="*/ 33 w 234"/>
                <a:gd name="T85" fmla="*/ 15 h 131"/>
                <a:gd name="T86" fmla="*/ 35 w 234"/>
                <a:gd name="T87" fmla="*/ 13 h 131"/>
                <a:gd name="T88" fmla="*/ 39 w 234"/>
                <a:gd name="T89" fmla="*/ 15 h 131"/>
                <a:gd name="T90" fmla="*/ 39 w 234"/>
                <a:gd name="T91" fmla="*/ 21 h 131"/>
                <a:gd name="T92" fmla="*/ 38 w 234"/>
                <a:gd name="T93" fmla="*/ 27 h 131"/>
                <a:gd name="T94" fmla="*/ 39 w 234"/>
                <a:gd name="T95" fmla="*/ 27 h 131"/>
                <a:gd name="T96" fmla="*/ 40 w 234"/>
                <a:gd name="T97" fmla="*/ 22 h 131"/>
                <a:gd name="T98" fmla="*/ 40 w 234"/>
                <a:gd name="T99" fmla="*/ 15 h 131"/>
                <a:gd name="T100" fmla="*/ 40 w 234"/>
                <a:gd name="T101" fmla="*/ 10 h 131"/>
                <a:gd name="T102" fmla="*/ 44 w 234"/>
                <a:gd name="T103" fmla="*/ 6 h 131"/>
                <a:gd name="T104" fmla="*/ 49 w 234"/>
                <a:gd name="T105" fmla="*/ 4 h 131"/>
                <a:gd name="T106" fmla="*/ 53 w 234"/>
                <a:gd name="T107" fmla="*/ 2 h 131"/>
                <a:gd name="T108" fmla="*/ 53 w 234"/>
                <a:gd name="T109" fmla="*/ 0 h 131"/>
                <a:gd name="T110" fmla="*/ 5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7" name="Freeform 298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4 w 22"/>
                <a:gd name="T9" fmla="*/ 5 h 23"/>
                <a:gd name="T10" fmla="*/ 4 w 22"/>
                <a:gd name="T11" fmla="*/ 5 h 23"/>
                <a:gd name="T12" fmla="*/ 4 w 22"/>
                <a:gd name="T13" fmla="*/ 5 h 23"/>
                <a:gd name="T14" fmla="*/ 4 w 22"/>
                <a:gd name="T15" fmla="*/ 7 h 23"/>
                <a:gd name="T16" fmla="*/ 3 w 22"/>
                <a:gd name="T17" fmla="*/ 8 h 23"/>
                <a:gd name="T18" fmla="*/ 3 w 22"/>
                <a:gd name="T19" fmla="*/ 8 h 23"/>
                <a:gd name="T20" fmla="*/ 3 w 22"/>
                <a:gd name="T21" fmla="*/ 9 h 23"/>
                <a:gd name="T22" fmla="*/ 3 w 22"/>
                <a:gd name="T23" fmla="*/ 8 h 23"/>
                <a:gd name="T24" fmla="*/ 3 w 22"/>
                <a:gd name="T25" fmla="*/ 7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8" name="Freeform 299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9" name="Freeform 300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6 w 24"/>
                <a:gd name="T11" fmla="*/ 5 h 23"/>
                <a:gd name="T12" fmla="*/ 6 w 24"/>
                <a:gd name="T13" fmla="*/ 5 h 23"/>
                <a:gd name="T14" fmla="*/ 6 w 24"/>
                <a:gd name="T15" fmla="*/ 5 h 23"/>
                <a:gd name="T16" fmla="*/ 5 w 24"/>
                <a:gd name="T17" fmla="*/ 6 h 23"/>
                <a:gd name="T18" fmla="*/ 4 w 24"/>
                <a:gd name="T19" fmla="*/ 8 h 23"/>
                <a:gd name="T20" fmla="*/ 4 w 24"/>
                <a:gd name="T21" fmla="*/ 9 h 23"/>
                <a:gd name="T22" fmla="*/ 4 w 24"/>
                <a:gd name="T23" fmla="*/ 9 h 23"/>
                <a:gd name="T24" fmla="*/ 3 w 24"/>
                <a:gd name="T25" fmla="*/ 8 h 23"/>
                <a:gd name="T26" fmla="*/ 1 w 24"/>
                <a:gd name="T27" fmla="*/ 6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10" name="Freeform 301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4 w 26"/>
                <a:gd name="T7" fmla="*/ 6 h 25"/>
                <a:gd name="T8" fmla="*/ 15 w 26"/>
                <a:gd name="T9" fmla="*/ 6 h 25"/>
                <a:gd name="T10" fmla="*/ 14 w 26"/>
                <a:gd name="T11" fmla="*/ 6 h 25"/>
                <a:gd name="T12" fmla="*/ 13 w 26"/>
                <a:gd name="T13" fmla="*/ 9 h 25"/>
                <a:gd name="T14" fmla="*/ 13 w 26"/>
                <a:gd name="T15" fmla="*/ 10 h 25"/>
                <a:gd name="T16" fmla="*/ 13 w 26"/>
                <a:gd name="T17" fmla="*/ 10 h 25"/>
                <a:gd name="T18" fmla="*/ 9 w 26"/>
                <a:gd name="T19" fmla="*/ 10 h 25"/>
                <a:gd name="T20" fmla="*/ 4 w 26"/>
                <a:gd name="T21" fmla="*/ 8 h 25"/>
                <a:gd name="T22" fmla="*/ 1 w 26"/>
                <a:gd name="T23" fmla="*/ 7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11" name="Freeform 302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4 w 27"/>
                <a:gd name="T13" fmla="*/ 3 h 26"/>
                <a:gd name="T14" fmla="*/ 4 w 27"/>
                <a:gd name="T15" fmla="*/ 4 h 26"/>
                <a:gd name="T16" fmla="*/ 5 w 27"/>
                <a:gd name="T17" fmla="*/ 4 h 26"/>
                <a:gd name="T18" fmla="*/ 5 w 27"/>
                <a:gd name="T19" fmla="*/ 4 h 26"/>
                <a:gd name="T20" fmla="*/ 4 w 27"/>
                <a:gd name="T21" fmla="*/ 4 h 26"/>
                <a:gd name="T22" fmla="*/ 4 w 27"/>
                <a:gd name="T23" fmla="*/ 6 h 26"/>
                <a:gd name="T24" fmla="*/ 3 w 27"/>
                <a:gd name="T25" fmla="*/ 7 h 26"/>
                <a:gd name="T26" fmla="*/ 3 w 27"/>
                <a:gd name="T27" fmla="*/ 7 h 26"/>
                <a:gd name="T28" fmla="*/ 3 w 27"/>
                <a:gd name="T29" fmla="*/ 6 h 26"/>
                <a:gd name="T30" fmla="*/ 2 w 27"/>
                <a:gd name="T31" fmla="*/ 5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12" name="Freeform 303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4 h 22"/>
                <a:gd name="T24" fmla="*/ 2 w 23"/>
                <a:gd name="T25" fmla="*/ 4 h 22"/>
                <a:gd name="T26" fmla="*/ 2 w 23"/>
                <a:gd name="T27" fmla="*/ 4 h 22"/>
                <a:gd name="T28" fmla="*/ 2 w 23"/>
                <a:gd name="T29" fmla="*/ 4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13" name="Freeform 304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5 w 24"/>
                <a:gd name="T13" fmla="*/ 2 h 23"/>
                <a:gd name="T14" fmla="*/ 5 w 24"/>
                <a:gd name="T15" fmla="*/ 2 h 23"/>
                <a:gd name="T16" fmla="*/ 6 w 24"/>
                <a:gd name="T17" fmla="*/ 2 h 23"/>
                <a:gd name="T18" fmla="*/ 6 w 24"/>
                <a:gd name="T19" fmla="*/ 2 h 23"/>
                <a:gd name="T20" fmla="*/ 5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14" name="Freeform 305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38 w 195"/>
                <a:gd name="T1" fmla="*/ 36 h 190"/>
                <a:gd name="T2" fmla="*/ 43 w 195"/>
                <a:gd name="T3" fmla="*/ 32 h 190"/>
                <a:gd name="T4" fmla="*/ 43 w 195"/>
                <a:gd name="T5" fmla="*/ 25 h 190"/>
                <a:gd name="T6" fmla="*/ 38 w 195"/>
                <a:gd name="T7" fmla="*/ 25 h 190"/>
                <a:gd name="T8" fmla="*/ 34 w 195"/>
                <a:gd name="T9" fmla="*/ 23 h 190"/>
                <a:gd name="T10" fmla="*/ 32 w 195"/>
                <a:gd name="T11" fmla="*/ 19 h 190"/>
                <a:gd name="T12" fmla="*/ 34 w 195"/>
                <a:gd name="T13" fmla="*/ 19 h 190"/>
                <a:gd name="T14" fmla="*/ 38 w 195"/>
                <a:gd name="T15" fmla="*/ 22 h 190"/>
                <a:gd name="T16" fmla="*/ 39 w 195"/>
                <a:gd name="T17" fmla="*/ 24 h 190"/>
                <a:gd name="T18" fmla="*/ 46 w 195"/>
                <a:gd name="T19" fmla="*/ 24 h 190"/>
                <a:gd name="T20" fmla="*/ 49 w 195"/>
                <a:gd name="T21" fmla="*/ 17 h 190"/>
                <a:gd name="T22" fmla="*/ 49 w 195"/>
                <a:gd name="T23" fmla="*/ 14 h 190"/>
                <a:gd name="T24" fmla="*/ 46 w 195"/>
                <a:gd name="T25" fmla="*/ 12 h 190"/>
                <a:gd name="T26" fmla="*/ 42 w 195"/>
                <a:gd name="T27" fmla="*/ 11 h 190"/>
                <a:gd name="T28" fmla="*/ 38 w 195"/>
                <a:gd name="T29" fmla="*/ 12 h 190"/>
                <a:gd name="T30" fmla="*/ 34 w 195"/>
                <a:gd name="T31" fmla="*/ 13 h 190"/>
                <a:gd name="T32" fmla="*/ 38 w 195"/>
                <a:gd name="T33" fmla="*/ 8 h 190"/>
                <a:gd name="T34" fmla="*/ 38 w 195"/>
                <a:gd name="T35" fmla="*/ 4 h 190"/>
                <a:gd name="T36" fmla="*/ 34 w 195"/>
                <a:gd name="T37" fmla="*/ 0 h 190"/>
                <a:gd name="T38" fmla="*/ 30 w 195"/>
                <a:gd name="T39" fmla="*/ 4 h 190"/>
                <a:gd name="T40" fmla="*/ 28 w 195"/>
                <a:gd name="T41" fmla="*/ 7 h 190"/>
                <a:gd name="T42" fmla="*/ 30 w 195"/>
                <a:gd name="T43" fmla="*/ 12 h 190"/>
                <a:gd name="T44" fmla="*/ 28 w 195"/>
                <a:gd name="T45" fmla="*/ 13 h 190"/>
                <a:gd name="T46" fmla="*/ 26 w 195"/>
                <a:gd name="T47" fmla="*/ 11 h 190"/>
                <a:gd name="T48" fmla="*/ 25 w 195"/>
                <a:gd name="T49" fmla="*/ 6 h 190"/>
                <a:gd name="T50" fmla="*/ 18 w 195"/>
                <a:gd name="T51" fmla="*/ 6 h 190"/>
                <a:gd name="T52" fmla="*/ 12 w 195"/>
                <a:gd name="T53" fmla="*/ 4 h 190"/>
                <a:gd name="T54" fmla="*/ 7 w 195"/>
                <a:gd name="T55" fmla="*/ 6 h 190"/>
                <a:gd name="T56" fmla="*/ 4 w 195"/>
                <a:gd name="T57" fmla="*/ 9 h 190"/>
                <a:gd name="T58" fmla="*/ 6 w 195"/>
                <a:gd name="T59" fmla="*/ 11 h 190"/>
                <a:gd name="T60" fmla="*/ 11 w 195"/>
                <a:gd name="T61" fmla="*/ 15 h 190"/>
                <a:gd name="T62" fmla="*/ 16 w 195"/>
                <a:gd name="T63" fmla="*/ 17 h 190"/>
                <a:gd name="T64" fmla="*/ 14 w 195"/>
                <a:gd name="T65" fmla="*/ 20 h 190"/>
                <a:gd name="T66" fmla="*/ 9 w 195"/>
                <a:gd name="T67" fmla="*/ 22 h 190"/>
                <a:gd name="T68" fmla="*/ 4 w 195"/>
                <a:gd name="T69" fmla="*/ 22 h 190"/>
                <a:gd name="T70" fmla="*/ 4 w 195"/>
                <a:gd name="T71" fmla="*/ 24 h 190"/>
                <a:gd name="T72" fmla="*/ 0 w 195"/>
                <a:gd name="T73" fmla="*/ 28 h 190"/>
                <a:gd name="T74" fmla="*/ 4 w 195"/>
                <a:gd name="T75" fmla="*/ 32 h 190"/>
                <a:gd name="T76" fmla="*/ 5 w 195"/>
                <a:gd name="T77" fmla="*/ 34 h 190"/>
                <a:gd name="T78" fmla="*/ 9 w 195"/>
                <a:gd name="T79" fmla="*/ 34 h 190"/>
                <a:gd name="T80" fmla="*/ 12 w 195"/>
                <a:gd name="T81" fmla="*/ 31 h 190"/>
                <a:gd name="T82" fmla="*/ 14 w 195"/>
                <a:gd name="T83" fmla="*/ 27 h 190"/>
                <a:gd name="T84" fmla="*/ 18 w 195"/>
                <a:gd name="T85" fmla="*/ 24 h 190"/>
                <a:gd name="T86" fmla="*/ 20 w 195"/>
                <a:gd name="T87" fmla="*/ 25 h 190"/>
                <a:gd name="T88" fmla="*/ 19 w 195"/>
                <a:gd name="T89" fmla="*/ 29 h 190"/>
                <a:gd name="T90" fmla="*/ 16 w 195"/>
                <a:gd name="T91" fmla="*/ 34 h 190"/>
                <a:gd name="T92" fmla="*/ 12 w 195"/>
                <a:gd name="T93" fmla="*/ 40 h 190"/>
                <a:gd name="T94" fmla="*/ 18 w 195"/>
                <a:gd name="T95" fmla="*/ 46 h 190"/>
                <a:gd name="T96" fmla="*/ 23 w 195"/>
                <a:gd name="T97" fmla="*/ 46 h 190"/>
                <a:gd name="T98" fmla="*/ 26 w 195"/>
                <a:gd name="T99" fmla="*/ 41 h 190"/>
                <a:gd name="T100" fmla="*/ 28 w 195"/>
                <a:gd name="T101" fmla="*/ 40 h 190"/>
                <a:gd name="T102" fmla="*/ 26 w 195"/>
                <a:gd name="T103" fmla="*/ 35 h 190"/>
                <a:gd name="T104" fmla="*/ 25 w 195"/>
                <a:gd name="T105" fmla="*/ 31 h 190"/>
                <a:gd name="T106" fmla="*/ 26 w 195"/>
                <a:gd name="T107" fmla="*/ 28 h 190"/>
                <a:gd name="T108" fmla="*/ 28 w 195"/>
                <a:gd name="T109" fmla="*/ 27 h 190"/>
                <a:gd name="T110" fmla="*/ 32 w 195"/>
                <a:gd name="T111" fmla="*/ 35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15" name="Freeform 306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82 h 328"/>
                <a:gd name="T2" fmla="*/ 4 w 211"/>
                <a:gd name="T3" fmla="*/ 77 h 328"/>
                <a:gd name="T4" fmla="*/ 9 w 211"/>
                <a:gd name="T5" fmla="*/ 72 h 328"/>
                <a:gd name="T6" fmla="*/ 13 w 211"/>
                <a:gd name="T7" fmla="*/ 69 h 328"/>
                <a:gd name="T8" fmla="*/ 18 w 211"/>
                <a:gd name="T9" fmla="*/ 66 h 328"/>
                <a:gd name="T10" fmla="*/ 24 w 211"/>
                <a:gd name="T11" fmla="*/ 64 h 328"/>
                <a:gd name="T12" fmla="*/ 29 w 211"/>
                <a:gd name="T13" fmla="*/ 64 h 328"/>
                <a:gd name="T14" fmla="*/ 33 w 211"/>
                <a:gd name="T15" fmla="*/ 63 h 328"/>
                <a:gd name="T16" fmla="*/ 38 w 211"/>
                <a:gd name="T17" fmla="*/ 64 h 328"/>
                <a:gd name="T18" fmla="*/ 38 w 211"/>
                <a:gd name="T19" fmla="*/ 63 h 328"/>
                <a:gd name="T20" fmla="*/ 38 w 211"/>
                <a:gd name="T21" fmla="*/ 61 h 328"/>
                <a:gd name="T22" fmla="*/ 38 w 211"/>
                <a:gd name="T23" fmla="*/ 58 h 328"/>
                <a:gd name="T24" fmla="*/ 38 w 211"/>
                <a:gd name="T25" fmla="*/ 56 h 328"/>
                <a:gd name="T26" fmla="*/ 39 w 211"/>
                <a:gd name="T27" fmla="*/ 54 h 328"/>
                <a:gd name="T28" fmla="*/ 42 w 211"/>
                <a:gd name="T29" fmla="*/ 51 h 328"/>
                <a:gd name="T30" fmla="*/ 44 w 211"/>
                <a:gd name="T31" fmla="*/ 49 h 328"/>
                <a:gd name="T32" fmla="*/ 46 w 211"/>
                <a:gd name="T33" fmla="*/ 48 h 328"/>
                <a:gd name="T34" fmla="*/ 44 w 211"/>
                <a:gd name="T35" fmla="*/ 42 h 328"/>
                <a:gd name="T36" fmla="*/ 44 w 211"/>
                <a:gd name="T37" fmla="*/ 35 h 328"/>
                <a:gd name="T38" fmla="*/ 44 w 211"/>
                <a:gd name="T39" fmla="*/ 29 h 328"/>
                <a:gd name="T40" fmla="*/ 46 w 211"/>
                <a:gd name="T41" fmla="*/ 23 h 328"/>
                <a:gd name="T42" fmla="*/ 44 w 211"/>
                <a:gd name="T43" fmla="*/ 23 h 328"/>
                <a:gd name="T44" fmla="*/ 44 w 211"/>
                <a:gd name="T45" fmla="*/ 20 h 328"/>
                <a:gd name="T46" fmla="*/ 39 w 211"/>
                <a:gd name="T47" fmla="*/ 19 h 328"/>
                <a:gd name="T48" fmla="*/ 38 w 211"/>
                <a:gd name="T49" fmla="*/ 16 h 328"/>
                <a:gd name="T50" fmla="*/ 35 w 211"/>
                <a:gd name="T51" fmla="*/ 13 h 328"/>
                <a:gd name="T52" fmla="*/ 33 w 211"/>
                <a:gd name="T53" fmla="*/ 10 h 328"/>
                <a:gd name="T54" fmla="*/ 31 w 211"/>
                <a:gd name="T55" fmla="*/ 5 h 328"/>
                <a:gd name="T56" fmla="*/ 30 w 211"/>
                <a:gd name="T57" fmla="*/ 0 h 328"/>
                <a:gd name="T58" fmla="*/ 29 w 211"/>
                <a:gd name="T59" fmla="*/ 4 h 328"/>
                <a:gd name="T60" fmla="*/ 27 w 211"/>
                <a:gd name="T61" fmla="*/ 6 h 328"/>
                <a:gd name="T62" fmla="*/ 25 w 211"/>
                <a:gd name="T63" fmla="*/ 9 h 328"/>
                <a:gd name="T64" fmla="*/ 22 w 211"/>
                <a:gd name="T65" fmla="*/ 11 h 328"/>
                <a:gd name="T66" fmla="*/ 19 w 211"/>
                <a:gd name="T67" fmla="*/ 14 h 328"/>
                <a:gd name="T68" fmla="*/ 17 w 211"/>
                <a:gd name="T69" fmla="*/ 16 h 328"/>
                <a:gd name="T70" fmla="*/ 14 w 211"/>
                <a:gd name="T71" fmla="*/ 17 h 328"/>
                <a:gd name="T72" fmla="*/ 10 w 211"/>
                <a:gd name="T73" fmla="*/ 17 h 328"/>
                <a:gd name="T74" fmla="*/ 12 w 211"/>
                <a:gd name="T75" fmla="*/ 20 h 328"/>
                <a:gd name="T76" fmla="*/ 12 w 211"/>
                <a:gd name="T77" fmla="*/ 26 h 328"/>
                <a:gd name="T78" fmla="*/ 11 w 211"/>
                <a:gd name="T79" fmla="*/ 31 h 328"/>
                <a:gd name="T80" fmla="*/ 8 w 211"/>
                <a:gd name="T81" fmla="*/ 37 h 328"/>
                <a:gd name="T82" fmla="*/ 9 w 211"/>
                <a:gd name="T83" fmla="*/ 45 h 328"/>
                <a:gd name="T84" fmla="*/ 9 w 211"/>
                <a:gd name="T85" fmla="*/ 54 h 328"/>
                <a:gd name="T86" fmla="*/ 8 w 211"/>
                <a:gd name="T87" fmla="*/ 62 h 328"/>
                <a:gd name="T88" fmla="*/ 7 w 211"/>
                <a:gd name="T89" fmla="*/ 69 h 328"/>
                <a:gd name="T90" fmla="*/ 5 w 211"/>
                <a:gd name="T91" fmla="*/ 71 h 328"/>
                <a:gd name="T92" fmla="*/ 3 w 211"/>
                <a:gd name="T93" fmla="*/ 74 h 328"/>
                <a:gd name="T94" fmla="*/ 3 w 211"/>
                <a:gd name="T95" fmla="*/ 78 h 328"/>
                <a:gd name="T96" fmla="*/ 2 w 211"/>
                <a:gd name="T97" fmla="*/ 78 h 328"/>
                <a:gd name="T98" fmla="*/ 0 w 211"/>
                <a:gd name="T99" fmla="*/ 79 h 328"/>
                <a:gd name="T100" fmla="*/ 0 w 211"/>
                <a:gd name="T101" fmla="*/ 81 h 328"/>
                <a:gd name="T102" fmla="*/ 0 w 211"/>
                <a:gd name="T103" fmla="*/ 81 h 328"/>
                <a:gd name="T104" fmla="*/ 1 w 211"/>
                <a:gd name="T105" fmla="*/ 81 h 328"/>
                <a:gd name="T106" fmla="*/ 0 w 211"/>
                <a:gd name="T107" fmla="*/ 82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16" name="Freeform 307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42 w 341"/>
                <a:gd name="T1" fmla="*/ 71 h 291"/>
                <a:gd name="T2" fmla="*/ 46 w 341"/>
                <a:gd name="T3" fmla="*/ 70 h 291"/>
                <a:gd name="T4" fmla="*/ 48 w 341"/>
                <a:gd name="T5" fmla="*/ 70 h 291"/>
                <a:gd name="T6" fmla="*/ 55 w 341"/>
                <a:gd name="T7" fmla="*/ 68 h 291"/>
                <a:gd name="T8" fmla="*/ 60 w 341"/>
                <a:gd name="T9" fmla="*/ 68 h 291"/>
                <a:gd name="T10" fmla="*/ 63 w 341"/>
                <a:gd name="T11" fmla="*/ 68 h 291"/>
                <a:gd name="T12" fmla="*/ 69 w 341"/>
                <a:gd name="T13" fmla="*/ 67 h 291"/>
                <a:gd name="T14" fmla="*/ 73 w 341"/>
                <a:gd name="T15" fmla="*/ 67 h 291"/>
                <a:gd name="T16" fmla="*/ 77 w 341"/>
                <a:gd name="T17" fmla="*/ 67 h 291"/>
                <a:gd name="T18" fmla="*/ 79 w 341"/>
                <a:gd name="T19" fmla="*/ 67 h 291"/>
                <a:gd name="T20" fmla="*/ 81 w 341"/>
                <a:gd name="T21" fmla="*/ 67 h 291"/>
                <a:gd name="T22" fmla="*/ 82 w 341"/>
                <a:gd name="T23" fmla="*/ 68 h 291"/>
                <a:gd name="T24" fmla="*/ 82 w 341"/>
                <a:gd name="T25" fmla="*/ 68 h 291"/>
                <a:gd name="T26" fmla="*/ 79 w 341"/>
                <a:gd name="T27" fmla="*/ 63 h 291"/>
                <a:gd name="T28" fmla="*/ 76 w 341"/>
                <a:gd name="T29" fmla="*/ 60 h 291"/>
                <a:gd name="T30" fmla="*/ 71 w 341"/>
                <a:gd name="T31" fmla="*/ 54 h 291"/>
                <a:gd name="T32" fmla="*/ 68 w 341"/>
                <a:gd name="T33" fmla="*/ 48 h 291"/>
                <a:gd name="T34" fmla="*/ 67 w 341"/>
                <a:gd name="T35" fmla="*/ 42 h 291"/>
                <a:gd name="T36" fmla="*/ 64 w 341"/>
                <a:gd name="T37" fmla="*/ 36 h 291"/>
                <a:gd name="T38" fmla="*/ 63 w 341"/>
                <a:gd name="T39" fmla="*/ 29 h 291"/>
                <a:gd name="T40" fmla="*/ 63 w 341"/>
                <a:gd name="T41" fmla="*/ 23 h 291"/>
                <a:gd name="T42" fmla="*/ 61 w 341"/>
                <a:gd name="T43" fmla="*/ 22 h 291"/>
                <a:gd name="T44" fmla="*/ 59 w 341"/>
                <a:gd name="T45" fmla="*/ 20 h 291"/>
                <a:gd name="T46" fmla="*/ 55 w 341"/>
                <a:gd name="T47" fmla="*/ 18 h 291"/>
                <a:gd name="T48" fmla="*/ 52 w 341"/>
                <a:gd name="T49" fmla="*/ 16 h 291"/>
                <a:gd name="T50" fmla="*/ 48 w 341"/>
                <a:gd name="T51" fmla="*/ 14 h 291"/>
                <a:gd name="T52" fmla="*/ 47 w 341"/>
                <a:gd name="T53" fmla="*/ 10 h 291"/>
                <a:gd name="T54" fmla="*/ 42 w 341"/>
                <a:gd name="T55" fmla="*/ 6 h 291"/>
                <a:gd name="T56" fmla="*/ 42 w 341"/>
                <a:gd name="T57" fmla="*/ 4 h 291"/>
                <a:gd name="T58" fmla="*/ 39 w 341"/>
                <a:gd name="T59" fmla="*/ 4 h 291"/>
                <a:gd name="T60" fmla="*/ 36 w 341"/>
                <a:gd name="T61" fmla="*/ 5 h 291"/>
                <a:gd name="T62" fmla="*/ 31 w 341"/>
                <a:gd name="T63" fmla="*/ 7 h 291"/>
                <a:gd name="T64" fmla="*/ 26 w 341"/>
                <a:gd name="T65" fmla="*/ 8 h 291"/>
                <a:gd name="T66" fmla="*/ 20 w 341"/>
                <a:gd name="T67" fmla="*/ 8 h 291"/>
                <a:gd name="T68" fmla="*/ 14 w 341"/>
                <a:gd name="T69" fmla="*/ 6 h 291"/>
                <a:gd name="T70" fmla="*/ 8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6 h 291"/>
                <a:gd name="T78" fmla="*/ 5 w 341"/>
                <a:gd name="T79" fmla="*/ 10 h 291"/>
                <a:gd name="T80" fmla="*/ 6 w 341"/>
                <a:gd name="T81" fmla="*/ 14 h 291"/>
                <a:gd name="T82" fmla="*/ 7 w 341"/>
                <a:gd name="T83" fmla="*/ 20 h 291"/>
                <a:gd name="T84" fmla="*/ 6 w 341"/>
                <a:gd name="T85" fmla="*/ 25 h 291"/>
                <a:gd name="T86" fmla="*/ 4 w 341"/>
                <a:gd name="T87" fmla="*/ 30 h 291"/>
                <a:gd name="T88" fmla="*/ 0 w 341"/>
                <a:gd name="T89" fmla="*/ 37 h 291"/>
                <a:gd name="T90" fmla="*/ 4 w 341"/>
                <a:gd name="T91" fmla="*/ 37 h 291"/>
                <a:gd name="T92" fmla="*/ 9 w 341"/>
                <a:gd name="T93" fmla="*/ 41 h 291"/>
                <a:gd name="T94" fmla="*/ 12 w 341"/>
                <a:gd name="T95" fmla="*/ 42 h 291"/>
                <a:gd name="T96" fmla="*/ 16 w 341"/>
                <a:gd name="T97" fmla="*/ 46 h 291"/>
                <a:gd name="T98" fmla="*/ 18 w 341"/>
                <a:gd name="T99" fmla="*/ 48 h 291"/>
                <a:gd name="T100" fmla="*/ 20 w 341"/>
                <a:gd name="T101" fmla="*/ 54 h 291"/>
                <a:gd name="T102" fmla="*/ 22 w 341"/>
                <a:gd name="T103" fmla="*/ 60 h 291"/>
                <a:gd name="T104" fmla="*/ 21 w 341"/>
                <a:gd name="T105" fmla="*/ 64 h 291"/>
                <a:gd name="T106" fmla="*/ 23 w 341"/>
                <a:gd name="T107" fmla="*/ 63 h 291"/>
                <a:gd name="T108" fmla="*/ 26 w 341"/>
                <a:gd name="T109" fmla="*/ 63 h 291"/>
                <a:gd name="T110" fmla="*/ 29 w 341"/>
                <a:gd name="T111" fmla="*/ 63 h 291"/>
                <a:gd name="T112" fmla="*/ 31 w 341"/>
                <a:gd name="T113" fmla="*/ 64 h 291"/>
                <a:gd name="T114" fmla="*/ 33 w 341"/>
                <a:gd name="T115" fmla="*/ 66 h 291"/>
                <a:gd name="T116" fmla="*/ 36 w 341"/>
                <a:gd name="T117" fmla="*/ 68 h 291"/>
                <a:gd name="T118" fmla="*/ 39 w 341"/>
                <a:gd name="T119" fmla="*/ 68 h 291"/>
                <a:gd name="T120" fmla="*/ 42 w 341"/>
                <a:gd name="T121" fmla="*/ 71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17" name="Freeform 308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12 w 349"/>
                <a:gd name="T1" fmla="*/ 41 h 367"/>
                <a:gd name="T2" fmla="*/ 16 w 349"/>
                <a:gd name="T3" fmla="*/ 41 h 367"/>
                <a:gd name="T4" fmla="*/ 21 w 349"/>
                <a:gd name="T5" fmla="*/ 41 h 367"/>
                <a:gd name="T6" fmla="*/ 26 w 349"/>
                <a:gd name="T7" fmla="*/ 41 h 367"/>
                <a:gd name="T8" fmla="*/ 34 w 349"/>
                <a:gd name="T9" fmla="*/ 41 h 367"/>
                <a:gd name="T10" fmla="*/ 40 w 349"/>
                <a:gd name="T11" fmla="*/ 37 h 367"/>
                <a:gd name="T12" fmla="*/ 46 w 349"/>
                <a:gd name="T13" fmla="*/ 32 h 367"/>
                <a:gd name="T14" fmla="*/ 53 w 349"/>
                <a:gd name="T15" fmla="*/ 25 h 367"/>
                <a:gd name="T16" fmla="*/ 57 w 349"/>
                <a:gd name="T17" fmla="*/ 17 h 367"/>
                <a:gd name="T18" fmla="*/ 60 w 349"/>
                <a:gd name="T19" fmla="*/ 10 h 367"/>
                <a:gd name="T20" fmla="*/ 63 w 349"/>
                <a:gd name="T21" fmla="*/ 5 h 367"/>
                <a:gd name="T22" fmla="*/ 66 w 349"/>
                <a:gd name="T23" fmla="*/ 4 h 367"/>
                <a:gd name="T24" fmla="*/ 69 w 349"/>
                <a:gd name="T25" fmla="*/ 4 h 367"/>
                <a:gd name="T26" fmla="*/ 74 w 349"/>
                <a:gd name="T27" fmla="*/ 4 h 367"/>
                <a:gd name="T28" fmla="*/ 78 w 349"/>
                <a:gd name="T29" fmla="*/ 4 h 367"/>
                <a:gd name="T30" fmla="*/ 81 w 349"/>
                <a:gd name="T31" fmla="*/ 1 h 367"/>
                <a:gd name="T32" fmla="*/ 82 w 349"/>
                <a:gd name="T33" fmla="*/ 1 h 367"/>
                <a:gd name="T34" fmla="*/ 82 w 349"/>
                <a:gd name="T35" fmla="*/ 4 h 367"/>
                <a:gd name="T36" fmla="*/ 75 w 349"/>
                <a:gd name="T37" fmla="*/ 4 h 367"/>
                <a:gd name="T38" fmla="*/ 66 w 349"/>
                <a:gd name="T39" fmla="*/ 12 h 367"/>
                <a:gd name="T40" fmla="*/ 61 w 349"/>
                <a:gd name="T41" fmla="*/ 23 h 367"/>
                <a:gd name="T42" fmla="*/ 60 w 349"/>
                <a:gd name="T43" fmla="*/ 32 h 367"/>
                <a:gd name="T44" fmla="*/ 60 w 349"/>
                <a:gd name="T45" fmla="*/ 40 h 367"/>
                <a:gd name="T46" fmla="*/ 60 w 349"/>
                <a:gd name="T47" fmla="*/ 47 h 367"/>
                <a:gd name="T48" fmla="*/ 58 w 349"/>
                <a:gd name="T49" fmla="*/ 53 h 367"/>
                <a:gd name="T50" fmla="*/ 53 w 349"/>
                <a:gd name="T51" fmla="*/ 55 h 367"/>
                <a:gd name="T52" fmla="*/ 46 w 349"/>
                <a:gd name="T53" fmla="*/ 61 h 367"/>
                <a:gd name="T54" fmla="*/ 44 w 349"/>
                <a:gd name="T55" fmla="*/ 70 h 367"/>
                <a:gd name="T56" fmla="*/ 40 w 349"/>
                <a:gd name="T57" fmla="*/ 75 h 367"/>
                <a:gd name="T58" fmla="*/ 31 w 349"/>
                <a:gd name="T59" fmla="*/ 76 h 367"/>
                <a:gd name="T60" fmla="*/ 22 w 349"/>
                <a:gd name="T61" fmla="*/ 80 h 367"/>
                <a:gd name="T62" fmla="*/ 14 w 349"/>
                <a:gd name="T63" fmla="*/ 85 h 367"/>
                <a:gd name="T64" fmla="*/ 11 w 349"/>
                <a:gd name="T65" fmla="*/ 83 h 367"/>
                <a:gd name="T66" fmla="*/ 11 w 349"/>
                <a:gd name="T67" fmla="*/ 75 h 367"/>
                <a:gd name="T68" fmla="*/ 9 w 349"/>
                <a:gd name="T69" fmla="*/ 66 h 367"/>
                <a:gd name="T70" fmla="*/ 4 w 349"/>
                <a:gd name="T71" fmla="*/ 58 h 367"/>
                <a:gd name="T72" fmla="*/ 4 w 349"/>
                <a:gd name="T73" fmla="*/ 54 h 367"/>
                <a:gd name="T74" fmla="*/ 8 w 349"/>
                <a:gd name="T75" fmla="*/ 53 h 367"/>
                <a:gd name="T76" fmla="*/ 11 w 349"/>
                <a:gd name="T77" fmla="*/ 51 h 367"/>
                <a:gd name="T78" fmla="*/ 12 w 349"/>
                <a:gd name="T79" fmla="*/ 45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18" name="Freeform 309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33 w 213"/>
                <a:gd name="T1" fmla="*/ 3 h 373"/>
                <a:gd name="T2" fmla="*/ 35 w 213"/>
                <a:gd name="T3" fmla="*/ 3 h 373"/>
                <a:gd name="T4" fmla="*/ 40 w 213"/>
                <a:gd name="T5" fmla="*/ 4 h 373"/>
                <a:gd name="T6" fmla="*/ 43 w 213"/>
                <a:gd name="T7" fmla="*/ 6 h 373"/>
                <a:gd name="T8" fmla="*/ 42 w 213"/>
                <a:gd name="T9" fmla="*/ 8 h 373"/>
                <a:gd name="T10" fmla="*/ 38 w 213"/>
                <a:gd name="T11" fmla="*/ 10 h 373"/>
                <a:gd name="T12" fmla="*/ 35 w 213"/>
                <a:gd name="T13" fmla="*/ 11 h 373"/>
                <a:gd name="T14" fmla="*/ 34 w 213"/>
                <a:gd name="T15" fmla="*/ 10 h 373"/>
                <a:gd name="T16" fmla="*/ 30 w 213"/>
                <a:gd name="T17" fmla="*/ 11 h 373"/>
                <a:gd name="T18" fmla="*/ 29 w 213"/>
                <a:gd name="T19" fmla="*/ 13 h 373"/>
                <a:gd name="T20" fmla="*/ 26 w 213"/>
                <a:gd name="T21" fmla="*/ 14 h 373"/>
                <a:gd name="T22" fmla="*/ 26 w 213"/>
                <a:gd name="T23" fmla="*/ 16 h 373"/>
                <a:gd name="T24" fmla="*/ 26 w 213"/>
                <a:gd name="T25" fmla="*/ 17 h 373"/>
                <a:gd name="T26" fmla="*/ 26 w 213"/>
                <a:gd name="T27" fmla="*/ 20 h 373"/>
                <a:gd name="T28" fmla="*/ 29 w 213"/>
                <a:gd name="T29" fmla="*/ 21 h 373"/>
                <a:gd name="T30" fmla="*/ 30 w 213"/>
                <a:gd name="T31" fmla="*/ 22 h 373"/>
                <a:gd name="T32" fmla="*/ 34 w 213"/>
                <a:gd name="T33" fmla="*/ 23 h 373"/>
                <a:gd name="T34" fmla="*/ 35 w 213"/>
                <a:gd name="T35" fmla="*/ 23 h 373"/>
                <a:gd name="T36" fmla="*/ 38 w 213"/>
                <a:gd name="T37" fmla="*/ 21 h 373"/>
                <a:gd name="T38" fmla="*/ 38 w 213"/>
                <a:gd name="T39" fmla="*/ 17 h 373"/>
                <a:gd name="T40" fmla="*/ 40 w 213"/>
                <a:gd name="T41" fmla="*/ 15 h 373"/>
                <a:gd name="T42" fmla="*/ 43 w 213"/>
                <a:gd name="T43" fmla="*/ 13 h 373"/>
                <a:gd name="T44" fmla="*/ 46 w 213"/>
                <a:gd name="T45" fmla="*/ 13 h 373"/>
                <a:gd name="T46" fmla="*/ 48 w 213"/>
                <a:gd name="T47" fmla="*/ 15 h 373"/>
                <a:gd name="T48" fmla="*/ 47 w 213"/>
                <a:gd name="T49" fmla="*/ 17 h 373"/>
                <a:gd name="T50" fmla="*/ 45 w 213"/>
                <a:gd name="T51" fmla="*/ 20 h 373"/>
                <a:gd name="T52" fmla="*/ 43 w 213"/>
                <a:gd name="T53" fmla="*/ 23 h 373"/>
                <a:gd name="T54" fmla="*/ 40 w 213"/>
                <a:gd name="T55" fmla="*/ 25 h 373"/>
                <a:gd name="T56" fmla="*/ 38 w 213"/>
                <a:gd name="T57" fmla="*/ 26 h 373"/>
                <a:gd name="T58" fmla="*/ 38 w 213"/>
                <a:gd name="T59" fmla="*/ 28 h 373"/>
                <a:gd name="T60" fmla="*/ 40 w 213"/>
                <a:gd name="T61" fmla="*/ 30 h 373"/>
                <a:gd name="T62" fmla="*/ 43 w 213"/>
                <a:gd name="T63" fmla="*/ 32 h 373"/>
                <a:gd name="T64" fmla="*/ 45 w 213"/>
                <a:gd name="T65" fmla="*/ 34 h 373"/>
                <a:gd name="T66" fmla="*/ 49 w 213"/>
                <a:gd name="T67" fmla="*/ 34 h 373"/>
                <a:gd name="T68" fmla="*/ 49 w 213"/>
                <a:gd name="T69" fmla="*/ 33 h 373"/>
                <a:gd name="T70" fmla="*/ 51 w 213"/>
                <a:gd name="T71" fmla="*/ 32 h 373"/>
                <a:gd name="T72" fmla="*/ 55 w 213"/>
                <a:gd name="T73" fmla="*/ 35 h 373"/>
                <a:gd name="T74" fmla="*/ 55 w 213"/>
                <a:gd name="T75" fmla="*/ 45 h 373"/>
                <a:gd name="T76" fmla="*/ 49 w 213"/>
                <a:gd name="T77" fmla="*/ 52 h 373"/>
                <a:gd name="T78" fmla="*/ 43 w 213"/>
                <a:gd name="T79" fmla="*/ 60 h 373"/>
                <a:gd name="T80" fmla="*/ 37 w 213"/>
                <a:gd name="T81" fmla="*/ 67 h 373"/>
                <a:gd name="T82" fmla="*/ 28 w 213"/>
                <a:gd name="T83" fmla="*/ 73 h 373"/>
                <a:gd name="T84" fmla="*/ 19 w 213"/>
                <a:gd name="T85" fmla="*/ 79 h 373"/>
                <a:gd name="T86" fmla="*/ 11 w 213"/>
                <a:gd name="T87" fmla="*/ 82 h 373"/>
                <a:gd name="T88" fmla="*/ 6 w 213"/>
                <a:gd name="T89" fmla="*/ 82 h 373"/>
                <a:gd name="T90" fmla="*/ 4 w 213"/>
                <a:gd name="T91" fmla="*/ 83 h 373"/>
                <a:gd name="T92" fmla="*/ 2 w 213"/>
                <a:gd name="T93" fmla="*/ 86 h 373"/>
                <a:gd name="T94" fmla="*/ 0 w 213"/>
                <a:gd name="T95" fmla="*/ 84 h 373"/>
                <a:gd name="T96" fmla="*/ 4 w 213"/>
                <a:gd name="T97" fmla="*/ 82 h 373"/>
                <a:gd name="T98" fmla="*/ 6 w 213"/>
                <a:gd name="T99" fmla="*/ 77 h 373"/>
                <a:gd name="T100" fmla="*/ 10 w 213"/>
                <a:gd name="T101" fmla="*/ 72 h 373"/>
                <a:gd name="T102" fmla="*/ 11 w 213"/>
                <a:gd name="T103" fmla="*/ 67 h 373"/>
                <a:gd name="T104" fmla="*/ 11 w 213"/>
                <a:gd name="T105" fmla="*/ 62 h 373"/>
                <a:gd name="T106" fmla="*/ 10 w 213"/>
                <a:gd name="T107" fmla="*/ 53 h 373"/>
                <a:gd name="T108" fmla="*/ 8 w 213"/>
                <a:gd name="T109" fmla="*/ 45 h 373"/>
                <a:gd name="T110" fmla="*/ 7 w 213"/>
                <a:gd name="T111" fmla="*/ 37 h 373"/>
                <a:gd name="T112" fmla="*/ 8 w 213"/>
                <a:gd name="T113" fmla="*/ 30 h 373"/>
                <a:gd name="T114" fmla="*/ 10 w 213"/>
                <a:gd name="T115" fmla="*/ 21 h 373"/>
                <a:gd name="T116" fmla="*/ 15 w 213"/>
                <a:gd name="T117" fmla="*/ 10 h 373"/>
                <a:gd name="T118" fmla="*/ 25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19" name="Freeform 310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121 w 957"/>
                <a:gd name="T1" fmla="*/ 39 h 620"/>
                <a:gd name="T2" fmla="*/ 131 w 957"/>
                <a:gd name="T3" fmla="*/ 19 h 620"/>
                <a:gd name="T4" fmla="*/ 139 w 957"/>
                <a:gd name="T5" fmla="*/ 7 h 620"/>
                <a:gd name="T6" fmla="*/ 144 w 957"/>
                <a:gd name="T7" fmla="*/ 9 h 620"/>
                <a:gd name="T8" fmla="*/ 154 w 957"/>
                <a:gd name="T9" fmla="*/ 28 h 620"/>
                <a:gd name="T10" fmla="*/ 165 w 957"/>
                <a:gd name="T11" fmla="*/ 47 h 620"/>
                <a:gd name="T12" fmla="*/ 159 w 957"/>
                <a:gd name="T13" fmla="*/ 75 h 620"/>
                <a:gd name="T14" fmla="*/ 147 w 957"/>
                <a:gd name="T15" fmla="*/ 90 h 620"/>
                <a:gd name="T16" fmla="*/ 144 w 957"/>
                <a:gd name="T17" fmla="*/ 100 h 620"/>
                <a:gd name="T18" fmla="*/ 151 w 957"/>
                <a:gd name="T19" fmla="*/ 91 h 620"/>
                <a:gd name="T20" fmla="*/ 164 w 957"/>
                <a:gd name="T21" fmla="*/ 74 h 620"/>
                <a:gd name="T22" fmla="*/ 188 w 957"/>
                <a:gd name="T23" fmla="*/ 66 h 620"/>
                <a:gd name="T24" fmla="*/ 199 w 957"/>
                <a:gd name="T25" fmla="*/ 68 h 620"/>
                <a:gd name="T26" fmla="*/ 213 w 957"/>
                <a:gd name="T27" fmla="*/ 76 h 620"/>
                <a:gd name="T28" fmla="*/ 218 w 957"/>
                <a:gd name="T29" fmla="*/ 83 h 620"/>
                <a:gd name="T30" fmla="*/ 202 w 957"/>
                <a:gd name="T31" fmla="*/ 88 h 620"/>
                <a:gd name="T32" fmla="*/ 187 w 957"/>
                <a:gd name="T33" fmla="*/ 106 h 620"/>
                <a:gd name="T34" fmla="*/ 164 w 957"/>
                <a:gd name="T35" fmla="*/ 110 h 620"/>
                <a:gd name="T36" fmla="*/ 158 w 957"/>
                <a:gd name="T37" fmla="*/ 108 h 620"/>
                <a:gd name="T38" fmla="*/ 151 w 957"/>
                <a:gd name="T39" fmla="*/ 110 h 620"/>
                <a:gd name="T40" fmla="*/ 158 w 957"/>
                <a:gd name="T41" fmla="*/ 101 h 620"/>
                <a:gd name="T42" fmla="*/ 158 w 957"/>
                <a:gd name="T43" fmla="*/ 99 h 620"/>
                <a:gd name="T44" fmla="*/ 151 w 957"/>
                <a:gd name="T45" fmla="*/ 97 h 620"/>
                <a:gd name="T46" fmla="*/ 146 w 957"/>
                <a:gd name="T47" fmla="*/ 105 h 620"/>
                <a:gd name="T48" fmla="*/ 146 w 957"/>
                <a:gd name="T49" fmla="*/ 110 h 620"/>
                <a:gd name="T50" fmla="*/ 144 w 957"/>
                <a:gd name="T51" fmla="*/ 104 h 620"/>
                <a:gd name="T52" fmla="*/ 135 w 957"/>
                <a:gd name="T53" fmla="*/ 102 h 620"/>
                <a:gd name="T54" fmla="*/ 126 w 957"/>
                <a:gd name="T55" fmla="*/ 103 h 620"/>
                <a:gd name="T56" fmla="*/ 119 w 957"/>
                <a:gd name="T57" fmla="*/ 106 h 620"/>
                <a:gd name="T58" fmla="*/ 110 w 957"/>
                <a:gd name="T59" fmla="*/ 108 h 620"/>
                <a:gd name="T60" fmla="*/ 102 w 957"/>
                <a:gd name="T61" fmla="*/ 118 h 620"/>
                <a:gd name="T62" fmla="*/ 90 w 957"/>
                <a:gd name="T63" fmla="*/ 138 h 620"/>
                <a:gd name="T64" fmla="*/ 74 w 957"/>
                <a:gd name="T65" fmla="*/ 147 h 620"/>
                <a:gd name="T66" fmla="*/ 59 w 957"/>
                <a:gd name="T67" fmla="*/ 147 h 620"/>
                <a:gd name="T68" fmla="*/ 51 w 957"/>
                <a:gd name="T69" fmla="*/ 147 h 620"/>
                <a:gd name="T70" fmla="*/ 34 w 957"/>
                <a:gd name="T71" fmla="*/ 139 h 620"/>
                <a:gd name="T72" fmla="*/ 17 w 957"/>
                <a:gd name="T73" fmla="*/ 132 h 620"/>
                <a:gd name="T74" fmla="*/ 0 w 957"/>
                <a:gd name="T75" fmla="*/ 129 h 620"/>
                <a:gd name="T76" fmla="*/ 12 w 957"/>
                <a:gd name="T77" fmla="*/ 116 h 620"/>
                <a:gd name="T78" fmla="*/ 40 w 957"/>
                <a:gd name="T79" fmla="*/ 91 h 620"/>
                <a:gd name="T80" fmla="*/ 60 w 957"/>
                <a:gd name="T81" fmla="*/ 87 h 620"/>
                <a:gd name="T82" fmla="*/ 81 w 957"/>
                <a:gd name="T83" fmla="*/ 85 h 620"/>
                <a:gd name="T84" fmla="*/ 102 w 957"/>
                <a:gd name="T85" fmla="*/ 95 h 620"/>
                <a:gd name="T86" fmla="*/ 110 w 957"/>
                <a:gd name="T87" fmla="*/ 101 h 620"/>
                <a:gd name="T88" fmla="*/ 118 w 957"/>
                <a:gd name="T89" fmla="*/ 103 h 620"/>
                <a:gd name="T90" fmla="*/ 126 w 957"/>
                <a:gd name="T91" fmla="*/ 100 h 620"/>
                <a:gd name="T92" fmla="*/ 122 w 957"/>
                <a:gd name="T93" fmla="*/ 97 h 620"/>
                <a:gd name="T94" fmla="*/ 112 w 957"/>
                <a:gd name="T95" fmla="*/ 97 h 620"/>
                <a:gd name="T96" fmla="*/ 101 w 957"/>
                <a:gd name="T97" fmla="*/ 97 h 620"/>
                <a:gd name="T98" fmla="*/ 79 w 957"/>
                <a:gd name="T99" fmla="*/ 83 h 620"/>
                <a:gd name="T100" fmla="*/ 65 w 957"/>
                <a:gd name="T101" fmla="*/ 55 h 620"/>
                <a:gd name="T102" fmla="*/ 65 w 957"/>
                <a:gd name="T103" fmla="*/ 30 h 620"/>
                <a:gd name="T104" fmla="*/ 81 w 957"/>
                <a:gd name="T105" fmla="*/ 38 h 620"/>
                <a:gd name="T106" fmla="*/ 103 w 957"/>
                <a:gd name="T107" fmla="*/ 47 h 620"/>
                <a:gd name="T108" fmla="*/ 118 w 957"/>
                <a:gd name="T109" fmla="*/ 54 h 620"/>
                <a:gd name="T110" fmla="*/ 126 w 957"/>
                <a:gd name="T111" fmla="*/ 78 h 620"/>
                <a:gd name="T112" fmla="*/ 129 w 957"/>
                <a:gd name="T113" fmla="*/ 94 h 620"/>
                <a:gd name="T114" fmla="*/ 138 w 957"/>
                <a:gd name="T115" fmla="*/ 99 h 620"/>
                <a:gd name="T116" fmla="*/ 140 w 957"/>
                <a:gd name="T117" fmla="*/ 97 h 620"/>
                <a:gd name="T118" fmla="*/ 134 w 957"/>
                <a:gd name="T119" fmla="*/ 86 h 620"/>
                <a:gd name="T120" fmla="*/ 121 w 957"/>
                <a:gd name="T121" fmla="*/ 61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20" name="Freeform 311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15 w 248"/>
                <a:gd name="T1" fmla="*/ 4 h 305"/>
                <a:gd name="T2" fmla="*/ 12 w 248"/>
                <a:gd name="T3" fmla="*/ 6 h 305"/>
                <a:gd name="T4" fmla="*/ 9 w 248"/>
                <a:gd name="T5" fmla="*/ 7 h 305"/>
                <a:gd name="T6" fmla="*/ 6 w 248"/>
                <a:gd name="T7" fmla="*/ 5 h 305"/>
                <a:gd name="T8" fmla="*/ 6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7 h 305"/>
                <a:gd name="T20" fmla="*/ 5 w 248"/>
                <a:gd name="T21" fmla="*/ 8 h 305"/>
                <a:gd name="T22" fmla="*/ 8 w 248"/>
                <a:gd name="T23" fmla="*/ 8 h 305"/>
                <a:gd name="T24" fmla="*/ 10 w 248"/>
                <a:gd name="T25" fmla="*/ 10 h 305"/>
                <a:gd name="T26" fmla="*/ 10 w 248"/>
                <a:gd name="T27" fmla="*/ 13 h 305"/>
                <a:gd name="T28" fmla="*/ 9 w 248"/>
                <a:gd name="T29" fmla="*/ 15 h 305"/>
                <a:gd name="T30" fmla="*/ 9 w 248"/>
                <a:gd name="T31" fmla="*/ 17 h 305"/>
                <a:gd name="T32" fmla="*/ 7 w 248"/>
                <a:gd name="T33" fmla="*/ 18 h 305"/>
                <a:gd name="T34" fmla="*/ 4 w 248"/>
                <a:gd name="T35" fmla="*/ 19 h 305"/>
                <a:gd name="T36" fmla="*/ 3 w 248"/>
                <a:gd name="T37" fmla="*/ 25 h 305"/>
                <a:gd name="T38" fmla="*/ 3 w 248"/>
                <a:gd name="T39" fmla="*/ 39 h 305"/>
                <a:gd name="T40" fmla="*/ 8 w 248"/>
                <a:gd name="T41" fmla="*/ 51 h 305"/>
                <a:gd name="T42" fmla="*/ 21 w 248"/>
                <a:gd name="T43" fmla="*/ 60 h 305"/>
                <a:gd name="T44" fmla="*/ 33 w 248"/>
                <a:gd name="T45" fmla="*/ 64 h 305"/>
                <a:gd name="T46" fmla="*/ 42 w 248"/>
                <a:gd name="T47" fmla="*/ 67 h 305"/>
                <a:gd name="T48" fmla="*/ 48 w 248"/>
                <a:gd name="T49" fmla="*/ 70 h 305"/>
                <a:gd name="T50" fmla="*/ 52 w 248"/>
                <a:gd name="T51" fmla="*/ 73 h 305"/>
                <a:gd name="T52" fmla="*/ 52 w 248"/>
                <a:gd name="T53" fmla="*/ 70 h 305"/>
                <a:gd name="T54" fmla="*/ 50 w 248"/>
                <a:gd name="T55" fmla="*/ 62 h 305"/>
                <a:gd name="T56" fmla="*/ 48 w 248"/>
                <a:gd name="T57" fmla="*/ 52 h 305"/>
                <a:gd name="T58" fmla="*/ 46 w 248"/>
                <a:gd name="T59" fmla="*/ 41 h 305"/>
                <a:gd name="T60" fmla="*/ 45 w 248"/>
                <a:gd name="T61" fmla="*/ 34 h 305"/>
                <a:gd name="T62" fmla="*/ 43 w 248"/>
                <a:gd name="T63" fmla="*/ 22 h 305"/>
                <a:gd name="T64" fmla="*/ 36 w 248"/>
                <a:gd name="T65" fmla="*/ 11 h 305"/>
                <a:gd name="T66" fmla="*/ 2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21" name="Freeform 312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9 w 29"/>
                <a:gd name="T1" fmla="*/ 3 h 31"/>
                <a:gd name="T2" fmla="*/ 9 w 29"/>
                <a:gd name="T3" fmla="*/ 4 h 31"/>
                <a:gd name="T4" fmla="*/ 7 w 29"/>
                <a:gd name="T5" fmla="*/ 5 h 31"/>
                <a:gd name="T6" fmla="*/ 5 w 29"/>
                <a:gd name="T7" fmla="*/ 5 h 31"/>
                <a:gd name="T8" fmla="*/ 4 w 29"/>
                <a:gd name="T9" fmla="*/ 5 h 31"/>
                <a:gd name="T10" fmla="*/ 4 w 29"/>
                <a:gd name="T11" fmla="*/ 4 h 31"/>
                <a:gd name="T12" fmla="*/ 4 w 29"/>
                <a:gd name="T13" fmla="*/ 4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6 w 29"/>
                <a:gd name="T27" fmla="*/ 3 h 31"/>
                <a:gd name="T28" fmla="*/ 8 w 29"/>
                <a:gd name="T29" fmla="*/ 3 h 31"/>
                <a:gd name="T30" fmla="*/ 9 w 29"/>
                <a:gd name="T31" fmla="*/ 3 h 31"/>
                <a:gd name="T32" fmla="*/ 9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22" name="Freeform 313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0 w 31"/>
                <a:gd name="T1" fmla="*/ 10 h 31"/>
                <a:gd name="T2" fmla="*/ 7 w 31"/>
                <a:gd name="T3" fmla="*/ 11 h 31"/>
                <a:gd name="T4" fmla="*/ 5 w 31"/>
                <a:gd name="T5" fmla="*/ 11 h 31"/>
                <a:gd name="T6" fmla="*/ 5 w 31"/>
                <a:gd name="T7" fmla="*/ 10 h 31"/>
                <a:gd name="T8" fmla="*/ 2 w 31"/>
                <a:gd name="T9" fmla="*/ 9 h 31"/>
                <a:gd name="T10" fmla="*/ 0 w 31"/>
                <a:gd name="T11" fmla="*/ 6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8 w 31"/>
                <a:gd name="T23" fmla="*/ 3 h 31"/>
                <a:gd name="T24" fmla="*/ 10 w 31"/>
                <a:gd name="T25" fmla="*/ 5 h 31"/>
                <a:gd name="T26" fmla="*/ 10 w 31"/>
                <a:gd name="T27" fmla="*/ 5 h 31"/>
                <a:gd name="T28" fmla="*/ 11 w 31"/>
                <a:gd name="T29" fmla="*/ 6 h 31"/>
                <a:gd name="T30" fmla="*/ 11 w 31"/>
                <a:gd name="T31" fmla="*/ 8 h 31"/>
                <a:gd name="T32" fmla="*/ 10 w 31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23" name="Freeform 314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9 w 31"/>
                <a:gd name="T1" fmla="*/ 15 h 32"/>
                <a:gd name="T2" fmla="*/ 8 w 31"/>
                <a:gd name="T3" fmla="*/ 16 h 32"/>
                <a:gd name="T4" fmla="*/ 5 w 31"/>
                <a:gd name="T5" fmla="*/ 17 h 32"/>
                <a:gd name="T6" fmla="*/ 5 w 31"/>
                <a:gd name="T7" fmla="*/ 17 h 32"/>
                <a:gd name="T8" fmla="*/ 3 w 31"/>
                <a:gd name="T9" fmla="*/ 15 h 32"/>
                <a:gd name="T10" fmla="*/ 0 w 31"/>
                <a:gd name="T11" fmla="*/ 10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8 w 31"/>
                <a:gd name="T23" fmla="*/ 1 h 32"/>
                <a:gd name="T24" fmla="*/ 10 w 31"/>
                <a:gd name="T25" fmla="*/ 5 h 32"/>
                <a:gd name="T26" fmla="*/ 11 w 31"/>
                <a:gd name="T27" fmla="*/ 8 h 32"/>
                <a:gd name="T28" fmla="*/ 11 w 31"/>
                <a:gd name="T29" fmla="*/ 8 h 32"/>
                <a:gd name="T30" fmla="*/ 10 w 31"/>
                <a:gd name="T31" fmla="*/ 12 h 32"/>
                <a:gd name="T32" fmla="*/ 9 w 31"/>
                <a:gd name="T33" fmla="*/ 15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24" name="Freeform 315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8 w 31"/>
                <a:gd name="T1" fmla="*/ 11 h 31"/>
                <a:gd name="T2" fmla="*/ 10 w 31"/>
                <a:gd name="T3" fmla="*/ 9 h 31"/>
                <a:gd name="T4" fmla="*/ 11 w 31"/>
                <a:gd name="T5" fmla="*/ 6 h 31"/>
                <a:gd name="T6" fmla="*/ 11 w 31"/>
                <a:gd name="T7" fmla="*/ 5 h 31"/>
                <a:gd name="T8" fmla="*/ 10 w 31"/>
                <a:gd name="T9" fmla="*/ 5 h 31"/>
                <a:gd name="T10" fmla="*/ 9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7 h 31"/>
                <a:gd name="T26" fmla="*/ 3 w 31"/>
                <a:gd name="T27" fmla="*/ 9 h 31"/>
                <a:gd name="T28" fmla="*/ 5 w 31"/>
                <a:gd name="T29" fmla="*/ 10 h 31"/>
                <a:gd name="T30" fmla="*/ 5 w 31"/>
                <a:gd name="T31" fmla="*/ 11 h 31"/>
                <a:gd name="T32" fmla="*/ 8 w 31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25" name="Freeform 316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2 w 27"/>
                <a:gd name="T1" fmla="*/ 3 h 28"/>
                <a:gd name="T2" fmla="*/ 12 w 27"/>
                <a:gd name="T3" fmla="*/ 3 h 28"/>
                <a:gd name="T4" fmla="*/ 12 w 27"/>
                <a:gd name="T5" fmla="*/ 3 h 28"/>
                <a:gd name="T6" fmla="*/ 10 w 27"/>
                <a:gd name="T7" fmla="*/ 4 h 28"/>
                <a:gd name="T8" fmla="*/ 6 w 27"/>
                <a:gd name="T9" fmla="*/ 5 h 28"/>
                <a:gd name="T10" fmla="*/ 6 w 27"/>
                <a:gd name="T11" fmla="*/ 5 h 28"/>
                <a:gd name="T12" fmla="*/ 4 w 27"/>
                <a:gd name="T13" fmla="*/ 4 h 28"/>
                <a:gd name="T14" fmla="*/ 1 w 27"/>
                <a:gd name="T15" fmla="*/ 4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10 w 27"/>
                <a:gd name="T29" fmla="*/ 3 h 28"/>
                <a:gd name="T30" fmla="*/ 12 w 27"/>
                <a:gd name="T31" fmla="*/ 3 h 28"/>
                <a:gd name="T32" fmla="*/ 12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26" name="Freeform 317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4 w 25"/>
                <a:gd name="T5" fmla="*/ 3 h 31"/>
                <a:gd name="T6" fmla="*/ 4 w 25"/>
                <a:gd name="T7" fmla="*/ 3 h 31"/>
                <a:gd name="T8" fmla="*/ 4 w 25"/>
                <a:gd name="T9" fmla="*/ 3 h 31"/>
                <a:gd name="T10" fmla="*/ 3 w 25"/>
                <a:gd name="T11" fmla="*/ 3 h 31"/>
                <a:gd name="T12" fmla="*/ 3 w 25"/>
                <a:gd name="T13" fmla="*/ 4 h 31"/>
                <a:gd name="T14" fmla="*/ 3 w 25"/>
                <a:gd name="T15" fmla="*/ 5 h 31"/>
                <a:gd name="T16" fmla="*/ 3 w 25"/>
                <a:gd name="T17" fmla="*/ 5 h 31"/>
                <a:gd name="T18" fmla="*/ 3 w 25"/>
                <a:gd name="T19" fmla="*/ 5 h 31"/>
                <a:gd name="T20" fmla="*/ 1 w 25"/>
                <a:gd name="T21" fmla="*/ 4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27" name="Freeform 318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6 w 30"/>
                <a:gd name="T1" fmla="*/ 5 h 33"/>
                <a:gd name="T2" fmla="*/ 5 w 30"/>
                <a:gd name="T3" fmla="*/ 8 h 33"/>
                <a:gd name="T4" fmla="*/ 4 w 30"/>
                <a:gd name="T5" fmla="*/ 11 h 33"/>
                <a:gd name="T6" fmla="*/ 3 w 30"/>
                <a:gd name="T7" fmla="*/ 12 h 33"/>
                <a:gd name="T8" fmla="*/ 3 w 30"/>
                <a:gd name="T9" fmla="*/ 12 h 33"/>
                <a:gd name="T10" fmla="*/ 3 w 30"/>
                <a:gd name="T11" fmla="*/ 11 h 33"/>
                <a:gd name="T12" fmla="*/ 0 w 30"/>
                <a:gd name="T13" fmla="*/ 10 h 33"/>
                <a:gd name="T14" fmla="*/ 0 w 30"/>
                <a:gd name="T15" fmla="*/ 8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4 w 30"/>
                <a:gd name="T25" fmla="*/ 0 h 33"/>
                <a:gd name="T26" fmla="*/ 5 w 30"/>
                <a:gd name="T27" fmla="*/ 1 h 33"/>
                <a:gd name="T28" fmla="*/ 6 w 30"/>
                <a:gd name="T29" fmla="*/ 5 h 33"/>
                <a:gd name="T30" fmla="*/ 7 w 30"/>
                <a:gd name="T31" fmla="*/ 5 h 33"/>
                <a:gd name="T32" fmla="*/ 6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28" name="Freeform 319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5 h 29"/>
                <a:gd name="T2" fmla="*/ 1 w 29"/>
                <a:gd name="T3" fmla="*/ 4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6 w 29"/>
                <a:gd name="T17" fmla="*/ 1 h 29"/>
                <a:gd name="T18" fmla="*/ 8 w 29"/>
                <a:gd name="T19" fmla="*/ 3 h 29"/>
                <a:gd name="T20" fmla="*/ 9 w 29"/>
                <a:gd name="T21" fmla="*/ 3 h 29"/>
                <a:gd name="T22" fmla="*/ 9 w 29"/>
                <a:gd name="T23" fmla="*/ 3 h 29"/>
                <a:gd name="T24" fmla="*/ 9 w 29"/>
                <a:gd name="T25" fmla="*/ 3 h 29"/>
                <a:gd name="T26" fmla="*/ 7 w 29"/>
                <a:gd name="T27" fmla="*/ 4 h 29"/>
                <a:gd name="T28" fmla="*/ 5 w 29"/>
                <a:gd name="T29" fmla="*/ 6 h 29"/>
                <a:gd name="T30" fmla="*/ 4 w 29"/>
                <a:gd name="T31" fmla="*/ 6 h 29"/>
                <a:gd name="T32" fmla="*/ 4 w 29"/>
                <a:gd name="T33" fmla="*/ 5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29" name="Freeform 320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30 h 159"/>
                <a:gd name="T2" fmla="*/ 3 w 247"/>
                <a:gd name="T3" fmla="*/ 31 h 159"/>
                <a:gd name="T4" fmla="*/ 3 w 247"/>
                <a:gd name="T5" fmla="*/ 32 h 159"/>
                <a:gd name="T6" fmla="*/ 5 w 247"/>
                <a:gd name="T7" fmla="*/ 30 h 159"/>
                <a:gd name="T8" fmla="*/ 10 w 247"/>
                <a:gd name="T9" fmla="*/ 32 h 159"/>
                <a:gd name="T10" fmla="*/ 21 w 247"/>
                <a:gd name="T11" fmla="*/ 34 h 159"/>
                <a:gd name="T12" fmla="*/ 29 w 247"/>
                <a:gd name="T13" fmla="*/ 37 h 159"/>
                <a:gd name="T14" fmla="*/ 30 w 247"/>
                <a:gd name="T15" fmla="*/ 34 h 159"/>
                <a:gd name="T16" fmla="*/ 23 w 247"/>
                <a:gd name="T17" fmla="*/ 34 h 159"/>
                <a:gd name="T18" fmla="*/ 15 w 247"/>
                <a:gd name="T19" fmla="*/ 31 h 159"/>
                <a:gd name="T20" fmla="*/ 9 w 247"/>
                <a:gd name="T21" fmla="*/ 27 h 159"/>
                <a:gd name="T22" fmla="*/ 9 w 247"/>
                <a:gd name="T23" fmla="*/ 26 h 159"/>
                <a:gd name="T24" fmla="*/ 14 w 247"/>
                <a:gd name="T25" fmla="*/ 24 h 159"/>
                <a:gd name="T26" fmla="*/ 18 w 247"/>
                <a:gd name="T27" fmla="*/ 24 h 159"/>
                <a:gd name="T28" fmla="*/ 26 w 247"/>
                <a:gd name="T29" fmla="*/ 26 h 159"/>
                <a:gd name="T30" fmla="*/ 34 w 247"/>
                <a:gd name="T31" fmla="*/ 29 h 159"/>
                <a:gd name="T32" fmla="*/ 38 w 247"/>
                <a:gd name="T33" fmla="*/ 27 h 159"/>
                <a:gd name="T34" fmla="*/ 37 w 247"/>
                <a:gd name="T35" fmla="*/ 27 h 159"/>
                <a:gd name="T36" fmla="*/ 32 w 247"/>
                <a:gd name="T37" fmla="*/ 26 h 159"/>
                <a:gd name="T38" fmla="*/ 27 w 247"/>
                <a:gd name="T39" fmla="*/ 25 h 159"/>
                <a:gd name="T40" fmla="*/ 21 w 247"/>
                <a:gd name="T41" fmla="*/ 23 h 159"/>
                <a:gd name="T42" fmla="*/ 19 w 247"/>
                <a:gd name="T43" fmla="*/ 21 h 159"/>
                <a:gd name="T44" fmla="*/ 24 w 247"/>
                <a:gd name="T45" fmla="*/ 20 h 159"/>
                <a:gd name="T46" fmla="*/ 28 w 247"/>
                <a:gd name="T47" fmla="*/ 19 h 159"/>
                <a:gd name="T48" fmla="*/ 30 w 247"/>
                <a:gd name="T49" fmla="*/ 18 h 159"/>
                <a:gd name="T50" fmla="*/ 33 w 247"/>
                <a:gd name="T51" fmla="*/ 20 h 159"/>
                <a:gd name="T52" fmla="*/ 38 w 247"/>
                <a:gd name="T53" fmla="*/ 22 h 159"/>
                <a:gd name="T54" fmla="*/ 43 w 247"/>
                <a:gd name="T55" fmla="*/ 23 h 159"/>
                <a:gd name="T56" fmla="*/ 39 w 247"/>
                <a:gd name="T57" fmla="*/ 21 h 159"/>
                <a:gd name="T58" fmla="*/ 37 w 247"/>
                <a:gd name="T59" fmla="*/ 19 h 159"/>
                <a:gd name="T60" fmla="*/ 33 w 247"/>
                <a:gd name="T61" fmla="*/ 17 h 159"/>
                <a:gd name="T62" fmla="*/ 41 w 247"/>
                <a:gd name="T63" fmla="*/ 16 h 159"/>
                <a:gd name="T64" fmla="*/ 49 w 247"/>
                <a:gd name="T65" fmla="*/ 14 h 159"/>
                <a:gd name="T66" fmla="*/ 54 w 247"/>
                <a:gd name="T67" fmla="*/ 13 h 159"/>
                <a:gd name="T68" fmla="*/ 51 w 247"/>
                <a:gd name="T69" fmla="*/ 12 h 159"/>
                <a:gd name="T70" fmla="*/ 44 w 247"/>
                <a:gd name="T71" fmla="*/ 12 h 159"/>
                <a:gd name="T72" fmla="*/ 36 w 247"/>
                <a:gd name="T73" fmla="*/ 14 h 159"/>
                <a:gd name="T74" fmla="*/ 32 w 247"/>
                <a:gd name="T75" fmla="*/ 11 h 159"/>
                <a:gd name="T76" fmla="*/ 37 w 247"/>
                <a:gd name="T77" fmla="*/ 3 h 159"/>
                <a:gd name="T78" fmla="*/ 37 w 247"/>
                <a:gd name="T79" fmla="*/ 1 h 159"/>
                <a:gd name="T80" fmla="*/ 33 w 247"/>
                <a:gd name="T81" fmla="*/ 3 h 159"/>
                <a:gd name="T82" fmla="*/ 30 w 247"/>
                <a:gd name="T83" fmla="*/ 9 h 159"/>
                <a:gd name="T84" fmla="*/ 28 w 247"/>
                <a:gd name="T85" fmla="*/ 15 h 159"/>
                <a:gd name="T86" fmla="*/ 24 w 247"/>
                <a:gd name="T87" fmla="*/ 16 h 159"/>
                <a:gd name="T88" fmla="*/ 18 w 247"/>
                <a:gd name="T89" fmla="*/ 17 h 159"/>
                <a:gd name="T90" fmla="*/ 16 w 247"/>
                <a:gd name="T91" fmla="*/ 15 h 159"/>
                <a:gd name="T92" fmla="*/ 19 w 247"/>
                <a:gd name="T93" fmla="*/ 3 h 159"/>
                <a:gd name="T94" fmla="*/ 19 w 247"/>
                <a:gd name="T95" fmla="*/ 3 h 159"/>
                <a:gd name="T96" fmla="*/ 15 w 247"/>
                <a:gd name="T97" fmla="*/ 10 h 159"/>
                <a:gd name="T98" fmla="*/ 10 w 247"/>
                <a:gd name="T99" fmla="*/ 21 h 159"/>
                <a:gd name="T100" fmla="*/ 6 w 247"/>
                <a:gd name="T101" fmla="*/ 25 h 159"/>
                <a:gd name="T102" fmla="*/ 4 w 247"/>
                <a:gd name="T103" fmla="*/ 25 h 159"/>
                <a:gd name="T104" fmla="*/ 6 w 247"/>
                <a:gd name="T105" fmla="*/ 15 h 159"/>
                <a:gd name="T106" fmla="*/ 5 w 247"/>
                <a:gd name="T107" fmla="*/ 11 h 159"/>
                <a:gd name="T108" fmla="*/ 0 w 247"/>
                <a:gd name="T109" fmla="*/ 3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30" name="Freeform 321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9 h 200"/>
                <a:gd name="T8" fmla="*/ 3 w 171"/>
                <a:gd name="T9" fmla="*/ 14 h 200"/>
                <a:gd name="T10" fmla="*/ 4 w 171"/>
                <a:gd name="T11" fmla="*/ 25 h 200"/>
                <a:gd name="T12" fmla="*/ 5 w 171"/>
                <a:gd name="T13" fmla="*/ 29 h 200"/>
                <a:gd name="T14" fmla="*/ 7 w 171"/>
                <a:gd name="T15" fmla="*/ 30 h 200"/>
                <a:gd name="T16" fmla="*/ 6 w 171"/>
                <a:gd name="T17" fmla="*/ 26 h 200"/>
                <a:gd name="T18" fmla="*/ 7 w 171"/>
                <a:gd name="T19" fmla="*/ 16 h 200"/>
                <a:gd name="T20" fmla="*/ 8 w 171"/>
                <a:gd name="T21" fmla="*/ 14 h 200"/>
                <a:gd name="T22" fmla="*/ 10 w 171"/>
                <a:gd name="T23" fmla="*/ 16 h 200"/>
                <a:gd name="T24" fmla="*/ 13 w 171"/>
                <a:gd name="T25" fmla="*/ 18 h 200"/>
                <a:gd name="T26" fmla="*/ 15 w 171"/>
                <a:gd name="T27" fmla="*/ 20 h 200"/>
                <a:gd name="T28" fmla="*/ 15 w 171"/>
                <a:gd name="T29" fmla="*/ 24 h 200"/>
                <a:gd name="T30" fmla="*/ 17 w 171"/>
                <a:gd name="T31" fmla="*/ 33 h 200"/>
                <a:gd name="T32" fmla="*/ 16 w 171"/>
                <a:gd name="T33" fmla="*/ 37 h 200"/>
                <a:gd name="T34" fmla="*/ 16 w 171"/>
                <a:gd name="T35" fmla="*/ 42 h 200"/>
                <a:gd name="T36" fmla="*/ 17 w 171"/>
                <a:gd name="T37" fmla="*/ 47 h 200"/>
                <a:gd name="T38" fmla="*/ 18 w 171"/>
                <a:gd name="T39" fmla="*/ 43 h 200"/>
                <a:gd name="T40" fmla="*/ 17 w 171"/>
                <a:gd name="T41" fmla="*/ 40 h 200"/>
                <a:gd name="T42" fmla="*/ 18 w 171"/>
                <a:gd name="T43" fmla="*/ 36 h 200"/>
                <a:gd name="T44" fmla="*/ 19 w 171"/>
                <a:gd name="T45" fmla="*/ 33 h 200"/>
                <a:gd name="T46" fmla="*/ 19 w 171"/>
                <a:gd name="T47" fmla="*/ 26 h 200"/>
                <a:gd name="T48" fmla="*/ 21 w 171"/>
                <a:gd name="T49" fmla="*/ 28 h 200"/>
                <a:gd name="T50" fmla="*/ 26 w 171"/>
                <a:gd name="T51" fmla="*/ 35 h 200"/>
                <a:gd name="T52" fmla="*/ 32 w 171"/>
                <a:gd name="T53" fmla="*/ 42 h 200"/>
                <a:gd name="T54" fmla="*/ 37 w 171"/>
                <a:gd name="T55" fmla="*/ 48 h 200"/>
                <a:gd name="T56" fmla="*/ 37 w 171"/>
                <a:gd name="T57" fmla="*/ 48 h 200"/>
                <a:gd name="T58" fmla="*/ 34 w 171"/>
                <a:gd name="T59" fmla="*/ 42 h 200"/>
                <a:gd name="T60" fmla="*/ 32 w 171"/>
                <a:gd name="T61" fmla="*/ 37 h 200"/>
                <a:gd name="T62" fmla="*/ 29 w 171"/>
                <a:gd name="T63" fmla="*/ 33 h 200"/>
                <a:gd name="T64" fmla="*/ 28 w 171"/>
                <a:gd name="T65" fmla="*/ 32 h 200"/>
                <a:gd name="T66" fmla="*/ 26 w 171"/>
                <a:gd name="T67" fmla="*/ 29 h 200"/>
                <a:gd name="T68" fmla="*/ 24 w 171"/>
                <a:gd name="T69" fmla="*/ 26 h 200"/>
                <a:gd name="T70" fmla="*/ 21 w 171"/>
                <a:gd name="T71" fmla="*/ 23 h 200"/>
                <a:gd name="T72" fmla="*/ 22 w 171"/>
                <a:gd name="T73" fmla="*/ 23 h 200"/>
                <a:gd name="T74" fmla="*/ 24 w 171"/>
                <a:gd name="T75" fmla="*/ 23 h 200"/>
                <a:gd name="T76" fmla="*/ 27 w 171"/>
                <a:gd name="T77" fmla="*/ 23 h 200"/>
                <a:gd name="T78" fmla="*/ 29 w 171"/>
                <a:gd name="T79" fmla="*/ 26 h 200"/>
                <a:gd name="T80" fmla="*/ 31 w 171"/>
                <a:gd name="T81" fmla="*/ 26 h 200"/>
                <a:gd name="T82" fmla="*/ 32 w 171"/>
                <a:gd name="T83" fmla="*/ 26 h 200"/>
                <a:gd name="T84" fmla="*/ 31 w 171"/>
                <a:gd name="T85" fmla="*/ 24 h 200"/>
                <a:gd name="T86" fmla="*/ 28 w 171"/>
                <a:gd name="T87" fmla="*/ 21 h 200"/>
                <a:gd name="T88" fmla="*/ 23 w 171"/>
                <a:gd name="T89" fmla="*/ 18 h 200"/>
                <a:gd name="T90" fmla="*/ 18 w 171"/>
                <a:gd name="T91" fmla="*/ 17 h 200"/>
                <a:gd name="T92" fmla="*/ 16 w 171"/>
                <a:gd name="T93" fmla="*/ 16 h 200"/>
                <a:gd name="T94" fmla="*/ 13 w 171"/>
                <a:gd name="T95" fmla="*/ 14 h 200"/>
                <a:gd name="T96" fmla="*/ 11 w 171"/>
                <a:gd name="T97" fmla="*/ 12 h 200"/>
                <a:gd name="T98" fmla="*/ 9 w 171"/>
                <a:gd name="T99" fmla="*/ 10 h 200"/>
                <a:gd name="T100" fmla="*/ 10 w 171"/>
                <a:gd name="T101" fmla="*/ 9 h 200"/>
                <a:gd name="T102" fmla="*/ 13 w 171"/>
                <a:gd name="T103" fmla="*/ 8 h 200"/>
                <a:gd name="T104" fmla="*/ 17 w 171"/>
                <a:gd name="T105" fmla="*/ 8 h 200"/>
                <a:gd name="T106" fmla="*/ 21 w 171"/>
                <a:gd name="T107" fmla="*/ 9 h 200"/>
                <a:gd name="T108" fmla="*/ 24 w 171"/>
                <a:gd name="T109" fmla="*/ 10 h 200"/>
                <a:gd name="T110" fmla="*/ 24 w 171"/>
                <a:gd name="T111" fmla="*/ 8 h 200"/>
                <a:gd name="T112" fmla="*/ 19 w 171"/>
                <a:gd name="T113" fmla="*/ 6 h 200"/>
                <a:gd name="T114" fmla="*/ 15 w 171"/>
                <a:gd name="T115" fmla="*/ 5 h 200"/>
                <a:gd name="T116" fmla="*/ 10 w 171"/>
                <a:gd name="T117" fmla="*/ 5 h 200"/>
                <a:gd name="T118" fmla="*/ 7 w 171"/>
                <a:gd name="T119" fmla="*/ 4 h 200"/>
                <a:gd name="T120" fmla="*/ 4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31" name="Freeform 322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28 w 125"/>
                <a:gd name="T1" fmla="*/ 10 h 263"/>
                <a:gd name="T2" fmla="*/ 28 w 125"/>
                <a:gd name="T3" fmla="*/ 13 h 263"/>
                <a:gd name="T4" fmla="*/ 25 w 125"/>
                <a:gd name="T5" fmla="*/ 12 h 263"/>
                <a:gd name="T6" fmla="*/ 23 w 125"/>
                <a:gd name="T7" fmla="*/ 17 h 263"/>
                <a:gd name="T8" fmla="*/ 28 w 125"/>
                <a:gd name="T9" fmla="*/ 26 h 263"/>
                <a:gd name="T10" fmla="*/ 28 w 125"/>
                <a:gd name="T11" fmla="*/ 38 h 263"/>
                <a:gd name="T12" fmla="*/ 28 w 125"/>
                <a:gd name="T13" fmla="*/ 37 h 263"/>
                <a:gd name="T14" fmla="*/ 25 w 125"/>
                <a:gd name="T15" fmla="*/ 26 h 263"/>
                <a:gd name="T16" fmla="*/ 18 w 125"/>
                <a:gd name="T17" fmla="*/ 32 h 263"/>
                <a:gd name="T18" fmla="*/ 17 w 125"/>
                <a:gd name="T19" fmla="*/ 45 h 263"/>
                <a:gd name="T20" fmla="*/ 16 w 125"/>
                <a:gd name="T21" fmla="*/ 54 h 263"/>
                <a:gd name="T22" fmla="*/ 15 w 125"/>
                <a:gd name="T23" fmla="*/ 53 h 263"/>
                <a:gd name="T24" fmla="*/ 16 w 125"/>
                <a:gd name="T25" fmla="*/ 48 h 263"/>
                <a:gd name="T26" fmla="*/ 13 w 125"/>
                <a:gd name="T27" fmla="*/ 45 h 263"/>
                <a:gd name="T28" fmla="*/ 10 w 125"/>
                <a:gd name="T29" fmla="*/ 52 h 263"/>
                <a:gd name="T30" fmla="*/ 4 w 125"/>
                <a:gd name="T31" fmla="*/ 59 h 263"/>
                <a:gd name="T32" fmla="*/ 2 w 125"/>
                <a:gd name="T33" fmla="*/ 60 h 263"/>
                <a:gd name="T34" fmla="*/ 4 w 125"/>
                <a:gd name="T35" fmla="*/ 56 h 263"/>
                <a:gd name="T36" fmla="*/ 11 w 125"/>
                <a:gd name="T37" fmla="*/ 44 h 263"/>
                <a:gd name="T38" fmla="*/ 8 w 125"/>
                <a:gd name="T39" fmla="*/ 45 h 263"/>
                <a:gd name="T40" fmla="*/ 4 w 125"/>
                <a:gd name="T41" fmla="*/ 45 h 263"/>
                <a:gd name="T42" fmla="*/ 2 w 125"/>
                <a:gd name="T43" fmla="*/ 45 h 263"/>
                <a:gd name="T44" fmla="*/ 4 w 125"/>
                <a:gd name="T45" fmla="*/ 45 h 263"/>
                <a:gd name="T46" fmla="*/ 4 w 125"/>
                <a:gd name="T47" fmla="*/ 43 h 263"/>
                <a:gd name="T48" fmla="*/ 10 w 125"/>
                <a:gd name="T49" fmla="*/ 40 h 263"/>
                <a:gd name="T50" fmla="*/ 14 w 125"/>
                <a:gd name="T51" fmla="*/ 34 h 263"/>
                <a:gd name="T52" fmla="*/ 18 w 125"/>
                <a:gd name="T53" fmla="*/ 23 h 263"/>
                <a:gd name="T54" fmla="*/ 11 w 125"/>
                <a:gd name="T55" fmla="*/ 23 h 263"/>
                <a:gd name="T56" fmla="*/ 4 w 125"/>
                <a:gd name="T57" fmla="*/ 23 h 263"/>
                <a:gd name="T58" fmla="*/ 3 w 125"/>
                <a:gd name="T59" fmla="*/ 24 h 263"/>
                <a:gd name="T60" fmla="*/ 4 w 125"/>
                <a:gd name="T61" fmla="*/ 23 h 263"/>
                <a:gd name="T62" fmla="*/ 7 w 125"/>
                <a:gd name="T63" fmla="*/ 21 h 263"/>
                <a:gd name="T64" fmla="*/ 16 w 125"/>
                <a:gd name="T65" fmla="*/ 19 h 263"/>
                <a:gd name="T66" fmla="*/ 20 w 125"/>
                <a:gd name="T67" fmla="*/ 17 h 263"/>
                <a:gd name="T68" fmla="*/ 22 w 125"/>
                <a:gd name="T69" fmla="*/ 11 h 263"/>
                <a:gd name="T70" fmla="*/ 18 w 125"/>
                <a:gd name="T71" fmla="*/ 10 h 263"/>
                <a:gd name="T72" fmla="*/ 12 w 125"/>
                <a:gd name="T73" fmla="*/ 10 h 263"/>
                <a:gd name="T74" fmla="*/ 7 w 125"/>
                <a:gd name="T75" fmla="*/ 13 h 263"/>
                <a:gd name="T76" fmla="*/ 4 w 125"/>
                <a:gd name="T77" fmla="*/ 14 h 263"/>
                <a:gd name="T78" fmla="*/ 2 w 125"/>
                <a:gd name="T79" fmla="*/ 15 h 263"/>
                <a:gd name="T80" fmla="*/ 4 w 125"/>
                <a:gd name="T81" fmla="*/ 11 h 263"/>
                <a:gd name="T82" fmla="*/ 10 w 125"/>
                <a:gd name="T83" fmla="*/ 7 h 263"/>
                <a:gd name="T84" fmla="*/ 14 w 125"/>
                <a:gd name="T85" fmla="*/ 4 h 263"/>
                <a:gd name="T86" fmla="*/ 15 w 125"/>
                <a:gd name="T87" fmla="*/ 7 h 263"/>
                <a:gd name="T88" fmla="*/ 18 w 125"/>
                <a:gd name="T89" fmla="*/ 9 h 263"/>
                <a:gd name="T90" fmla="*/ 21 w 125"/>
                <a:gd name="T91" fmla="*/ 10 h 263"/>
                <a:gd name="T92" fmla="*/ 25 w 125"/>
                <a:gd name="T93" fmla="*/ 9 h 263"/>
                <a:gd name="T94" fmla="*/ 27 w 125"/>
                <a:gd name="T95" fmla="*/ 5 h 263"/>
                <a:gd name="T96" fmla="*/ 31 w 125"/>
                <a:gd name="T97" fmla="*/ 3 h 263"/>
                <a:gd name="T98" fmla="*/ 32 w 125"/>
                <a:gd name="T99" fmla="*/ 3 h 263"/>
                <a:gd name="T100" fmla="*/ 28 w 125"/>
                <a:gd name="T101" fmla="*/ 7 h 263"/>
                <a:gd name="T102" fmla="*/ 32 w 125"/>
                <a:gd name="T103" fmla="*/ 9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32" name="Freeform 323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6 w 20"/>
                <a:gd name="T13" fmla="*/ 5 h 33"/>
                <a:gd name="T14" fmla="*/ 5 w 20"/>
                <a:gd name="T15" fmla="*/ 8 h 33"/>
                <a:gd name="T16" fmla="*/ 5 w 20"/>
                <a:gd name="T17" fmla="*/ 11 h 33"/>
                <a:gd name="T18" fmla="*/ 5 w 20"/>
                <a:gd name="T19" fmla="*/ 12 h 33"/>
                <a:gd name="T20" fmla="*/ 5 w 20"/>
                <a:gd name="T21" fmla="*/ 12 h 33"/>
                <a:gd name="T22" fmla="*/ 5 w 20"/>
                <a:gd name="T23" fmla="*/ 12 h 33"/>
                <a:gd name="T24" fmla="*/ 5 w 20"/>
                <a:gd name="T25" fmla="*/ 11 h 33"/>
                <a:gd name="T26" fmla="*/ 5 w 20"/>
                <a:gd name="T27" fmla="*/ 8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33" name="Freeform 324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75 w 386"/>
                <a:gd name="T1" fmla="*/ 22 h 232"/>
                <a:gd name="T2" fmla="*/ 68 w 386"/>
                <a:gd name="T3" fmla="*/ 26 h 232"/>
                <a:gd name="T4" fmla="*/ 61 w 386"/>
                <a:gd name="T5" fmla="*/ 37 h 232"/>
                <a:gd name="T6" fmla="*/ 55 w 386"/>
                <a:gd name="T7" fmla="*/ 47 h 232"/>
                <a:gd name="T8" fmla="*/ 45 w 386"/>
                <a:gd name="T9" fmla="*/ 55 h 232"/>
                <a:gd name="T10" fmla="*/ 44 w 386"/>
                <a:gd name="T11" fmla="*/ 55 h 232"/>
                <a:gd name="T12" fmla="*/ 49 w 386"/>
                <a:gd name="T13" fmla="*/ 50 h 232"/>
                <a:gd name="T14" fmla="*/ 57 w 386"/>
                <a:gd name="T15" fmla="*/ 41 h 232"/>
                <a:gd name="T16" fmla="*/ 61 w 386"/>
                <a:gd name="T17" fmla="*/ 32 h 232"/>
                <a:gd name="T18" fmla="*/ 61 w 386"/>
                <a:gd name="T19" fmla="*/ 29 h 232"/>
                <a:gd name="T20" fmla="*/ 56 w 386"/>
                <a:gd name="T21" fmla="*/ 32 h 232"/>
                <a:gd name="T22" fmla="*/ 49 w 386"/>
                <a:gd name="T23" fmla="*/ 35 h 232"/>
                <a:gd name="T24" fmla="*/ 39 w 386"/>
                <a:gd name="T25" fmla="*/ 45 h 232"/>
                <a:gd name="T26" fmla="*/ 28 w 386"/>
                <a:gd name="T27" fmla="*/ 53 h 232"/>
                <a:gd name="T28" fmla="*/ 23 w 386"/>
                <a:gd name="T29" fmla="*/ 53 h 232"/>
                <a:gd name="T30" fmla="*/ 33 w 386"/>
                <a:gd name="T31" fmla="*/ 47 h 232"/>
                <a:gd name="T32" fmla="*/ 44 w 386"/>
                <a:gd name="T33" fmla="*/ 36 h 232"/>
                <a:gd name="T34" fmla="*/ 43 w 386"/>
                <a:gd name="T35" fmla="*/ 33 h 232"/>
                <a:gd name="T36" fmla="*/ 37 w 386"/>
                <a:gd name="T37" fmla="*/ 34 h 232"/>
                <a:gd name="T38" fmla="*/ 32 w 386"/>
                <a:gd name="T39" fmla="*/ 35 h 232"/>
                <a:gd name="T40" fmla="*/ 23 w 386"/>
                <a:gd name="T41" fmla="*/ 40 h 232"/>
                <a:gd name="T42" fmla="*/ 10 w 386"/>
                <a:gd name="T43" fmla="*/ 45 h 232"/>
                <a:gd name="T44" fmla="*/ 7 w 386"/>
                <a:gd name="T45" fmla="*/ 44 h 232"/>
                <a:gd name="T46" fmla="*/ 17 w 386"/>
                <a:gd name="T47" fmla="*/ 41 h 232"/>
                <a:gd name="T48" fmla="*/ 25 w 386"/>
                <a:gd name="T49" fmla="*/ 35 h 232"/>
                <a:gd name="T50" fmla="*/ 17 w 386"/>
                <a:gd name="T51" fmla="*/ 33 h 232"/>
                <a:gd name="T52" fmla="*/ 5 w 386"/>
                <a:gd name="T53" fmla="*/ 34 h 232"/>
                <a:gd name="T54" fmla="*/ 0 w 386"/>
                <a:gd name="T55" fmla="*/ 36 h 232"/>
                <a:gd name="T56" fmla="*/ 8 w 386"/>
                <a:gd name="T57" fmla="*/ 32 h 232"/>
                <a:gd name="T58" fmla="*/ 22 w 386"/>
                <a:gd name="T59" fmla="*/ 29 h 232"/>
                <a:gd name="T60" fmla="*/ 21 w 386"/>
                <a:gd name="T61" fmla="*/ 25 h 232"/>
                <a:gd name="T62" fmla="*/ 13 w 386"/>
                <a:gd name="T63" fmla="*/ 18 h 232"/>
                <a:gd name="T64" fmla="*/ 9 w 386"/>
                <a:gd name="T65" fmla="*/ 15 h 232"/>
                <a:gd name="T66" fmla="*/ 18 w 386"/>
                <a:gd name="T67" fmla="*/ 19 h 232"/>
                <a:gd name="T68" fmla="*/ 29 w 386"/>
                <a:gd name="T69" fmla="*/ 27 h 232"/>
                <a:gd name="T70" fmla="*/ 35 w 386"/>
                <a:gd name="T71" fmla="*/ 29 h 232"/>
                <a:gd name="T72" fmla="*/ 42 w 386"/>
                <a:gd name="T73" fmla="*/ 29 h 232"/>
                <a:gd name="T74" fmla="*/ 39 w 386"/>
                <a:gd name="T75" fmla="*/ 23 h 232"/>
                <a:gd name="T76" fmla="*/ 33 w 386"/>
                <a:gd name="T77" fmla="*/ 16 h 232"/>
                <a:gd name="T78" fmla="*/ 29 w 386"/>
                <a:gd name="T79" fmla="*/ 12 h 232"/>
                <a:gd name="T80" fmla="*/ 26 w 386"/>
                <a:gd name="T81" fmla="*/ 10 h 232"/>
                <a:gd name="T82" fmla="*/ 24 w 386"/>
                <a:gd name="T83" fmla="*/ 7 h 232"/>
                <a:gd name="T84" fmla="*/ 34 w 386"/>
                <a:gd name="T85" fmla="*/ 15 h 232"/>
                <a:gd name="T86" fmla="*/ 44 w 386"/>
                <a:gd name="T87" fmla="*/ 24 h 232"/>
                <a:gd name="T88" fmla="*/ 50 w 386"/>
                <a:gd name="T89" fmla="*/ 26 h 232"/>
                <a:gd name="T90" fmla="*/ 55 w 386"/>
                <a:gd name="T91" fmla="*/ 26 h 232"/>
                <a:gd name="T92" fmla="*/ 60 w 386"/>
                <a:gd name="T93" fmla="*/ 24 h 232"/>
                <a:gd name="T94" fmla="*/ 61 w 386"/>
                <a:gd name="T95" fmla="*/ 21 h 232"/>
                <a:gd name="T96" fmla="*/ 55 w 386"/>
                <a:gd name="T97" fmla="*/ 14 h 232"/>
                <a:gd name="T98" fmla="*/ 44 w 386"/>
                <a:gd name="T99" fmla="*/ 4 h 232"/>
                <a:gd name="T100" fmla="*/ 44 w 386"/>
                <a:gd name="T101" fmla="*/ 3 h 232"/>
                <a:gd name="T102" fmla="*/ 53 w 386"/>
                <a:gd name="T103" fmla="*/ 10 h 232"/>
                <a:gd name="T104" fmla="*/ 64 w 386"/>
                <a:gd name="T105" fmla="*/ 18 h 232"/>
                <a:gd name="T106" fmla="*/ 71 w 386"/>
                <a:gd name="T107" fmla="*/ 18 h 232"/>
                <a:gd name="T108" fmla="*/ 83 w 386"/>
                <a:gd name="T109" fmla="*/ 16 h 232"/>
                <a:gd name="T110" fmla="*/ 83 w 386"/>
                <a:gd name="T111" fmla="*/ 17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34" name="Freeform 325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53 w 254"/>
                <a:gd name="T1" fmla="*/ 58 h 254"/>
                <a:gd name="T2" fmla="*/ 51 w 254"/>
                <a:gd name="T3" fmla="*/ 54 h 254"/>
                <a:gd name="T4" fmla="*/ 45 w 254"/>
                <a:gd name="T5" fmla="*/ 54 h 254"/>
                <a:gd name="T6" fmla="*/ 34 w 254"/>
                <a:gd name="T7" fmla="*/ 54 h 254"/>
                <a:gd name="T8" fmla="*/ 23 w 254"/>
                <a:gd name="T9" fmla="*/ 54 h 254"/>
                <a:gd name="T10" fmla="*/ 15 w 254"/>
                <a:gd name="T11" fmla="*/ 51 h 254"/>
                <a:gd name="T12" fmla="*/ 20 w 254"/>
                <a:gd name="T13" fmla="*/ 51 h 254"/>
                <a:gd name="T14" fmla="*/ 29 w 254"/>
                <a:gd name="T15" fmla="*/ 52 h 254"/>
                <a:gd name="T16" fmla="*/ 39 w 254"/>
                <a:gd name="T17" fmla="*/ 52 h 254"/>
                <a:gd name="T18" fmla="*/ 42 w 254"/>
                <a:gd name="T19" fmla="*/ 49 h 254"/>
                <a:gd name="T20" fmla="*/ 38 w 254"/>
                <a:gd name="T21" fmla="*/ 47 h 254"/>
                <a:gd name="T22" fmla="*/ 33 w 254"/>
                <a:gd name="T23" fmla="*/ 43 h 254"/>
                <a:gd name="T24" fmla="*/ 25 w 254"/>
                <a:gd name="T25" fmla="*/ 41 h 254"/>
                <a:gd name="T26" fmla="*/ 12 w 254"/>
                <a:gd name="T27" fmla="*/ 40 h 254"/>
                <a:gd name="T28" fmla="*/ 3 w 254"/>
                <a:gd name="T29" fmla="*/ 36 h 254"/>
                <a:gd name="T30" fmla="*/ 3 w 254"/>
                <a:gd name="T31" fmla="*/ 33 h 254"/>
                <a:gd name="T32" fmla="*/ 10 w 254"/>
                <a:gd name="T33" fmla="*/ 36 h 254"/>
                <a:gd name="T34" fmla="*/ 20 w 254"/>
                <a:gd name="T35" fmla="*/ 40 h 254"/>
                <a:gd name="T36" fmla="*/ 29 w 254"/>
                <a:gd name="T37" fmla="*/ 40 h 254"/>
                <a:gd name="T38" fmla="*/ 22 w 254"/>
                <a:gd name="T39" fmla="*/ 33 h 254"/>
                <a:gd name="T40" fmla="*/ 16 w 254"/>
                <a:gd name="T41" fmla="*/ 32 h 254"/>
                <a:gd name="T42" fmla="*/ 6 w 254"/>
                <a:gd name="T43" fmla="*/ 28 h 254"/>
                <a:gd name="T44" fmla="*/ 0 w 254"/>
                <a:gd name="T45" fmla="*/ 18 h 254"/>
                <a:gd name="T46" fmla="*/ 6 w 254"/>
                <a:gd name="T47" fmla="*/ 24 h 254"/>
                <a:gd name="T48" fmla="*/ 13 w 254"/>
                <a:gd name="T49" fmla="*/ 27 h 254"/>
                <a:gd name="T50" fmla="*/ 15 w 254"/>
                <a:gd name="T51" fmla="*/ 25 h 254"/>
                <a:gd name="T52" fmla="*/ 8 w 254"/>
                <a:gd name="T53" fmla="*/ 15 h 254"/>
                <a:gd name="T54" fmla="*/ 3 w 254"/>
                <a:gd name="T55" fmla="*/ 9 h 254"/>
                <a:gd name="T56" fmla="*/ 3 w 254"/>
                <a:gd name="T57" fmla="*/ 4 h 254"/>
                <a:gd name="T58" fmla="*/ 3 w 254"/>
                <a:gd name="T59" fmla="*/ 4 h 254"/>
                <a:gd name="T60" fmla="*/ 10 w 254"/>
                <a:gd name="T61" fmla="*/ 15 h 254"/>
                <a:gd name="T62" fmla="*/ 18 w 254"/>
                <a:gd name="T63" fmla="*/ 25 h 254"/>
                <a:gd name="T64" fmla="*/ 21 w 254"/>
                <a:gd name="T65" fmla="*/ 26 h 254"/>
                <a:gd name="T66" fmla="*/ 21 w 254"/>
                <a:gd name="T67" fmla="*/ 21 h 254"/>
                <a:gd name="T68" fmla="*/ 17 w 254"/>
                <a:gd name="T69" fmla="*/ 8 h 254"/>
                <a:gd name="T70" fmla="*/ 18 w 254"/>
                <a:gd name="T71" fmla="*/ 8 h 254"/>
                <a:gd name="T72" fmla="*/ 23 w 254"/>
                <a:gd name="T73" fmla="*/ 19 h 254"/>
                <a:gd name="T74" fmla="*/ 25 w 254"/>
                <a:gd name="T75" fmla="*/ 32 h 254"/>
                <a:gd name="T76" fmla="*/ 30 w 254"/>
                <a:gd name="T77" fmla="*/ 36 h 254"/>
                <a:gd name="T78" fmla="*/ 33 w 254"/>
                <a:gd name="T79" fmla="*/ 38 h 254"/>
                <a:gd name="T80" fmla="*/ 34 w 254"/>
                <a:gd name="T81" fmla="*/ 40 h 254"/>
                <a:gd name="T82" fmla="*/ 35 w 254"/>
                <a:gd name="T83" fmla="*/ 33 h 254"/>
                <a:gd name="T84" fmla="*/ 31 w 254"/>
                <a:gd name="T85" fmla="*/ 16 h 254"/>
                <a:gd name="T86" fmla="*/ 31 w 254"/>
                <a:gd name="T87" fmla="*/ 13 h 254"/>
                <a:gd name="T88" fmla="*/ 34 w 254"/>
                <a:gd name="T89" fmla="*/ 19 h 254"/>
                <a:gd name="T90" fmla="*/ 38 w 254"/>
                <a:gd name="T91" fmla="*/ 28 h 254"/>
                <a:gd name="T92" fmla="*/ 38 w 254"/>
                <a:gd name="T93" fmla="*/ 41 h 254"/>
                <a:gd name="T94" fmla="*/ 40 w 254"/>
                <a:gd name="T95" fmla="*/ 45 h 254"/>
                <a:gd name="T96" fmla="*/ 45 w 254"/>
                <a:gd name="T97" fmla="*/ 47 h 254"/>
                <a:gd name="T98" fmla="*/ 46 w 254"/>
                <a:gd name="T99" fmla="*/ 46 h 254"/>
                <a:gd name="T100" fmla="*/ 46 w 254"/>
                <a:gd name="T101" fmla="*/ 35 h 254"/>
                <a:gd name="T102" fmla="*/ 45 w 254"/>
                <a:gd name="T103" fmla="*/ 22 h 254"/>
                <a:gd name="T104" fmla="*/ 45 w 254"/>
                <a:gd name="T105" fmla="*/ 19 h 254"/>
                <a:gd name="T106" fmla="*/ 48 w 254"/>
                <a:gd name="T107" fmla="*/ 29 h 254"/>
                <a:gd name="T108" fmla="*/ 51 w 254"/>
                <a:gd name="T109" fmla="*/ 49 h 254"/>
                <a:gd name="T110" fmla="*/ 53 w 254"/>
                <a:gd name="T111" fmla="*/ 54 h 254"/>
                <a:gd name="T112" fmla="*/ 58 w 254"/>
                <a:gd name="T113" fmla="*/ 59 h 254"/>
                <a:gd name="T114" fmla="*/ 58 w 254"/>
                <a:gd name="T115" fmla="*/ 61 h 254"/>
                <a:gd name="T116" fmla="*/ 55 w 254"/>
                <a:gd name="T117" fmla="*/ 6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35" name="Freeform 326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20 w 186"/>
                <a:gd name="T1" fmla="*/ 69 h 313"/>
                <a:gd name="T2" fmla="*/ 19 w 186"/>
                <a:gd name="T3" fmla="*/ 61 h 313"/>
                <a:gd name="T4" fmla="*/ 18 w 186"/>
                <a:gd name="T5" fmla="*/ 58 h 313"/>
                <a:gd name="T6" fmla="*/ 16 w 186"/>
                <a:gd name="T7" fmla="*/ 57 h 313"/>
                <a:gd name="T8" fmla="*/ 12 w 186"/>
                <a:gd name="T9" fmla="*/ 51 h 313"/>
                <a:gd name="T10" fmla="*/ 9 w 186"/>
                <a:gd name="T11" fmla="*/ 46 h 313"/>
                <a:gd name="T12" fmla="*/ 4 w 186"/>
                <a:gd name="T13" fmla="*/ 38 h 313"/>
                <a:gd name="T14" fmla="*/ 3 w 186"/>
                <a:gd name="T15" fmla="*/ 30 h 313"/>
                <a:gd name="T16" fmla="*/ 1 w 186"/>
                <a:gd name="T17" fmla="*/ 27 h 313"/>
                <a:gd name="T18" fmla="*/ 4 w 186"/>
                <a:gd name="T19" fmla="*/ 28 h 313"/>
                <a:gd name="T20" fmla="*/ 4 w 186"/>
                <a:gd name="T21" fmla="*/ 31 h 313"/>
                <a:gd name="T22" fmla="*/ 5 w 186"/>
                <a:gd name="T23" fmla="*/ 36 h 313"/>
                <a:gd name="T24" fmla="*/ 9 w 186"/>
                <a:gd name="T25" fmla="*/ 43 h 313"/>
                <a:gd name="T26" fmla="*/ 11 w 186"/>
                <a:gd name="T27" fmla="*/ 46 h 313"/>
                <a:gd name="T28" fmla="*/ 14 w 186"/>
                <a:gd name="T29" fmla="*/ 50 h 313"/>
                <a:gd name="T30" fmla="*/ 17 w 186"/>
                <a:gd name="T31" fmla="*/ 51 h 313"/>
                <a:gd name="T32" fmla="*/ 18 w 186"/>
                <a:gd name="T33" fmla="*/ 50 h 313"/>
                <a:gd name="T34" fmla="*/ 19 w 186"/>
                <a:gd name="T35" fmla="*/ 40 h 313"/>
                <a:gd name="T36" fmla="*/ 18 w 186"/>
                <a:gd name="T37" fmla="*/ 38 h 313"/>
                <a:gd name="T38" fmla="*/ 13 w 186"/>
                <a:gd name="T39" fmla="*/ 32 h 313"/>
                <a:gd name="T40" fmla="*/ 9 w 186"/>
                <a:gd name="T41" fmla="*/ 25 h 313"/>
                <a:gd name="T42" fmla="*/ 5 w 186"/>
                <a:gd name="T43" fmla="*/ 17 h 313"/>
                <a:gd name="T44" fmla="*/ 5 w 186"/>
                <a:gd name="T45" fmla="*/ 10 h 313"/>
                <a:gd name="T46" fmla="*/ 7 w 186"/>
                <a:gd name="T47" fmla="*/ 14 h 313"/>
                <a:gd name="T48" fmla="*/ 9 w 186"/>
                <a:gd name="T49" fmla="*/ 21 h 313"/>
                <a:gd name="T50" fmla="*/ 11 w 186"/>
                <a:gd name="T51" fmla="*/ 25 h 313"/>
                <a:gd name="T52" fmla="*/ 15 w 186"/>
                <a:gd name="T53" fmla="*/ 29 h 313"/>
                <a:gd name="T54" fmla="*/ 18 w 186"/>
                <a:gd name="T55" fmla="*/ 33 h 313"/>
                <a:gd name="T56" fmla="*/ 18 w 186"/>
                <a:gd name="T57" fmla="*/ 27 h 313"/>
                <a:gd name="T58" fmla="*/ 17 w 186"/>
                <a:gd name="T59" fmla="*/ 9 h 313"/>
                <a:gd name="T60" fmla="*/ 19 w 186"/>
                <a:gd name="T61" fmla="*/ 0 h 313"/>
                <a:gd name="T62" fmla="*/ 20 w 186"/>
                <a:gd name="T63" fmla="*/ 3 h 313"/>
                <a:gd name="T64" fmla="*/ 20 w 186"/>
                <a:gd name="T65" fmla="*/ 8 h 313"/>
                <a:gd name="T66" fmla="*/ 21 w 186"/>
                <a:gd name="T67" fmla="*/ 25 h 313"/>
                <a:gd name="T68" fmla="*/ 24 w 186"/>
                <a:gd name="T69" fmla="*/ 29 h 313"/>
                <a:gd name="T70" fmla="*/ 27 w 186"/>
                <a:gd name="T71" fmla="*/ 27 h 313"/>
                <a:gd name="T72" fmla="*/ 31 w 186"/>
                <a:gd name="T73" fmla="*/ 22 h 313"/>
                <a:gd name="T74" fmla="*/ 35 w 186"/>
                <a:gd name="T75" fmla="*/ 18 h 313"/>
                <a:gd name="T76" fmla="*/ 35 w 186"/>
                <a:gd name="T77" fmla="*/ 15 h 313"/>
                <a:gd name="T78" fmla="*/ 37 w 186"/>
                <a:gd name="T79" fmla="*/ 17 h 313"/>
                <a:gd name="T80" fmla="*/ 35 w 186"/>
                <a:gd name="T81" fmla="*/ 21 h 313"/>
                <a:gd name="T82" fmla="*/ 32 w 186"/>
                <a:gd name="T83" fmla="*/ 25 h 313"/>
                <a:gd name="T84" fmla="*/ 28 w 186"/>
                <a:gd name="T85" fmla="*/ 30 h 313"/>
                <a:gd name="T86" fmla="*/ 25 w 186"/>
                <a:gd name="T87" fmla="*/ 34 h 313"/>
                <a:gd name="T88" fmla="*/ 23 w 186"/>
                <a:gd name="T89" fmla="*/ 40 h 313"/>
                <a:gd name="T90" fmla="*/ 22 w 186"/>
                <a:gd name="T91" fmla="*/ 50 h 313"/>
                <a:gd name="T92" fmla="*/ 24 w 186"/>
                <a:gd name="T93" fmla="*/ 51 h 313"/>
                <a:gd name="T94" fmla="*/ 30 w 186"/>
                <a:gd name="T95" fmla="*/ 46 h 313"/>
                <a:gd name="T96" fmla="*/ 35 w 186"/>
                <a:gd name="T97" fmla="*/ 41 h 313"/>
                <a:gd name="T98" fmla="*/ 40 w 186"/>
                <a:gd name="T99" fmla="*/ 35 h 313"/>
                <a:gd name="T100" fmla="*/ 43 w 186"/>
                <a:gd name="T101" fmla="*/ 31 h 313"/>
                <a:gd name="T102" fmla="*/ 44 w 186"/>
                <a:gd name="T103" fmla="*/ 33 h 313"/>
                <a:gd name="T104" fmla="*/ 42 w 186"/>
                <a:gd name="T105" fmla="*/ 37 h 313"/>
                <a:gd name="T106" fmla="*/ 38 w 186"/>
                <a:gd name="T107" fmla="*/ 43 h 313"/>
                <a:gd name="T108" fmla="*/ 31 w 186"/>
                <a:gd name="T109" fmla="*/ 50 h 313"/>
                <a:gd name="T110" fmla="*/ 25 w 186"/>
                <a:gd name="T111" fmla="*/ 55 h 313"/>
                <a:gd name="T112" fmla="*/ 21 w 186"/>
                <a:gd name="T113" fmla="*/ 58 h 313"/>
                <a:gd name="T114" fmla="*/ 21 w 186"/>
                <a:gd name="T115" fmla="*/ 65 h 313"/>
                <a:gd name="T116" fmla="*/ 22 w 186"/>
                <a:gd name="T117" fmla="*/ 68 h 313"/>
                <a:gd name="T118" fmla="*/ 21 w 186"/>
                <a:gd name="T119" fmla="*/ 69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36" name="Freeform 327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62 w 253"/>
                <a:gd name="T1" fmla="*/ 4 h 299"/>
                <a:gd name="T2" fmla="*/ 60 w 253"/>
                <a:gd name="T3" fmla="*/ 6 h 299"/>
                <a:gd name="T4" fmla="*/ 56 w 253"/>
                <a:gd name="T5" fmla="*/ 11 h 299"/>
                <a:gd name="T6" fmla="*/ 54 w 253"/>
                <a:gd name="T7" fmla="*/ 16 h 299"/>
                <a:gd name="T8" fmla="*/ 52 w 253"/>
                <a:gd name="T9" fmla="*/ 18 h 299"/>
                <a:gd name="T10" fmla="*/ 49 w 253"/>
                <a:gd name="T11" fmla="*/ 23 h 299"/>
                <a:gd name="T12" fmla="*/ 48 w 253"/>
                <a:gd name="T13" fmla="*/ 28 h 299"/>
                <a:gd name="T14" fmla="*/ 44 w 253"/>
                <a:gd name="T15" fmla="*/ 32 h 299"/>
                <a:gd name="T16" fmla="*/ 45 w 253"/>
                <a:gd name="T17" fmla="*/ 35 h 299"/>
                <a:gd name="T18" fmla="*/ 48 w 253"/>
                <a:gd name="T19" fmla="*/ 40 h 299"/>
                <a:gd name="T20" fmla="*/ 48 w 253"/>
                <a:gd name="T21" fmla="*/ 44 h 299"/>
                <a:gd name="T22" fmla="*/ 48 w 253"/>
                <a:gd name="T23" fmla="*/ 42 h 299"/>
                <a:gd name="T24" fmla="*/ 45 w 253"/>
                <a:gd name="T25" fmla="*/ 40 h 299"/>
                <a:gd name="T26" fmla="*/ 43 w 253"/>
                <a:gd name="T27" fmla="*/ 37 h 299"/>
                <a:gd name="T28" fmla="*/ 39 w 253"/>
                <a:gd name="T29" fmla="*/ 39 h 299"/>
                <a:gd name="T30" fmla="*/ 33 w 253"/>
                <a:gd name="T31" fmla="*/ 42 h 299"/>
                <a:gd name="T32" fmla="*/ 29 w 253"/>
                <a:gd name="T33" fmla="*/ 48 h 299"/>
                <a:gd name="T34" fmla="*/ 26 w 253"/>
                <a:gd name="T35" fmla="*/ 53 h 299"/>
                <a:gd name="T36" fmla="*/ 26 w 253"/>
                <a:gd name="T37" fmla="*/ 55 h 299"/>
                <a:gd name="T38" fmla="*/ 26 w 253"/>
                <a:gd name="T39" fmla="*/ 64 h 299"/>
                <a:gd name="T40" fmla="*/ 29 w 253"/>
                <a:gd name="T41" fmla="*/ 70 h 299"/>
                <a:gd name="T42" fmla="*/ 29 w 253"/>
                <a:gd name="T43" fmla="*/ 72 h 299"/>
                <a:gd name="T44" fmla="*/ 26 w 253"/>
                <a:gd name="T45" fmla="*/ 68 h 299"/>
                <a:gd name="T46" fmla="*/ 23 w 253"/>
                <a:gd name="T47" fmla="*/ 59 h 299"/>
                <a:gd name="T48" fmla="*/ 22 w 253"/>
                <a:gd name="T49" fmla="*/ 57 h 299"/>
                <a:gd name="T50" fmla="*/ 18 w 253"/>
                <a:gd name="T51" fmla="*/ 62 h 299"/>
                <a:gd name="T52" fmla="*/ 14 w 253"/>
                <a:gd name="T53" fmla="*/ 68 h 299"/>
                <a:gd name="T54" fmla="*/ 11 w 253"/>
                <a:gd name="T55" fmla="*/ 72 h 299"/>
                <a:gd name="T56" fmla="*/ 8 w 253"/>
                <a:gd name="T57" fmla="*/ 72 h 299"/>
                <a:gd name="T58" fmla="*/ 8 w 253"/>
                <a:gd name="T59" fmla="*/ 72 h 299"/>
                <a:gd name="T60" fmla="*/ 10 w 253"/>
                <a:gd name="T61" fmla="*/ 69 h 299"/>
                <a:gd name="T62" fmla="*/ 13 w 253"/>
                <a:gd name="T63" fmla="*/ 63 h 299"/>
                <a:gd name="T64" fmla="*/ 17 w 253"/>
                <a:gd name="T65" fmla="*/ 58 h 299"/>
                <a:gd name="T66" fmla="*/ 20 w 253"/>
                <a:gd name="T67" fmla="*/ 54 h 299"/>
                <a:gd name="T68" fmla="*/ 19 w 253"/>
                <a:gd name="T69" fmla="*/ 53 h 299"/>
                <a:gd name="T70" fmla="*/ 14 w 253"/>
                <a:gd name="T71" fmla="*/ 54 h 299"/>
                <a:gd name="T72" fmla="*/ 9 w 253"/>
                <a:gd name="T73" fmla="*/ 55 h 299"/>
                <a:gd name="T74" fmla="*/ 5 w 253"/>
                <a:gd name="T75" fmla="*/ 55 h 299"/>
                <a:gd name="T76" fmla="*/ 4 w 253"/>
                <a:gd name="T77" fmla="*/ 58 h 299"/>
                <a:gd name="T78" fmla="*/ 0 w 253"/>
                <a:gd name="T79" fmla="*/ 57 h 299"/>
                <a:gd name="T80" fmla="*/ 4 w 253"/>
                <a:gd name="T81" fmla="*/ 55 h 299"/>
                <a:gd name="T82" fmla="*/ 9 w 253"/>
                <a:gd name="T83" fmla="*/ 53 h 299"/>
                <a:gd name="T84" fmla="*/ 16 w 253"/>
                <a:gd name="T85" fmla="*/ 48 h 299"/>
                <a:gd name="T86" fmla="*/ 21 w 253"/>
                <a:gd name="T87" fmla="*/ 48 h 299"/>
                <a:gd name="T88" fmla="*/ 25 w 253"/>
                <a:gd name="T89" fmla="*/ 48 h 299"/>
                <a:gd name="T90" fmla="*/ 28 w 253"/>
                <a:gd name="T91" fmla="*/ 47 h 299"/>
                <a:gd name="T92" fmla="*/ 30 w 253"/>
                <a:gd name="T93" fmla="*/ 42 h 299"/>
                <a:gd name="T94" fmla="*/ 33 w 253"/>
                <a:gd name="T95" fmla="*/ 40 h 299"/>
                <a:gd name="T96" fmla="*/ 33 w 253"/>
                <a:gd name="T97" fmla="*/ 37 h 299"/>
                <a:gd name="T98" fmla="*/ 29 w 253"/>
                <a:gd name="T99" fmla="*/ 37 h 299"/>
                <a:gd name="T100" fmla="*/ 30 w 253"/>
                <a:gd name="T101" fmla="*/ 36 h 299"/>
                <a:gd name="T102" fmla="*/ 33 w 253"/>
                <a:gd name="T103" fmla="*/ 34 h 299"/>
                <a:gd name="T104" fmla="*/ 35 w 253"/>
                <a:gd name="T105" fmla="*/ 33 h 299"/>
                <a:gd name="T106" fmla="*/ 37 w 253"/>
                <a:gd name="T107" fmla="*/ 34 h 299"/>
                <a:gd name="T108" fmla="*/ 38 w 253"/>
                <a:gd name="T109" fmla="*/ 33 h 299"/>
                <a:gd name="T110" fmla="*/ 43 w 253"/>
                <a:gd name="T111" fmla="*/ 26 h 299"/>
                <a:gd name="T112" fmla="*/ 48 w 253"/>
                <a:gd name="T113" fmla="*/ 18 h 299"/>
                <a:gd name="T114" fmla="*/ 51 w 253"/>
                <a:gd name="T115" fmla="*/ 10 h 299"/>
                <a:gd name="T116" fmla="*/ 54 w 253"/>
                <a:gd name="T117" fmla="*/ 6 h 299"/>
                <a:gd name="T118" fmla="*/ 56 w 253"/>
                <a:gd name="T119" fmla="*/ 4 h 299"/>
                <a:gd name="T120" fmla="*/ 57 w 253"/>
                <a:gd name="T121" fmla="*/ 3 h 299"/>
                <a:gd name="T122" fmla="*/ 6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37" name="Freeform 328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10 w 146"/>
                <a:gd name="T1" fmla="*/ 54 h 244"/>
                <a:gd name="T2" fmla="*/ 14 w 146"/>
                <a:gd name="T3" fmla="*/ 48 h 244"/>
                <a:gd name="T4" fmla="*/ 16 w 146"/>
                <a:gd name="T5" fmla="*/ 46 h 244"/>
                <a:gd name="T6" fmla="*/ 22 w 146"/>
                <a:gd name="T7" fmla="*/ 45 h 244"/>
                <a:gd name="T8" fmla="*/ 27 w 146"/>
                <a:gd name="T9" fmla="*/ 42 h 244"/>
                <a:gd name="T10" fmla="*/ 31 w 146"/>
                <a:gd name="T11" fmla="*/ 40 h 244"/>
                <a:gd name="T12" fmla="*/ 34 w 146"/>
                <a:gd name="T13" fmla="*/ 39 h 244"/>
                <a:gd name="T14" fmla="*/ 33 w 146"/>
                <a:gd name="T15" fmla="*/ 37 h 244"/>
                <a:gd name="T16" fmla="*/ 31 w 146"/>
                <a:gd name="T17" fmla="*/ 39 h 244"/>
                <a:gd name="T18" fmla="*/ 27 w 146"/>
                <a:gd name="T19" fmla="*/ 40 h 244"/>
                <a:gd name="T20" fmla="*/ 22 w 146"/>
                <a:gd name="T21" fmla="*/ 42 h 244"/>
                <a:gd name="T22" fmla="*/ 17 w 146"/>
                <a:gd name="T23" fmla="*/ 44 h 244"/>
                <a:gd name="T24" fmla="*/ 17 w 146"/>
                <a:gd name="T25" fmla="*/ 41 h 244"/>
                <a:gd name="T26" fmla="*/ 19 w 146"/>
                <a:gd name="T27" fmla="*/ 34 h 244"/>
                <a:gd name="T28" fmla="*/ 22 w 146"/>
                <a:gd name="T29" fmla="*/ 30 h 244"/>
                <a:gd name="T30" fmla="*/ 26 w 146"/>
                <a:gd name="T31" fmla="*/ 27 h 244"/>
                <a:gd name="T32" fmla="*/ 30 w 146"/>
                <a:gd name="T33" fmla="*/ 23 h 244"/>
                <a:gd name="T34" fmla="*/ 34 w 146"/>
                <a:gd name="T35" fmla="*/ 20 h 244"/>
                <a:gd name="T36" fmla="*/ 34 w 146"/>
                <a:gd name="T37" fmla="*/ 18 h 244"/>
                <a:gd name="T38" fmla="*/ 34 w 146"/>
                <a:gd name="T39" fmla="*/ 17 h 244"/>
                <a:gd name="T40" fmla="*/ 31 w 146"/>
                <a:gd name="T41" fmla="*/ 19 h 244"/>
                <a:gd name="T42" fmla="*/ 28 w 146"/>
                <a:gd name="T43" fmla="*/ 22 h 244"/>
                <a:gd name="T44" fmla="*/ 25 w 146"/>
                <a:gd name="T45" fmla="*/ 24 h 244"/>
                <a:gd name="T46" fmla="*/ 21 w 146"/>
                <a:gd name="T47" fmla="*/ 26 h 244"/>
                <a:gd name="T48" fmla="*/ 21 w 146"/>
                <a:gd name="T49" fmla="*/ 22 h 244"/>
                <a:gd name="T50" fmla="*/ 21 w 146"/>
                <a:gd name="T51" fmla="*/ 7 h 244"/>
                <a:gd name="T52" fmla="*/ 21 w 146"/>
                <a:gd name="T53" fmla="*/ 1 h 244"/>
                <a:gd name="T54" fmla="*/ 20 w 146"/>
                <a:gd name="T55" fmla="*/ 2 h 244"/>
                <a:gd name="T56" fmla="*/ 19 w 146"/>
                <a:gd name="T57" fmla="*/ 8 h 244"/>
                <a:gd name="T58" fmla="*/ 18 w 146"/>
                <a:gd name="T59" fmla="*/ 25 h 244"/>
                <a:gd name="T60" fmla="*/ 16 w 146"/>
                <a:gd name="T61" fmla="*/ 30 h 244"/>
                <a:gd name="T62" fmla="*/ 16 w 146"/>
                <a:gd name="T63" fmla="*/ 29 h 244"/>
                <a:gd name="T64" fmla="*/ 15 w 146"/>
                <a:gd name="T65" fmla="*/ 26 h 244"/>
                <a:gd name="T66" fmla="*/ 13 w 146"/>
                <a:gd name="T67" fmla="*/ 22 h 244"/>
                <a:gd name="T68" fmla="*/ 10 w 146"/>
                <a:gd name="T69" fmla="*/ 17 h 244"/>
                <a:gd name="T70" fmla="*/ 7 w 146"/>
                <a:gd name="T71" fmla="*/ 14 h 244"/>
                <a:gd name="T72" fmla="*/ 4 w 146"/>
                <a:gd name="T73" fmla="*/ 13 h 244"/>
                <a:gd name="T74" fmla="*/ 6 w 146"/>
                <a:gd name="T75" fmla="*/ 15 h 244"/>
                <a:gd name="T76" fmla="*/ 9 w 146"/>
                <a:gd name="T77" fmla="*/ 20 h 244"/>
                <a:gd name="T78" fmla="*/ 13 w 146"/>
                <a:gd name="T79" fmla="*/ 28 h 244"/>
                <a:gd name="T80" fmla="*/ 14 w 146"/>
                <a:gd name="T81" fmla="*/ 34 h 244"/>
                <a:gd name="T82" fmla="*/ 13 w 146"/>
                <a:gd name="T83" fmla="*/ 40 h 244"/>
                <a:gd name="T84" fmla="*/ 11 w 146"/>
                <a:gd name="T85" fmla="*/ 44 h 244"/>
                <a:gd name="T86" fmla="*/ 10 w 146"/>
                <a:gd name="T87" fmla="*/ 42 h 244"/>
                <a:gd name="T88" fmla="*/ 9 w 146"/>
                <a:gd name="T89" fmla="*/ 40 h 244"/>
                <a:gd name="T90" fmla="*/ 6 w 146"/>
                <a:gd name="T91" fmla="*/ 37 h 244"/>
                <a:gd name="T92" fmla="*/ 4 w 146"/>
                <a:gd name="T93" fmla="*/ 34 h 244"/>
                <a:gd name="T94" fmla="*/ 3 w 146"/>
                <a:gd name="T95" fmla="*/ 32 h 244"/>
                <a:gd name="T96" fmla="*/ 0 w 146"/>
                <a:gd name="T97" fmla="*/ 31 h 244"/>
                <a:gd name="T98" fmla="*/ 4 w 146"/>
                <a:gd name="T99" fmla="*/ 34 h 244"/>
                <a:gd name="T100" fmla="*/ 4 w 146"/>
                <a:gd name="T101" fmla="*/ 39 h 244"/>
                <a:gd name="T102" fmla="*/ 8 w 146"/>
                <a:gd name="T103" fmla="*/ 43 h 244"/>
                <a:gd name="T104" fmla="*/ 9 w 146"/>
                <a:gd name="T105" fmla="*/ 46 h 244"/>
                <a:gd name="T106" fmla="*/ 8 w 146"/>
                <a:gd name="T107" fmla="*/ 53 h 244"/>
                <a:gd name="T108" fmla="*/ 6 w 146"/>
                <a:gd name="T109" fmla="*/ 57 h 244"/>
                <a:gd name="T110" fmla="*/ 7 w 146"/>
                <a:gd name="T111" fmla="*/ 58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38" name="Freeform 329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58 w 279"/>
                <a:gd name="T1" fmla="*/ 46 h 227"/>
                <a:gd name="T2" fmla="*/ 56 w 279"/>
                <a:gd name="T3" fmla="*/ 44 h 227"/>
                <a:gd name="T4" fmla="*/ 51 w 279"/>
                <a:gd name="T5" fmla="*/ 44 h 227"/>
                <a:gd name="T6" fmla="*/ 49 w 279"/>
                <a:gd name="T7" fmla="*/ 39 h 227"/>
                <a:gd name="T8" fmla="*/ 49 w 279"/>
                <a:gd name="T9" fmla="*/ 29 h 227"/>
                <a:gd name="T10" fmla="*/ 49 w 279"/>
                <a:gd name="T11" fmla="*/ 19 h 227"/>
                <a:gd name="T12" fmla="*/ 49 w 279"/>
                <a:gd name="T13" fmla="*/ 22 h 227"/>
                <a:gd name="T14" fmla="*/ 45 w 279"/>
                <a:gd name="T15" fmla="*/ 35 h 227"/>
                <a:gd name="T16" fmla="*/ 43 w 279"/>
                <a:gd name="T17" fmla="*/ 37 h 227"/>
                <a:gd name="T18" fmla="*/ 38 w 279"/>
                <a:gd name="T19" fmla="*/ 31 h 227"/>
                <a:gd name="T20" fmla="*/ 34 w 279"/>
                <a:gd name="T21" fmla="*/ 28 h 227"/>
                <a:gd name="T22" fmla="*/ 33 w 279"/>
                <a:gd name="T23" fmla="*/ 6 h 227"/>
                <a:gd name="T24" fmla="*/ 30 w 279"/>
                <a:gd name="T25" fmla="*/ 3 h 227"/>
                <a:gd name="T26" fmla="*/ 32 w 279"/>
                <a:gd name="T27" fmla="*/ 9 h 227"/>
                <a:gd name="T28" fmla="*/ 32 w 279"/>
                <a:gd name="T29" fmla="*/ 25 h 227"/>
                <a:gd name="T30" fmla="*/ 21 w 279"/>
                <a:gd name="T31" fmla="*/ 17 h 227"/>
                <a:gd name="T32" fmla="*/ 8 w 279"/>
                <a:gd name="T33" fmla="*/ 8 h 227"/>
                <a:gd name="T34" fmla="*/ 3 w 279"/>
                <a:gd name="T35" fmla="*/ 3 h 227"/>
                <a:gd name="T36" fmla="*/ 4 w 279"/>
                <a:gd name="T37" fmla="*/ 7 h 227"/>
                <a:gd name="T38" fmla="*/ 13 w 279"/>
                <a:gd name="T39" fmla="*/ 15 h 227"/>
                <a:gd name="T40" fmla="*/ 24 w 279"/>
                <a:gd name="T41" fmla="*/ 24 h 227"/>
                <a:gd name="T42" fmla="*/ 32 w 279"/>
                <a:gd name="T43" fmla="*/ 29 h 227"/>
                <a:gd name="T44" fmla="*/ 26 w 279"/>
                <a:gd name="T45" fmla="*/ 29 h 227"/>
                <a:gd name="T46" fmla="*/ 18 w 279"/>
                <a:gd name="T47" fmla="*/ 29 h 227"/>
                <a:gd name="T48" fmla="*/ 7 w 279"/>
                <a:gd name="T49" fmla="*/ 29 h 227"/>
                <a:gd name="T50" fmla="*/ 0 w 279"/>
                <a:gd name="T51" fmla="*/ 25 h 227"/>
                <a:gd name="T52" fmla="*/ 3 w 279"/>
                <a:gd name="T53" fmla="*/ 29 h 227"/>
                <a:gd name="T54" fmla="*/ 11 w 279"/>
                <a:gd name="T55" fmla="*/ 31 h 227"/>
                <a:gd name="T56" fmla="*/ 24 w 279"/>
                <a:gd name="T57" fmla="*/ 32 h 227"/>
                <a:gd name="T58" fmla="*/ 31 w 279"/>
                <a:gd name="T59" fmla="*/ 33 h 227"/>
                <a:gd name="T60" fmla="*/ 37 w 279"/>
                <a:gd name="T61" fmla="*/ 37 h 227"/>
                <a:gd name="T62" fmla="*/ 39 w 279"/>
                <a:gd name="T63" fmla="*/ 40 h 227"/>
                <a:gd name="T64" fmla="*/ 37 w 279"/>
                <a:gd name="T65" fmla="*/ 44 h 227"/>
                <a:gd name="T66" fmla="*/ 28 w 279"/>
                <a:gd name="T67" fmla="*/ 46 h 227"/>
                <a:gd name="T68" fmla="*/ 22 w 279"/>
                <a:gd name="T69" fmla="*/ 50 h 227"/>
                <a:gd name="T70" fmla="*/ 22 w 279"/>
                <a:gd name="T71" fmla="*/ 50 h 227"/>
                <a:gd name="T72" fmla="*/ 29 w 279"/>
                <a:gd name="T73" fmla="*/ 50 h 227"/>
                <a:gd name="T74" fmla="*/ 38 w 279"/>
                <a:gd name="T75" fmla="*/ 46 h 227"/>
                <a:gd name="T76" fmla="*/ 44 w 279"/>
                <a:gd name="T77" fmla="*/ 44 h 227"/>
                <a:gd name="T78" fmla="*/ 49 w 279"/>
                <a:gd name="T79" fmla="*/ 44 h 227"/>
                <a:gd name="T80" fmla="*/ 52 w 279"/>
                <a:gd name="T81" fmla="*/ 46 h 227"/>
                <a:gd name="T82" fmla="*/ 57 w 279"/>
                <a:gd name="T83" fmla="*/ 50 h 227"/>
                <a:gd name="T84" fmla="*/ 61 w 279"/>
                <a:gd name="T85" fmla="*/ 51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87" name="Group 330"/>
          <p:cNvGrpSpPr>
            <a:grpSpLocks/>
          </p:cNvGrpSpPr>
          <p:nvPr/>
        </p:nvGrpSpPr>
        <p:grpSpPr bwMode="auto">
          <a:xfrm rot="5400000">
            <a:off x="-20637" y="3795712"/>
            <a:ext cx="2971800" cy="3048001"/>
            <a:chOff x="2640" y="432"/>
            <a:chExt cx="2208" cy="2024"/>
          </a:xfrm>
        </p:grpSpPr>
        <p:sp>
          <p:nvSpPr>
            <p:cNvPr id="16393" name="AutoShape 331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4" name="Freeform 332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28 h 123"/>
                <a:gd name="T2" fmla="*/ 4 w 310"/>
                <a:gd name="T3" fmla="*/ 30 h 123"/>
                <a:gd name="T4" fmla="*/ 4 w 310"/>
                <a:gd name="T5" fmla="*/ 31 h 123"/>
                <a:gd name="T6" fmla="*/ 7 w 310"/>
                <a:gd name="T7" fmla="*/ 31 h 123"/>
                <a:gd name="T8" fmla="*/ 11 w 310"/>
                <a:gd name="T9" fmla="*/ 31 h 123"/>
                <a:gd name="T10" fmla="*/ 17 w 310"/>
                <a:gd name="T11" fmla="*/ 31 h 123"/>
                <a:gd name="T12" fmla="*/ 22 w 310"/>
                <a:gd name="T13" fmla="*/ 31 h 123"/>
                <a:gd name="T14" fmla="*/ 30 w 310"/>
                <a:gd name="T15" fmla="*/ 32 h 123"/>
                <a:gd name="T16" fmla="*/ 36 w 310"/>
                <a:gd name="T17" fmla="*/ 32 h 123"/>
                <a:gd name="T18" fmla="*/ 45 w 310"/>
                <a:gd name="T19" fmla="*/ 32 h 123"/>
                <a:gd name="T20" fmla="*/ 52 w 310"/>
                <a:gd name="T21" fmla="*/ 31 h 123"/>
                <a:gd name="T22" fmla="*/ 58 w 310"/>
                <a:gd name="T23" fmla="*/ 31 h 123"/>
                <a:gd name="T24" fmla="*/ 63 w 310"/>
                <a:gd name="T25" fmla="*/ 31 h 123"/>
                <a:gd name="T26" fmla="*/ 67 w 310"/>
                <a:gd name="T27" fmla="*/ 31 h 123"/>
                <a:gd name="T28" fmla="*/ 70 w 310"/>
                <a:gd name="T29" fmla="*/ 31 h 123"/>
                <a:gd name="T30" fmla="*/ 73 w 310"/>
                <a:gd name="T31" fmla="*/ 30 h 123"/>
                <a:gd name="T32" fmla="*/ 74 w 310"/>
                <a:gd name="T33" fmla="*/ 28 h 123"/>
                <a:gd name="T34" fmla="*/ 67 w 310"/>
                <a:gd name="T35" fmla="*/ 27 h 123"/>
                <a:gd name="T36" fmla="*/ 61 w 310"/>
                <a:gd name="T37" fmla="*/ 25 h 123"/>
                <a:gd name="T38" fmla="*/ 57 w 310"/>
                <a:gd name="T39" fmla="*/ 21 h 123"/>
                <a:gd name="T40" fmla="*/ 53 w 310"/>
                <a:gd name="T41" fmla="*/ 17 h 123"/>
                <a:gd name="T42" fmla="*/ 50 w 310"/>
                <a:gd name="T43" fmla="*/ 12 h 123"/>
                <a:gd name="T44" fmla="*/ 47 w 310"/>
                <a:gd name="T45" fmla="*/ 7 h 123"/>
                <a:gd name="T46" fmla="*/ 45 w 310"/>
                <a:gd name="T47" fmla="*/ 4 h 123"/>
                <a:gd name="T48" fmla="*/ 45 w 310"/>
                <a:gd name="T49" fmla="*/ 0 h 123"/>
                <a:gd name="T50" fmla="*/ 30 w 310"/>
                <a:gd name="T51" fmla="*/ 0 h 123"/>
                <a:gd name="T52" fmla="*/ 28 w 310"/>
                <a:gd name="T53" fmla="*/ 4 h 123"/>
                <a:gd name="T54" fmla="*/ 27 w 310"/>
                <a:gd name="T55" fmla="*/ 7 h 123"/>
                <a:gd name="T56" fmla="*/ 25 w 310"/>
                <a:gd name="T57" fmla="*/ 12 h 123"/>
                <a:gd name="T58" fmla="*/ 22 w 310"/>
                <a:gd name="T59" fmla="*/ 17 h 123"/>
                <a:gd name="T60" fmla="*/ 17 w 310"/>
                <a:gd name="T61" fmla="*/ 21 h 123"/>
                <a:gd name="T62" fmla="*/ 12 w 310"/>
                <a:gd name="T63" fmla="*/ 25 h 123"/>
                <a:gd name="T64" fmla="*/ 7 w 310"/>
                <a:gd name="T65" fmla="*/ 27 h 123"/>
                <a:gd name="T66" fmla="*/ 0 w 310"/>
                <a:gd name="T67" fmla="*/ 28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5" name="Freeform 333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23 w 112"/>
                <a:gd name="T1" fmla="*/ 72 h 302"/>
                <a:gd name="T2" fmla="*/ 23 w 112"/>
                <a:gd name="T3" fmla="*/ 72 h 302"/>
                <a:gd name="T4" fmla="*/ 22 w 112"/>
                <a:gd name="T5" fmla="*/ 70 h 302"/>
                <a:gd name="T6" fmla="*/ 21 w 112"/>
                <a:gd name="T7" fmla="*/ 70 h 302"/>
                <a:gd name="T8" fmla="*/ 21 w 112"/>
                <a:gd name="T9" fmla="*/ 70 h 302"/>
                <a:gd name="T10" fmla="*/ 25 w 112"/>
                <a:gd name="T11" fmla="*/ 59 h 302"/>
                <a:gd name="T12" fmla="*/ 26 w 112"/>
                <a:gd name="T13" fmla="*/ 47 h 302"/>
                <a:gd name="T14" fmla="*/ 24 w 112"/>
                <a:gd name="T15" fmla="*/ 38 h 302"/>
                <a:gd name="T16" fmla="*/ 20 w 112"/>
                <a:gd name="T17" fmla="*/ 28 h 302"/>
                <a:gd name="T18" fmla="*/ 16 w 112"/>
                <a:gd name="T19" fmla="*/ 20 h 302"/>
                <a:gd name="T20" fmla="*/ 10 w 112"/>
                <a:gd name="T21" fmla="*/ 12 h 302"/>
                <a:gd name="T22" fmla="*/ 4 w 112"/>
                <a:gd name="T23" fmla="*/ 6 h 302"/>
                <a:gd name="T24" fmla="*/ 0 w 112"/>
                <a:gd name="T25" fmla="*/ 0 h 302"/>
                <a:gd name="T26" fmla="*/ 6 w 112"/>
                <a:gd name="T27" fmla="*/ 4 h 302"/>
                <a:gd name="T28" fmla="*/ 12 w 112"/>
                <a:gd name="T29" fmla="*/ 10 h 302"/>
                <a:gd name="T30" fmla="*/ 19 w 112"/>
                <a:gd name="T31" fmla="*/ 19 h 302"/>
                <a:gd name="T32" fmla="*/ 24 w 112"/>
                <a:gd name="T33" fmla="*/ 28 h 302"/>
                <a:gd name="T34" fmla="*/ 27 w 112"/>
                <a:gd name="T35" fmla="*/ 41 h 302"/>
                <a:gd name="T36" fmla="*/ 29 w 112"/>
                <a:gd name="T37" fmla="*/ 52 h 302"/>
                <a:gd name="T38" fmla="*/ 27 w 112"/>
                <a:gd name="T39" fmla="*/ 63 h 302"/>
                <a:gd name="T40" fmla="*/ 23 w 112"/>
                <a:gd name="T41" fmla="*/ 72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6" name="Freeform 334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5 w 101"/>
                <a:gd name="T7" fmla="*/ 0 h 23"/>
                <a:gd name="T8" fmla="*/ 8 w 101"/>
                <a:gd name="T9" fmla="*/ 1 h 23"/>
                <a:gd name="T10" fmla="*/ 12 w 101"/>
                <a:gd name="T11" fmla="*/ 3 h 23"/>
                <a:gd name="T12" fmla="*/ 14 w 101"/>
                <a:gd name="T13" fmla="*/ 3 h 23"/>
                <a:gd name="T14" fmla="*/ 17 w 101"/>
                <a:gd name="T15" fmla="*/ 3 h 23"/>
                <a:gd name="T16" fmla="*/ 19 w 101"/>
                <a:gd name="T17" fmla="*/ 5 h 23"/>
                <a:gd name="T18" fmla="*/ 17 w 101"/>
                <a:gd name="T19" fmla="*/ 4 h 23"/>
                <a:gd name="T20" fmla="*/ 14 w 101"/>
                <a:gd name="T21" fmla="*/ 3 h 23"/>
                <a:gd name="T22" fmla="*/ 12 w 101"/>
                <a:gd name="T23" fmla="*/ 3 h 23"/>
                <a:gd name="T24" fmla="*/ 8 w 101"/>
                <a:gd name="T25" fmla="*/ 3 h 23"/>
                <a:gd name="T26" fmla="*/ 5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7" name="Freeform 335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8 w 120"/>
                <a:gd name="T7" fmla="*/ 1 h 31"/>
                <a:gd name="T8" fmla="*/ 12 w 120"/>
                <a:gd name="T9" fmla="*/ 3 h 31"/>
                <a:gd name="T10" fmla="*/ 16 w 120"/>
                <a:gd name="T11" fmla="*/ 3 h 31"/>
                <a:gd name="T12" fmla="*/ 21 w 120"/>
                <a:gd name="T13" fmla="*/ 3 h 31"/>
                <a:gd name="T14" fmla="*/ 25 w 120"/>
                <a:gd name="T15" fmla="*/ 3 h 31"/>
                <a:gd name="T16" fmla="*/ 28 w 120"/>
                <a:gd name="T17" fmla="*/ 5 h 31"/>
                <a:gd name="T18" fmla="*/ 26 w 120"/>
                <a:gd name="T19" fmla="*/ 4 h 31"/>
                <a:gd name="T20" fmla="*/ 22 w 120"/>
                <a:gd name="T21" fmla="*/ 4 h 31"/>
                <a:gd name="T22" fmla="*/ 18 w 120"/>
                <a:gd name="T23" fmla="*/ 3 h 31"/>
                <a:gd name="T24" fmla="*/ 13 w 120"/>
                <a:gd name="T25" fmla="*/ 3 h 31"/>
                <a:gd name="T26" fmla="*/ 8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8" name="Freeform 336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9 w 124"/>
                <a:gd name="T7" fmla="*/ 0 h 25"/>
                <a:gd name="T8" fmla="*/ 13 w 124"/>
                <a:gd name="T9" fmla="*/ 3 h 25"/>
                <a:gd name="T10" fmla="*/ 18 w 124"/>
                <a:gd name="T11" fmla="*/ 3 h 25"/>
                <a:gd name="T12" fmla="*/ 24 w 124"/>
                <a:gd name="T13" fmla="*/ 3 h 25"/>
                <a:gd name="T14" fmla="*/ 27 w 124"/>
                <a:gd name="T15" fmla="*/ 3 h 25"/>
                <a:gd name="T16" fmla="*/ 30 w 124"/>
                <a:gd name="T17" fmla="*/ 4 h 25"/>
                <a:gd name="T18" fmla="*/ 28 w 124"/>
                <a:gd name="T19" fmla="*/ 3 h 25"/>
                <a:gd name="T20" fmla="*/ 24 w 124"/>
                <a:gd name="T21" fmla="*/ 3 h 25"/>
                <a:gd name="T22" fmla="*/ 19 w 124"/>
                <a:gd name="T23" fmla="*/ 3 h 25"/>
                <a:gd name="T24" fmla="*/ 13 w 124"/>
                <a:gd name="T25" fmla="*/ 3 h 25"/>
                <a:gd name="T26" fmla="*/ 9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9" name="Freeform 337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8 w 112"/>
                <a:gd name="T7" fmla="*/ 0 h 19"/>
                <a:gd name="T8" fmla="*/ 12 w 112"/>
                <a:gd name="T9" fmla="*/ 2 h 19"/>
                <a:gd name="T10" fmla="*/ 17 w 112"/>
                <a:gd name="T11" fmla="*/ 4 h 19"/>
                <a:gd name="T12" fmla="*/ 21 w 112"/>
                <a:gd name="T13" fmla="*/ 8 h 19"/>
                <a:gd name="T14" fmla="*/ 24 w 112"/>
                <a:gd name="T15" fmla="*/ 9 h 19"/>
                <a:gd name="T16" fmla="*/ 26 w 112"/>
                <a:gd name="T17" fmla="*/ 9 h 19"/>
                <a:gd name="T18" fmla="*/ 24 w 112"/>
                <a:gd name="T19" fmla="*/ 9 h 19"/>
                <a:gd name="T20" fmla="*/ 21 w 112"/>
                <a:gd name="T21" fmla="*/ 9 h 19"/>
                <a:gd name="T22" fmla="*/ 16 w 112"/>
                <a:gd name="T23" fmla="*/ 9 h 19"/>
                <a:gd name="T24" fmla="*/ 11 w 112"/>
                <a:gd name="T25" fmla="*/ 9 h 19"/>
                <a:gd name="T26" fmla="*/ 8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0" name="Freeform 338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5 w 94"/>
                <a:gd name="T7" fmla="*/ 1 h 15"/>
                <a:gd name="T8" fmla="*/ 9 w 94"/>
                <a:gd name="T9" fmla="*/ 0 h 15"/>
                <a:gd name="T10" fmla="*/ 12 w 94"/>
                <a:gd name="T11" fmla="*/ 1 h 15"/>
                <a:gd name="T12" fmla="*/ 15 w 94"/>
                <a:gd name="T13" fmla="*/ 3 h 15"/>
                <a:gd name="T14" fmla="*/ 18 w 94"/>
                <a:gd name="T15" fmla="*/ 3 h 15"/>
                <a:gd name="T16" fmla="*/ 21 w 94"/>
                <a:gd name="T17" fmla="*/ 3 h 15"/>
                <a:gd name="T18" fmla="*/ 19 w 94"/>
                <a:gd name="T19" fmla="*/ 3 h 15"/>
                <a:gd name="T20" fmla="*/ 16 w 94"/>
                <a:gd name="T21" fmla="*/ 3 h 15"/>
                <a:gd name="T22" fmla="*/ 12 w 94"/>
                <a:gd name="T23" fmla="*/ 3 h 15"/>
                <a:gd name="T24" fmla="*/ 9 w 94"/>
                <a:gd name="T25" fmla="*/ 3 h 15"/>
                <a:gd name="T26" fmla="*/ 5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1" name="Freeform 339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5 w 46"/>
                <a:gd name="T9" fmla="*/ 3 h 18"/>
                <a:gd name="T10" fmla="*/ 8 w 46"/>
                <a:gd name="T11" fmla="*/ 1 h 18"/>
                <a:gd name="T12" fmla="*/ 11 w 46"/>
                <a:gd name="T13" fmla="*/ 0 h 18"/>
                <a:gd name="T14" fmla="*/ 12 w 46"/>
                <a:gd name="T15" fmla="*/ 2 h 18"/>
                <a:gd name="T16" fmla="*/ 13 w 46"/>
                <a:gd name="T17" fmla="*/ 4 h 18"/>
                <a:gd name="T18" fmla="*/ 11 w 46"/>
                <a:gd name="T19" fmla="*/ 4 h 18"/>
                <a:gd name="T20" fmla="*/ 10 w 46"/>
                <a:gd name="T21" fmla="*/ 4 h 18"/>
                <a:gd name="T22" fmla="*/ 7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2" name="Freeform 340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7 w 86"/>
                <a:gd name="T9" fmla="*/ 1 h 23"/>
                <a:gd name="T10" fmla="*/ 9 w 86"/>
                <a:gd name="T11" fmla="*/ 2 h 23"/>
                <a:gd name="T12" fmla="*/ 12 w 86"/>
                <a:gd name="T13" fmla="*/ 2 h 23"/>
                <a:gd name="T14" fmla="*/ 14 w 86"/>
                <a:gd name="T15" fmla="*/ 2 h 23"/>
                <a:gd name="T16" fmla="*/ 16 w 86"/>
                <a:gd name="T17" fmla="*/ 2 h 23"/>
                <a:gd name="T18" fmla="*/ 14 w 86"/>
                <a:gd name="T19" fmla="*/ 2 h 23"/>
                <a:gd name="T20" fmla="*/ 12 w 86"/>
                <a:gd name="T21" fmla="*/ 2 h 23"/>
                <a:gd name="T22" fmla="*/ 9 w 86"/>
                <a:gd name="T23" fmla="*/ 2 h 23"/>
                <a:gd name="T24" fmla="*/ 7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3" name="Freeform 341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9 w 121"/>
                <a:gd name="T7" fmla="*/ 0 h 24"/>
                <a:gd name="T8" fmla="*/ 14 w 121"/>
                <a:gd name="T9" fmla="*/ 2 h 24"/>
                <a:gd name="T10" fmla="*/ 19 w 121"/>
                <a:gd name="T11" fmla="*/ 4 h 24"/>
                <a:gd name="T12" fmla="*/ 24 w 121"/>
                <a:gd name="T13" fmla="*/ 4 h 24"/>
                <a:gd name="T14" fmla="*/ 27 w 121"/>
                <a:gd name="T15" fmla="*/ 4 h 24"/>
                <a:gd name="T16" fmla="*/ 30 w 121"/>
                <a:gd name="T17" fmla="*/ 6 h 24"/>
                <a:gd name="T18" fmla="*/ 29 w 121"/>
                <a:gd name="T19" fmla="*/ 6 h 24"/>
                <a:gd name="T20" fmla="*/ 24 w 121"/>
                <a:gd name="T21" fmla="*/ 5 h 24"/>
                <a:gd name="T22" fmla="*/ 19 w 121"/>
                <a:gd name="T23" fmla="*/ 5 h 24"/>
                <a:gd name="T24" fmla="*/ 15 w 121"/>
                <a:gd name="T25" fmla="*/ 4 h 24"/>
                <a:gd name="T26" fmla="*/ 9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4" name="Freeform 342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7 w 110"/>
                <a:gd name="T7" fmla="*/ 1 h 14"/>
                <a:gd name="T8" fmla="*/ 10 w 110"/>
                <a:gd name="T9" fmla="*/ 0 h 14"/>
                <a:gd name="T10" fmla="*/ 15 w 110"/>
                <a:gd name="T11" fmla="*/ 0 h 14"/>
                <a:gd name="T12" fmla="*/ 18 w 110"/>
                <a:gd name="T13" fmla="*/ 2 h 14"/>
                <a:gd name="T14" fmla="*/ 22 w 110"/>
                <a:gd name="T15" fmla="*/ 3 h 14"/>
                <a:gd name="T16" fmla="*/ 25 w 110"/>
                <a:gd name="T17" fmla="*/ 3 h 14"/>
                <a:gd name="T18" fmla="*/ 22 w 110"/>
                <a:gd name="T19" fmla="*/ 3 h 14"/>
                <a:gd name="T20" fmla="*/ 19 w 110"/>
                <a:gd name="T21" fmla="*/ 3 h 14"/>
                <a:gd name="T22" fmla="*/ 15 w 110"/>
                <a:gd name="T23" fmla="*/ 3 h 14"/>
                <a:gd name="T24" fmla="*/ 10 w 110"/>
                <a:gd name="T25" fmla="*/ 3 h 14"/>
                <a:gd name="T26" fmla="*/ 7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5" name="Freeform 343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6 w 89"/>
                <a:gd name="T7" fmla="*/ 0 h 14"/>
                <a:gd name="T8" fmla="*/ 9 w 89"/>
                <a:gd name="T9" fmla="*/ 1 h 14"/>
                <a:gd name="T10" fmla="*/ 12 w 89"/>
                <a:gd name="T11" fmla="*/ 3 h 14"/>
                <a:gd name="T12" fmla="*/ 15 w 89"/>
                <a:gd name="T13" fmla="*/ 6 h 14"/>
                <a:gd name="T14" fmla="*/ 16 w 89"/>
                <a:gd name="T15" fmla="*/ 7 h 14"/>
                <a:gd name="T16" fmla="*/ 18 w 89"/>
                <a:gd name="T17" fmla="*/ 7 h 14"/>
                <a:gd name="T18" fmla="*/ 16 w 89"/>
                <a:gd name="T19" fmla="*/ 7 h 14"/>
                <a:gd name="T20" fmla="*/ 14 w 89"/>
                <a:gd name="T21" fmla="*/ 7 h 14"/>
                <a:gd name="T22" fmla="*/ 11 w 89"/>
                <a:gd name="T23" fmla="*/ 7 h 14"/>
                <a:gd name="T24" fmla="*/ 8 w 89"/>
                <a:gd name="T25" fmla="*/ 7 h 14"/>
                <a:gd name="T26" fmla="*/ 6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6" name="Freeform 344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5 w 55"/>
                <a:gd name="T9" fmla="*/ 1 h 14"/>
                <a:gd name="T10" fmla="*/ 8 w 55"/>
                <a:gd name="T11" fmla="*/ 0 h 14"/>
                <a:gd name="T12" fmla="*/ 10 w 55"/>
                <a:gd name="T13" fmla="*/ 1 h 14"/>
                <a:gd name="T14" fmla="*/ 11 w 55"/>
                <a:gd name="T15" fmla="*/ 2 h 14"/>
                <a:gd name="T16" fmla="*/ 12 w 55"/>
                <a:gd name="T17" fmla="*/ 3 h 14"/>
                <a:gd name="T18" fmla="*/ 10 w 55"/>
                <a:gd name="T19" fmla="*/ 3 h 14"/>
                <a:gd name="T20" fmla="*/ 9 w 55"/>
                <a:gd name="T21" fmla="*/ 3 h 14"/>
                <a:gd name="T22" fmla="*/ 7 w 55"/>
                <a:gd name="T23" fmla="*/ 3 h 14"/>
                <a:gd name="T24" fmla="*/ 4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7" name="Freeform 345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12 w 54"/>
                <a:gd name="T1" fmla="*/ 2 h 23"/>
                <a:gd name="T2" fmla="*/ 11 w 54"/>
                <a:gd name="T3" fmla="*/ 2 h 23"/>
                <a:gd name="T4" fmla="*/ 9 w 54"/>
                <a:gd name="T5" fmla="*/ 2 h 23"/>
                <a:gd name="T6" fmla="*/ 8 w 54"/>
                <a:gd name="T7" fmla="*/ 2 h 23"/>
                <a:gd name="T8" fmla="*/ 5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6 w 54"/>
                <a:gd name="T25" fmla="*/ 2 h 23"/>
                <a:gd name="T26" fmla="*/ 8 w 54"/>
                <a:gd name="T27" fmla="*/ 2 h 23"/>
                <a:gd name="T28" fmla="*/ 9 w 54"/>
                <a:gd name="T29" fmla="*/ 2 h 23"/>
                <a:gd name="T30" fmla="*/ 11 w 54"/>
                <a:gd name="T31" fmla="*/ 2 h 23"/>
                <a:gd name="T32" fmla="*/ 12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8" name="Freeform 346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13 h 52"/>
                <a:gd name="T2" fmla="*/ 2 w 10"/>
                <a:gd name="T3" fmla="*/ 11 h 52"/>
                <a:gd name="T4" fmla="*/ 2 w 10"/>
                <a:gd name="T5" fmla="*/ 7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5 h 52"/>
                <a:gd name="T14" fmla="*/ 2 w 10"/>
                <a:gd name="T15" fmla="*/ 11 h 52"/>
                <a:gd name="T16" fmla="*/ 2 w 10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9" name="Freeform 347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1 w 31"/>
                <a:gd name="T1" fmla="*/ 20 h 44"/>
                <a:gd name="T2" fmla="*/ 9 w 31"/>
                <a:gd name="T3" fmla="*/ 17 h 44"/>
                <a:gd name="T4" fmla="*/ 6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9 h 44"/>
                <a:gd name="T18" fmla="*/ 5 w 31"/>
                <a:gd name="T19" fmla="*/ 14 h 44"/>
                <a:gd name="T20" fmla="*/ 7 w 31"/>
                <a:gd name="T21" fmla="*/ 17 h 44"/>
                <a:gd name="T22" fmla="*/ 10 w 31"/>
                <a:gd name="T23" fmla="*/ 19 h 44"/>
                <a:gd name="T24" fmla="*/ 11 w 31"/>
                <a:gd name="T25" fmla="*/ 2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0" name="Freeform 348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7 w 69"/>
                <a:gd name="T7" fmla="*/ 1 h 15"/>
                <a:gd name="T8" fmla="*/ 10 w 69"/>
                <a:gd name="T9" fmla="*/ 0 h 15"/>
                <a:gd name="T10" fmla="*/ 13 w 69"/>
                <a:gd name="T11" fmla="*/ 0 h 15"/>
                <a:gd name="T12" fmla="*/ 15 w 69"/>
                <a:gd name="T13" fmla="*/ 2 h 15"/>
                <a:gd name="T14" fmla="*/ 17 w 69"/>
                <a:gd name="T15" fmla="*/ 5 h 15"/>
                <a:gd name="T16" fmla="*/ 18 w 69"/>
                <a:gd name="T17" fmla="*/ 7 h 15"/>
                <a:gd name="T18" fmla="*/ 17 w 69"/>
                <a:gd name="T19" fmla="*/ 7 h 15"/>
                <a:gd name="T20" fmla="*/ 17 w 69"/>
                <a:gd name="T21" fmla="*/ 7 h 15"/>
                <a:gd name="T22" fmla="*/ 14 w 69"/>
                <a:gd name="T23" fmla="*/ 7 h 15"/>
                <a:gd name="T24" fmla="*/ 10 w 69"/>
                <a:gd name="T25" fmla="*/ 7 h 15"/>
                <a:gd name="T26" fmla="*/ 8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1" name="Freeform 349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4 w 63"/>
                <a:gd name="T7" fmla="*/ 3 h 28"/>
                <a:gd name="T8" fmla="*/ 7 w 63"/>
                <a:gd name="T9" fmla="*/ 3 h 28"/>
                <a:gd name="T10" fmla="*/ 8 w 63"/>
                <a:gd name="T11" fmla="*/ 3 h 28"/>
                <a:gd name="T12" fmla="*/ 9 w 63"/>
                <a:gd name="T13" fmla="*/ 3 h 28"/>
                <a:gd name="T14" fmla="*/ 11 w 63"/>
                <a:gd name="T15" fmla="*/ 3 h 28"/>
                <a:gd name="T16" fmla="*/ 11 w 63"/>
                <a:gd name="T17" fmla="*/ 4 h 28"/>
                <a:gd name="T18" fmla="*/ 11 w 63"/>
                <a:gd name="T19" fmla="*/ 5 h 28"/>
                <a:gd name="T20" fmla="*/ 9 w 63"/>
                <a:gd name="T21" fmla="*/ 5 h 28"/>
                <a:gd name="T22" fmla="*/ 8 w 63"/>
                <a:gd name="T23" fmla="*/ 4 h 28"/>
                <a:gd name="T24" fmla="*/ 7 w 63"/>
                <a:gd name="T25" fmla="*/ 3 h 28"/>
                <a:gd name="T26" fmla="*/ 4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2" name="Freeform 350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4 w 64"/>
                <a:gd name="T9" fmla="*/ 0 h 15"/>
                <a:gd name="T10" fmla="*/ 7 w 64"/>
                <a:gd name="T11" fmla="*/ 0 h 15"/>
                <a:gd name="T12" fmla="*/ 8 w 64"/>
                <a:gd name="T13" fmla="*/ 1 h 15"/>
                <a:gd name="T14" fmla="*/ 9 w 64"/>
                <a:gd name="T15" fmla="*/ 3 h 15"/>
                <a:gd name="T16" fmla="*/ 10 w 64"/>
                <a:gd name="T17" fmla="*/ 7 h 15"/>
                <a:gd name="T18" fmla="*/ 10 w 64"/>
                <a:gd name="T19" fmla="*/ 7 h 15"/>
                <a:gd name="T20" fmla="*/ 9 w 64"/>
                <a:gd name="T21" fmla="*/ 7 h 15"/>
                <a:gd name="T22" fmla="*/ 8 w 64"/>
                <a:gd name="T23" fmla="*/ 7 h 15"/>
                <a:gd name="T24" fmla="*/ 7 w 64"/>
                <a:gd name="T25" fmla="*/ 7 h 15"/>
                <a:gd name="T26" fmla="*/ 5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3" name="Freeform 351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6 w 66"/>
                <a:gd name="T7" fmla="*/ 2 h 20"/>
                <a:gd name="T8" fmla="*/ 10 w 66"/>
                <a:gd name="T9" fmla="*/ 2 h 20"/>
                <a:gd name="T10" fmla="*/ 12 w 66"/>
                <a:gd name="T11" fmla="*/ 0 h 20"/>
                <a:gd name="T12" fmla="*/ 15 w 66"/>
                <a:gd name="T13" fmla="*/ 0 h 20"/>
                <a:gd name="T14" fmla="*/ 18 w 66"/>
                <a:gd name="T15" fmla="*/ 1 h 20"/>
                <a:gd name="T16" fmla="*/ 19 w 66"/>
                <a:gd name="T17" fmla="*/ 2 h 20"/>
                <a:gd name="T18" fmla="*/ 19 w 66"/>
                <a:gd name="T19" fmla="*/ 2 h 20"/>
                <a:gd name="T20" fmla="*/ 18 w 66"/>
                <a:gd name="T21" fmla="*/ 2 h 20"/>
                <a:gd name="T22" fmla="*/ 16 w 66"/>
                <a:gd name="T23" fmla="*/ 2 h 20"/>
                <a:gd name="T24" fmla="*/ 13 w 66"/>
                <a:gd name="T25" fmla="*/ 2 h 20"/>
                <a:gd name="T26" fmla="*/ 10 w 66"/>
                <a:gd name="T27" fmla="*/ 2 h 20"/>
                <a:gd name="T28" fmla="*/ 6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4" name="Freeform 352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15 h 26"/>
                <a:gd name="T2" fmla="*/ 3 w 65"/>
                <a:gd name="T3" fmla="*/ 13 h 26"/>
                <a:gd name="T4" fmla="*/ 3 w 65"/>
                <a:gd name="T5" fmla="*/ 13 h 26"/>
                <a:gd name="T6" fmla="*/ 5 w 65"/>
                <a:gd name="T7" fmla="*/ 8 h 26"/>
                <a:gd name="T8" fmla="*/ 7 w 65"/>
                <a:gd name="T9" fmla="*/ 4 h 26"/>
                <a:gd name="T10" fmla="*/ 9 w 65"/>
                <a:gd name="T11" fmla="*/ 1 h 26"/>
                <a:gd name="T12" fmla="*/ 10 w 65"/>
                <a:gd name="T13" fmla="*/ 0 h 26"/>
                <a:gd name="T14" fmla="*/ 12 w 65"/>
                <a:gd name="T15" fmla="*/ 1 h 26"/>
                <a:gd name="T16" fmla="*/ 12 w 65"/>
                <a:gd name="T17" fmla="*/ 3 h 26"/>
                <a:gd name="T18" fmla="*/ 12 w 65"/>
                <a:gd name="T19" fmla="*/ 6 h 26"/>
                <a:gd name="T20" fmla="*/ 12 w 65"/>
                <a:gd name="T21" fmla="*/ 10 h 26"/>
                <a:gd name="T22" fmla="*/ 10 w 65"/>
                <a:gd name="T23" fmla="*/ 13 h 26"/>
                <a:gd name="T24" fmla="*/ 8 w 65"/>
                <a:gd name="T25" fmla="*/ 13 h 26"/>
                <a:gd name="T26" fmla="*/ 6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5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5" name="Freeform 353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10 h 40"/>
                <a:gd name="T2" fmla="*/ 4 w 66"/>
                <a:gd name="T3" fmla="*/ 8 h 40"/>
                <a:gd name="T4" fmla="*/ 4 w 66"/>
                <a:gd name="T5" fmla="*/ 7 h 40"/>
                <a:gd name="T6" fmla="*/ 6 w 66"/>
                <a:gd name="T7" fmla="*/ 4 h 40"/>
                <a:gd name="T8" fmla="*/ 9 w 66"/>
                <a:gd name="T9" fmla="*/ 4 h 40"/>
                <a:gd name="T10" fmla="*/ 11 w 66"/>
                <a:gd name="T11" fmla="*/ 4 h 40"/>
                <a:gd name="T12" fmla="*/ 13 w 66"/>
                <a:gd name="T13" fmla="*/ 1 h 40"/>
                <a:gd name="T14" fmla="*/ 15 w 66"/>
                <a:gd name="T15" fmla="*/ 0 h 40"/>
                <a:gd name="T16" fmla="*/ 16 w 66"/>
                <a:gd name="T17" fmla="*/ 3 h 40"/>
                <a:gd name="T18" fmla="*/ 16 w 66"/>
                <a:gd name="T19" fmla="*/ 4 h 40"/>
                <a:gd name="T20" fmla="*/ 15 w 66"/>
                <a:gd name="T21" fmla="*/ 4 h 40"/>
                <a:gd name="T22" fmla="*/ 12 w 66"/>
                <a:gd name="T23" fmla="*/ 4 h 40"/>
                <a:gd name="T24" fmla="*/ 10 w 66"/>
                <a:gd name="T25" fmla="*/ 6 h 40"/>
                <a:gd name="T26" fmla="*/ 7 w 66"/>
                <a:gd name="T27" fmla="*/ 7 h 40"/>
                <a:gd name="T28" fmla="*/ 4 w 66"/>
                <a:gd name="T29" fmla="*/ 8 h 40"/>
                <a:gd name="T30" fmla="*/ 4 w 66"/>
                <a:gd name="T31" fmla="*/ 9 h 40"/>
                <a:gd name="T32" fmla="*/ 0 w 66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6" name="Freeform 354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12 h 54"/>
                <a:gd name="T2" fmla="*/ 3 w 67"/>
                <a:gd name="T3" fmla="*/ 10 h 54"/>
                <a:gd name="T4" fmla="*/ 3 w 67"/>
                <a:gd name="T5" fmla="*/ 9 h 54"/>
                <a:gd name="T6" fmla="*/ 4 w 67"/>
                <a:gd name="T7" fmla="*/ 6 h 54"/>
                <a:gd name="T8" fmla="*/ 7 w 67"/>
                <a:gd name="T9" fmla="*/ 3 h 54"/>
                <a:gd name="T10" fmla="*/ 8 w 67"/>
                <a:gd name="T11" fmla="*/ 3 h 54"/>
                <a:gd name="T12" fmla="*/ 10 w 67"/>
                <a:gd name="T13" fmla="*/ 2 h 54"/>
                <a:gd name="T14" fmla="*/ 10 w 67"/>
                <a:gd name="T15" fmla="*/ 0 h 54"/>
                <a:gd name="T16" fmla="*/ 12 w 67"/>
                <a:gd name="T17" fmla="*/ 2 h 54"/>
                <a:gd name="T18" fmla="*/ 12 w 67"/>
                <a:gd name="T19" fmla="*/ 3 h 54"/>
                <a:gd name="T20" fmla="*/ 10 w 67"/>
                <a:gd name="T21" fmla="*/ 3 h 54"/>
                <a:gd name="T22" fmla="*/ 9 w 67"/>
                <a:gd name="T23" fmla="*/ 5 h 54"/>
                <a:gd name="T24" fmla="*/ 7 w 67"/>
                <a:gd name="T25" fmla="*/ 7 h 54"/>
                <a:gd name="T26" fmla="*/ 5 w 67"/>
                <a:gd name="T27" fmla="*/ 9 h 54"/>
                <a:gd name="T28" fmla="*/ 3 w 67"/>
                <a:gd name="T29" fmla="*/ 10 h 54"/>
                <a:gd name="T30" fmla="*/ 3 w 67"/>
                <a:gd name="T31" fmla="*/ 11 h 54"/>
                <a:gd name="T32" fmla="*/ 0 w 67"/>
                <a:gd name="T33" fmla="*/ 1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7" name="Freeform 355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16 h 61"/>
                <a:gd name="T2" fmla="*/ 4 w 69"/>
                <a:gd name="T3" fmla="*/ 14 h 61"/>
                <a:gd name="T4" fmla="*/ 4 w 69"/>
                <a:gd name="T5" fmla="*/ 12 h 61"/>
                <a:gd name="T6" fmla="*/ 6 w 69"/>
                <a:gd name="T7" fmla="*/ 9 h 61"/>
                <a:gd name="T8" fmla="*/ 9 w 69"/>
                <a:gd name="T9" fmla="*/ 5 h 61"/>
                <a:gd name="T10" fmla="*/ 11 w 69"/>
                <a:gd name="T11" fmla="*/ 4 h 61"/>
                <a:gd name="T12" fmla="*/ 15 w 69"/>
                <a:gd name="T13" fmla="*/ 3 h 61"/>
                <a:gd name="T14" fmla="*/ 17 w 69"/>
                <a:gd name="T15" fmla="*/ 0 h 61"/>
                <a:gd name="T16" fmla="*/ 18 w 69"/>
                <a:gd name="T17" fmla="*/ 2 h 61"/>
                <a:gd name="T18" fmla="*/ 18 w 69"/>
                <a:gd name="T19" fmla="*/ 4 h 61"/>
                <a:gd name="T20" fmla="*/ 17 w 69"/>
                <a:gd name="T21" fmla="*/ 4 h 61"/>
                <a:gd name="T22" fmla="*/ 14 w 69"/>
                <a:gd name="T23" fmla="*/ 6 h 61"/>
                <a:gd name="T24" fmla="*/ 10 w 69"/>
                <a:gd name="T25" fmla="*/ 9 h 61"/>
                <a:gd name="T26" fmla="*/ 8 w 69"/>
                <a:gd name="T27" fmla="*/ 11 h 61"/>
                <a:gd name="T28" fmla="*/ 4 w 69"/>
                <a:gd name="T29" fmla="*/ 12 h 61"/>
                <a:gd name="T30" fmla="*/ 4 w 69"/>
                <a:gd name="T31" fmla="*/ 15 h 61"/>
                <a:gd name="T32" fmla="*/ 0 w 69"/>
                <a:gd name="T33" fmla="*/ 1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8" name="Freeform 356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14 h 73"/>
                <a:gd name="T2" fmla="*/ 4 w 65"/>
                <a:gd name="T3" fmla="*/ 12 h 73"/>
                <a:gd name="T4" fmla="*/ 4 w 65"/>
                <a:gd name="T5" fmla="*/ 10 h 73"/>
                <a:gd name="T6" fmla="*/ 4 w 65"/>
                <a:gd name="T7" fmla="*/ 8 h 73"/>
                <a:gd name="T8" fmla="*/ 6 w 65"/>
                <a:gd name="T9" fmla="*/ 6 h 73"/>
                <a:gd name="T10" fmla="*/ 9 w 65"/>
                <a:gd name="T11" fmla="*/ 3 h 73"/>
                <a:gd name="T12" fmla="*/ 11 w 65"/>
                <a:gd name="T13" fmla="*/ 3 h 73"/>
                <a:gd name="T14" fmla="*/ 12 w 65"/>
                <a:gd name="T15" fmla="*/ 2 h 73"/>
                <a:gd name="T16" fmla="*/ 15 w 65"/>
                <a:gd name="T17" fmla="*/ 0 h 73"/>
                <a:gd name="T18" fmla="*/ 16 w 65"/>
                <a:gd name="T19" fmla="*/ 3 h 73"/>
                <a:gd name="T20" fmla="*/ 14 w 65"/>
                <a:gd name="T21" fmla="*/ 3 h 73"/>
                <a:gd name="T22" fmla="*/ 12 w 65"/>
                <a:gd name="T23" fmla="*/ 4 h 73"/>
                <a:gd name="T24" fmla="*/ 10 w 65"/>
                <a:gd name="T25" fmla="*/ 7 h 73"/>
                <a:gd name="T26" fmla="*/ 7 w 65"/>
                <a:gd name="T27" fmla="*/ 9 h 73"/>
                <a:gd name="T28" fmla="*/ 4 w 65"/>
                <a:gd name="T29" fmla="*/ 11 h 73"/>
                <a:gd name="T30" fmla="*/ 4 w 65"/>
                <a:gd name="T31" fmla="*/ 14 h 73"/>
                <a:gd name="T32" fmla="*/ 0 w 65"/>
                <a:gd name="T33" fmla="*/ 1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9" name="Freeform 357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12 w 32"/>
                <a:gd name="T1" fmla="*/ 1 h 79"/>
                <a:gd name="T2" fmla="*/ 12 w 32"/>
                <a:gd name="T3" fmla="*/ 4 h 79"/>
                <a:gd name="T4" fmla="*/ 11 w 32"/>
                <a:gd name="T5" fmla="*/ 4 h 79"/>
                <a:gd name="T6" fmla="*/ 10 w 32"/>
                <a:gd name="T7" fmla="*/ 8 h 79"/>
                <a:gd name="T8" fmla="*/ 7 w 32"/>
                <a:gd name="T9" fmla="*/ 11 h 79"/>
                <a:gd name="T10" fmla="*/ 5 w 32"/>
                <a:gd name="T11" fmla="*/ 14 h 79"/>
                <a:gd name="T12" fmla="*/ 5 w 32"/>
                <a:gd name="T13" fmla="*/ 19 h 79"/>
                <a:gd name="T14" fmla="*/ 5 w 32"/>
                <a:gd name="T15" fmla="*/ 22 h 79"/>
                <a:gd name="T16" fmla="*/ 3 w 32"/>
                <a:gd name="T17" fmla="*/ 25 h 79"/>
                <a:gd name="T18" fmla="*/ 0 w 32"/>
                <a:gd name="T19" fmla="*/ 21 h 79"/>
                <a:gd name="T20" fmla="*/ 1 w 32"/>
                <a:gd name="T21" fmla="*/ 17 h 79"/>
                <a:gd name="T22" fmla="*/ 4 w 32"/>
                <a:gd name="T23" fmla="*/ 13 h 79"/>
                <a:gd name="T24" fmla="*/ 5 w 32"/>
                <a:gd name="T25" fmla="*/ 9 h 79"/>
                <a:gd name="T26" fmla="*/ 5 w 32"/>
                <a:gd name="T27" fmla="*/ 4 h 79"/>
                <a:gd name="T28" fmla="*/ 6 w 32"/>
                <a:gd name="T29" fmla="*/ 4 h 79"/>
                <a:gd name="T30" fmla="*/ 10 w 32"/>
                <a:gd name="T31" fmla="*/ 0 h 79"/>
                <a:gd name="T32" fmla="*/ 12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0" name="Freeform 358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1 w 31"/>
                <a:gd name="T1" fmla="*/ 0 h 79"/>
                <a:gd name="T2" fmla="*/ 11 w 31"/>
                <a:gd name="T3" fmla="*/ 3 h 79"/>
                <a:gd name="T4" fmla="*/ 10 w 31"/>
                <a:gd name="T5" fmla="*/ 3 h 79"/>
                <a:gd name="T6" fmla="*/ 9 w 31"/>
                <a:gd name="T7" fmla="*/ 4 h 79"/>
                <a:gd name="T8" fmla="*/ 6 w 31"/>
                <a:gd name="T9" fmla="*/ 7 h 79"/>
                <a:gd name="T10" fmla="*/ 5 w 31"/>
                <a:gd name="T11" fmla="*/ 9 h 79"/>
                <a:gd name="T12" fmla="*/ 5 w 31"/>
                <a:gd name="T13" fmla="*/ 12 h 79"/>
                <a:gd name="T14" fmla="*/ 5 w 31"/>
                <a:gd name="T15" fmla="*/ 14 h 79"/>
                <a:gd name="T16" fmla="*/ 2 w 31"/>
                <a:gd name="T17" fmla="*/ 15 h 79"/>
                <a:gd name="T18" fmla="*/ 0 w 31"/>
                <a:gd name="T19" fmla="*/ 13 h 79"/>
                <a:gd name="T20" fmla="*/ 0 w 31"/>
                <a:gd name="T21" fmla="*/ 10 h 79"/>
                <a:gd name="T22" fmla="*/ 3 w 31"/>
                <a:gd name="T23" fmla="*/ 8 h 79"/>
                <a:gd name="T24" fmla="*/ 5 w 31"/>
                <a:gd name="T25" fmla="*/ 5 h 79"/>
                <a:gd name="T26" fmla="*/ 5 w 31"/>
                <a:gd name="T27" fmla="*/ 3 h 79"/>
                <a:gd name="T28" fmla="*/ 5 w 31"/>
                <a:gd name="T29" fmla="*/ 3 h 79"/>
                <a:gd name="T30" fmla="*/ 9 w 31"/>
                <a:gd name="T31" fmla="*/ 0 h 79"/>
                <a:gd name="T32" fmla="*/ 11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1" name="Freeform 359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14 w 81"/>
                <a:gd name="T1" fmla="*/ 90 h 395"/>
                <a:gd name="T2" fmla="*/ 14 w 81"/>
                <a:gd name="T3" fmla="*/ 90 h 395"/>
                <a:gd name="T4" fmla="*/ 14 w 81"/>
                <a:gd name="T5" fmla="*/ 91 h 395"/>
                <a:gd name="T6" fmla="*/ 16 w 81"/>
                <a:gd name="T7" fmla="*/ 92 h 395"/>
                <a:gd name="T8" fmla="*/ 16 w 81"/>
                <a:gd name="T9" fmla="*/ 92 h 395"/>
                <a:gd name="T10" fmla="*/ 10 w 81"/>
                <a:gd name="T11" fmla="*/ 78 h 395"/>
                <a:gd name="T12" fmla="*/ 7 w 81"/>
                <a:gd name="T13" fmla="*/ 65 h 395"/>
                <a:gd name="T14" fmla="*/ 4 w 81"/>
                <a:gd name="T15" fmla="*/ 53 h 395"/>
                <a:gd name="T16" fmla="*/ 3 w 81"/>
                <a:gd name="T17" fmla="*/ 40 h 395"/>
                <a:gd name="T18" fmla="*/ 3 w 81"/>
                <a:gd name="T19" fmla="*/ 29 h 395"/>
                <a:gd name="T20" fmla="*/ 3 w 81"/>
                <a:gd name="T21" fmla="*/ 18 h 395"/>
                <a:gd name="T22" fmla="*/ 3 w 81"/>
                <a:gd name="T23" fmla="*/ 9 h 395"/>
                <a:gd name="T24" fmla="*/ 3 w 81"/>
                <a:gd name="T25" fmla="*/ 0 h 395"/>
                <a:gd name="T26" fmla="*/ 3 w 81"/>
                <a:gd name="T27" fmla="*/ 7 h 395"/>
                <a:gd name="T28" fmla="*/ 2 w 81"/>
                <a:gd name="T29" fmla="*/ 17 h 395"/>
                <a:gd name="T30" fmla="*/ 0 w 81"/>
                <a:gd name="T31" fmla="*/ 28 h 395"/>
                <a:gd name="T32" fmla="*/ 3 w 81"/>
                <a:gd name="T33" fmla="*/ 41 h 395"/>
                <a:gd name="T34" fmla="*/ 3 w 81"/>
                <a:gd name="T35" fmla="*/ 56 h 395"/>
                <a:gd name="T36" fmla="*/ 5 w 81"/>
                <a:gd name="T37" fmla="*/ 69 h 395"/>
                <a:gd name="T38" fmla="*/ 9 w 81"/>
                <a:gd name="T39" fmla="*/ 81 h 395"/>
                <a:gd name="T40" fmla="*/ 14 w 81"/>
                <a:gd name="T41" fmla="*/ 90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2" name="Freeform 360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16 w 60"/>
                <a:gd name="T1" fmla="*/ 1 h 54"/>
                <a:gd name="T2" fmla="*/ 15 w 60"/>
                <a:gd name="T3" fmla="*/ 0 h 54"/>
                <a:gd name="T4" fmla="*/ 13 w 60"/>
                <a:gd name="T5" fmla="*/ 1 h 54"/>
                <a:gd name="T6" fmla="*/ 11 w 60"/>
                <a:gd name="T7" fmla="*/ 4 h 54"/>
                <a:gd name="T8" fmla="*/ 8 w 60"/>
                <a:gd name="T9" fmla="*/ 4 h 54"/>
                <a:gd name="T10" fmla="*/ 5 w 60"/>
                <a:gd name="T11" fmla="*/ 5 h 54"/>
                <a:gd name="T12" fmla="*/ 4 w 60"/>
                <a:gd name="T13" fmla="*/ 8 h 54"/>
                <a:gd name="T14" fmla="*/ 4 w 60"/>
                <a:gd name="T15" fmla="*/ 11 h 54"/>
                <a:gd name="T16" fmla="*/ 0 w 60"/>
                <a:gd name="T17" fmla="*/ 15 h 54"/>
                <a:gd name="T18" fmla="*/ 4 w 60"/>
                <a:gd name="T19" fmla="*/ 13 h 54"/>
                <a:gd name="T20" fmla="*/ 4 w 60"/>
                <a:gd name="T21" fmla="*/ 11 h 54"/>
                <a:gd name="T22" fmla="*/ 6 w 60"/>
                <a:gd name="T23" fmla="*/ 9 h 54"/>
                <a:gd name="T24" fmla="*/ 9 w 60"/>
                <a:gd name="T25" fmla="*/ 7 h 54"/>
                <a:gd name="T26" fmla="*/ 11 w 60"/>
                <a:gd name="T27" fmla="*/ 4 h 54"/>
                <a:gd name="T28" fmla="*/ 14 w 60"/>
                <a:gd name="T29" fmla="*/ 4 h 54"/>
                <a:gd name="T30" fmla="*/ 15 w 60"/>
                <a:gd name="T31" fmla="*/ 4 h 54"/>
                <a:gd name="T32" fmla="*/ 1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3" name="Freeform 361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11 w 70"/>
                <a:gd name="T1" fmla="*/ 2 h 71"/>
                <a:gd name="T2" fmla="*/ 10 w 70"/>
                <a:gd name="T3" fmla="*/ 0 h 71"/>
                <a:gd name="T4" fmla="*/ 9 w 70"/>
                <a:gd name="T5" fmla="*/ 2 h 71"/>
                <a:gd name="T6" fmla="*/ 7 w 70"/>
                <a:gd name="T7" fmla="*/ 4 h 71"/>
                <a:gd name="T8" fmla="*/ 6 w 70"/>
                <a:gd name="T9" fmla="*/ 4 h 71"/>
                <a:gd name="T10" fmla="*/ 4 w 70"/>
                <a:gd name="T11" fmla="*/ 9 h 71"/>
                <a:gd name="T12" fmla="*/ 3 w 70"/>
                <a:gd name="T13" fmla="*/ 12 h 71"/>
                <a:gd name="T14" fmla="*/ 3 w 70"/>
                <a:gd name="T15" fmla="*/ 16 h 71"/>
                <a:gd name="T16" fmla="*/ 0 w 70"/>
                <a:gd name="T17" fmla="*/ 20 h 71"/>
                <a:gd name="T18" fmla="*/ 3 w 70"/>
                <a:gd name="T19" fmla="*/ 18 h 71"/>
                <a:gd name="T20" fmla="*/ 3 w 70"/>
                <a:gd name="T21" fmla="*/ 16 h 71"/>
                <a:gd name="T22" fmla="*/ 4 w 70"/>
                <a:gd name="T23" fmla="*/ 13 h 71"/>
                <a:gd name="T24" fmla="*/ 7 w 70"/>
                <a:gd name="T25" fmla="*/ 11 h 71"/>
                <a:gd name="T26" fmla="*/ 8 w 70"/>
                <a:gd name="T27" fmla="*/ 7 h 71"/>
                <a:gd name="T28" fmla="*/ 9 w 70"/>
                <a:gd name="T29" fmla="*/ 4 h 71"/>
                <a:gd name="T30" fmla="*/ 10 w 70"/>
                <a:gd name="T31" fmla="*/ 4 h 71"/>
                <a:gd name="T32" fmla="*/ 11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4" name="Freeform 362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20 w 77"/>
                <a:gd name="T1" fmla="*/ 2 h 62"/>
                <a:gd name="T2" fmla="*/ 18 w 77"/>
                <a:gd name="T3" fmla="*/ 0 h 62"/>
                <a:gd name="T4" fmla="*/ 16 w 77"/>
                <a:gd name="T5" fmla="*/ 1 h 62"/>
                <a:gd name="T6" fmla="*/ 13 w 77"/>
                <a:gd name="T7" fmla="*/ 3 h 62"/>
                <a:gd name="T8" fmla="*/ 10 w 77"/>
                <a:gd name="T9" fmla="*/ 3 h 62"/>
                <a:gd name="T10" fmla="*/ 6 w 77"/>
                <a:gd name="T11" fmla="*/ 6 h 62"/>
                <a:gd name="T12" fmla="*/ 4 w 77"/>
                <a:gd name="T13" fmla="*/ 8 h 62"/>
                <a:gd name="T14" fmla="*/ 4 w 77"/>
                <a:gd name="T15" fmla="*/ 10 h 62"/>
                <a:gd name="T16" fmla="*/ 0 w 77"/>
                <a:gd name="T17" fmla="*/ 14 h 62"/>
                <a:gd name="T18" fmla="*/ 4 w 77"/>
                <a:gd name="T19" fmla="*/ 13 h 62"/>
                <a:gd name="T20" fmla="*/ 4 w 77"/>
                <a:gd name="T21" fmla="*/ 11 h 62"/>
                <a:gd name="T22" fmla="*/ 8 w 77"/>
                <a:gd name="T23" fmla="*/ 9 h 62"/>
                <a:gd name="T24" fmla="*/ 11 w 77"/>
                <a:gd name="T25" fmla="*/ 8 h 62"/>
                <a:gd name="T26" fmla="*/ 14 w 77"/>
                <a:gd name="T27" fmla="*/ 5 h 62"/>
                <a:gd name="T28" fmla="*/ 18 w 77"/>
                <a:gd name="T29" fmla="*/ 3 h 62"/>
                <a:gd name="T30" fmla="*/ 19 w 77"/>
                <a:gd name="T31" fmla="*/ 3 h 62"/>
                <a:gd name="T32" fmla="*/ 20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5" name="Freeform 363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20 w 71"/>
                <a:gd name="T1" fmla="*/ 2 h 54"/>
                <a:gd name="T2" fmla="*/ 18 w 71"/>
                <a:gd name="T3" fmla="*/ 0 h 54"/>
                <a:gd name="T4" fmla="*/ 16 w 71"/>
                <a:gd name="T5" fmla="*/ 2 h 54"/>
                <a:gd name="T6" fmla="*/ 13 w 71"/>
                <a:gd name="T7" fmla="*/ 3 h 54"/>
                <a:gd name="T8" fmla="*/ 10 w 71"/>
                <a:gd name="T9" fmla="*/ 3 h 54"/>
                <a:gd name="T10" fmla="*/ 6 w 71"/>
                <a:gd name="T11" fmla="*/ 5 h 54"/>
                <a:gd name="T12" fmla="*/ 4 w 71"/>
                <a:gd name="T13" fmla="*/ 8 h 54"/>
                <a:gd name="T14" fmla="*/ 3 w 71"/>
                <a:gd name="T15" fmla="*/ 9 h 54"/>
                <a:gd name="T16" fmla="*/ 0 w 71"/>
                <a:gd name="T17" fmla="*/ 12 h 54"/>
                <a:gd name="T18" fmla="*/ 4 w 71"/>
                <a:gd name="T19" fmla="*/ 10 h 54"/>
                <a:gd name="T20" fmla="*/ 4 w 71"/>
                <a:gd name="T21" fmla="*/ 10 h 54"/>
                <a:gd name="T22" fmla="*/ 9 w 71"/>
                <a:gd name="T23" fmla="*/ 9 h 54"/>
                <a:gd name="T24" fmla="*/ 12 w 71"/>
                <a:gd name="T25" fmla="*/ 7 h 54"/>
                <a:gd name="T26" fmla="*/ 15 w 71"/>
                <a:gd name="T27" fmla="*/ 5 h 54"/>
                <a:gd name="T28" fmla="*/ 18 w 71"/>
                <a:gd name="T29" fmla="*/ 3 h 54"/>
                <a:gd name="T30" fmla="*/ 19 w 71"/>
                <a:gd name="T31" fmla="*/ 3 h 54"/>
                <a:gd name="T32" fmla="*/ 20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6" name="Freeform 364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15 w 64"/>
                <a:gd name="T1" fmla="*/ 3 h 38"/>
                <a:gd name="T2" fmla="*/ 14 w 64"/>
                <a:gd name="T3" fmla="*/ 0 h 38"/>
                <a:gd name="T4" fmla="*/ 12 w 64"/>
                <a:gd name="T5" fmla="*/ 0 h 38"/>
                <a:gd name="T6" fmla="*/ 11 w 64"/>
                <a:gd name="T7" fmla="*/ 2 h 38"/>
                <a:gd name="T8" fmla="*/ 9 w 64"/>
                <a:gd name="T9" fmla="*/ 3 h 38"/>
                <a:gd name="T10" fmla="*/ 5 w 64"/>
                <a:gd name="T11" fmla="*/ 3 h 38"/>
                <a:gd name="T12" fmla="*/ 4 w 64"/>
                <a:gd name="T13" fmla="*/ 3 h 38"/>
                <a:gd name="T14" fmla="*/ 4 w 64"/>
                <a:gd name="T15" fmla="*/ 6 h 38"/>
                <a:gd name="T16" fmla="*/ 0 w 64"/>
                <a:gd name="T17" fmla="*/ 9 h 38"/>
                <a:gd name="T18" fmla="*/ 4 w 64"/>
                <a:gd name="T19" fmla="*/ 8 h 38"/>
                <a:gd name="T20" fmla="*/ 4 w 64"/>
                <a:gd name="T21" fmla="*/ 7 h 38"/>
                <a:gd name="T22" fmla="*/ 7 w 64"/>
                <a:gd name="T23" fmla="*/ 6 h 38"/>
                <a:gd name="T24" fmla="*/ 9 w 64"/>
                <a:gd name="T25" fmla="*/ 5 h 38"/>
                <a:gd name="T26" fmla="*/ 11 w 64"/>
                <a:gd name="T27" fmla="*/ 3 h 38"/>
                <a:gd name="T28" fmla="*/ 14 w 64"/>
                <a:gd name="T29" fmla="*/ 3 h 38"/>
                <a:gd name="T30" fmla="*/ 15 w 64"/>
                <a:gd name="T31" fmla="*/ 3 h 38"/>
                <a:gd name="T32" fmla="*/ 1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7" name="Freeform 365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9 w 49"/>
                <a:gd name="T1" fmla="*/ 2 h 28"/>
                <a:gd name="T2" fmla="*/ 8 w 49"/>
                <a:gd name="T3" fmla="*/ 0 h 28"/>
                <a:gd name="T4" fmla="*/ 7 w 49"/>
                <a:gd name="T5" fmla="*/ 0 h 28"/>
                <a:gd name="T6" fmla="*/ 6 w 49"/>
                <a:gd name="T7" fmla="*/ 1 h 28"/>
                <a:gd name="T8" fmla="*/ 4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11 h 28"/>
                <a:gd name="T16" fmla="*/ 0 w 49"/>
                <a:gd name="T17" fmla="*/ 13 h 28"/>
                <a:gd name="T18" fmla="*/ 3 w 49"/>
                <a:gd name="T19" fmla="*/ 12 h 28"/>
                <a:gd name="T20" fmla="*/ 3 w 49"/>
                <a:gd name="T21" fmla="*/ 11 h 28"/>
                <a:gd name="T22" fmla="*/ 3 w 49"/>
                <a:gd name="T23" fmla="*/ 9 h 28"/>
                <a:gd name="T24" fmla="*/ 5 w 49"/>
                <a:gd name="T25" fmla="*/ 7 h 28"/>
                <a:gd name="T26" fmla="*/ 7 w 49"/>
                <a:gd name="T27" fmla="*/ 7 h 28"/>
                <a:gd name="T28" fmla="*/ 8 w 49"/>
                <a:gd name="T29" fmla="*/ 7 h 28"/>
                <a:gd name="T30" fmla="*/ 8 w 49"/>
                <a:gd name="T31" fmla="*/ 5 h 28"/>
                <a:gd name="T32" fmla="*/ 9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8" name="Freeform 366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5 w 33"/>
                <a:gd name="T1" fmla="*/ 1 h 22"/>
                <a:gd name="T2" fmla="*/ 4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4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4 w 33"/>
                <a:gd name="T27" fmla="*/ 3 h 22"/>
                <a:gd name="T28" fmla="*/ 5 w 33"/>
                <a:gd name="T29" fmla="*/ 3 h 22"/>
                <a:gd name="T30" fmla="*/ 5 w 33"/>
                <a:gd name="T31" fmla="*/ 3 h 22"/>
                <a:gd name="T32" fmla="*/ 5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9" name="Freeform 367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16 w 65"/>
                <a:gd name="T1" fmla="*/ 3 h 64"/>
                <a:gd name="T2" fmla="*/ 15 w 65"/>
                <a:gd name="T3" fmla="*/ 0 h 64"/>
                <a:gd name="T4" fmla="*/ 13 w 65"/>
                <a:gd name="T5" fmla="*/ 2 h 64"/>
                <a:gd name="T6" fmla="*/ 11 w 65"/>
                <a:gd name="T7" fmla="*/ 3 h 64"/>
                <a:gd name="T8" fmla="*/ 9 w 65"/>
                <a:gd name="T9" fmla="*/ 3 h 64"/>
                <a:gd name="T10" fmla="*/ 6 w 65"/>
                <a:gd name="T11" fmla="*/ 4 h 64"/>
                <a:gd name="T12" fmla="*/ 4 w 65"/>
                <a:gd name="T13" fmla="*/ 6 h 64"/>
                <a:gd name="T14" fmla="*/ 4 w 65"/>
                <a:gd name="T15" fmla="*/ 8 h 64"/>
                <a:gd name="T16" fmla="*/ 0 w 65"/>
                <a:gd name="T17" fmla="*/ 10 h 64"/>
                <a:gd name="T18" fmla="*/ 4 w 65"/>
                <a:gd name="T19" fmla="*/ 9 h 64"/>
                <a:gd name="T20" fmla="*/ 4 w 65"/>
                <a:gd name="T21" fmla="*/ 8 h 64"/>
                <a:gd name="T22" fmla="*/ 6 w 65"/>
                <a:gd name="T23" fmla="*/ 7 h 64"/>
                <a:gd name="T24" fmla="*/ 9 w 65"/>
                <a:gd name="T25" fmla="*/ 5 h 64"/>
                <a:gd name="T26" fmla="*/ 11 w 65"/>
                <a:gd name="T27" fmla="*/ 4 h 64"/>
                <a:gd name="T28" fmla="*/ 14 w 65"/>
                <a:gd name="T29" fmla="*/ 3 h 64"/>
                <a:gd name="T30" fmla="*/ 15 w 65"/>
                <a:gd name="T31" fmla="*/ 3 h 64"/>
                <a:gd name="T32" fmla="*/ 1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0" name="Freeform 368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13 w 52"/>
                <a:gd name="T1" fmla="*/ 2 h 50"/>
                <a:gd name="T2" fmla="*/ 13 w 52"/>
                <a:gd name="T3" fmla="*/ 0 h 50"/>
                <a:gd name="T4" fmla="*/ 12 w 52"/>
                <a:gd name="T5" fmla="*/ 1 h 50"/>
                <a:gd name="T6" fmla="*/ 10 w 52"/>
                <a:gd name="T7" fmla="*/ 4 h 50"/>
                <a:gd name="T8" fmla="*/ 8 w 52"/>
                <a:gd name="T9" fmla="*/ 4 h 50"/>
                <a:gd name="T10" fmla="*/ 5 w 52"/>
                <a:gd name="T11" fmla="*/ 4 h 50"/>
                <a:gd name="T12" fmla="*/ 4 w 52"/>
                <a:gd name="T13" fmla="*/ 7 h 50"/>
                <a:gd name="T14" fmla="*/ 4 w 52"/>
                <a:gd name="T15" fmla="*/ 10 h 50"/>
                <a:gd name="T16" fmla="*/ 0 w 52"/>
                <a:gd name="T17" fmla="*/ 12 h 50"/>
                <a:gd name="T18" fmla="*/ 4 w 52"/>
                <a:gd name="T19" fmla="*/ 11 h 50"/>
                <a:gd name="T20" fmla="*/ 4 w 52"/>
                <a:gd name="T21" fmla="*/ 10 h 50"/>
                <a:gd name="T22" fmla="*/ 6 w 52"/>
                <a:gd name="T23" fmla="*/ 8 h 50"/>
                <a:gd name="T24" fmla="*/ 9 w 52"/>
                <a:gd name="T25" fmla="*/ 6 h 50"/>
                <a:gd name="T26" fmla="*/ 11 w 52"/>
                <a:gd name="T27" fmla="*/ 4 h 50"/>
                <a:gd name="T28" fmla="*/ 12 w 52"/>
                <a:gd name="T29" fmla="*/ 4 h 50"/>
                <a:gd name="T30" fmla="*/ 13 w 52"/>
                <a:gd name="T31" fmla="*/ 4 h 50"/>
                <a:gd name="T32" fmla="*/ 13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1" name="Freeform 369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20 w 71"/>
                <a:gd name="T1" fmla="*/ 1 h 53"/>
                <a:gd name="T2" fmla="*/ 18 w 71"/>
                <a:gd name="T3" fmla="*/ 0 h 53"/>
                <a:gd name="T4" fmla="*/ 16 w 71"/>
                <a:gd name="T5" fmla="*/ 2 h 53"/>
                <a:gd name="T6" fmla="*/ 13 w 71"/>
                <a:gd name="T7" fmla="*/ 5 h 53"/>
                <a:gd name="T8" fmla="*/ 10 w 71"/>
                <a:gd name="T9" fmla="*/ 5 h 53"/>
                <a:gd name="T10" fmla="*/ 6 w 71"/>
                <a:gd name="T11" fmla="*/ 8 h 53"/>
                <a:gd name="T12" fmla="*/ 4 w 71"/>
                <a:gd name="T13" fmla="*/ 11 h 53"/>
                <a:gd name="T14" fmla="*/ 4 w 71"/>
                <a:gd name="T15" fmla="*/ 14 h 53"/>
                <a:gd name="T16" fmla="*/ 0 w 71"/>
                <a:gd name="T17" fmla="*/ 18 h 53"/>
                <a:gd name="T18" fmla="*/ 4 w 71"/>
                <a:gd name="T19" fmla="*/ 16 h 53"/>
                <a:gd name="T20" fmla="*/ 4 w 71"/>
                <a:gd name="T21" fmla="*/ 14 h 53"/>
                <a:gd name="T22" fmla="*/ 9 w 71"/>
                <a:gd name="T23" fmla="*/ 13 h 53"/>
                <a:gd name="T24" fmla="*/ 12 w 71"/>
                <a:gd name="T25" fmla="*/ 10 h 53"/>
                <a:gd name="T26" fmla="*/ 15 w 71"/>
                <a:gd name="T27" fmla="*/ 8 h 53"/>
                <a:gd name="T28" fmla="*/ 18 w 71"/>
                <a:gd name="T29" fmla="*/ 5 h 53"/>
                <a:gd name="T30" fmla="*/ 19 w 71"/>
                <a:gd name="T31" fmla="*/ 5 h 53"/>
                <a:gd name="T32" fmla="*/ 20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2" name="Freeform 370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16 w 60"/>
                <a:gd name="T1" fmla="*/ 3 h 41"/>
                <a:gd name="T2" fmla="*/ 15 w 60"/>
                <a:gd name="T3" fmla="*/ 0 h 41"/>
                <a:gd name="T4" fmla="*/ 13 w 60"/>
                <a:gd name="T5" fmla="*/ 1 h 41"/>
                <a:gd name="T6" fmla="*/ 10 w 60"/>
                <a:gd name="T7" fmla="*/ 3 h 41"/>
                <a:gd name="T8" fmla="*/ 8 w 60"/>
                <a:gd name="T9" fmla="*/ 3 h 41"/>
                <a:gd name="T10" fmla="*/ 4 w 60"/>
                <a:gd name="T11" fmla="*/ 3 h 41"/>
                <a:gd name="T12" fmla="*/ 4 w 60"/>
                <a:gd name="T13" fmla="*/ 5 h 41"/>
                <a:gd name="T14" fmla="*/ 3 w 60"/>
                <a:gd name="T15" fmla="*/ 6 h 41"/>
                <a:gd name="T16" fmla="*/ 0 w 60"/>
                <a:gd name="T17" fmla="*/ 8 h 41"/>
                <a:gd name="T18" fmla="*/ 4 w 60"/>
                <a:gd name="T19" fmla="*/ 7 h 41"/>
                <a:gd name="T20" fmla="*/ 4 w 60"/>
                <a:gd name="T21" fmla="*/ 6 h 41"/>
                <a:gd name="T22" fmla="*/ 6 w 60"/>
                <a:gd name="T23" fmla="*/ 5 h 41"/>
                <a:gd name="T24" fmla="*/ 9 w 60"/>
                <a:gd name="T25" fmla="*/ 4 h 41"/>
                <a:gd name="T26" fmla="*/ 11 w 60"/>
                <a:gd name="T27" fmla="*/ 3 h 41"/>
                <a:gd name="T28" fmla="*/ 13 w 60"/>
                <a:gd name="T29" fmla="*/ 3 h 41"/>
                <a:gd name="T30" fmla="*/ 15 w 60"/>
                <a:gd name="T31" fmla="*/ 3 h 41"/>
                <a:gd name="T32" fmla="*/ 1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3" name="Freeform 371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20 h 61"/>
                <a:gd name="T2" fmla="*/ 3 w 8"/>
                <a:gd name="T3" fmla="*/ 15 h 61"/>
                <a:gd name="T4" fmla="*/ 0 w 8"/>
                <a:gd name="T5" fmla="*/ 9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9 h 61"/>
                <a:gd name="T14" fmla="*/ 4 w 8"/>
                <a:gd name="T15" fmla="*/ 14 h 61"/>
                <a:gd name="T16" fmla="*/ 4 w 8"/>
                <a:gd name="T17" fmla="*/ 2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4" name="Freeform 372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12 w 65"/>
                <a:gd name="T1" fmla="*/ 21 h 85"/>
                <a:gd name="T2" fmla="*/ 12 w 65"/>
                <a:gd name="T3" fmla="*/ 19 h 85"/>
                <a:gd name="T4" fmla="*/ 10 w 65"/>
                <a:gd name="T5" fmla="*/ 16 h 85"/>
                <a:gd name="T6" fmla="*/ 9 w 65"/>
                <a:gd name="T7" fmla="*/ 11 h 85"/>
                <a:gd name="T8" fmla="*/ 7 w 65"/>
                <a:gd name="T9" fmla="*/ 8 h 85"/>
                <a:gd name="T10" fmla="*/ 4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8 h 85"/>
                <a:gd name="T24" fmla="*/ 5 w 65"/>
                <a:gd name="T25" fmla="*/ 10 h 85"/>
                <a:gd name="T26" fmla="*/ 8 w 65"/>
                <a:gd name="T27" fmla="*/ 14 h 85"/>
                <a:gd name="T28" fmla="*/ 10 w 65"/>
                <a:gd name="T29" fmla="*/ 17 h 85"/>
                <a:gd name="T30" fmla="*/ 12 w 65"/>
                <a:gd name="T31" fmla="*/ 19 h 85"/>
                <a:gd name="T32" fmla="*/ 12 w 65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5" name="Freeform 373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14 w 68"/>
                <a:gd name="T1" fmla="*/ 17 h 77"/>
                <a:gd name="T2" fmla="*/ 13 w 68"/>
                <a:gd name="T3" fmla="*/ 15 h 77"/>
                <a:gd name="T4" fmla="*/ 11 w 68"/>
                <a:gd name="T5" fmla="*/ 12 h 77"/>
                <a:gd name="T6" fmla="*/ 9 w 68"/>
                <a:gd name="T7" fmla="*/ 9 h 77"/>
                <a:gd name="T8" fmla="*/ 7 w 68"/>
                <a:gd name="T9" fmla="*/ 6 h 77"/>
                <a:gd name="T10" fmla="*/ 4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4 h 77"/>
                <a:gd name="T22" fmla="*/ 3 w 68"/>
                <a:gd name="T23" fmla="*/ 7 h 77"/>
                <a:gd name="T24" fmla="*/ 7 w 68"/>
                <a:gd name="T25" fmla="*/ 9 h 77"/>
                <a:gd name="T26" fmla="*/ 9 w 68"/>
                <a:gd name="T27" fmla="*/ 11 h 77"/>
                <a:gd name="T28" fmla="*/ 11 w 68"/>
                <a:gd name="T29" fmla="*/ 14 h 77"/>
                <a:gd name="T30" fmla="*/ 13 w 68"/>
                <a:gd name="T31" fmla="*/ 15 h 77"/>
                <a:gd name="T32" fmla="*/ 14 w 68"/>
                <a:gd name="T33" fmla="*/ 17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6" name="Freeform 374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14 w 73"/>
                <a:gd name="T1" fmla="*/ 19 h 70"/>
                <a:gd name="T2" fmla="*/ 13 w 73"/>
                <a:gd name="T3" fmla="*/ 16 h 70"/>
                <a:gd name="T4" fmla="*/ 11 w 73"/>
                <a:gd name="T5" fmla="*/ 12 h 70"/>
                <a:gd name="T6" fmla="*/ 9 w 73"/>
                <a:gd name="T7" fmla="*/ 9 h 70"/>
                <a:gd name="T8" fmla="*/ 7 w 73"/>
                <a:gd name="T9" fmla="*/ 6 h 70"/>
                <a:gd name="T10" fmla="*/ 4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7 h 70"/>
                <a:gd name="T24" fmla="*/ 7 w 73"/>
                <a:gd name="T25" fmla="*/ 10 h 70"/>
                <a:gd name="T26" fmla="*/ 9 w 73"/>
                <a:gd name="T27" fmla="*/ 12 h 70"/>
                <a:gd name="T28" fmla="*/ 12 w 73"/>
                <a:gd name="T29" fmla="*/ 15 h 70"/>
                <a:gd name="T30" fmla="*/ 14 w 73"/>
                <a:gd name="T31" fmla="*/ 17 h 70"/>
                <a:gd name="T32" fmla="*/ 14 w 73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7" name="Freeform 375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15 w 69"/>
                <a:gd name="T1" fmla="*/ 11 h 53"/>
                <a:gd name="T2" fmla="*/ 13 w 69"/>
                <a:gd name="T3" fmla="*/ 10 h 53"/>
                <a:gd name="T4" fmla="*/ 11 w 69"/>
                <a:gd name="T5" fmla="*/ 8 h 53"/>
                <a:gd name="T6" fmla="*/ 9 w 69"/>
                <a:gd name="T7" fmla="*/ 5 h 53"/>
                <a:gd name="T8" fmla="*/ 7 w 69"/>
                <a:gd name="T9" fmla="*/ 3 h 53"/>
                <a:gd name="T10" fmla="*/ 4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5 h 53"/>
                <a:gd name="T24" fmla="*/ 7 w 69"/>
                <a:gd name="T25" fmla="*/ 7 h 53"/>
                <a:gd name="T26" fmla="*/ 9 w 69"/>
                <a:gd name="T27" fmla="*/ 8 h 53"/>
                <a:gd name="T28" fmla="*/ 11 w 69"/>
                <a:gd name="T29" fmla="*/ 9 h 53"/>
                <a:gd name="T30" fmla="*/ 13 w 69"/>
                <a:gd name="T31" fmla="*/ 10 h 53"/>
                <a:gd name="T32" fmla="*/ 15 w 69"/>
                <a:gd name="T33" fmla="*/ 1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8" name="Freeform 376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14 w 67"/>
                <a:gd name="T1" fmla="*/ 9 h 49"/>
                <a:gd name="T2" fmla="*/ 13 w 67"/>
                <a:gd name="T3" fmla="*/ 8 h 49"/>
                <a:gd name="T4" fmla="*/ 10 w 67"/>
                <a:gd name="T5" fmla="*/ 6 h 49"/>
                <a:gd name="T6" fmla="*/ 8 w 67"/>
                <a:gd name="T7" fmla="*/ 4 h 49"/>
                <a:gd name="T8" fmla="*/ 6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4 w 67"/>
                <a:gd name="T23" fmla="*/ 5 h 49"/>
                <a:gd name="T24" fmla="*/ 7 w 67"/>
                <a:gd name="T25" fmla="*/ 6 h 49"/>
                <a:gd name="T26" fmla="*/ 9 w 67"/>
                <a:gd name="T27" fmla="*/ 7 h 49"/>
                <a:gd name="T28" fmla="*/ 11 w 67"/>
                <a:gd name="T29" fmla="*/ 8 h 49"/>
                <a:gd name="T30" fmla="*/ 13 w 67"/>
                <a:gd name="T31" fmla="*/ 8 h 49"/>
                <a:gd name="T32" fmla="*/ 14 w 67"/>
                <a:gd name="T33" fmla="*/ 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9" name="Freeform 377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12 w 59"/>
                <a:gd name="T1" fmla="*/ 10 h 25"/>
                <a:gd name="T2" fmla="*/ 10 w 59"/>
                <a:gd name="T3" fmla="*/ 8 h 25"/>
                <a:gd name="T4" fmla="*/ 9 w 59"/>
                <a:gd name="T5" fmla="*/ 6 h 25"/>
                <a:gd name="T6" fmla="*/ 7 w 59"/>
                <a:gd name="T7" fmla="*/ 6 h 25"/>
                <a:gd name="T8" fmla="*/ 5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8 h 25"/>
                <a:gd name="T24" fmla="*/ 5 w 59"/>
                <a:gd name="T25" fmla="*/ 8 h 25"/>
                <a:gd name="T26" fmla="*/ 7 w 59"/>
                <a:gd name="T27" fmla="*/ 8 h 25"/>
                <a:gd name="T28" fmla="*/ 9 w 59"/>
                <a:gd name="T29" fmla="*/ 9 h 25"/>
                <a:gd name="T30" fmla="*/ 10 w 59"/>
                <a:gd name="T31" fmla="*/ 9 h 25"/>
                <a:gd name="T32" fmla="*/ 12 w 59"/>
                <a:gd name="T33" fmla="*/ 1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0" name="Freeform 378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13 w 52"/>
                <a:gd name="T1" fmla="*/ 2 h 13"/>
                <a:gd name="T2" fmla="*/ 12 w 52"/>
                <a:gd name="T3" fmla="*/ 2 h 13"/>
                <a:gd name="T4" fmla="*/ 11 w 52"/>
                <a:gd name="T5" fmla="*/ 2 h 13"/>
                <a:gd name="T6" fmla="*/ 9 w 52"/>
                <a:gd name="T7" fmla="*/ 2 h 13"/>
                <a:gd name="T8" fmla="*/ 6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6 w 52"/>
                <a:gd name="T25" fmla="*/ 2 h 13"/>
                <a:gd name="T26" fmla="*/ 8 w 52"/>
                <a:gd name="T27" fmla="*/ 2 h 13"/>
                <a:gd name="T28" fmla="*/ 10 w 52"/>
                <a:gd name="T29" fmla="*/ 2 h 13"/>
                <a:gd name="T30" fmla="*/ 12 w 52"/>
                <a:gd name="T31" fmla="*/ 2 h 13"/>
                <a:gd name="T32" fmla="*/ 13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1" name="Freeform 379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10 w 51"/>
                <a:gd name="T1" fmla="*/ 3 h 14"/>
                <a:gd name="T2" fmla="*/ 9 w 51"/>
                <a:gd name="T3" fmla="*/ 3 h 14"/>
                <a:gd name="T4" fmla="*/ 8 w 51"/>
                <a:gd name="T5" fmla="*/ 3 h 14"/>
                <a:gd name="T6" fmla="*/ 6 w 51"/>
                <a:gd name="T7" fmla="*/ 2 h 14"/>
                <a:gd name="T8" fmla="*/ 4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5 w 51"/>
                <a:gd name="T27" fmla="*/ 3 h 14"/>
                <a:gd name="T28" fmla="*/ 7 w 51"/>
                <a:gd name="T29" fmla="*/ 3 h 14"/>
                <a:gd name="T30" fmla="*/ 8 w 51"/>
                <a:gd name="T31" fmla="*/ 3 h 14"/>
                <a:gd name="T32" fmla="*/ 10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2" name="Freeform 380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12 w 50"/>
                <a:gd name="T1" fmla="*/ 4 h 16"/>
                <a:gd name="T2" fmla="*/ 11 w 50"/>
                <a:gd name="T3" fmla="*/ 4 h 16"/>
                <a:gd name="T4" fmla="*/ 11 w 50"/>
                <a:gd name="T5" fmla="*/ 4 h 16"/>
                <a:gd name="T6" fmla="*/ 9 w 50"/>
                <a:gd name="T7" fmla="*/ 4 h 16"/>
                <a:gd name="T8" fmla="*/ 7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7 w 50"/>
                <a:gd name="T27" fmla="*/ 4 h 16"/>
                <a:gd name="T28" fmla="*/ 9 w 50"/>
                <a:gd name="T29" fmla="*/ 4 h 16"/>
                <a:gd name="T30" fmla="*/ 11 w 50"/>
                <a:gd name="T31" fmla="*/ 4 h 16"/>
                <a:gd name="T32" fmla="*/ 12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3" name="Freeform 381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8 w 56"/>
                <a:gd name="T1" fmla="*/ 7 h 15"/>
                <a:gd name="T2" fmla="*/ 8 w 56"/>
                <a:gd name="T3" fmla="*/ 7 h 15"/>
                <a:gd name="T4" fmla="*/ 7 w 56"/>
                <a:gd name="T5" fmla="*/ 7 h 15"/>
                <a:gd name="T6" fmla="*/ 6 w 56"/>
                <a:gd name="T7" fmla="*/ 5 h 15"/>
                <a:gd name="T8" fmla="*/ 4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5 w 56"/>
                <a:gd name="T27" fmla="*/ 7 h 15"/>
                <a:gd name="T28" fmla="*/ 6 w 56"/>
                <a:gd name="T29" fmla="*/ 7 h 15"/>
                <a:gd name="T30" fmla="*/ 8 w 56"/>
                <a:gd name="T31" fmla="*/ 7 h 15"/>
                <a:gd name="T32" fmla="*/ 8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4" name="Freeform 382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6 h 86"/>
                <a:gd name="T8" fmla="*/ 7 w 52"/>
                <a:gd name="T9" fmla="*/ 8 h 86"/>
                <a:gd name="T10" fmla="*/ 10 w 52"/>
                <a:gd name="T11" fmla="*/ 11 h 86"/>
                <a:gd name="T12" fmla="*/ 12 w 52"/>
                <a:gd name="T13" fmla="*/ 14 h 86"/>
                <a:gd name="T14" fmla="*/ 13 w 52"/>
                <a:gd name="T15" fmla="*/ 17 h 86"/>
                <a:gd name="T16" fmla="*/ 13 w 52"/>
                <a:gd name="T17" fmla="*/ 19 h 86"/>
                <a:gd name="T18" fmla="*/ 13 w 52"/>
                <a:gd name="T19" fmla="*/ 16 h 86"/>
                <a:gd name="T20" fmla="*/ 12 w 52"/>
                <a:gd name="T21" fmla="*/ 13 h 86"/>
                <a:gd name="T22" fmla="*/ 10 w 52"/>
                <a:gd name="T23" fmla="*/ 9 h 86"/>
                <a:gd name="T24" fmla="*/ 8 w 52"/>
                <a:gd name="T25" fmla="*/ 6 h 86"/>
                <a:gd name="T26" fmla="*/ 5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5" name="Freeform 383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6 w 34"/>
                <a:gd name="T1" fmla="*/ 14 h 62"/>
                <a:gd name="T2" fmla="*/ 5 w 34"/>
                <a:gd name="T3" fmla="*/ 9 h 62"/>
                <a:gd name="T4" fmla="*/ 3 w 34"/>
                <a:gd name="T5" fmla="*/ 4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4 h 62"/>
                <a:gd name="T16" fmla="*/ 3 w 34"/>
                <a:gd name="T17" fmla="*/ 7 h 62"/>
                <a:gd name="T18" fmla="*/ 3 w 34"/>
                <a:gd name="T19" fmla="*/ 9 h 62"/>
                <a:gd name="T20" fmla="*/ 5 w 34"/>
                <a:gd name="T21" fmla="*/ 10 h 62"/>
                <a:gd name="T22" fmla="*/ 6 w 34"/>
                <a:gd name="T23" fmla="*/ 12 h 62"/>
                <a:gd name="T24" fmla="*/ 6 w 34"/>
                <a:gd name="T25" fmla="*/ 1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6" name="Freeform 384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4 w 95"/>
                <a:gd name="T1" fmla="*/ 77 h 330"/>
                <a:gd name="T2" fmla="*/ 4 w 95"/>
                <a:gd name="T3" fmla="*/ 77 h 330"/>
                <a:gd name="T4" fmla="*/ 4 w 95"/>
                <a:gd name="T5" fmla="*/ 77 h 330"/>
                <a:gd name="T6" fmla="*/ 3 w 95"/>
                <a:gd name="T7" fmla="*/ 77 h 330"/>
                <a:gd name="T8" fmla="*/ 0 w 95"/>
                <a:gd name="T9" fmla="*/ 77 h 330"/>
                <a:gd name="T10" fmla="*/ 9 w 95"/>
                <a:gd name="T11" fmla="*/ 67 h 330"/>
                <a:gd name="T12" fmla="*/ 16 w 95"/>
                <a:gd name="T13" fmla="*/ 57 h 330"/>
                <a:gd name="T14" fmla="*/ 19 w 95"/>
                <a:gd name="T15" fmla="*/ 46 h 330"/>
                <a:gd name="T16" fmla="*/ 21 w 95"/>
                <a:gd name="T17" fmla="*/ 35 h 330"/>
                <a:gd name="T18" fmla="*/ 21 w 95"/>
                <a:gd name="T19" fmla="*/ 26 h 330"/>
                <a:gd name="T20" fmla="*/ 21 w 95"/>
                <a:gd name="T21" fmla="*/ 16 h 330"/>
                <a:gd name="T22" fmla="*/ 21 w 95"/>
                <a:gd name="T23" fmla="*/ 8 h 330"/>
                <a:gd name="T24" fmla="*/ 19 w 95"/>
                <a:gd name="T25" fmla="*/ 0 h 330"/>
                <a:gd name="T26" fmla="*/ 22 w 95"/>
                <a:gd name="T27" fmla="*/ 6 h 330"/>
                <a:gd name="T28" fmla="*/ 24 w 95"/>
                <a:gd name="T29" fmla="*/ 15 h 330"/>
                <a:gd name="T30" fmla="*/ 24 w 95"/>
                <a:gd name="T31" fmla="*/ 26 h 330"/>
                <a:gd name="T32" fmla="*/ 24 w 95"/>
                <a:gd name="T33" fmla="*/ 38 h 330"/>
                <a:gd name="T34" fmla="*/ 21 w 95"/>
                <a:gd name="T35" fmla="*/ 50 h 330"/>
                <a:gd name="T36" fmla="*/ 17 w 95"/>
                <a:gd name="T37" fmla="*/ 60 h 330"/>
                <a:gd name="T38" fmla="*/ 11 w 95"/>
                <a:gd name="T39" fmla="*/ 70 h 330"/>
                <a:gd name="T40" fmla="*/ 4 w 95"/>
                <a:gd name="T41" fmla="*/ 7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7" name="Freeform 385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22 w 64"/>
                <a:gd name="T1" fmla="*/ 10 h 46"/>
                <a:gd name="T2" fmla="*/ 20 w 64"/>
                <a:gd name="T3" fmla="*/ 8 h 46"/>
                <a:gd name="T4" fmla="*/ 16 w 64"/>
                <a:gd name="T5" fmla="*/ 6 h 46"/>
                <a:gd name="T6" fmla="*/ 14 w 64"/>
                <a:gd name="T7" fmla="*/ 4 h 46"/>
                <a:gd name="T8" fmla="*/ 11 w 64"/>
                <a:gd name="T9" fmla="*/ 3 h 46"/>
                <a:gd name="T10" fmla="*/ 6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8 w 64"/>
                <a:gd name="T25" fmla="*/ 4 h 46"/>
                <a:gd name="T26" fmla="*/ 12 w 64"/>
                <a:gd name="T27" fmla="*/ 6 h 46"/>
                <a:gd name="T28" fmla="*/ 15 w 64"/>
                <a:gd name="T29" fmla="*/ 7 h 46"/>
                <a:gd name="T30" fmla="*/ 19 w 64"/>
                <a:gd name="T31" fmla="*/ 9 h 46"/>
                <a:gd name="T32" fmla="*/ 22 w 64"/>
                <a:gd name="T33" fmla="*/ 1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8" name="Freeform 386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6 w 78"/>
                <a:gd name="T7" fmla="*/ 3 h 68"/>
                <a:gd name="T8" fmla="*/ 10 w 78"/>
                <a:gd name="T9" fmla="*/ 3 h 68"/>
                <a:gd name="T10" fmla="*/ 13 w 78"/>
                <a:gd name="T11" fmla="*/ 6 h 68"/>
                <a:gd name="T12" fmla="*/ 17 w 78"/>
                <a:gd name="T13" fmla="*/ 9 h 68"/>
                <a:gd name="T14" fmla="*/ 19 w 78"/>
                <a:gd name="T15" fmla="*/ 11 h 68"/>
                <a:gd name="T16" fmla="*/ 20 w 78"/>
                <a:gd name="T17" fmla="*/ 14 h 68"/>
                <a:gd name="T18" fmla="*/ 18 w 78"/>
                <a:gd name="T19" fmla="*/ 13 h 68"/>
                <a:gd name="T20" fmla="*/ 15 w 78"/>
                <a:gd name="T21" fmla="*/ 10 h 68"/>
                <a:gd name="T22" fmla="*/ 12 w 78"/>
                <a:gd name="T23" fmla="*/ 9 h 68"/>
                <a:gd name="T24" fmla="*/ 9 w 78"/>
                <a:gd name="T25" fmla="*/ 7 h 68"/>
                <a:gd name="T26" fmla="*/ 4 w 78"/>
                <a:gd name="T27" fmla="*/ 4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9" name="Freeform 387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6 w 91"/>
                <a:gd name="T7" fmla="*/ 4 h 85"/>
                <a:gd name="T8" fmla="*/ 9 w 91"/>
                <a:gd name="T9" fmla="*/ 8 h 85"/>
                <a:gd name="T10" fmla="*/ 12 w 91"/>
                <a:gd name="T11" fmla="*/ 12 h 85"/>
                <a:gd name="T12" fmla="*/ 15 w 91"/>
                <a:gd name="T13" fmla="*/ 17 h 85"/>
                <a:gd name="T14" fmla="*/ 17 w 91"/>
                <a:gd name="T15" fmla="*/ 21 h 85"/>
                <a:gd name="T16" fmla="*/ 20 w 91"/>
                <a:gd name="T17" fmla="*/ 25 h 85"/>
                <a:gd name="T18" fmla="*/ 17 w 91"/>
                <a:gd name="T19" fmla="*/ 23 h 85"/>
                <a:gd name="T20" fmla="*/ 15 w 91"/>
                <a:gd name="T21" fmla="*/ 20 h 85"/>
                <a:gd name="T22" fmla="*/ 12 w 91"/>
                <a:gd name="T23" fmla="*/ 17 h 85"/>
                <a:gd name="T24" fmla="*/ 9 w 91"/>
                <a:gd name="T25" fmla="*/ 12 h 85"/>
                <a:gd name="T26" fmla="*/ 5 w 91"/>
                <a:gd name="T27" fmla="*/ 9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0" name="Freeform 388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4 w 101"/>
                <a:gd name="T5" fmla="*/ 4 h 78"/>
                <a:gd name="T6" fmla="*/ 8 w 101"/>
                <a:gd name="T7" fmla="*/ 4 h 78"/>
                <a:gd name="T8" fmla="*/ 11 w 101"/>
                <a:gd name="T9" fmla="*/ 8 h 78"/>
                <a:gd name="T10" fmla="*/ 15 w 101"/>
                <a:gd name="T11" fmla="*/ 12 h 78"/>
                <a:gd name="T12" fmla="*/ 18 w 101"/>
                <a:gd name="T13" fmla="*/ 16 h 78"/>
                <a:gd name="T14" fmla="*/ 21 w 101"/>
                <a:gd name="T15" fmla="*/ 20 h 78"/>
                <a:gd name="T16" fmla="*/ 22 w 101"/>
                <a:gd name="T17" fmla="*/ 24 h 78"/>
                <a:gd name="T18" fmla="*/ 21 w 101"/>
                <a:gd name="T19" fmla="*/ 22 h 78"/>
                <a:gd name="T20" fmla="*/ 17 w 101"/>
                <a:gd name="T21" fmla="*/ 20 h 78"/>
                <a:gd name="T22" fmla="*/ 14 w 101"/>
                <a:gd name="T23" fmla="*/ 16 h 78"/>
                <a:gd name="T24" fmla="*/ 10 w 101"/>
                <a:gd name="T25" fmla="*/ 12 h 78"/>
                <a:gd name="T26" fmla="*/ 6 w 101"/>
                <a:gd name="T27" fmla="*/ 8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1" name="Freeform 389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7 w 91"/>
                <a:gd name="T7" fmla="*/ 4 h 69"/>
                <a:gd name="T8" fmla="*/ 10 w 91"/>
                <a:gd name="T9" fmla="*/ 6 h 69"/>
                <a:gd name="T10" fmla="*/ 13 w 91"/>
                <a:gd name="T11" fmla="*/ 9 h 69"/>
                <a:gd name="T12" fmla="*/ 16 w 91"/>
                <a:gd name="T13" fmla="*/ 12 h 69"/>
                <a:gd name="T14" fmla="*/ 18 w 91"/>
                <a:gd name="T15" fmla="*/ 15 h 69"/>
                <a:gd name="T16" fmla="*/ 20 w 91"/>
                <a:gd name="T17" fmla="*/ 18 h 69"/>
                <a:gd name="T18" fmla="*/ 17 w 91"/>
                <a:gd name="T19" fmla="*/ 17 h 69"/>
                <a:gd name="T20" fmla="*/ 15 w 91"/>
                <a:gd name="T21" fmla="*/ 15 h 69"/>
                <a:gd name="T22" fmla="*/ 11 w 91"/>
                <a:gd name="T23" fmla="*/ 11 h 69"/>
                <a:gd name="T24" fmla="*/ 8 w 91"/>
                <a:gd name="T25" fmla="*/ 9 h 69"/>
                <a:gd name="T26" fmla="*/ 4 w 91"/>
                <a:gd name="T27" fmla="*/ 6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2" name="Freeform 390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7 w 75"/>
                <a:gd name="T7" fmla="*/ 4 h 58"/>
                <a:gd name="T8" fmla="*/ 11 w 75"/>
                <a:gd name="T9" fmla="*/ 4 h 58"/>
                <a:gd name="T10" fmla="*/ 15 w 75"/>
                <a:gd name="T11" fmla="*/ 5 h 58"/>
                <a:gd name="T12" fmla="*/ 17 w 75"/>
                <a:gd name="T13" fmla="*/ 9 h 58"/>
                <a:gd name="T14" fmla="*/ 21 w 75"/>
                <a:gd name="T15" fmla="*/ 11 h 58"/>
                <a:gd name="T16" fmla="*/ 21 w 75"/>
                <a:gd name="T17" fmla="*/ 14 h 58"/>
                <a:gd name="T18" fmla="*/ 19 w 75"/>
                <a:gd name="T19" fmla="*/ 12 h 58"/>
                <a:gd name="T20" fmla="*/ 17 w 75"/>
                <a:gd name="T21" fmla="*/ 11 h 58"/>
                <a:gd name="T22" fmla="*/ 12 w 75"/>
                <a:gd name="T23" fmla="*/ 9 h 58"/>
                <a:gd name="T24" fmla="*/ 9 w 75"/>
                <a:gd name="T25" fmla="*/ 7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3" name="Freeform 391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7 w 46"/>
                <a:gd name="T9" fmla="*/ 0 h 15"/>
                <a:gd name="T10" fmla="*/ 10 w 46"/>
                <a:gd name="T11" fmla="*/ 2 h 15"/>
                <a:gd name="T12" fmla="*/ 11 w 46"/>
                <a:gd name="T13" fmla="*/ 4 h 15"/>
                <a:gd name="T14" fmla="*/ 12 w 46"/>
                <a:gd name="T15" fmla="*/ 7 h 15"/>
                <a:gd name="T16" fmla="*/ 13 w 46"/>
                <a:gd name="T17" fmla="*/ 7 h 15"/>
                <a:gd name="T18" fmla="*/ 12 w 46"/>
                <a:gd name="T19" fmla="*/ 7 h 15"/>
                <a:gd name="T20" fmla="*/ 10 w 46"/>
                <a:gd name="T21" fmla="*/ 7 h 15"/>
                <a:gd name="T22" fmla="*/ 7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4" name="Freeform 392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6 w 84"/>
                <a:gd name="T7" fmla="*/ 4 h 76"/>
                <a:gd name="T8" fmla="*/ 9 w 84"/>
                <a:gd name="T9" fmla="*/ 5 h 76"/>
                <a:gd name="T10" fmla="*/ 11 w 84"/>
                <a:gd name="T11" fmla="*/ 9 h 76"/>
                <a:gd name="T12" fmla="*/ 14 w 84"/>
                <a:gd name="T13" fmla="*/ 12 h 76"/>
                <a:gd name="T14" fmla="*/ 16 w 84"/>
                <a:gd name="T15" fmla="*/ 16 h 76"/>
                <a:gd name="T16" fmla="*/ 18 w 84"/>
                <a:gd name="T17" fmla="*/ 19 h 76"/>
                <a:gd name="T18" fmla="*/ 16 w 84"/>
                <a:gd name="T19" fmla="*/ 18 h 76"/>
                <a:gd name="T20" fmla="*/ 14 w 84"/>
                <a:gd name="T21" fmla="*/ 16 h 76"/>
                <a:gd name="T22" fmla="*/ 11 w 84"/>
                <a:gd name="T23" fmla="*/ 12 h 76"/>
                <a:gd name="T24" fmla="*/ 8 w 84"/>
                <a:gd name="T25" fmla="*/ 10 h 76"/>
                <a:gd name="T26" fmla="*/ 5 w 84"/>
                <a:gd name="T27" fmla="*/ 7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5" name="Freeform 393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8 w 96"/>
                <a:gd name="T7" fmla="*/ 4 h 77"/>
                <a:gd name="T8" fmla="*/ 11 w 96"/>
                <a:gd name="T9" fmla="*/ 6 h 77"/>
                <a:gd name="T10" fmla="*/ 15 w 96"/>
                <a:gd name="T11" fmla="*/ 10 h 77"/>
                <a:gd name="T12" fmla="*/ 18 w 96"/>
                <a:gd name="T13" fmla="*/ 12 h 77"/>
                <a:gd name="T14" fmla="*/ 21 w 96"/>
                <a:gd name="T15" fmla="*/ 16 h 77"/>
                <a:gd name="T16" fmla="*/ 23 w 96"/>
                <a:gd name="T17" fmla="*/ 20 h 77"/>
                <a:gd name="T18" fmla="*/ 21 w 96"/>
                <a:gd name="T19" fmla="*/ 18 h 77"/>
                <a:gd name="T20" fmla="*/ 18 w 96"/>
                <a:gd name="T21" fmla="*/ 16 h 77"/>
                <a:gd name="T22" fmla="*/ 14 w 96"/>
                <a:gd name="T23" fmla="*/ 13 h 77"/>
                <a:gd name="T24" fmla="*/ 10 w 96"/>
                <a:gd name="T25" fmla="*/ 10 h 77"/>
                <a:gd name="T26" fmla="*/ 6 w 96"/>
                <a:gd name="T27" fmla="*/ 7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6" name="Freeform 394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5 w 93"/>
                <a:gd name="T7" fmla="*/ 4 h 57"/>
                <a:gd name="T8" fmla="*/ 8 w 93"/>
                <a:gd name="T9" fmla="*/ 4 h 57"/>
                <a:gd name="T10" fmla="*/ 11 w 93"/>
                <a:gd name="T11" fmla="*/ 7 h 57"/>
                <a:gd name="T12" fmla="*/ 14 w 93"/>
                <a:gd name="T13" fmla="*/ 10 h 57"/>
                <a:gd name="T14" fmla="*/ 16 w 93"/>
                <a:gd name="T15" fmla="*/ 13 h 57"/>
                <a:gd name="T16" fmla="*/ 18 w 93"/>
                <a:gd name="T17" fmla="*/ 17 h 57"/>
                <a:gd name="T18" fmla="*/ 16 w 93"/>
                <a:gd name="T19" fmla="*/ 15 h 57"/>
                <a:gd name="T20" fmla="*/ 14 w 93"/>
                <a:gd name="T21" fmla="*/ 13 h 57"/>
                <a:gd name="T22" fmla="*/ 10 w 93"/>
                <a:gd name="T23" fmla="*/ 11 h 57"/>
                <a:gd name="T24" fmla="*/ 7 w 93"/>
                <a:gd name="T25" fmla="*/ 9 h 57"/>
                <a:gd name="T26" fmla="*/ 4 w 93"/>
                <a:gd name="T27" fmla="*/ 5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7" name="Freeform 395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5 w 68"/>
                <a:gd name="T7" fmla="*/ 3 h 58"/>
                <a:gd name="T8" fmla="*/ 8 w 68"/>
                <a:gd name="T9" fmla="*/ 4 h 58"/>
                <a:gd name="T10" fmla="*/ 10 w 68"/>
                <a:gd name="T11" fmla="*/ 6 h 58"/>
                <a:gd name="T12" fmla="*/ 12 w 68"/>
                <a:gd name="T13" fmla="*/ 9 h 58"/>
                <a:gd name="T14" fmla="*/ 14 w 68"/>
                <a:gd name="T15" fmla="*/ 10 h 58"/>
                <a:gd name="T16" fmla="*/ 14 w 68"/>
                <a:gd name="T17" fmla="*/ 12 h 58"/>
                <a:gd name="T18" fmla="*/ 13 w 68"/>
                <a:gd name="T19" fmla="*/ 10 h 58"/>
                <a:gd name="T20" fmla="*/ 11 w 68"/>
                <a:gd name="T21" fmla="*/ 9 h 58"/>
                <a:gd name="T22" fmla="*/ 9 w 68"/>
                <a:gd name="T23" fmla="*/ 8 h 58"/>
                <a:gd name="T24" fmla="*/ 7 w 68"/>
                <a:gd name="T25" fmla="*/ 6 h 58"/>
                <a:gd name="T26" fmla="*/ 3 w 68"/>
                <a:gd name="T27" fmla="*/ 4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8" name="Freeform 396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7 w 51"/>
                <a:gd name="T9" fmla="*/ 3 h 23"/>
                <a:gd name="T10" fmla="*/ 9 w 51"/>
                <a:gd name="T11" fmla="*/ 5 h 23"/>
                <a:gd name="T12" fmla="*/ 11 w 51"/>
                <a:gd name="T13" fmla="*/ 5 h 23"/>
                <a:gd name="T14" fmla="*/ 12 w 51"/>
                <a:gd name="T15" fmla="*/ 6 h 23"/>
                <a:gd name="T16" fmla="*/ 13 w 51"/>
                <a:gd name="T17" fmla="*/ 9 h 23"/>
                <a:gd name="T18" fmla="*/ 11 w 51"/>
                <a:gd name="T19" fmla="*/ 6 h 23"/>
                <a:gd name="T20" fmla="*/ 10 w 51"/>
                <a:gd name="T21" fmla="*/ 5 h 23"/>
                <a:gd name="T22" fmla="*/ 7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9" name="Freeform 397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10 w 40"/>
                <a:gd name="T1" fmla="*/ 10 h 46"/>
                <a:gd name="T2" fmla="*/ 9 w 40"/>
                <a:gd name="T3" fmla="*/ 10 h 46"/>
                <a:gd name="T4" fmla="*/ 8 w 40"/>
                <a:gd name="T5" fmla="*/ 9 h 46"/>
                <a:gd name="T6" fmla="*/ 6 w 40"/>
                <a:gd name="T7" fmla="*/ 7 h 46"/>
                <a:gd name="T8" fmla="*/ 4 w 40"/>
                <a:gd name="T9" fmla="*/ 6 h 46"/>
                <a:gd name="T10" fmla="*/ 4 w 40"/>
                <a:gd name="T11" fmla="*/ 4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6 w 40"/>
                <a:gd name="T25" fmla="*/ 3 h 46"/>
                <a:gd name="T26" fmla="*/ 7 w 40"/>
                <a:gd name="T27" fmla="*/ 6 h 46"/>
                <a:gd name="T28" fmla="*/ 8 w 40"/>
                <a:gd name="T29" fmla="*/ 8 h 46"/>
                <a:gd name="T30" fmla="*/ 9 w 40"/>
                <a:gd name="T31" fmla="*/ 9 h 46"/>
                <a:gd name="T32" fmla="*/ 10 w 40"/>
                <a:gd name="T33" fmla="*/ 1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0" name="Freeform 398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15 h 54"/>
                <a:gd name="T2" fmla="*/ 2 w 11"/>
                <a:gd name="T3" fmla="*/ 12 h 54"/>
                <a:gd name="T4" fmla="*/ 2 w 11"/>
                <a:gd name="T5" fmla="*/ 7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6 h 54"/>
                <a:gd name="T14" fmla="*/ 2 w 11"/>
                <a:gd name="T15" fmla="*/ 11 h 54"/>
                <a:gd name="T16" fmla="*/ 2 w 11"/>
                <a:gd name="T17" fmla="*/ 15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1" name="Freeform 399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12 h 50"/>
                <a:gd name="T2" fmla="*/ 3 w 46"/>
                <a:gd name="T3" fmla="*/ 11 h 50"/>
                <a:gd name="T4" fmla="*/ 3 w 46"/>
                <a:gd name="T5" fmla="*/ 9 h 50"/>
                <a:gd name="T6" fmla="*/ 3 w 46"/>
                <a:gd name="T7" fmla="*/ 7 h 50"/>
                <a:gd name="T8" fmla="*/ 5 w 46"/>
                <a:gd name="T9" fmla="*/ 4 h 50"/>
                <a:gd name="T10" fmla="*/ 7 w 46"/>
                <a:gd name="T11" fmla="*/ 4 h 50"/>
                <a:gd name="T12" fmla="*/ 9 w 46"/>
                <a:gd name="T13" fmla="*/ 3 h 50"/>
                <a:gd name="T14" fmla="*/ 9 w 46"/>
                <a:gd name="T15" fmla="*/ 0 h 50"/>
                <a:gd name="T16" fmla="*/ 10 w 46"/>
                <a:gd name="T17" fmla="*/ 1 h 50"/>
                <a:gd name="T18" fmla="*/ 10 w 46"/>
                <a:gd name="T19" fmla="*/ 4 h 50"/>
                <a:gd name="T20" fmla="*/ 9 w 46"/>
                <a:gd name="T21" fmla="*/ 4 h 50"/>
                <a:gd name="T22" fmla="*/ 8 w 46"/>
                <a:gd name="T23" fmla="*/ 4 h 50"/>
                <a:gd name="T24" fmla="*/ 7 w 46"/>
                <a:gd name="T25" fmla="*/ 7 h 50"/>
                <a:gd name="T26" fmla="*/ 4 w 46"/>
                <a:gd name="T27" fmla="*/ 9 h 50"/>
                <a:gd name="T28" fmla="*/ 3 w 46"/>
                <a:gd name="T29" fmla="*/ 10 h 50"/>
                <a:gd name="T30" fmla="*/ 3 w 46"/>
                <a:gd name="T31" fmla="*/ 11 h 50"/>
                <a:gd name="T32" fmla="*/ 0 w 46"/>
                <a:gd name="T33" fmla="*/ 1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2" name="Freeform 400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6 w 67"/>
                <a:gd name="T7" fmla="*/ 0 h 16"/>
                <a:gd name="T8" fmla="*/ 8 w 67"/>
                <a:gd name="T9" fmla="*/ 0 h 16"/>
                <a:gd name="T10" fmla="*/ 10 w 67"/>
                <a:gd name="T11" fmla="*/ 0 h 16"/>
                <a:gd name="T12" fmla="*/ 12 w 67"/>
                <a:gd name="T13" fmla="*/ 2 h 16"/>
                <a:gd name="T14" fmla="*/ 13 w 67"/>
                <a:gd name="T15" fmla="*/ 4 h 16"/>
                <a:gd name="T16" fmla="*/ 14 w 67"/>
                <a:gd name="T17" fmla="*/ 4 h 16"/>
                <a:gd name="T18" fmla="*/ 13 w 67"/>
                <a:gd name="T19" fmla="*/ 4 h 16"/>
                <a:gd name="T20" fmla="*/ 12 w 67"/>
                <a:gd name="T21" fmla="*/ 4 h 16"/>
                <a:gd name="T22" fmla="*/ 10 w 67"/>
                <a:gd name="T23" fmla="*/ 4 h 16"/>
                <a:gd name="T24" fmla="*/ 9 w 67"/>
                <a:gd name="T25" fmla="*/ 4 h 16"/>
                <a:gd name="T26" fmla="*/ 6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3" name="Freeform 401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10 w 64"/>
                <a:gd name="T7" fmla="*/ 4 h 32"/>
                <a:gd name="T8" fmla="*/ 13 w 64"/>
                <a:gd name="T9" fmla="*/ 4 h 32"/>
                <a:gd name="T10" fmla="*/ 16 w 64"/>
                <a:gd name="T11" fmla="*/ 4 h 32"/>
                <a:gd name="T12" fmla="*/ 19 w 64"/>
                <a:gd name="T13" fmla="*/ 4 h 32"/>
                <a:gd name="T14" fmla="*/ 21 w 64"/>
                <a:gd name="T15" fmla="*/ 6 h 32"/>
                <a:gd name="T16" fmla="*/ 22 w 64"/>
                <a:gd name="T17" fmla="*/ 7 h 32"/>
                <a:gd name="T18" fmla="*/ 21 w 64"/>
                <a:gd name="T19" fmla="*/ 8 h 32"/>
                <a:gd name="T20" fmla="*/ 19 w 64"/>
                <a:gd name="T21" fmla="*/ 8 h 32"/>
                <a:gd name="T22" fmla="*/ 15 w 64"/>
                <a:gd name="T23" fmla="*/ 7 h 32"/>
                <a:gd name="T24" fmla="*/ 13 w 64"/>
                <a:gd name="T25" fmla="*/ 5 h 32"/>
                <a:gd name="T26" fmla="*/ 9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4" name="Freeform 402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6 w 64"/>
                <a:gd name="T7" fmla="*/ 1 h 16"/>
                <a:gd name="T8" fmla="*/ 11 w 64"/>
                <a:gd name="T9" fmla="*/ 0 h 16"/>
                <a:gd name="T10" fmla="*/ 14 w 64"/>
                <a:gd name="T11" fmla="*/ 0 h 16"/>
                <a:gd name="T12" fmla="*/ 17 w 64"/>
                <a:gd name="T13" fmla="*/ 2 h 16"/>
                <a:gd name="T14" fmla="*/ 20 w 64"/>
                <a:gd name="T15" fmla="*/ 4 h 16"/>
                <a:gd name="T16" fmla="*/ 22 w 64"/>
                <a:gd name="T17" fmla="*/ 4 h 16"/>
                <a:gd name="T18" fmla="*/ 22 w 64"/>
                <a:gd name="T19" fmla="*/ 4 h 16"/>
                <a:gd name="T20" fmla="*/ 20 w 64"/>
                <a:gd name="T21" fmla="*/ 4 h 16"/>
                <a:gd name="T22" fmla="*/ 17 w 64"/>
                <a:gd name="T23" fmla="*/ 4 h 16"/>
                <a:gd name="T24" fmla="*/ 14 w 64"/>
                <a:gd name="T25" fmla="*/ 4 h 16"/>
                <a:gd name="T26" fmla="*/ 11 w 64"/>
                <a:gd name="T27" fmla="*/ 4 h 16"/>
                <a:gd name="T28" fmla="*/ 6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5" name="Freeform 403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5 w 68"/>
                <a:gd name="T7" fmla="*/ 3 h 12"/>
                <a:gd name="T8" fmla="*/ 8 w 68"/>
                <a:gd name="T9" fmla="*/ 2 h 12"/>
                <a:gd name="T10" fmla="*/ 10 w 68"/>
                <a:gd name="T11" fmla="*/ 0 h 12"/>
                <a:gd name="T12" fmla="*/ 12 w 68"/>
                <a:gd name="T13" fmla="*/ 0 h 12"/>
                <a:gd name="T14" fmla="*/ 14 w 68"/>
                <a:gd name="T15" fmla="*/ 3 h 12"/>
                <a:gd name="T16" fmla="*/ 14 w 68"/>
                <a:gd name="T17" fmla="*/ 6 h 12"/>
                <a:gd name="T18" fmla="*/ 14 w 68"/>
                <a:gd name="T19" fmla="*/ 6 h 12"/>
                <a:gd name="T20" fmla="*/ 14 w 68"/>
                <a:gd name="T21" fmla="*/ 6 h 12"/>
                <a:gd name="T22" fmla="*/ 12 w 68"/>
                <a:gd name="T23" fmla="*/ 6 h 12"/>
                <a:gd name="T24" fmla="*/ 10 w 68"/>
                <a:gd name="T25" fmla="*/ 6 h 12"/>
                <a:gd name="T26" fmla="*/ 8 w 68"/>
                <a:gd name="T27" fmla="*/ 6 h 12"/>
                <a:gd name="T28" fmla="*/ 4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6" name="Freeform 404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6 w 68"/>
                <a:gd name="T7" fmla="*/ 3 h 13"/>
                <a:gd name="T8" fmla="*/ 9 w 68"/>
                <a:gd name="T9" fmla="*/ 2 h 13"/>
                <a:gd name="T10" fmla="*/ 10 w 68"/>
                <a:gd name="T11" fmla="*/ 0 h 13"/>
                <a:gd name="T12" fmla="*/ 12 w 68"/>
                <a:gd name="T13" fmla="*/ 0 h 13"/>
                <a:gd name="T14" fmla="*/ 14 w 68"/>
                <a:gd name="T15" fmla="*/ 1 h 13"/>
                <a:gd name="T16" fmla="*/ 14 w 68"/>
                <a:gd name="T17" fmla="*/ 3 h 13"/>
                <a:gd name="T18" fmla="*/ 14 w 68"/>
                <a:gd name="T19" fmla="*/ 3 h 13"/>
                <a:gd name="T20" fmla="*/ 13 w 68"/>
                <a:gd name="T21" fmla="*/ 3 h 13"/>
                <a:gd name="T22" fmla="*/ 11 w 68"/>
                <a:gd name="T23" fmla="*/ 3 h 13"/>
                <a:gd name="T24" fmla="*/ 9 w 68"/>
                <a:gd name="T25" fmla="*/ 3 h 13"/>
                <a:gd name="T26" fmla="*/ 7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7" name="Freeform 405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6 w 77"/>
                <a:gd name="T5" fmla="*/ 2 h 17"/>
                <a:gd name="T6" fmla="*/ 10 w 77"/>
                <a:gd name="T7" fmla="*/ 2 h 17"/>
                <a:gd name="T8" fmla="*/ 14 w 77"/>
                <a:gd name="T9" fmla="*/ 2 h 17"/>
                <a:gd name="T10" fmla="*/ 18 w 77"/>
                <a:gd name="T11" fmla="*/ 0 h 17"/>
                <a:gd name="T12" fmla="*/ 20 w 77"/>
                <a:gd name="T13" fmla="*/ 0 h 17"/>
                <a:gd name="T14" fmla="*/ 22 w 77"/>
                <a:gd name="T15" fmla="*/ 2 h 17"/>
                <a:gd name="T16" fmla="*/ 23 w 77"/>
                <a:gd name="T17" fmla="*/ 2 h 17"/>
                <a:gd name="T18" fmla="*/ 22 w 77"/>
                <a:gd name="T19" fmla="*/ 2 h 17"/>
                <a:gd name="T20" fmla="*/ 20 w 77"/>
                <a:gd name="T21" fmla="*/ 2 h 17"/>
                <a:gd name="T22" fmla="*/ 18 w 77"/>
                <a:gd name="T23" fmla="*/ 2 h 17"/>
                <a:gd name="T24" fmla="*/ 13 w 77"/>
                <a:gd name="T25" fmla="*/ 2 h 17"/>
                <a:gd name="T26" fmla="*/ 10 w 77"/>
                <a:gd name="T27" fmla="*/ 2 h 17"/>
                <a:gd name="T28" fmla="*/ 5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8" name="Freeform 406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6 h 24"/>
                <a:gd name="T2" fmla="*/ 3 w 84"/>
                <a:gd name="T3" fmla="*/ 5 h 24"/>
                <a:gd name="T4" fmla="*/ 4 w 84"/>
                <a:gd name="T5" fmla="*/ 4 h 24"/>
                <a:gd name="T6" fmla="*/ 8 w 84"/>
                <a:gd name="T7" fmla="*/ 4 h 24"/>
                <a:gd name="T8" fmla="*/ 10 w 84"/>
                <a:gd name="T9" fmla="*/ 4 h 24"/>
                <a:gd name="T10" fmla="*/ 14 w 84"/>
                <a:gd name="T11" fmla="*/ 2 h 24"/>
                <a:gd name="T12" fmla="*/ 16 w 84"/>
                <a:gd name="T13" fmla="*/ 0 h 24"/>
                <a:gd name="T14" fmla="*/ 18 w 84"/>
                <a:gd name="T15" fmla="*/ 0 h 24"/>
                <a:gd name="T16" fmla="*/ 18 w 84"/>
                <a:gd name="T17" fmla="*/ 4 h 24"/>
                <a:gd name="T18" fmla="*/ 17 w 84"/>
                <a:gd name="T19" fmla="*/ 4 h 24"/>
                <a:gd name="T20" fmla="*/ 15 w 84"/>
                <a:gd name="T21" fmla="*/ 4 h 24"/>
                <a:gd name="T22" fmla="*/ 12 w 84"/>
                <a:gd name="T23" fmla="*/ 4 h 24"/>
                <a:gd name="T24" fmla="*/ 10 w 84"/>
                <a:gd name="T25" fmla="*/ 4 h 24"/>
                <a:gd name="T26" fmla="*/ 7 w 84"/>
                <a:gd name="T27" fmla="*/ 5 h 24"/>
                <a:gd name="T28" fmla="*/ 3 w 84"/>
                <a:gd name="T29" fmla="*/ 5 h 24"/>
                <a:gd name="T30" fmla="*/ 3 w 84"/>
                <a:gd name="T31" fmla="*/ 6 h 24"/>
                <a:gd name="T32" fmla="*/ 0 w 8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9" name="Freeform 407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12 h 33"/>
                <a:gd name="T2" fmla="*/ 4 w 92"/>
                <a:gd name="T3" fmla="*/ 9 h 33"/>
                <a:gd name="T4" fmla="*/ 5 w 92"/>
                <a:gd name="T5" fmla="*/ 6 h 33"/>
                <a:gd name="T6" fmla="*/ 9 w 92"/>
                <a:gd name="T7" fmla="*/ 5 h 33"/>
                <a:gd name="T8" fmla="*/ 13 w 92"/>
                <a:gd name="T9" fmla="*/ 5 h 33"/>
                <a:gd name="T10" fmla="*/ 17 w 92"/>
                <a:gd name="T11" fmla="*/ 1 h 33"/>
                <a:gd name="T12" fmla="*/ 20 w 92"/>
                <a:gd name="T13" fmla="*/ 0 h 33"/>
                <a:gd name="T14" fmla="*/ 22 w 92"/>
                <a:gd name="T15" fmla="*/ 2 h 33"/>
                <a:gd name="T16" fmla="*/ 23 w 92"/>
                <a:gd name="T17" fmla="*/ 5 h 33"/>
                <a:gd name="T18" fmla="*/ 23 w 92"/>
                <a:gd name="T19" fmla="*/ 5 h 33"/>
                <a:gd name="T20" fmla="*/ 20 w 92"/>
                <a:gd name="T21" fmla="*/ 6 h 33"/>
                <a:gd name="T22" fmla="*/ 18 w 92"/>
                <a:gd name="T23" fmla="*/ 8 h 33"/>
                <a:gd name="T24" fmla="*/ 14 w 92"/>
                <a:gd name="T25" fmla="*/ 9 h 33"/>
                <a:gd name="T26" fmla="*/ 10 w 92"/>
                <a:gd name="T27" fmla="*/ 11 h 33"/>
                <a:gd name="T28" fmla="*/ 6 w 92"/>
                <a:gd name="T29" fmla="*/ 11 h 33"/>
                <a:gd name="T30" fmla="*/ 4 w 92"/>
                <a:gd name="T31" fmla="*/ 12 h 33"/>
                <a:gd name="T32" fmla="*/ 0 w 92"/>
                <a:gd name="T33" fmla="*/ 1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0" name="Freeform 408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9 h 55"/>
                <a:gd name="T2" fmla="*/ 3 w 85"/>
                <a:gd name="T3" fmla="*/ 8 h 55"/>
                <a:gd name="T4" fmla="*/ 3 w 85"/>
                <a:gd name="T5" fmla="*/ 7 h 55"/>
                <a:gd name="T6" fmla="*/ 7 w 85"/>
                <a:gd name="T7" fmla="*/ 5 h 55"/>
                <a:gd name="T8" fmla="*/ 10 w 85"/>
                <a:gd name="T9" fmla="*/ 3 h 55"/>
                <a:gd name="T10" fmla="*/ 13 w 85"/>
                <a:gd name="T11" fmla="*/ 3 h 55"/>
                <a:gd name="T12" fmla="*/ 16 w 85"/>
                <a:gd name="T13" fmla="*/ 3 h 55"/>
                <a:gd name="T14" fmla="*/ 17 w 85"/>
                <a:gd name="T15" fmla="*/ 0 h 55"/>
                <a:gd name="T16" fmla="*/ 18 w 85"/>
                <a:gd name="T17" fmla="*/ 3 h 55"/>
                <a:gd name="T18" fmla="*/ 18 w 85"/>
                <a:gd name="T19" fmla="*/ 3 h 55"/>
                <a:gd name="T20" fmla="*/ 17 w 85"/>
                <a:gd name="T21" fmla="*/ 3 h 55"/>
                <a:gd name="T22" fmla="*/ 15 w 85"/>
                <a:gd name="T23" fmla="*/ 4 h 55"/>
                <a:gd name="T24" fmla="*/ 12 w 85"/>
                <a:gd name="T25" fmla="*/ 6 h 55"/>
                <a:gd name="T26" fmla="*/ 9 w 85"/>
                <a:gd name="T27" fmla="*/ 7 h 55"/>
                <a:gd name="T28" fmla="*/ 6 w 85"/>
                <a:gd name="T29" fmla="*/ 8 h 55"/>
                <a:gd name="T30" fmla="*/ 3 w 85"/>
                <a:gd name="T31" fmla="*/ 9 h 55"/>
                <a:gd name="T32" fmla="*/ 0 w 85"/>
                <a:gd name="T33" fmla="*/ 9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1" name="Freeform 409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15 h 69"/>
                <a:gd name="T2" fmla="*/ 4 w 72"/>
                <a:gd name="T3" fmla="*/ 13 h 69"/>
                <a:gd name="T4" fmla="*/ 4 w 72"/>
                <a:gd name="T5" fmla="*/ 10 h 69"/>
                <a:gd name="T6" fmla="*/ 6 w 72"/>
                <a:gd name="T7" fmla="*/ 8 h 69"/>
                <a:gd name="T8" fmla="*/ 9 w 72"/>
                <a:gd name="T9" fmla="*/ 5 h 69"/>
                <a:gd name="T10" fmla="*/ 11 w 72"/>
                <a:gd name="T11" fmla="*/ 3 h 69"/>
                <a:gd name="T12" fmla="*/ 14 w 72"/>
                <a:gd name="T13" fmla="*/ 3 h 69"/>
                <a:gd name="T14" fmla="*/ 16 w 72"/>
                <a:gd name="T15" fmla="*/ 0 h 69"/>
                <a:gd name="T16" fmla="*/ 17 w 72"/>
                <a:gd name="T17" fmla="*/ 1 h 69"/>
                <a:gd name="T18" fmla="*/ 17 w 72"/>
                <a:gd name="T19" fmla="*/ 3 h 69"/>
                <a:gd name="T20" fmla="*/ 16 w 72"/>
                <a:gd name="T21" fmla="*/ 3 h 69"/>
                <a:gd name="T22" fmla="*/ 13 w 72"/>
                <a:gd name="T23" fmla="*/ 7 h 69"/>
                <a:gd name="T24" fmla="*/ 11 w 72"/>
                <a:gd name="T25" fmla="*/ 9 h 69"/>
                <a:gd name="T26" fmla="*/ 8 w 72"/>
                <a:gd name="T27" fmla="*/ 11 h 69"/>
                <a:gd name="T28" fmla="*/ 4 w 72"/>
                <a:gd name="T29" fmla="*/ 13 h 69"/>
                <a:gd name="T30" fmla="*/ 4 w 72"/>
                <a:gd name="T31" fmla="*/ 14 h 69"/>
                <a:gd name="T32" fmla="*/ 0 w 72"/>
                <a:gd name="T33" fmla="*/ 1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2" name="Freeform 410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12 w 67"/>
                <a:gd name="T1" fmla="*/ 4 h 62"/>
                <a:gd name="T2" fmla="*/ 12 w 67"/>
                <a:gd name="T3" fmla="*/ 4 h 62"/>
                <a:gd name="T4" fmla="*/ 10 w 67"/>
                <a:gd name="T5" fmla="*/ 4 h 62"/>
                <a:gd name="T6" fmla="*/ 9 w 67"/>
                <a:gd name="T7" fmla="*/ 5 h 62"/>
                <a:gd name="T8" fmla="*/ 7 w 67"/>
                <a:gd name="T9" fmla="*/ 8 h 62"/>
                <a:gd name="T10" fmla="*/ 5 w 67"/>
                <a:gd name="T11" fmla="*/ 10 h 62"/>
                <a:gd name="T12" fmla="*/ 3 w 67"/>
                <a:gd name="T13" fmla="*/ 12 h 62"/>
                <a:gd name="T14" fmla="*/ 3 w 67"/>
                <a:gd name="T15" fmla="*/ 15 h 62"/>
                <a:gd name="T16" fmla="*/ 0 w 67"/>
                <a:gd name="T17" fmla="*/ 17 h 62"/>
                <a:gd name="T18" fmla="*/ 3 w 67"/>
                <a:gd name="T19" fmla="*/ 14 h 62"/>
                <a:gd name="T20" fmla="*/ 3 w 67"/>
                <a:gd name="T21" fmla="*/ 11 h 62"/>
                <a:gd name="T22" fmla="*/ 3 w 67"/>
                <a:gd name="T23" fmla="*/ 8 h 62"/>
                <a:gd name="T24" fmla="*/ 6 w 67"/>
                <a:gd name="T25" fmla="*/ 4 h 62"/>
                <a:gd name="T26" fmla="*/ 8 w 67"/>
                <a:gd name="T27" fmla="*/ 4 h 62"/>
                <a:gd name="T28" fmla="*/ 9 w 67"/>
                <a:gd name="T29" fmla="*/ 1 h 62"/>
                <a:gd name="T30" fmla="*/ 10 w 67"/>
                <a:gd name="T31" fmla="*/ 0 h 62"/>
                <a:gd name="T32" fmla="*/ 12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3" name="Freeform 411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72 h 311"/>
                <a:gd name="T2" fmla="*/ 4 w 79"/>
                <a:gd name="T3" fmla="*/ 72 h 311"/>
                <a:gd name="T4" fmla="*/ 2 w 79"/>
                <a:gd name="T5" fmla="*/ 70 h 311"/>
                <a:gd name="T6" fmla="*/ 1 w 79"/>
                <a:gd name="T7" fmla="*/ 70 h 311"/>
                <a:gd name="T8" fmla="*/ 0 w 79"/>
                <a:gd name="T9" fmla="*/ 70 h 311"/>
                <a:gd name="T10" fmla="*/ 9 w 79"/>
                <a:gd name="T11" fmla="*/ 61 h 311"/>
                <a:gd name="T12" fmla="*/ 13 w 79"/>
                <a:gd name="T13" fmla="*/ 52 h 311"/>
                <a:gd name="T14" fmla="*/ 17 w 79"/>
                <a:gd name="T15" fmla="*/ 42 h 311"/>
                <a:gd name="T16" fmla="*/ 17 w 79"/>
                <a:gd name="T17" fmla="*/ 32 h 311"/>
                <a:gd name="T18" fmla="*/ 17 w 79"/>
                <a:gd name="T19" fmla="*/ 23 h 311"/>
                <a:gd name="T20" fmla="*/ 15 w 79"/>
                <a:gd name="T21" fmla="*/ 14 h 311"/>
                <a:gd name="T22" fmla="*/ 13 w 79"/>
                <a:gd name="T23" fmla="*/ 7 h 311"/>
                <a:gd name="T24" fmla="*/ 12 w 79"/>
                <a:gd name="T25" fmla="*/ 0 h 311"/>
                <a:gd name="T26" fmla="*/ 17 w 79"/>
                <a:gd name="T27" fmla="*/ 4 h 311"/>
                <a:gd name="T28" fmla="*/ 19 w 79"/>
                <a:gd name="T29" fmla="*/ 12 h 311"/>
                <a:gd name="T30" fmla="*/ 21 w 79"/>
                <a:gd name="T31" fmla="*/ 22 h 311"/>
                <a:gd name="T32" fmla="*/ 21 w 79"/>
                <a:gd name="T33" fmla="*/ 34 h 311"/>
                <a:gd name="T34" fmla="*/ 19 w 79"/>
                <a:gd name="T35" fmla="*/ 45 h 311"/>
                <a:gd name="T36" fmla="*/ 15 w 79"/>
                <a:gd name="T37" fmla="*/ 56 h 311"/>
                <a:gd name="T38" fmla="*/ 11 w 79"/>
                <a:gd name="T39" fmla="*/ 65 h 311"/>
                <a:gd name="T40" fmla="*/ 4 w 79"/>
                <a:gd name="T41" fmla="*/ 72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4" name="Freeform 412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12 w 67"/>
                <a:gd name="T1" fmla="*/ 8 h 41"/>
                <a:gd name="T2" fmla="*/ 10 w 67"/>
                <a:gd name="T3" fmla="*/ 6 h 41"/>
                <a:gd name="T4" fmla="*/ 9 w 67"/>
                <a:gd name="T5" fmla="*/ 4 h 41"/>
                <a:gd name="T6" fmla="*/ 8 w 67"/>
                <a:gd name="T7" fmla="*/ 3 h 41"/>
                <a:gd name="T8" fmla="*/ 6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4 w 67"/>
                <a:gd name="T25" fmla="*/ 3 h 41"/>
                <a:gd name="T26" fmla="*/ 7 w 67"/>
                <a:gd name="T27" fmla="*/ 4 h 41"/>
                <a:gd name="T28" fmla="*/ 8 w 67"/>
                <a:gd name="T29" fmla="*/ 5 h 41"/>
                <a:gd name="T30" fmla="*/ 10 w 67"/>
                <a:gd name="T31" fmla="*/ 6 h 41"/>
                <a:gd name="T32" fmla="*/ 12 w 67"/>
                <a:gd name="T33" fmla="*/ 8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5" name="Freeform 413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5 w 74"/>
                <a:gd name="T7" fmla="*/ 4 h 46"/>
                <a:gd name="T8" fmla="*/ 8 w 74"/>
                <a:gd name="T9" fmla="*/ 4 h 46"/>
                <a:gd name="T10" fmla="*/ 11 w 74"/>
                <a:gd name="T11" fmla="*/ 4 h 46"/>
                <a:gd name="T12" fmla="*/ 13 w 74"/>
                <a:gd name="T13" fmla="*/ 8 h 46"/>
                <a:gd name="T14" fmla="*/ 16 w 74"/>
                <a:gd name="T15" fmla="*/ 11 h 46"/>
                <a:gd name="T16" fmla="*/ 18 w 74"/>
                <a:gd name="T17" fmla="*/ 13 h 46"/>
                <a:gd name="T18" fmla="*/ 16 w 74"/>
                <a:gd name="T19" fmla="*/ 12 h 46"/>
                <a:gd name="T20" fmla="*/ 13 w 74"/>
                <a:gd name="T21" fmla="*/ 10 h 46"/>
                <a:gd name="T22" fmla="*/ 10 w 74"/>
                <a:gd name="T23" fmla="*/ 8 h 46"/>
                <a:gd name="T24" fmla="*/ 7 w 74"/>
                <a:gd name="T25" fmla="*/ 6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6" name="Freeform 414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7 w 96"/>
                <a:gd name="T7" fmla="*/ 3 h 64"/>
                <a:gd name="T8" fmla="*/ 11 w 96"/>
                <a:gd name="T9" fmla="*/ 3 h 64"/>
                <a:gd name="T10" fmla="*/ 14 w 96"/>
                <a:gd name="T11" fmla="*/ 4 h 64"/>
                <a:gd name="T12" fmla="*/ 18 w 96"/>
                <a:gd name="T13" fmla="*/ 6 h 64"/>
                <a:gd name="T14" fmla="*/ 21 w 96"/>
                <a:gd name="T15" fmla="*/ 8 h 64"/>
                <a:gd name="T16" fmla="*/ 23 w 96"/>
                <a:gd name="T17" fmla="*/ 10 h 64"/>
                <a:gd name="T18" fmla="*/ 21 w 96"/>
                <a:gd name="T19" fmla="*/ 9 h 64"/>
                <a:gd name="T20" fmla="*/ 18 w 96"/>
                <a:gd name="T21" fmla="*/ 8 h 64"/>
                <a:gd name="T22" fmla="*/ 14 w 96"/>
                <a:gd name="T23" fmla="*/ 7 h 64"/>
                <a:gd name="T24" fmla="*/ 10 w 96"/>
                <a:gd name="T25" fmla="*/ 5 h 64"/>
                <a:gd name="T26" fmla="*/ 6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7" name="Freeform 415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8 w 105"/>
                <a:gd name="T7" fmla="*/ 4 h 68"/>
                <a:gd name="T8" fmla="*/ 12 w 105"/>
                <a:gd name="T9" fmla="*/ 5 h 68"/>
                <a:gd name="T10" fmla="*/ 16 w 105"/>
                <a:gd name="T11" fmla="*/ 8 h 68"/>
                <a:gd name="T12" fmla="*/ 20 w 105"/>
                <a:gd name="T13" fmla="*/ 11 h 68"/>
                <a:gd name="T14" fmla="*/ 23 w 105"/>
                <a:gd name="T15" fmla="*/ 14 h 68"/>
                <a:gd name="T16" fmla="*/ 25 w 105"/>
                <a:gd name="T17" fmla="*/ 17 h 68"/>
                <a:gd name="T18" fmla="*/ 23 w 105"/>
                <a:gd name="T19" fmla="*/ 16 h 68"/>
                <a:gd name="T20" fmla="*/ 19 w 105"/>
                <a:gd name="T21" fmla="*/ 14 h 68"/>
                <a:gd name="T22" fmla="*/ 16 w 105"/>
                <a:gd name="T23" fmla="*/ 11 h 68"/>
                <a:gd name="T24" fmla="*/ 11 w 105"/>
                <a:gd name="T25" fmla="*/ 9 h 68"/>
                <a:gd name="T26" fmla="*/ 7 w 105"/>
                <a:gd name="T27" fmla="*/ 6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8" name="Freeform 416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9 w 85"/>
                <a:gd name="T7" fmla="*/ 5 h 72"/>
                <a:gd name="T8" fmla="*/ 12 w 85"/>
                <a:gd name="T9" fmla="*/ 9 h 72"/>
                <a:gd name="T10" fmla="*/ 17 w 85"/>
                <a:gd name="T11" fmla="*/ 13 h 72"/>
                <a:gd name="T12" fmla="*/ 21 w 85"/>
                <a:gd name="T13" fmla="*/ 17 h 72"/>
                <a:gd name="T14" fmla="*/ 24 w 85"/>
                <a:gd name="T15" fmla="*/ 21 h 72"/>
                <a:gd name="T16" fmla="*/ 25 w 85"/>
                <a:gd name="T17" fmla="*/ 23 h 72"/>
                <a:gd name="T18" fmla="*/ 22 w 85"/>
                <a:gd name="T19" fmla="*/ 22 h 72"/>
                <a:gd name="T20" fmla="*/ 19 w 85"/>
                <a:gd name="T21" fmla="*/ 19 h 72"/>
                <a:gd name="T22" fmla="*/ 15 w 85"/>
                <a:gd name="T23" fmla="*/ 15 h 72"/>
                <a:gd name="T24" fmla="*/ 11 w 85"/>
                <a:gd name="T25" fmla="*/ 12 h 72"/>
                <a:gd name="T26" fmla="*/ 6 w 85"/>
                <a:gd name="T27" fmla="*/ 8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9" name="Freeform 417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7 w 70"/>
                <a:gd name="T7" fmla="*/ 4 h 62"/>
                <a:gd name="T8" fmla="*/ 10 w 70"/>
                <a:gd name="T9" fmla="*/ 4 h 62"/>
                <a:gd name="T10" fmla="*/ 12 w 70"/>
                <a:gd name="T11" fmla="*/ 7 h 62"/>
                <a:gd name="T12" fmla="*/ 15 w 70"/>
                <a:gd name="T13" fmla="*/ 11 h 62"/>
                <a:gd name="T14" fmla="*/ 17 w 70"/>
                <a:gd name="T15" fmla="*/ 13 h 62"/>
                <a:gd name="T16" fmla="*/ 19 w 70"/>
                <a:gd name="T17" fmla="*/ 17 h 62"/>
                <a:gd name="T18" fmla="*/ 17 w 70"/>
                <a:gd name="T19" fmla="*/ 15 h 62"/>
                <a:gd name="T20" fmla="*/ 14 w 70"/>
                <a:gd name="T21" fmla="*/ 12 h 62"/>
                <a:gd name="T22" fmla="*/ 11 w 70"/>
                <a:gd name="T23" fmla="*/ 11 h 62"/>
                <a:gd name="T24" fmla="*/ 8 w 70"/>
                <a:gd name="T25" fmla="*/ 8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0" name="Freeform 418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5 w 49"/>
                <a:gd name="T7" fmla="*/ 3 h 53"/>
                <a:gd name="T8" fmla="*/ 9 w 49"/>
                <a:gd name="T9" fmla="*/ 3 h 53"/>
                <a:gd name="T10" fmla="*/ 11 w 49"/>
                <a:gd name="T11" fmla="*/ 5 h 53"/>
                <a:gd name="T12" fmla="*/ 13 w 49"/>
                <a:gd name="T13" fmla="*/ 6 h 53"/>
                <a:gd name="T14" fmla="*/ 14 w 49"/>
                <a:gd name="T15" fmla="*/ 8 h 53"/>
                <a:gd name="T16" fmla="*/ 15 w 49"/>
                <a:gd name="T17" fmla="*/ 8 h 53"/>
                <a:gd name="T18" fmla="*/ 13 w 49"/>
                <a:gd name="T19" fmla="*/ 8 h 53"/>
                <a:gd name="T20" fmla="*/ 11 w 49"/>
                <a:gd name="T21" fmla="*/ 7 h 53"/>
                <a:gd name="T22" fmla="*/ 9 w 49"/>
                <a:gd name="T23" fmla="*/ 5 h 53"/>
                <a:gd name="T24" fmla="*/ 6 w 49"/>
                <a:gd name="T25" fmla="*/ 4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1" name="Freeform 419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4 w 35"/>
                <a:gd name="T9" fmla="*/ 3 h 36"/>
                <a:gd name="T10" fmla="*/ 5 w 35"/>
                <a:gd name="T11" fmla="*/ 3 h 36"/>
                <a:gd name="T12" fmla="*/ 6 w 35"/>
                <a:gd name="T13" fmla="*/ 5 h 36"/>
                <a:gd name="T14" fmla="*/ 7 w 35"/>
                <a:gd name="T15" fmla="*/ 6 h 36"/>
                <a:gd name="T16" fmla="*/ 6 w 35"/>
                <a:gd name="T17" fmla="*/ 7 h 36"/>
                <a:gd name="T18" fmla="*/ 6 w 35"/>
                <a:gd name="T19" fmla="*/ 6 h 36"/>
                <a:gd name="T20" fmla="*/ 5 w 35"/>
                <a:gd name="T21" fmla="*/ 4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2" name="Freeform 420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8 w 43"/>
                <a:gd name="T1" fmla="*/ 10 h 40"/>
                <a:gd name="T2" fmla="*/ 8 w 43"/>
                <a:gd name="T3" fmla="*/ 9 h 40"/>
                <a:gd name="T4" fmla="*/ 6 w 43"/>
                <a:gd name="T5" fmla="*/ 9 h 40"/>
                <a:gd name="T6" fmla="*/ 4 w 43"/>
                <a:gd name="T7" fmla="*/ 7 h 40"/>
                <a:gd name="T8" fmla="*/ 3 w 43"/>
                <a:gd name="T9" fmla="*/ 6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4 w 43"/>
                <a:gd name="T25" fmla="*/ 4 h 40"/>
                <a:gd name="T26" fmla="*/ 6 w 43"/>
                <a:gd name="T27" fmla="*/ 5 h 40"/>
                <a:gd name="T28" fmla="*/ 7 w 43"/>
                <a:gd name="T29" fmla="*/ 8 h 40"/>
                <a:gd name="T30" fmla="*/ 8 w 43"/>
                <a:gd name="T31" fmla="*/ 9 h 40"/>
                <a:gd name="T32" fmla="*/ 8 w 43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3" name="Freeform 421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10 h 46"/>
                <a:gd name="T2" fmla="*/ 3 w 22"/>
                <a:gd name="T3" fmla="*/ 8 h 46"/>
                <a:gd name="T4" fmla="*/ 3 w 22"/>
                <a:gd name="T5" fmla="*/ 5 h 46"/>
                <a:gd name="T6" fmla="*/ 4 w 22"/>
                <a:gd name="T7" fmla="*/ 3 h 46"/>
                <a:gd name="T8" fmla="*/ 4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8 h 46"/>
                <a:gd name="T16" fmla="*/ 0 w 22"/>
                <a:gd name="T17" fmla="*/ 1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4" name="Freeform 422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3 w 12"/>
                <a:gd name="T1" fmla="*/ 14 h 53"/>
                <a:gd name="T2" fmla="*/ 3 w 12"/>
                <a:gd name="T3" fmla="*/ 12 h 53"/>
                <a:gd name="T4" fmla="*/ 3 w 12"/>
                <a:gd name="T5" fmla="*/ 7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6 h 53"/>
                <a:gd name="T14" fmla="*/ 3 w 12"/>
                <a:gd name="T15" fmla="*/ 11 h 53"/>
                <a:gd name="T16" fmla="*/ 3 w 12"/>
                <a:gd name="T17" fmla="*/ 14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5" name="Freeform 423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13 h 47"/>
                <a:gd name="T2" fmla="*/ 3 w 41"/>
                <a:gd name="T3" fmla="*/ 12 h 47"/>
                <a:gd name="T4" fmla="*/ 5 w 41"/>
                <a:gd name="T5" fmla="*/ 10 h 47"/>
                <a:gd name="T6" fmla="*/ 5 w 41"/>
                <a:gd name="T7" fmla="*/ 7 h 47"/>
                <a:gd name="T8" fmla="*/ 6 w 41"/>
                <a:gd name="T9" fmla="*/ 4 h 47"/>
                <a:gd name="T10" fmla="*/ 9 w 41"/>
                <a:gd name="T11" fmla="*/ 4 h 47"/>
                <a:gd name="T12" fmla="*/ 11 w 41"/>
                <a:gd name="T13" fmla="*/ 3 h 47"/>
                <a:gd name="T14" fmla="*/ 13 w 41"/>
                <a:gd name="T15" fmla="*/ 0 h 47"/>
                <a:gd name="T16" fmla="*/ 13 w 41"/>
                <a:gd name="T17" fmla="*/ 1 h 47"/>
                <a:gd name="T18" fmla="*/ 13 w 41"/>
                <a:gd name="T19" fmla="*/ 4 h 47"/>
                <a:gd name="T20" fmla="*/ 13 w 41"/>
                <a:gd name="T21" fmla="*/ 4 h 47"/>
                <a:gd name="T22" fmla="*/ 11 w 41"/>
                <a:gd name="T23" fmla="*/ 4 h 47"/>
                <a:gd name="T24" fmla="*/ 9 w 41"/>
                <a:gd name="T25" fmla="*/ 7 h 47"/>
                <a:gd name="T26" fmla="*/ 5 w 41"/>
                <a:gd name="T27" fmla="*/ 10 h 47"/>
                <a:gd name="T28" fmla="*/ 5 w 41"/>
                <a:gd name="T29" fmla="*/ 11 h 47"/>
                <a:gd name="T30" fmla="*/ 3 w 41"/>
                <a:gd name="T31" fmla="*/ 12 h 47"/>
                <a:gd name="T32" fmla="*/ 0 w 41"/>
                <a:gd name="T33" fmla="*/ 13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6" name="Freeform 424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6 w 68"/>
                <a:gd name="T7" fmla="*/ 0 h 15"/>
                <a:gd name="T8" fmla="*/ 9 w 68"/>
                <a:gd name="T9" fmla="*/ 0 h 15"/>
                <a:gd name="T10" fmla="*/ 10 w 68"/>
                <a:gd name="T11" fmla="*/ 1 h 15"/>
                <a:gd name="T12" fmla="*/ 12 w 68"/>
                <a:gd name="T13" fmla="*/ 2 h 15"/>
                <a:gd name="T14" fmla="*/ 14 w 68"/>
                <a:gd name="T15" fmla="*/ 2 h 15"/>
                <a:gd name="T16" fmla="*/ 14 w 68"/>
                <a:gd name="T17" fmla="*/ 2 h 15"/>
                <a:gd name="T18" fmla="*/ 14 w 68"/>
                <a:gd name="T19" fmla="*/ 2 h 15"/>
                <a:gd name="T20" fmla="*/ 13 w 68"/>
                <a:gd name="T21" fmla="*/ 2 h 15"/>
                <a:gd name="T22" fmla="*/ 10 w 68"/>
                <a:gd name="T23" fmla="*/ 2 h 15"/>
                <a:gd name="T24" fmla="*/ 9 w 68"/>
                <a:gd name="T25" fmla="*/ 2 h 15"/>
                <a:gd name="T26" fmla="*/ 7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7" name="Freeform 425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5 w 65"/>
                <a:gd name="T7" fmla="*/ 3 h 25"/>
                <a:gd name="T8" fmla="*/ 8 w 65"/>
                <a:gd name="T9" fmla="*/ 3 h 25"/>
                <a:gd name="T10" fmla="*/ 9 w 65"/>
                <a:gd name="T11" fmla="*/ 3 h 25"/>
                <a:gd name="T12" fmla="*/ 10 w 65"/>
                <a:gd name="T13" fmla="*/ 3 h 25"/>
                <a:gd name="T14" fmla="*/ 12 w 65"/>
                <a:gd name="T15" fmla="*/ 3 h 25"/>
                <a:gd name="T16" fmla="*/ 12 w 65"/>
                <a:gd name="T17" fmla="*/ 3 h 25"/>
                <a:gd name="T18" fmla="*/ 12 w 65"/>
                <a:gd name="T19" fmla="*/ 4 h 25"/>
                <a:gd name="T20" fmla="*/ 11 w 65"/>
                <a:gd name="T21" fmla="*/ 4 h 25"/>
                <a:gd name="T22" fmla="*/ 9 w 65"/>
                <a:gd name="T23" fmla="*/ 3 h 25"/>
                <a:gd name="T24" fmla="*/ 7 w 65"/>
                <a:gd name="T25" fmla="*/ 3 h 25"/>
                <a:gd name="T26" fmla="*/ 5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" name="Freeform 426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9 w 63"/>
                <a:gd name="T9" fmla="*/ 0 h 15"/>
                <a:gd name="T10" fmla="*/ 11 w 63"/>
                <a:gd name="T11" fmla="*/ 1 h 15"/>
                <a:gd name="T12" fmla="*/ 14 w 63"/>
                <a:gd name="T13" fmla="*/ 2 h 15"/>
                <a:gd name="T14" fmla="*/ 16 w 63"/>
                <a:gd name="T15" fmla="*/ 2 h 15"/>
                <a:gd name="T16" fmla="*/ 18 w 63"/>
                <a:gd name="T17" fmla="*/ 2 h 15"/>
                <a:gd name="T18" fmla="*/ 18 w 63"/>
                <a:gd name="T19" fmla="*/ 2 h 15"/>
                <a:gd name="T20" fmla="*/ 16 w 63"/>
                <a:gd name="T21" fmla="*/ 2 h 15"/>
                <a:gd name="T22" fmla="*/ 14 w 63"/>
                <a:gd name="T23" fmla="*/ 2 h 15"/>
                <a:gd name="T24" fmla="*/ 11 w 63"/>
                <a:gd name="T25" fmla="*/ 2 h 15"/>
                <a:gd name="T26" fmla="*/ 9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9" name="Freeform 427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7 w 75"/>
                <a:gd name="T7" fmla="*/ 3 h 20"/>
                <a:gd name="T8" fmla="*/ 9 w 75"/>
                <a:gd name="T9" fmla="*/ 3 h 20"/>
                <a:gd name="T10" fmla="*/ 11 w 75"/>
                <a:gd name="T11" fmla="*/ 1 h 20"/>
                <a:gd name="T12" fmla="*/ 13 w 75"/>
                <a:gd name="T13" fmla="*/ 0 h 20"/>
                <a:gd name="T14" fmla="*/ 15 w 75"/>
                <a:gd name="T15" fmla="*/ 1 h 20"/>
                <a:gd name="T16" fmla="*/ 15 w 75"/>
                <a:gd name="T17" fmla="*/ 3 h 20"/>
                <a:gd name="T18" fmla="*/ 15 w 75"/>
                <a:gd name="T19" fmla="*/ 3 h 20"/>
                <a:gd name="T20" fmla="*/ 14 w 75"/>
                <a:gd name="T21" fmla="*/ 3 h 20"/>
                <a:gd name="T22" fmla="*/ 11 w 75"/>
                <a:gd name="T23" fmla="*/ 3 h 20"/>
                <a:gd name="T24" fmla="*/ 9 w 75"/>
                <a:gd name="T25" fmla="*/ 3 h 20"/>
                <a:gd name="T26" fmla="*/ 7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" name="Freeform 428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6 h 24"/>
                <a:gd name="T2" fmla="*/ 4 w 82"/>
                <a:gd name="T3" fmla="*/ 5 h 24"/>
                <a:gd name="T4" fmla="*/ 5 w 82"/>
                <a:gd name="T5" fmla="*/ 4 h 24"/>
                <a:gd name="T6" fmla="*/ 9 w 82"/>
                <a:gd name="T7" fmla="*/ 4 h 24"/>
                <a:gd name="T8" fmla="*/ 11 w 82"/>
                <a:gd name="T9" fmla="*/ 4 h 24"/>
                <a:gd name="T10" fmla="*/ 15 w 82"/>
                <a:gd name="T11" fmla="*/ 2 h 24"/>
                <a:gd name="T12" fmla="*/ 17 w 82"/>
                <a:gd name="T13" fmla="*/ 0 h 24"/>
                <a:gd name="T14" fmla="*/ 19 w 82"/>
                <a:gd name="T15" fmla="*/ 1 h 24"/>
                <a:gd name="T16" fmla="*/ 19 w 82"/>
                <a:gd name="T17" fmla="*/ 4 h 24"/>
                <a:gd name="T18" fmla="*/ 19 w 82"/>
                <a:gd name="T19" fmla="*/ 4 h 24"/>
                <a:gd name="T20" fmla="*/ 17 w 82"/>
                <a:gd name="T21" fmla="*/ 4 h 24"/>
                <a:gd name="T22" fmla="*/ 14 w 82"/>
                <a:gd name="T23" fmla="*/ 4 h 24"/>
                <a:gd name="T24" fmla="*/ 11 w 82"/>
                <a:gd name="T25" fmla="*/ 4 h 24"/>
                <a:gd name="T26" fmla="*/ 7 w 82"/>
                <a:gd name="T27" fmla="*/ 5 h 24"/>
                <a:gd name="T28" fmla="*/ 4 w 82"/>
                <a:gd name="T29" fmla="*/ 5 h 24"/>
                <a:gd name="T30" fmla="*/ 4 w 82"/>
                <a:gd name="T31" fmla="*/ 6 h 24"/>
                <a:gd name="T32" fmla="*/ 0 w 82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1" name="Freeform 429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6 h 42"/>
                <a:gd name="T2" fmla="*/ 4 w 86"/>
                <a:gd name="T3" fmla="*/ 5 h 42"/>
                <a:gd name="T4" fmla="*/ 5 w 86"/>
                <a:gd name="T5" fmla="*/ 4 h 42"/>
                <a:gd name="T6" fmla="*/ 10 w 86"/>
                <a:gd name="T7" fmla="*/ 3 h 42"/>
                <a:gd name="T8" fmla="*/ 13 w 86"/>
                <a:gd name="T9" fmla="*/ 3 h 42"/>
                <a:gd name="T10" fmla="*/ 18 w 86"/>
                <a:gd name="T11" fmla="*/ 3 h 42"/>
                <a:gd name="T12" fmla="*/ 21 w 86"/>
                <a:gd name="T13" fmla="*/ 1 h 42"/>
                <a:gd name="T14" fmla="*/ 24 w 86"/>
                <a:gd name="T15" fmla="*/ 0 h 42"/>
                <a:gd name="T16" fmla="*/ 26 w 86"/>
                <a:gd name="T17" fmla="*/ 3 h 42"/>
                <a:gd name="T18" fmla="*/ 25 w 86"/>
                <a:gd name="T19" fmla="*/ 3 h 42"/>
                <a:gd name="T20" fmla="*/ 22 w 86"/>
                <a:gd name="T21" fmla="*/ 3 h 42"/>
                <a:gd name="T22" fmla="*/ 19 w 86"/>
                <a:gd name="T23" fmla="*/ 3 h 42"/>
                <a:gd name="T24" fmla="*/ 14 w 86"/>
                <a:gd name="T25" fmla="*/ 3 h 42"/>
                <a:gd name="T26" fmla="*/ 10 w 86"/>
                <a:gd name="T27" fmla="*/ 4 h 42"/>
                <a:gd name="T28" fmla="*/ 4 w 86"/>
                <a:gd name="T29" fmla="*/ 5 h 42"/>
                <a:gd name="T30" fmla="*/ 4 w 86"/>
                <a:gd name="T31" fmla="*/ 6 h 42"/>
                <a:gd name="T32" fmla="*/ 0 w 86"/>
                <a:gd name="T33" fmla="*/ 6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2" name="Freeform 430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7 h 50"/>
                <a:gd name="T2" fmla="*/ 4 w 80"/>
                <a:gd name="T3" fmla="*/ 7 h 50"/>
                <a:gd name="T4" fmla="*/ 4 w 80"/>
                <a:gd name="T5" fmla="*/ 5 h 50"/>
                <a:gd name="T6" fmla="*/ 8 w 80"/>
                <a:gd name="T7" fmla="*/ 4 h 50"/>
                <a:gd name="T8" fmla="*/ 10 w 80"/>
                <a:gd name="T9" fmla="*/ 3 h 50"/>
                <a:gd name="T10" fmla="*/ 13 w 80"/>
                <a:gd name="T11" fmla="*/ 3 h 50"/>
                <a:gd name="T12" fmla="*/ 16 w 80"/>
                <a:gd name="T13" fmla="*/ 2 h 50"/>
                <a:gd name="T14" fmla="*/ 18 w 80"/>
                <a:gd name="T15" fmla="*/ 0 h 50"/>
                <a:gd name="T16" fmla="*/ 18 w 80"/>
                <a:gd name="T17" fmla="*/ 2 h 50"/>
                <a:gd name="T18" fmla="*/ 18 w 80"/>
                <a:gd name="T19" fmla="*/ 3 h 50"/>
                <a:gd name="T20" fmla="*/ 17 w 80"/>
                <a:gd name="T21" fmla="*/ 3 h 50"/>
                <a:gd name="T22" fmla="*/ 14 w 80"/>
                <a:gd name="T23" fmla="*/ 3 h 50"/>
                <a:gd name="T24" fmla="*/ 11 w 80"/>
                <a:gd name="T25" fmla="*/ 4 h 50"/>
                <a:gd name="T26" fmla="*/ 8 w 80"/>
                <a:gd name="T27" fmla="*/ 5 h 50"/>
                <a:gd name="T28" fmla="*/ 4 w 80"/>
                <a:gd name="T29" fmla="*/ 6 h 50"/>
                <a:gd name="T30" fmla="*/ 4 w 80"/>
                <a:gd name="T31" fmla="*/ 7 h 50"/>
                <a:gd name="T32" fmla="*/ 0 w 80"/>
                <a:gd name="T33" fmla="*/ 7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3" name="Freeform 431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8 h 43"/>
                <a:gd name="T2" fmla="*/ 3 w 74"/>
                <a:gd name="T3" fmla="*/ 7 h 43"/>
                <a:gd name="T4" fmla="*/ 3 w 74"/>
                <a:gd name="T5" fmla="*/ 6 h 43"/>
                <a:gd name="T6" fmla="*/ 6 w 74"/>
                <a:gd name="T7" fmla="*/ 3 h 43"/>
                <a:gd name="T8" fmla="*/ 8 w 74"/>
                <a:gd name="T9" fmla="*/ 3 h 43"/>
                <a:gd name="T10" fmla="*/ 10 w 74"/>
                <a:gd name="T11" fmla="*/ 3 h 43"/>
                <a:gd name="T12" fmla="*/ 12 w 74"/>
                <a:gd name="T13" fmla="*/ 1 h 43"/>
                <a:gd name="T14" fmla="*/ 14 w 74"/>
                <a:gd name="T15" fmla="*/ 0 h 43"/>
                <a:gd name="T16" fmla="*/ 15 w 74"/>
                <a:gd name="T17" fmla="*/ 3 h 43"/>
                <a:gd name="T18" fmla="*/ 14 w 74"/>
                <a:gd name="T19" fmla="*/ 3 h 43"/>
                <a:gd name="T20" fmla="*/ 12 w 74"/>
                <a:gd name="T21" fmla="*/ 3 h 43"/>
                <a:gd name="T22" fmla="*/ 10 w 74"/>
                <a:gd name="T23" fmla="*/ 3 h 43"/>
                <a:gd name="T24" fmla="*/ 8 w 74"/>
                <a:gd name="T25" fmla="*/ 5 h 43"/>
                <a:gd name="T26" fmla="*/ 6 w 74"/>
                <a:gd name="T27" fmla="*/ 6 h 43"/>
                <a:gd name="T28" fmla="*/ 3 w 74"/>
                <a:gd name="T29" fmla="*/ 7 h 43"/>
                <a:gd name="T30" fmla="*/ 3 w 74"/>
                <a:gd name="T31" fmla="*/ 8 h 43"/>
                <a:gd name="T32" fmla="*/ 0 w 74"/>
                <a:gd name="T33" fmla="*/ 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4" name="Freeform 432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8 w 104"/>
                <a:gd name="T7" fmla="*/ 4 h 68"/>
                <a:gd name="T8" fmla="*/ 12 w 104"/>
                <a:gd name="T9" fmla="*/ 5 h 68"/>
                <a:gd name="T10" fmla="*/ 16 w 104"/>
                <a:gd name="T11" fmla="*/ 9 h 68"/>
                <a:gd name="T12" fmla="*/ 20 w 104"/>
                <a:gd name="T13" fmla="*/ 11 h 68"/>
                <a:gd name="T14" fmla="*/ 23 w 104"/>
                <a:gd name="T15" fmla="*/ 14 h 68"/>
                <a:gd name="T16" fmla="*/ 24 w 104"/>
                <a:gd name="T17" fmla="*/ 17 h 68"/>
                <a:gd name="T18" fmla="*/ 23 w 104"/>
                <a:gd name="T19" fmla="*/ 16 h 68"/>
                <a:gd name="T20" fmla="*/ 19 w 104"/>
                <a:gd name="T21" fmla="*/ 14 h 68"/>
                <a:gd name="T22" fmla="*/ 15 w 104"/>
                <a:gd name="T23" fmla="*/ 11 h 68"/>
                <a:gd name="T24" fmla="*/ 11 w 104"/>
                <a:gd name="T25" fmla="*/ 9 h 68"/>
                <a:gd name="T26" fmla="*/ 7 w 104"/>
                <a:gd name="T27" fmla="*/ 6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5" name="Freeform 433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6 w 81"/>
                <a:gd name="T7" fmla="*/ 3 h 59"/>
                <a:gd name="T8" fmla="*/ 10 w 81"/>
                <a:gd name="T9" fmla="*/ 3 h 59"/>
                <a:gd name="T10" fmla="*/ 14 w 81"/>
                <a:gd name="T11" fmla="*/ 5 h 59"/>
                <a:gd name="T12" fmla="*/ 18 w 81"/>
                <a:gd name="T13" fmla="*/ 7 h 59"/>
                <a:gd name="T14" fmla="*/ 20 w 81"/>
                <a:gd name="T15" fmla="*/ 9 h 59"/>
                <a:gd name="T16" fmla="*/ 22 w 81"/>
                <a:gd name="T17" fmla="*/ 12 h 59"/>
                <a:gd name="T18" fmla="*/ 20 w 81"/>
                <a:gd name="T19" fmla="*/ 10 h 59"/>
                <a:gd name="T20" fmla="*/ 17 w 81"/>
                <a:gd name="T21" fmla="*/ 9 h 59"/>
                <a:gd name="T22" fmla="*/ 12 w 81"/>
                <a:gd name="T23" fmla="*/ 7 h 59"/>
                <a:gd name="T24" fmla="*/ 9 w 81"/>
                <a:gd name="T25" fmla="*/ 5 h 59"/>
                <a:gd name="T26" fmla="*/ 5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6" name="Freeform 434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15 h 49"/>
                <a:gd name="T2" fmla="*/ 4 w 80"/>
                <a:gd name="T3" fmla="*/ 13 h 49"/>
                <a:gd name="T4" fmla="*/ 4 w 80"/>
                <a:gd name="T5" fmla="*/ 11 h 49"/>
                <a:gd name="T6" fmla="*/ 7 w 80"/>
                <a:gd name="T7" fmla="*/ 8 h 49"/>
                <a:gd name="T8" fmla="*/ 10 w 80"/>
                <a:gd name="T9" fmla="*/ 4 h 49"/>
                <a:gd name="T10" fmla="*/ 13 w 80"/>
                <a:gd name="T11" fmla="*/ 4 h 49"/>
                <a:gd name="T12" fmla="*/ 16 w 80"/>
                <a:gd name="T13" fmla="*/ 2 h 49"/>
                <a:gd name="T14" fmla="*/ 18 w 80"/>
                <a:gd name="T15" fmla="*/ 0 h 49"/>
                <a:gd name="T16" fmla="*/ 18 w 80"/>
                <a:gd name="T17" fmla="*/ 2 h 49"/>
                <a:gd name="T18" fmla="*/ 18 w 80"/>
                <a:gd name="T19" fmla="*/ 4 h 49"/>
                <a:gd name="T20" fmla="*/ 17 w 80"/>
                <a:gd name="T21" fmla="*/ 4 h 49"/>
                <a:gd name="T22" fmla="*/ 14 w 80"/>
                <a:gd name="T23" fmla="*/ 6 h 49"/>
                <a:gd name="T24" fmla="*/ 11 w 80"/>
                <a:gd name="T25" fmla="*/ 9 h 49"/>
                <a:gd name="T26" fmla="*/ 7 w 80"/>
                <a:gd name="T27" fmla="*/ 11 h 49"/>
                <a:gd name="T28" fmla="*/ 4 w 80"/>
                <a:gd name="T29" fmla="*/ 12 h 49"/>
                <a:gd name="T30" fmla="*/ 4 w 80"/>
                <a:gd name="T31" fmla="*/ 14 h 49"/>
                <a:gd name="T32" fmla="*/ 0 w 80"/>
                <a:gd name="T33" fmla="*/ 15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7" name="Freeform 435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58 h 265"/>
                <a:gd name="T2" fmla="*/ 3 w 68"/>
                <a:gd name="T3" fmla="*/ 58 h 265"/>
                <a:gd name="T4" fmla="*/ 2 w 68"/>
                <a:gd name="T5" fmla="*/ 58 h 265"/>
                <a:gd name="T6" fmla="*/ 1 w 68"/>
                <a:gd name="T7" fmla="*/ 58 h 265"/>
                <a:gd name="T8" fmla="*/ 0 w 68"/>
                <a:gd name="T9" fmla="*/ 57 h 265"/>
                <a:gd name="T10" fmla="*/ 6 w 68"/>
                <a:gd name="T11" fmla="*/ 50 h 265"/>
                <a:gd name="T12" fmla="*/ 9 w 68"/>
                <a:gd name="T13" fmla="*/ 43 h 265"/>
                <a:gd name="T14" fmla="*/ 11 w 68"/>
                <a:gd name="T15" fmla="*/ 34 h 265"/>
                <a:gd name="T16" fmla="*/ 12 w 68"/>
                <a:gd name="T17" fmla="*/ 27 h 265"/>
                <a:gd name="T18" fmla="*/ 11 w 68"/>
                <a:gd name="T19" fmla="*/ 19 h 265"/>
                <a:gd name="T20" fmla="*/ 10 w 68"/>
                <a:gd name="T21" fmla="*/ 12 h 265"/>
                <a:gd name="T22" fmla="*/ 9 w 68"/>
                <a:gd name="T23" fmla="*/ 6 h 265"/>
                <a:gd name="T24" fmla="*/ 8 w 68"/>
                <a:gd name="T25" fmla="*/ 0 h 265"/>
                <a:gd name="T26" fmla="*/ 10 w 68"/>
                <a:gd name="T27" fmla="*/ 3 h 265"/>
                <a:gd name="T28" fmla="*/ 13 w 68"/>
                <a:gd name="T29" fmla="*/ 10 h 265"/>
                <a:gd name="T30" fmla="*/ 14 w 68"/>
                <a:gd name="T31" fmla="*/ 18 h 265"/>
                <a:gd name="T32" fmla="*/ 14 w 68"/>
                <a:gd name="T33" fmla="*/ 27 h 265"/>
                <a:gd name="T34" fmla="*/ 13 w 68"/>
                <a:gd name="T35" fmla="*/ 38 h 265"/>
                <a:gd name="T36" fmla="*/ 10 w 68"/>
                <a:gd name="T37" fmla="*/ 45 h 265"/>
                <a:gd name="T38" fmla="*/ 7 w 68"/>
                <a:gd name="T39" fmla="*/ 53 h 265"/>
                <a:gd name="T40" fmla="*/ 3 w 68"/>
                <a:gd name="T41" fmla="*/ 58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8" name="Freeform 436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11 w 57"/>
                <a:gd name="T1" fmla="*/ 4 h 34"/>
                <a:gd name="T2" fmla="*/ 9 w 57"/>
                <a:gd name="T3" fmla="*/ 3 h 34"/>
                <a:gd name="T4" fmla="*/ 8 w 57"/>
                <a:gd name="T5" fmla="*/ 2 h 34"/>
                <a:gd name="T6" fmla="*/ 6 w 57"/>
                <a:gd name="T7" fmla="*/ 2 h 34"/>
                <a:gd name="T8" fmla="*/ 5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5 w 57"/>
                <a:gd name="T27" fmla="*/ 2 h 34"/>
                <a:gd name="T28" fmla="*/ 7 w 57"/>
                <a:gd name="T29" fmla="*/ 2 h 34"/>
                <a:gd name="T30" fmla="*/ 9 w 57"/>
                <a:gd name="T31" fmla="*/ 3 h 34"/>
                <a:gd name="T32" fmla="*/ 11 w 57"/>
                <a:gd name="T33" fmla="*/ 4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9" name="Freeform 437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6 w 62"/>
                <a:gd name="T9" fmla="*/ 4 h 40"/>
                <a:gd name="T10" fmla="*/ 8 w 62"/>
                <a:gd name="T11" fmla="*/ 4 h 40"/>
                <a:gd name="T12" fmla="*/ 10 w 62"/>
                <a:gd name="T13" fmla="*/ 5 h 40"/>
                <a:gd name="T14" fmla="*/ 12 w 62"/>
                <a:gd name="T15" fmla="*/ 8 h 40"/>
                <a:gd name="T16" fmla="*/ 14 w 62"/>
                <a:gd name="T17" fmla="*/ 10 h 40"/>
                <a:gd name="T18" fmla="*/ 12 w 62"/>
                <a:gd name="T19" fmla="*/ 9 h 40"/>
                <a:gd name="T20" fmla="*/ 10 w 62"/>
                <a:gd name="T21" fmla="*/ 8 h 40"/>
                <a:gd name="T22" fmla="*/ 8 w 62"/>
                <a:gd name="T23" fmla="*/ 6 h 40"/>
                <a:gd name="T24" fmla="*/ 5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0" name="Freeform 438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6 w 81"/>
                <a:gd name="T7" fmla="*/ 3 h 53"/>
                <a:gd name="T8" fmla="*/ 9 w 81"/>
                <a:gd name="T9" fmla="*/ 3 h 53"/>
                <a:gd name="T10" fmla="*/ 12 w 81"/>
                <a:gd name="T11" fmla="*/ 5 h 53"/>
                <a:gd name="T12" fmla="*/ 15 w 81"/>
                <a:gd name="T13" fmla="*/ 7 h 53"/>
                <a:gd name="T14" fmla="*/ 18 w 81"/>
                <a:gd name="T15" fmla="*/ 9 h 53"/>
                <a:gd name="T16" fmla="*/ 19 w 81"/>
                <a:gd name="T17" fmla="*/ 11 h 53"/>
                <a:gd name="T18" fmla="*/ 18 w 81"/>
                <a:gd name="T19" fmla="*/ 10 h 53"/>
                <a:gd name="T20" fmla="*/ 15 w 81"/>
                <a:gd name="T21" fmla="*/ 9 h 53"/>
                <a:gd name="T22" fmla="*/ 12 w 81"/>
                <a:gd name="T23" fmla="*/ 8 h 53"/>
                <a:gd name="T24" fmla="*/ 9 w 81"/>
                <a:gd name="T25" fmla="*/ 6 h 53"/>
                <a:gd name="T26" fmla="*/ 5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1" name="Freeform 439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7 w 88"/>
                <a:gd name="T7" fmla="*/ 3 h 59"/>
                <a:gd name="T8" fmla="*/ 10 w 88"/>
                <a:gd name="T9" fmla="*/ 3 h 59"/>
                <a:gd name="T10" fmla="*/ 14 w 88"/>
                <a:gd name="T11" fmla="*/ 6 h 59"/>
                <a:gd name="T12" fmla="*/ 17 w 88"/>
                <a:gd name="T13" fmla="*/ 8 h 59"/>
                <a:gd name="T14" fmla="*/ 19 w 88"/>
                <a:gd name="T15" fmla="*/ 10 h 59"/>
                <a:gd name="T16" fmla="*/ 21 w 88"/>
                <a:gd name="T17" fmla="*/ 12 h 59"/>
                <a:gd name="T18" fmla="*/ 19 w 88"/>
                <a:gd name="T19" fmla="*/ 10 h 59"/>
                <a:gd name="T20" fmla="*/ 16 w 88"/>
                <a:gd name="T21" fmla="*/ 10 h 59"/>
                <a:gd name="T22" fmla="*/ 13 w 88"/>
                <a:gd name="T23" fmla="*/ 8 h 59"/>
                <a:gd name="T24" fmla="*/ 10 w 88"/>
                <a:gd name="T25" fmla="*/ 6 h 59"/>
                <a:gd name="T26" fmla="*/ 6 w 88"/>
                <a:gd name="T27" fmla="*/ 4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2" name="Freeform 440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6 w 71"/>
                <a:gd name="T7" fmla="*/ 4 h 62"/>
                <a:gd name="T8" fmla="*/ 10 w 71"/>
                <a:gd name="T9" fmla="*/ 6 h 62"/>
                <a:gd name="T10" fmla="*/ 13 w 71"/>
                <a:gd name="T11" fmla="*/ 10 h 62"/>
                <a:gd name="T12" fmla="*/ 16 w 71"/>
                <a:gd name="T13" fmla="*/ 12 h 62"/>
                <a:gd name="T14" fmla="*/ 18 w 71"/>
                <a:gd name="T15" fmla="*/ 15 h 62"/>
                <a:gd name="T16" fmla="*/ 20 w 71"/>
                <a:gd name="T17" fmla="*/ 17 h 62"/>
                <a:gd name="T18" fmla="*/ 18 w 71"/>
                <a:gd name="T19" fmla="*/ 16 h 62"/>
                <a:gd name="T20" fmla="*/ 15 w 71"/>
                <a:gd name="T21" fmla="*/ 14 h 62"/>
                <a:gd name="T22" fmla="*/ 11 w 71"/>
                <a:gd name="T23" fmla="*/ 11 h 62"/>
                <a:gd name="T24" fmla="*/ 8 w 71"/>
                <a:gd name="T25" fmla="*/ 9 h 62"/>
                <a:gd name="T26" fmla="*/ 4 w 71"/>
                <a:gd name="T27" fmla="*/ 6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3" name="Freeform 441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4 w 59"/>
                <a:gd name="T7" fmla="*/ 3 h 53"/>
                <a:gd name="T8" fmla="*/ 6 w 59"/>
                <a:gd name="T9" fmla="*/ 3 h 53"/>
                <a:gd name="T10" fmla="*/ 8 w 59"/>
                <a:gd name="T11" fmla="*/ 5 h 53"/>
                <a:gd name="T12" fmla="*/ 10 w 59"/>
                <a:gd name="T13" fmla="*/ 7 h 53"/>
                <a:gd name="T14" fmla="*/ 10 w 59"/>
                <a:gd name="T15" fmla="*/ 9 h 53"/>
                <a:gd name="T16" fmla="*/ 12 w 59"/>
                <a:gd name="T17" fmla="*/ 11 h 53"/>
                <a:gd name="T18" fmla="*/ 10 w 59"/>
                <a:gd name="T19" fmla="*/ 10 h 53"/>
                <a:gd name="T20" fmla="*/ 9 w 59"/>
                <a:gd name="T21" fmla="*/ 9 h 53"/>
                <a:gd name="T22" fmla="*/ 7 w 59"/>
                <a:gd name="T23" fmla="*/ 7 h 53"/>
                <a:gd name="T24" fmla="*/ 5 w 59"/>
                <a:gd name="T25" fmla="*/ 5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4" name="Freeform 442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4 w 43"/>
                <a:gd name="T9" fmla="*/ 3 h 45"/>
                <a:gd name="T10" fmla="*/ 6 w 43"/>
                <a:gd name="T11" fmla="*/ 5 h 45"/>
                <a:gd name="T12" fmla="*/ 7 w 43"/>
                <a:gd name="T13" fmla="*/ 7 h 45"/>
                <a:gd name="T14" fmla="*/ 8 w 43"/>
                <a:gd name="T15" fmla="*/ 8 h 45"/>
                <a:gd name="T16" fmla="*/ 8 w 43"/>
                <a:gd name="T17" fmla="*/ 9 h 45"/>
                <a:gd name="T18" fmla="*/ 7 w 43"/>
                <a:gd name="T19" fmla="*/ 9 h 45"/>
                <a:gd name="T20" fmla="*/ 6 w 43"/>
                <a:gd name="T21" fmla="*/ 7 h 45"/>
                <a:gd name="T22" fmla="*/ 5 w 43"/>
                <a:gd name="T23" fmla="*/ 6 h 45"/>
                <a:gd name="T24" fmla="*/ 3 w 43"/>
                <a:gd name="T25" fmla="*/ 4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5" name="Freeform 443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6 w 29"/>
                <a:gd name="T5" fmla="*/ 5 h 31"/>
                <a:gd name="T6" fmla="*/ 9 w 29"/>
                <a:gd name="T7" fmla="*/ 6 h 31"/>
                <a:gd name="T8" fmla="*/ 9 w 29"/>
                <a:gd name="T9" fmla="*/ 11 h 31"/>
                <a:gd name="T10" fmla="*/ 9 w 29"/>
                <a:gd name="T11" fmla="*/ 9 h 31"/>
                <a:gd name="T12" fmla="*/ 8 w 29"/>
                <a:gd name="T13" fmla="*/ 6 h 31"/>
                <a:gd name="T14" fmla="*/ 5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6" name="Freeform 444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11 w 37"/>
                <a:gd name="T1" fmla="*/ 7 h 35"/>
                <a:gd name="T2" fmla="*/ 10 w 37"/>
                <a:gd name="T3" fmla="*/ 6 h 35"/>
                <a:gd name="T4" fmla="*/ 8 w 37"/>
                <a:gd name="T5" fmla="*/ 5 h 35"/>
                <a:gd name="T6" fmla="*/ 6 w 37"/>
                <a:gd name="T7" fmla="*/ 4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5 w 37"/>
                <a:gd name="T25" fmla="*/ 3 h 35"/>
                <a:gd name="T26" fmla="*/ 7 w 37"/>
                <a:gd name="T27" fmla="*/ 3 h 35"/>
                <a:gd name="T28" fmla="*/ 9 w 37"/>
                <a:gd name="T29" fmla="*/ 5 h 35"/>
                <a:gd name="T30" fmla="*/ 10 w 37"/>
                <a:gd name="T31" fmla="*/ 6 h 35"/>
                <a:gd name="T32" fmla="*/ 11 w 37"/>
                <a:gd name="T33" fmla="*/ 7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7" name="Freeform 445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10 h 40"/>
                <a:gd name="T2" fmla="*/ 3 w 18"/>
                <a:gd name="T3" fmla="*/ 8 h 40"/>
                <a:gd name="T4" fmla="*/ 3 w 18"/>
                <a:gd name="T5" fmla="*/ 5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7 h 40"/>
                <a:gd name="T16" fmla="*/ 0 w 18"/>
                <a:gd name="T17" fmla="*/ 1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8" name="Freeform 446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9 h 45"/>
                <a:gd name="T2" fmla="*/ 5 w 10"/>
                <a:gd name="T3" fmla="*/ 8 h 45"/>
                <a:gd name="T4" fmla="*/ 5 w 10"/>
                <a:gd name="T5" fmla="*/ 4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8 h 45"/>
                <a:gd name="T16" fmla="*/ 5 w 10"/>
                <a:gd name="T17" fmla="*/ 9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9" name="Freeform 447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10 h 40"/>
                <a:gd name="T2" fmla="*/ 3 w 34"/>
                <a:gd name="T3" fmla="*/ 9 h 40"/>
                <a:gd name="T4" fmla="*/ 4 w 34"/>
                <a:gd name="T5" fmla="*/ 7 h 40"/>
                <a:gd name="T6" fmla="*/ 4 w 34"/>
                <a:gd name="T7" fmla="*/ 5 h 40"/>
                <a:gd name="T8" fmla="*/ 4 w 34"/>
                <a:gd name="T9" fmla="*/ 4 h 40"/>
                <a:gd name="T10" fmla="*/ 6 w 34"/>
                <a:gd name="T11" fmla="*/ 4 h 40"/>
                <a:gd name="T12" fmla="*/ 7 w 34"/>
                <a:gd name="T13" fmla="*/ 2 h 40"/>
                <a:gd name="T14" fmla="*/ 8 w 34"/>
                <a:gd name="T15" fmla="*/ 0 h 40"/>
                <a:gd name="T16" fmla="*/ 9 w 34"/>
                <a:gd name="T17" fmla="*/ 1 h 40"/>
                <a:gd name="T18" fmla="*/ 9 w 34"/>
                <a:gd name="T19" fmla="*/ 4 h 40"/>
                <a:gd name="T20" fmla="*/ 8 w 34"/>
                <a:gd name="T21" fmla="*/ 4 h 40"/>
                <a:gd name="T22" fmla="*/ 7 w 34"/>
                <a:gd name="T23" fmla="*/ 4 h 40"/>
                <a:gd name="T24" fmla="*/ 5 w 34"/>
                <a:gd name="T25" fmla="*/ 5 h 40"/>
                <a:gd name="T26" fmla="*/ 4 w 34"/>
                <a:gd name="T27" fmla="*/ 7 h 40"/>
                <a:gd name="T28" fmla="*/ 4 w 34"/>
                <a:gd name="T29" fmla="*/ 8 h 40"/>
                <a:gd name="T30" fmla="*/ 3 w 34"/>
                <a:gd name="T31" fmla="*/ 9 h 40"/>
                <a:gd name="T32" fmla="*/ 0 w 34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0" name="Freeform 448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4 w 57"/>
                <a:gd name="T7" fmla="*/ 0 h 13"/>
                <a:gd name="T8" fmla="*/ 6 w 57"/>
                <a:gd name="T9" fmla="*/ 0 h 13"/>
                <a:gd name="T10" fmla="*/ 8 w 57"/>
                <a:gd name="T11" fmla="*/ 0 h 13"/>
                <a:gd name="T12" fmla="*/ 9 w 57"/>
                <a:gd name="T13" fmla="*/ 3 h 13"/>
                <a:gd name="T14" fmla="*/ 9 w 57"/>
                <a:gd name="T15" fmla="*/ 3 h 13"/>
                <a:gd name="T16" fmla="*/ 11 w 57"/>
                <a:gd name="T17" fmla="*/ 3 h 13"/>
                <a:gd name="T18" fmla="*/ 10 w 57"/>
                <a:gd name="T19" fmla="*/ 3 h 13"/>
                <a:gd name="T20" fmla="*/ 9 w 57"/>
                <a:gd name="T21" fmla="*/ 3 h 13"/>
                <a:gd name="T22" fmla="*/ 8 w 57"/>
                <a:gd name="T23" fmla="*/ 3 h 13"/>
                <a:gd name="T24" fmla="*/ 6 w 57"/>
                <a:gd name="T25" fmla="*/ 3 h 13"/>
                <a:gd name="T26" fmla="*/ 4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1" name="Freeform 449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6 w 55"/>
                <a:gd name="T7" fmla="*/ 2 h 20"/>
                <a:gd name="T8" fmla="*/ 9 w 55"/>
                <a:gd name="T9" fmla="*/ 2 h 20"/>
                <a:gd name="T10" fmla="*/ 11 w 55"/>
                <a:gd name="T11" fmla="*/ 2 h 20"/>
                <a:gd name="T12" fmla="*/ 12 w 55"/>
                <a:gd name="T13" fmla="*/ 2 h 20"/>
                <a:gd name="T14" fmla="*/ 14 w 55"/>
                <a:gd name="T15" fmla="*/ 2 h 20"/>
                <a:gd name="T16" fmla="*/ 16 w 55"/>
                <a:gd name="T17" fmla="*/ 2 h 20"/>
                <a:gd name="T18" fmla="*/ 14 w 55"/>
                <a:gd name="T19" fmla="*/ 2 h 20"/>
                <a:gd name="T20" fmla="*/ 13 w 55"/>
                <a:gd name="T21" fmla="*/ 2 h 20"/>
                <a:gd name="T22" fmla="*/ 11 w 55"/>
                <a:gd name="T23" fmla="*/ 2 h 20"/>
                <a:gd name="T24" fmla="*/ 9 w 55"/>
                <a:gd name="T25" fmla="*/ 2 h 20"/>
                <a:gd name="T26" fmla="*/ 6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2" name="Freeform 450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6 w 54"/>
                <a:gd name="T9" fmla="*/ 0 h 13"/>
                <a:gd name="T10" fmla="*/ 8 w 54"/>
                <a:gd name="T11" fmla="*/ 2 h 13"/>
                <a:gd name="T12" fmla="*/ 10 w 54"/>
                <a:gd name="T13" fmla="*/ 2 h 13"/>
                <a:gd name="T14" fmla="*/ 11 w 54"/>
                <a:gd name="T15" fmla="*/ 2 h 13"/>
                <a:gd name="T16" fmla="*/ 12 w 54"/>
                <a:gd name="T17" fmla="*/ 2 h 13"/>
                <a:gd name="T18" fmla="*/ 12 w 54"/>
                <a:gd name="T19" fmla="*/ 2 h 13"/>
                <a:gd name="T20" fmla="*/ 11 w 54"/>
                <a:gd name="T21" fmla="*/ 2 h 13"/>
                <a:gd name="T22" fmla="*/ 10 w 54"/>
                <a:gd name="T23" fmla="*/ 2 h 13"/>
                <a:gd name="T24" fmla="*/ 8 w 54"/>
                <a:gd name="T25" fmla="*/ 2 h 13"/>
                <a:gd name="T26" fmla="*/ 6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3" name="Freeform 451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7 w 63"/>
                <a:gd name="T7" fmla="*/ 2 h 17"/>
                <a:gd name="T8" fmla="*/ 10 w 63"/>
                <a:gd name="T9" fmla="*/ 2 h 17"/>
                <a:gd name="T10" fmla="*/ 12 w 63"/>
                <a:gd name="T11" fmla="*/ 1 h 17"/>
                <a:gd name="T12" fmla="*/ 15 w 63"/>
                <a:gd name="T13" fmla="*/ 0 h 17"/>
                <a:gd name="T14" fmla="*/ 17 w 63"/>
                <a:gd name="T15" fmla="*/ 1 h 17"/>
                <a:gd name="T16" fmla="*/ 18 w 63"/>
                <a:gd name="T17" fmla="*/ 2 h 17"/>
                <a:gd name="T18" fmla="*/ 18 w 63"/>
                <a:gd name="T19" fmla="*/ 2 h 17"/>
                <a:gd name="T20" fmla="*/ 16 w 63"/>
                <a:gd name="T21" fmla="*/ 2 h 17"/>
                <a:gd name="T22" fmla="*/ 13 w 63"/>
                <a:gd name="T23" fmla="*/ 2 h 17"/>
                <a:gd name="T24" fmla="*/ 11 w 63"/>
                <a:gd name="T25" fmla="*/ 2 h 17"/>
                <a:gd name="T26" fmla="*/ 7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4" name="Freeform 452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9 w 69"/>
                <a:gd name="T7" fmla="*/ 3 h 20"/>
                <a:gd name="T8" fmla="*/ 12 w 69"/>
                <a:gd name="T9" fmla="*/ 3 h 20"/>
                <a:gd name="T10" fmla="*/ 16 w 69"/>
                <a:gd name="T11" fmla="*/ 1 h 20"/>
                <a:gd name="T12" fmla="*/ 19 w 69"/>
                <a:gd name="T13" fmla="*/ 0 h 20"/>
                <a:gd name="T14" fmla="*/ 21 w 69"/>
                <a:gd name="T15" fmla="*/ 0 h 20"/>
                <a:gd name="T16" fmla="*/ 21 w 69"/>
                <a:gd name="T17" fmla="*/ 3 h 20"/>
                <a:gd name="T18" fmla="*/ 20 w 69"/>
                <a:gd name="T19" fmla="*/ 3 h 20"/>
                <a:gd name="T20" fmla="*/ 18 w 69"/>
                <a:gd name="T21" fmla="*/ 3 h 20"/>
                <a:gd name="T22" fmla="*/ 15 w 69"/>
                <a:gd name="T23" fmla="*/ 3 h 20"/>
                <a:gd name="T24" fmla="*/ 12 w 69"/>
                <a:gd name="T25" fmla="*/ 3 h 20"/>
                <a:gd name="T26" fmla="*/ 8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5" name="Freeform 453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10 h 36"/>
                <a:gd name="T2" fmla="*/ 4 w 74"/>
                <a:gd name="T3" fmla="*/ 9 h 36"/>
                <a:gd name="T4" fmla="*/ 4 w 74"/>
                <a:gd name="T5" fmla="*/ 6 h 36"/>
                <a:gd name="T6" fmla="*/ 7 w 74"/>
                <a:gd name="T7" fmla="*/ 4 h 36"/>
                <a:gd name="T8" fmla="*/ 10 w 74"/>
                <a:gd name="T9" fmla="*/ 4 h 36"/>
                <a:gd name="T10" fmla="*/ 12 w 74"/>
                <a:gd name="T11" fmla="*/ 4 h 36"/>
                <a:gd name="T12" fmla="*/ 15 w 74"/>
                <a:gd name="T13" fmla="*/ 1 h 36"/>
                <a:gd name="T14" fmla="*/ 17 w 74"/>
                <a:gd name="T15" fmla="*/ 0 h 36"/>
                <a:gd name="T16" fmla="*/ 18 w 74"/>
                <a:gd name="T17" fmla="*/ 2 h 36"/>
                <a:gd name="T18" fmla="*/ 17 w 74"/>
                <a:gd name="T19" fmla="*/ 4 h 36"/>
                <a:gd name="T20" fmla="*/ 16 w 74"/>
                <a:gd name="T21" fmla="*/ 4 h 36"/>
                <a:gd name="T22" fmla="*/ 13 w 74"/>
                <a:gd name="T23" fmla="*/ 4 h 36"/>
                <a:gd name="T24" fmla="*/ 10 w 74"/>
                <a:gd name="T25" fmla="*/ 5 h 36"/>
                <a:gd name="T26" fmla="*/ 7 w 74"/>
                <a:gd name="T27" fmla="*/ 6 h 36"/>
                <a:gd name="T28" fmla="*/ 4 w 74"/>
                <a:gd name="T29" fmla="*/ 8 h 36"/>
                <a:gd name="T30" fmla="*/ 4 w 74"/>
                <a:gd name="T31" fmla="*/ 9 h 36"/>
                <a:gd name="T32" fmla="*/ 0 w 74"/>
                <a:gd name="T33" fmla="*/ 1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6" name="Freeform 454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15 h 43"/>
                <a:gd name="T2" fmla="*/ 4 w 68"/>
                <a:gd name="T3" fmla="*/ 13 h 43"/>
                <a:gd name="T4" fmla="*/ 4 w 68"/>
                <a:gd name="T5" fmla="*/ 11 h 43"/>
                <a:gd name="T6" fmla="*/ 6 w 68"/>
                <a:gd name="T7" fmla="*/ 8 h 43"/>
                <a:gd name="T8" fmla="*/ 9 w 68"/>
                <a:gd name="T9" fmla="*/ 5 h 43"/>
                <a:gd name="T10" fmla="*/ 11 w 68"/>
                <a:gd name="T11" fmla="*/ 5 h 43"/>
                <a:gd name="T12" fmla="*/ 14 w 68"/>
                <a:gd name="T13" fmla="*/ 3 h 43"/>
                <a:gd name="T14" fmla="*/ 16 w 68"/>
                <a:gd name="T15" fmla="*/ 0 h 43"/>
                <a:gd name="T16" fmla="*/ 17 w 68"/>
                <a:gd name="T17" fmla="*/ 3 h 43"/>
                <a:gd name="T18" fmla="*/ 17 w 68"/>
                <a:gd name="T19" fmla="*/ 5 h 43"/>
                <a:gd name="T20" fmla="*/ 15 w 68"/>
                <a:gd name="T21" fmla="*/ 5 h 43"/>
                <a:gd name="T22" fmla="*/ 12 w 68"/>
                <a:gd name="T23" fmla="*/ 6 h 43"/>
                <a:gd name="T24" fmla="*/ 10 w 68"/>
                <a:gd name="T25" fmla="*/ 9 h 43"/>
                <a:gd name="T26" fmla="*/ 6 w 68"/>
                <a:gd name="T27" fmla="*/ 11 h 43"/>
                <a:gd name="T28" fmla="*/ 4 w 68"/>
                <a:gd name="T29" fmla="*/ 13 h 43"/>
                <a:gd name="T30" fmla="*/ 4 w 68"/>
                <a:gd name="T31" fmla="*/ 14 h 43"/>
                <a:gd name="T32" fmla="*/ 0 w 68"/>
                <a:gd name="T33" fmla="*/ 15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7" name="Freeform 455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0 h 35"/>
                <a:gd name="T2" fmla="*/ 3 w 62"/>
                <a:gd name="T3" fmla="*/ 9 h 35"/>
                <a:gd name="T4" fmla="*/ 3 w 62"/>
                <a:gd name="T5" fmla="*/ 7 h 35"/>
                <a:gd name="T6" fmla="*/ 5 w 62"/>
                <a:gd name="T7" fmla="*/ 4 h 35"/>
                <a:gd name="T8" fmla="*/ 8 w 62"/>
                <a:gd name="T9" fmla="*/ 4 h 35"/>
                <a:gd name="T10" fmla="*/ 10 w 62"/>
                <a:gd name="T11" fmla="*/ 4 h 35"/>
                <a:gd name="T12" fmla="*/ 11 w 62"/>
                <a:gd name="T13" fmla="*/ 1 h 35"/>
                <a:gd name="T14" fmla="*/ 13 w 62"/>
                <a:gd name="T15" fmla="*/ 0 h 35"/>
                <a:gd name="T16" fmla="*/ 14 w 62"/>
                <a:gd name="T17" fmla="*/ 2 h 35"/>
                <a:gd name="T18" fmla="*/ 13 w 62"/>
                <a:gd name="T19" fmla="*/ 4 h 35"/>
                <a:gd name="T20" fmla="*/ 12 w 62"/>
                <a:gd name="T21" fmla="*/ 4 h 35"/>
                <a:gd name="T22" fmla="*/ 10 w 62"/>
                <a:gd name="T23" fmla="*/ 4 h 35"/>
                <a:gd name="T24" fmla="*/ 8 w 62"/>
                <a:gd name="T25" fmla="*/ 6 h 35"/>
                <a:gd name="T26" fmla="*/ 5 w 62"/>
                <a:gd name="T27" fmla="*/ 7 h 35"/>
                <a:gd name="T28" fmla="*/ 3 w 62"/>
                <a:gd name="T29" fmla="*/ 9 h 35"/>
                <a:gd name="T30" fmla="*/ 3 w 62"/>
                <a:gd name="T31" fmla="*/ 9 h 35"/>
                <a:gd name="T32" fmla="*/ 0 w 62"/>
                <a:gd name="T33" fmla="*/ 1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8" name="Freeform 456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7 w 88"/>
                <a:gd name="T7" fmla="*/ 3 h 58"/>
                <a:gd name="T8" fmla="*/ 10 w 88"/>
                <a:gd name="T9" fmla="*/ 3 h 58"/>
                <a:gd name="T10" fmla="*/ 14 w 88"/>
                <a:gd name="T11" fmla="*/ 4 h 58"/>
                <a:gd name="T12" fmla="*/ 17 w 88"/>
                <a:gd name="T13" fmla="*/ 6 h 58"/>
                <a:gd name="T14" fmla="*/ 19 w 88"/>
                <a:gd name="T15" fmla="*/ 8 h 58"/>
                <a:gd name="T16" fmla="*/ 21 w 88"/>
                <a:gd name="T17" fmla="*/ 9 h 58"/>
                <a:gd name="T18" fmla="*/ 19 w 88"/>
                <a:gd name="T19" fmla="*/ 8 h 58"/>
                <a:gd name="T20" fmla="*/ 16 w 88"/>
                <a:gd name="T21" fmla="*/ 8 h 58"/>
                <a:gd name="T22" fmla="*/ 13 w 88"/>
                <a:gd name="T23" fmla="*/ 6 h 58"/>
                <a:gd name="T24" fmla="*/ 10 w 88"/>
                <a:gd name="T25" fmla="*/ 5 h 58"/>
                <a:gd name="T26" fmla="*/ 6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9" name="Freeform 457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4 w 69"/>
                <a:gd name="T7" fmla="*/ 3 h 50"/>
                <a:gd name="T8" fmla="*/ 7 w 69"/>
                <a:gd name="T9" fmla="*/ 3 h 50"/>
                <a:gd name="T10" fmla="*/ 9 w 69"/>
                <a:gd name="T11" fmla="*/ 3 h 50"/>
                <a:gd name="T12" fmla="*/ 11 w 69"/>
                <a:gd name="T13" fmla="*/ 6 h 50"/>
                <a:gd name="T14" fmla="*/ 14 w 69"/>
                <a:gd name="T15" fmla="*/ 8 h 50"/>
                <a:gd name="T16" fmla="*/ 15 w 69"/>
                <a:gd name="T17" fmla="*/ 9 h 50"/>
                <a:gd name="T18" fmla="*/ 13 w 69"/>
                <a:gd name="T19" fmla="*/ 8 h 50"/>
                <a:gd name="T20" fmla="*/ 11 w 69"/>
                <a:gd name="T21" fmla="*/ 7 h 50"/>
                <a:gd name="T22" fmla="*/ 9 w 69"/>
                <a:gd name="T23" fmla="*/ 6 h 50"/>
                <a:gd name="T24" fmla="*/ 6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0" name="Freeform 458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8 h 43"/>
                <a:gd name="T2" fmla="*/ 4 w 69"/>
                <a:gd name="T3" fmla="*/ 7 h 43"/>
                <a:gd name="T4" fmla="*/ 4 w 69"/>
                <a:gd name="T5" fmla="*/ 6 h 43"/>
                <a:gd name="T6" fmla="*/ 8 w 69"/>
                <a:gd name="T7" fmla="*/ 4 h 43"/>
                <a:gd name="T8" fmla="*/ 12 w 69"/>
                <a:gd name="T9" fmla="*/ 3 h 43"/>
                <a:gd name="T10" fmla="*/ 14 w 69"/>
                <a:gd name="T11" fmla="*/ 3 h 43"/>
                <a:gd name="T12" fmla="*/ 18 w 69"/>
                <a:gd name="T13" fmla="*/ 3 h 43"/>
                <a:gd name="T14" fmla="*/ 20 w 69"/>
                <a:gd name="T15" fmla="*/ 0 h 43"/>
                <a:gd name="T16" fmla="*/ 21 w 69"/>
                <a:gd name="T17" fmla="*/ 3 h 43"/>
                <a:gd name="T18" fmla="*/ 21 w 69"/>
                <a:gd name="T19" fmla="*/ 3 h 43"/>
                <a:gd name="T20" fmla="*/ 19 w 69"/>
                <a:gd name="T21" fmla="*/ 3 h 43"/>
                <a:gd name="T22" fmla="*/ 16 w 69"/>
                <a:gd name="T23" fmla="*/ 3 h 43"/>
                <a:gd name="T24" fmla="*/ 12 w 69"/>
                <a:gd name="T25" fmla="*/ 5 h 43"/>
                <a:gd name="T26" fmla="*/ 8 w 69"/>
                <a:gd name="T27" fmla="*/ 6 h 43"/>
                <a:gd name="T28" fmla="*/ 4 w 69"/>
                <a:gd name="T29" fmla="*/ 7 h 43"/>
                <a:gd name="T30" fmla="*/ 4 w 69"/>
                <a:gd name="T31" fmla="*/ 8 h 43"/>
                <a:gd name="T32" fmla="*/ 0 w 69"/>
                <a:gd name="T33" fmla="*/ 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1" name="Freeform 459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69 w 301"/>
                <a:gd name="T1" fmla="*/ 5 h 116"/>
                <a:gd name="T2" fmla="*/ 69 w 301"/>
                <a:gd name="T3" fmla="*/ 5 h 116"/>
                <a:gd name="T4" fmla="*/ 66 w 301"/>
                <a:gd name="T5" fmla="*/ 6 h 116"/>
                <a:gd name="T6" fmla="*/ 66 w 301"/>
                <a:gd name="T7" fmla="*/ 6 h 116"/>
                <a:gd name="T8" fmla="*/ 66 w 301"/>
                <a:gd name="T9" fmla="*/ 7 h 116"/>
                <a:gd name="T10" fmla="*/ 61 w 301"/>
                <a:gd name="T11" fmla="*/ 5 h 116"/>
                <a:gd name="T12" fmla="*/ 56 w 301"/>
                <a:gd name="T13" fmla="*/ 4 h 116"/>
                <a:gd name="T14" fmla="*/ 51 w 301"/>
                <a:gd name="T15" fmla="*/ 4 h 116"/>
                <a:gd name="T16" fmla="*/ 45 w 301"/>
                <a:gd name="T17" fmla="*/ 4 h 116"/>
                <a:gd name="T18" fmla="*/ 40 w 301"/>
                <a:gd name="T19" fmla="*/ 4 h 116"/>
                <a:gd name="T20" fmla="*/ 36 w 301"/>
                <a:gd name="T21" fmla="*/ 5 h 116"/>
                <a:gd name="T22" fmla="*/ 31 w 301"/>
                <a:gd name="T23" fmla="*/ 8 h 116"/>
                <a:gd name="T24" fmla="*/ 27 w 301"/>
                <a:gd name="T25" fmla="*/ 10 h 116"/>
                <a:gd name="T26" fmla="*/ 23 w 301"/>
                <a:gd name="T27" fmla="*/ 11 h 116"/>
                <a:gd name="T28" fmla="*/ 19 w 301"/>
                <a:gd name="T29" fmla="*/ 14 h 116"/>
                <a:gd name="T30" fmla="*/ 15 w 301"/>
                <a:gd name="T31" fmla="*/ 16 h 116"/>
                <a:gd name="T32" fmla="*/ 11 w 301"/>
                <a:gd name="T33" fmla="*/ 19 h 116"/>
                <a:gd name="T34" fmla="*/ 8 w 301"/>
                <a:gd name="T35" fmla="*/ 22 h 116"/>
                <a:gd name="T36" fmla="*/ 5 w 301"/>
                <a:gd name="T37" fmla="*/ 24 h 116"/>
                <a:gd name="T38" fmla="*/ 3 w 301"/>
                <a:gd name="T39" fmla="*/ 26 h 116"/>
                <a:gd name="T40" fmla="*/ 0 w 301"/>
                <a:gd name="T41" fmla="*/ 28 h 116"/>
                <a:gd name="T42" fmla="*/ 3 w 301"/>
                <a:gd name="T43" fmla="*/ 26 h 116"/>
                <a:gd name="T44" fmla="*/ 3 w 301"/>
                <a:gd name="T45" fmla="*/ 23 h 116"/>
                <a:gd name="T46" fmla="*/ 5 w 301"/>
                <a:gd name="T47" fmla="*/ 20 h 116"/>
                <a:gd name="T48" fmla="*/ 9 w 301"/>
                <a:gd name="T49" fmla="*/ 17 h 116"/>
                <a:gd name="T50" fmla="*/ 13 w 301"/>
                <a:gd name="T51" fmla="*/ 14 h 116"/>
                <a:gd name="T52" fmla="*/ 17 w 301"/>
                <a:gd name="T53" fmla="*/ 11 h 116"/>
                <a:gd name="T54" fmla="*/ 23 w 301"/>
                <a:gd name="T55" fmla="*/ 8 h 116"/>
                <a:gd name="T56" fmla="*/ 27 w 301"/>
                <a:gd name="T57" fmla="*/ 6 h 116"/>
                <a:gd name="T58" fmla="*/ 33 w 301"/>
                <a:gd name="T59" fmla="*/ 4 h 116"/>
                <a:gd name="T60" fmla="*/ 39 w 301"/>
                <a:gd name="T61" fmla="*/ 4 h 116"/>
                <a:gd name="T62" fmla="*/ 45 w 301"/>
                <a:gd name="T63" fmla="*/ 2 h 116"/>
                <a:gd name="T64" fmla="*/ 50 w 301"/>
                <a:gd name="T65" fmla="*/ 0 h 116"/>
                <a:gd name="T66" fmla="*/ 54 w 301"/>
                <a:gd name="T67" fmla="*/ 0 h 116"/>
                <a:gd name="T68" fmla="*/ 60 w 301"/>
                <a:gd name="T69" fmla="*/ 3 h 116"/>
                <a:gd name="T70" fmla="*/ 64 w 301"/>
                <a:gd name="T71" fmla="*/ 4 h 116"/>
                <a:gd name="T72" fmla="*/ 69 w 301"/>
                <a:gd name="T73" fmla="*/ 5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2" name="Freeform 460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25 h 100"/>
                <a:gd name="T2" fmla="*/ 0 w 21"/>
                <a:gd name="T3" fmla="*/ 22 h 100"/>
                <a:gd name="T4" fmla="*/ 0 w 21"/>
                <a:gd name="T5" fmla="*/ 14 h 100"/>
                <a:gd name="T6" fmla="*/ 2 w 21"/>
                <a:gd name="T7" fmla="*/ 7 h 100"/>
                <a:gd name="T8" fmla="*/ 2 w 21"/>
                <a:gd name="T9" fmla="*/ 0 h 100"/>
                <a:gd name="T10" fmla="*/ 2 w 21"/>
                <a:gd name="T11" fmla="*/ 6 h 100"/>
                <a:gd name="T12" fmla="*/ 2 w 21"/>
                <a:gd name="T13" fmla="*/ 14 h 100"/>
                <a:gd name="T14" fmla="*/ 2 w 21"/>
                <a:gd name="T15" fmla="*/ 22 h 100"/>
                <a:gd name="T16" fmla="*/ 2 w 21"/>
                <a:gd name="T17" fmla="*/ 25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3" name="Freeform 461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28 h 120"/>
                <a:gd name="T2" fmla="*/ 1 w 28"/>
                <a:gd name="T3" fmla="*/ 27 h 120"/>
                <a:gd name="T4" fmla="*/ 0 w 28"/>
                <a:gd name="T5" fmla="*/ 25 h 120"/>
                <a:gd name="T6" fmla="*/ 1 w 28"/>
                <a:gd name="T7" fmla="*/ 21 h 120"/>
                <a:gd name="T8" fmla="*/ 3 w 28"/>
                <a:gd name="T9" fmla="*/ 16 h 120"/>
                <a:gd name="T10" fmla="*/ 8 w 28"/>
                <a:gd name="T11" fmla="*/ 12 h 120"/>
                <a:gd name="T12" fmla="*/ 13 w 28"/>
                <a:gd name="T13" fmla="*/ 8 h 120"/>
                <a:gd name="T14" fmla="*/ 14 w 28"/>
                <a:gd name="T15" fmla="*/ 4 h 120"/>
                <a:gd name="T16" fmla="*/ 17 w 28"/>
                <a:gd name="T17" fmla="*/ 0 h 120"/>
                <a:gd name="T18" fmla="*/ 14 w 28"/>
                <a:gd name="T19" fmla="*/ 7 h 120"/>
                <a:gd name="T20" fmla="*/ 14 w 28"/>
                <a:gd name="T21" fmla="*/ 16 h 120"/>
                <a:gd name="T22" fmla="*/ 12 w 28"/>
                <a:gd name="T23" fmla="*/ 24 h 120"/>
                <a:gd name="T24" fmla="*/ 4 w 28"/>
                <a:gd name="T25" fmla="*/ 28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4" name="Freeform 462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31 h 125"/>
                <a:gd name="T2" fmla="*/ 0 w 22"/>
                <a:gd name="T3" fmla="*/ 26 h 125"/>
                <a:gd name="T4" fmla="*/ 2 w 22"/>
                <a:gd name="T5" fmla="*/ 18 h 125"/>
                <a:gd name="T6" fmla="*/ 3 w 22"/>
                <a:gd name="T7" fmla="*/ 7 h 125"/>
                <a:gd name="T8" fmla="*/ 4 w 22"/>
                <a:gd name="T9" fmla="*/ 0 h 125"/>
                <a:gd name="T10" fmla="*/ 4 w 22"/>
                <a:gd name="T11" fmla="*/ 6 h 125"/>
                <a:gd name="T12" fmla="*/ 3 w 22"/>
                <a:gd name="T13" fmla="*/ 17 h 125"/>
                <a:gd name="T14" fmla="*/ 3 w 22"/>
                <a:gd name="T15" fmla="*/ 26 h 125"/>
                <a:gd name="T16" fmla="*/ 3 w 22"/>
                <a:gd name="T17" fmla="*/ 3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5" name="Freeform 463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28 h 111"/>
                <a:gd name="T2" fmla="*/ 0 w 18"/>
                <a:gd name="T3" fmla="*/ 24 h 111"/>
                <a:gd name="T4" fmla="*/ 1 w 18"/>
                <a:gd name="T5" fmla="*/ 16 h 111"/>
                <a:gd name="T6" fmla="*/ 4 w 18"/>
                <a:gd name="T7" fmla="*/ 6 h 111"/>
                <a:gd name="T8" fmla="*/ 4 w 18"/>
                <a:gd name="T9" fmla="*/ 0 h 111"/>
                <a:gd name="T10" fmla="*/ 4 w 18"/>
                <a:gd name="T11" fmla="*/ 6 h 111"/>
                <a:gd name="T12" fmla="*/ 4 w 18"/>
                <a:gd name="T13" fmla="*/ 16 h 111"/>
                <a:gd name="T14" fmla="*/ 4 w 18"/>
                <a:gd name="T15" fmla="*/ 25 h 111"/>
                <a:gd name="T16" fmla="*/ 4 w 18"/>
                <a:gd name="T17" fmla="*/ 28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6" name="Freeform 464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27 h 94"/>
                <a:gd name="T2" fmla="*/ 4 w 15"/>
                <a:gd name="T3" fmla="*/ 24 h 94"/>
                <a:gd name="T4" fmla="*/ 0 w 15"/>
                <a:gd name="T5" fmla="*/ 17 h 94"/>
                <a:gd name="T6" fmla="*/ 2 w 15"/>
                <a:gd name="T7" fmla="*/ 8 h 94"/>
                <a:gd name="T8" fmla="*/ 7 w 15"/>
                <a:gd name="T9" fmla="*/ 0 h 94"/>
                <a:gd name="T10" fmla="*/ 7 w 15"/>
                <a:gd name="T11" fmla="*/ 7 h 94"/>
                <a:gd name="T12" fmla="*/ 7 w 15"/>
                <a:gd name="T13" fmla="*/ 15 h 94"/>
                <a:gd name="T14" fmla="*/ 7 w 15"/>
                <a:gd name="T15" fmla="*/ 24 h 94"/>
                <a:gd name="T16" fmla="*/ 7 w 15"/>
                <a:gd name="T17" fmla="*/ 2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7" name="Freeform 465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2 w 18"/>
                <a:gd name="T1" fmla="*/ 22 h 46"/>
                <a:gd name="T2" fmla="*/ 2 w 18"/>
                <a:gd name="T3" fmla="*/ 20 h 46"/>
                <a:gd name="T4" fmla="*/ 2 w 18"/>
                <a:gd name="T5" fmla="*/ 13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15 h 46"/>
                <a:gd name="T14" fmla="*/ 2 w 18"/>
                <a:gd name="T15" fmla="*/ 20 h 46"/>
                <a:gd name="T16" fmla="*/ 2 w 18"/>
                <a:gd name="T17" fmla="*/ 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8" name="Freeform 466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16 h 86"/>
                <a:gd name="T2" fmla="*/ 0 w 21"/>
                <a:gd name="T3" fmla="*/ 15 h 86"/>
                <a:gd name="T4" fmla="*/ 0 w 21"/>
                <a:gd name="T5" fmla="*/ 10 h 86"/>
                <a:gd name="T6" fmla="*/ 2 w 21"/>
                <a:gd name="T7" fmla="*/ 5 h 86"/>
                <a:gd name="T8" fmla="*/ 2 w 21"/>
                <a:gd name="T9" fmla="*/ 0 h 86"/>
                <a:gd name="T10" fmla="*/ 2 w 21"/>
                <a:gd name="T11" fmla="*/ 5 h 86"/>
                <a:gd name="T12" fmla="*/ 2 w 21"/>
                <a:gd name="T13" fmla="*/ 10 h 86"/>
                <a:gd name="T14" fmla="*/ 2 w 21"/>
                <a:gd name="T15" fmla="*/ 15 h 86"/>
                <a:gd name="T16" fmla="*/ 2 w 21"/>
                <a:gd name="T17" fmla="*/ 16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9" name="Freeform 467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26 h 121"/>
                <a:gd name="T2" fmla="*/ 0 w 23"/>
                <a:gd name="T3" fmla="*/ 23 h 121"/>
                <a:gd name="T4" fmla="*/ 2 w 23"/>
                <a:gd name="T5" fmla="*/ 14 h 121"/>
                <a:gd name="T6" fmla="*/ 2 w 23"/>
                <a:gd name="T7" fmla="*/ 6 h 121"/>
                <a:gd name="T8" fmla="*/ 2 w 23"/>
                <a:gd name="T9" fmla="*/ 0 h 121"/>
                <a:gd name="T10" fmla="*/ 2 w 23"/>
                <a:gd name="T11" fmla="*/ 5 h 121"/>
                <a:gd name="T12" fmla="*/ 2 w 23"/>
                <a:gd name="T13" fmla="*/ 14 h 121"/>
                <a:gd name="T14" fmla="*/ 2 w 23"/>
                <a:gd name="T15" fmla="*/ 23 h 121"/>
                <a:gd name="T16" fmla="*/ 2 w 23"/>
                <a:gd name="T17" fmla="*/ 26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0" name="Freeform 468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30 h 109"/>
                <a:gd name="T2" fmla="*/ 3 w 14"/>
                <a:gd name="T3" fmla="*/ 27 h 109"/>
                <a:gd name="T4" fmla="*/ 0 w 14"/>
                <a:gd name="T5" fmla="*/ 18 h 109"/>
                <a:gd name="T6" fmla="*/ 3 w 14"/>
                <a:gd name="T7" fmla="*/ 8 h 109"/>
                <a:gd name="T8" fmla="*/ 3 w 14"/>
                <a:gd name="T9" fmla="*/ 0 h 109"/>
                <a:gd name="T10" fmla="*/ 3 w 14"/>
                <a:gd name="T11" fmla="*/ 7 h 109"/>
                <a:gd name="T12" fmla="*/ 3 w 14"/>
                <a:gd name="T13" fmla="*/ 18 h 109"/>
                <a:gd name="T14" fmla="*/ 3 w 14"/>
                <a:gd name="T15" fmla="*/ 27 h 109"/>
                <a:gd name="T16" fmla="*/ 3 w 14"/>
                <a:gd name="T17" fmla="*/ 30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1" name="Freeform 469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24 h 88"/>
                <a:gd name="T2" fmla="*/ 0 w 12"/>
                <a:gd name="T3" fmla="*/ 20 h 88"/>
                <a:gd name="T4" fmla="*/ 0 w 12"/>
                <a:gd name="T5" fmla="*/ 12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5 h 88"/>
                <a:gd name="T12" fmla="*/ 1 w 12"/>
                <a:gd name="T13" fmla="*/ 13 h 88"/>
                <a:gd name="T14" fmla="*/ 1 w 12"/>
                <a:gd name="T15" fmla="*/ 20 h 88"/>
                <a:gd name="T16" fmla="*/ 1 w 12"/>
                <a:gd name="T17" fmla="*/ 24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2" name="Freeform 470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3 w 15"/>
                <a:gd name="T1" fmla="*/ 12 h 54"/>
                <a:gd name="T2" fmla="*/ 3 w 15"/>
                <a:gd name="T3" fmla="*/ 10 h 54"/>
                <a:gd name="T4" fmla="*/ 1 w 15"/>
                <a:gd name="T5" fmla="*/ 7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8 h 54"/>
                <a:gd name="T14" fmla="*/ 3 w 15"/>
                <a:gd name="T15" fmla="*/ 10 h 54"/>
                <a:gd name="T16" fmla="*/ 3 w 15"/>
                <a:gd name="T17" fmla="*/ 1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3" name="Freeform 471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4 w 22"/>
                <a:gd name="T1" fmla="*/ 0 h 54"/>
                <a:gd name="T2" fmla="*/ 4 w 22"/>
                <a:gd name="T3" fmla="*/ 3 h 54"/>
                <a:gd name="T4" fmla="*/ 3 w 22"/>
                <a:gd name="T5" fmla="*/ 7 h 54"/>
                <a:gd name="T6" fmla="*/ 3 w 22"/>
                <a:gd name="T7" fmla="*/ 10 h 54"/>
                <a:gd name="T8" fmla="*/ 3 w 22"/>
                <a:gd name="T9" fmla="*/ 12 h 54"/>
                <a:gd name="T10" fmla="*/ 0 w 22"/>
                <a:gd name="T11" fmla="*/ 10 h 54"/>
                <a:gd name="T12" fmla="*/ 3 w 22"/>
                <a:gd name="T13" fmla="*/ 7 h 54"/>
                <a:gd name="T14" fmla="*/ 3 w 22"/>
                <a:gd name="T15" fmla="*/ 3 h 54"/>
                <a:gd name="T16" fmla="*/ 4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4" name="Freeform 472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16 w 51"/>
                <a:gd name="T1" fmla="*/ 1 h 11"/>
                <a:gd name="T2" fmla="*/ 15 w 51"/>
                <a:gd name="T3" fmla="*/ 1 h 11"/>
                <a:gd name="T4" fmla="*/ 13 w 51"/>
                <a:gd name="T5" fmla="*/ 1 h 11"/>
                <a:gd name="T6" fmla="*/ 11 w 51"/>
                <a:gd name="T7" fmla="*/ 1 h 11"/>
                <a:gd name="T8" fmla="*/ 8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6 w 51"/>
                <a:gd name="T25" fmla="*/ 1 h 11"/>
                <a:gd name="T26" fmla="*/ 10 w 51"/>
                <a:gd name="T27" fmla="*/ 1 h 11"/>
                <a:gd name="T28" fmla="*/ 13 w 51"/>
                <a:gd name="T29" fmla="*/ 1 h 11"/>
                <a:gd name="T30" fmla="*/ 14 w 51"/>
                <a:gd name="T31" fmla="*/ 1 h 11"/>
                <a:gd name="T32" fmla="*/ 16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5" name="Freeform 473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12 w 44"/>
                <a:gd name="T1" fmla="*/ 0 h 32"/>
                <a:gd name="T2" fmla="*/ 11 w 44"/>
                <a:gd name="T3" fmla="*/ 2 h 32"/>
                <a:gd name="T4" fmla="*/ 10 w 44"/>
                <a:gd name="T5" fmla="*/ 4 h 32"/>
                <a:gd name="T6" fmla="*/ 8 w 44"/>
                <a:gd name="T7" fmla="*/ 4 h 32"/>
                <a:gd name="T8" fmla="*/ 5 w 44"/>
                <a:gd name="T9" fmla="*/ 4 h 32"/>
                <a:gd name="T10" fmla="*/ 4 w 44"/>
                <a:gd name="T11" fmla="*/ 4 h 32"/>
                <a:gd name="T12" fmla="*/ 4 w 44"/>
                <a:gd name="T13" fmla="*/ 5 h 32"/>
                <a:gd name="T14" fmla="*/ 0 w 44"/>
                <a:gd name="T15" fmla="*/ 6 h 32"/>
                <a:gd name="T16" fmla="*/ 0 w 44"/>
                <a:gd name="T17" fmla="*/ 8 h 32"/>
                <a:gd name="T18" fmla="*/ 3 w 44"/>
                <a:gd name="T19" fmla="*/ 8 h 32"/>
                <a:gd name="T20" fmla="*/ 4 w 44"/>
                <a:gd name="T21" fmla="*/ 8 h 32"/>
                <a:gd name="T22" fmla="*/ 4 w 44"/>
                <a:gd name="T23" fmla="*/ 7 h 32"/>
                <a:gd name="T24" fmla="*/ 6 w 44"/>
                <a:gd name="T25" fmla="*/ 5 h 32"/>
                <a:gd name="T26" fmla="*/ 8 w 44"/>
                <a:gd name="T27" fmla="*/ 4 h 32"/>
                <a:gd name="T28" fmla="*/ 10 w 44"/>
                <a:gd name="T29" fmla="*/ 4 h 32"/>
                <a:gd name="T30" fmla="*/ 11 w 44"/>
                <a:gd name="T31" fmla="*/ 4 h 32"/>
                <a:gd name="T32" fmla="*/ 12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6" name="Freeform 474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14 h 68"/>
                <a:gd name="T2" fmla="*/ 3 w 14"/>
                <a:gd name="T3" fmla="*/ 11 h 68"/>
                <a:gd name="T4" fmla="*/ 0 w 14"/>
                <a:gd name="T5" fmla="*/ 7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6 h 68"/>
                <a:gd name="T14" fmla="*/ 3 w 14"/>
                <a:gd name="T15" fmla="*/ 10 h 68"/>
                <a:gd name="T16" fmla="*/ 3 w 14"/>
                <a:gd name="T17" fmla="*/ 1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7" name="Freeform 475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22 h 64"/>
                <a:gd name="T2" fmla="*/ 2 w 28"/>
                <a:gd name="T3" fmla="*/ 16 h 64"/>
                <a:gd name="T4" fmla="*/ 2 w 28"/>
                <a:gd name="T5" fmla="*/ 10 h 64"/>
                <a:gd name="T6" fmla="*/ 2 w 28"/>
                <a:gd name="T7" fmla="*/ 5 h 64"/>
                <a:gd name="T8" fmla="*/ 2 w 28"/>
                <a:gd name="T9" fmla="*/ 0 h 64"/>
                <a:gd name="T10" fmla="*/ 3 w 28"/>
                <a:gd name="T11" fmla="*/ 2 h 64"/>
                <a:gd name="T12" fmla="*/ 3 w 28"/>
                <a:gd name="T13" fmla="*/ 5 h 64"/>
                <a:gd name="T14" fmla="*/ 2 w 28"/>
                <a:gd name="T15" fmla="*/ 6 h 64"/>
                <a:gd name="T16" fmla="*/ 2 w 28"/>
                <a:gd name="T17" fmla="*/ 11 h 64"/>
                <a:gd name="T18" fmla="*/ 2 w 28"/>
                <a:gd name="T19" fmla="*/ 14 h 64"/>
                <a:gd name="T20" fmla="*/ 2 w 28"/>
                <a:gd name="T21" fmla="*/ 18 h 64"/>
                <a:gd name="T22" fmla="*/ 2 w 28"/>
                <a:gd name="T23" fmla="*/ 20 h 64"/>
                <a:gd name="T24" fmla="*/ 0 w 28"/>
                <a:gd name="T25" fmla="*/ 22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8" name="Freeform 476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2 w 15"/>
                <a:gd name="T1" fmla="*/ 14 h 62"/>
                <a:gd name="T2" fmla="*/ 2 w 15"/>
                <a:gd name="T3" fmla="*/ 12 h 62"/>
                <a:gd name="T4" fmla="*/ 0 w 15"/>
                <a:gd name="T5" fmla="*/ 8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4 h 62"/>
                <a:gd name="T14" fmla="*/ 2 w 15"/>
                <a:gd name="T15" fmla="*/ 10 h 62"/>
                <a:gd name="T16" fmla="*/ 2 w 15"/>
                <a:gd name="T17" fmla="*/ 1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9" name="Freeform 477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3 w 20"/>
                <a:gd name="T1" fmla="*/ 14 h 67"/>
                <a:gd name="T2" fmla="*/ 3 w 20"/>
                <a:gd name="T3" fmla="*/ 11 h 67"/>
                <a:gd name="T4" fmla="*/ 3 w 20"/>
                <a:gd name="T5" fmla="*/ 7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4 h 67"/>
                <a:gd name="T14" fmla="*/ 3 w 20"/>
                <a:gd name="T15" fmla="*/ 9 h 67"/>
                <a:gd name="T16" fmla="*/ 3 w 20"/>
                <a:gd name="T17" fmla="*/ 1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0" name="Freeform 478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2 w 27"/>
                <a:gd name="T1" fmla="*/ 15 h 64"/>
                <a:gd name="T2" fmla="*/ 9 w 27"/>
                <a:gd name="T3" fmla="*/ 14 h 64"/>
                <a:gd name="T4" fmla="*/ 6 w 27"/>
                <a:gd name="T5" fmla="*/ 12 h 64"/>
                <a:gd name="T6" fmla="*/ 6 w 27"/>
                <a:gd name="T7" fmla="*/ 10 h 64"/>
                <a:gd name="T8" fmla="*/ 5 w 27"/>
                <a:gd name="T9" fmla="*/ 8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6 h 64"/>
                <a:gd name="T22" fmla="*/ 10 w 27"/>
                <a:gd name="T23" fmla="*/ 11 h 64"/>
                <a:gd name="T24" fmla="*/ 12 w 27"/>
                <a:gd name="T25" fmla="*/ 1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1" name="Freeform 479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13 w 40"/>
                <a:gd name="T1" fmla="*/ 11 h 66"/>
                <a:gd name="T2" fmla="*/ 11 w 40"/>
                <a:gd name="T3" fmla="*/ 10 h 66"/>
                <a:gd name="T4" fmla="*/ 9 w 40"/>
                <a:gd name="T5" fmla="*/ 8 h 66"/>
                <a:gd name="T6" fmla="*/ 5 w 40"/>
                <a:gd name="T7" fmla="*/ 7 h 66"/>
                <a:gd name="T8" fmla="*/ 5 w 40"/>
                <a:gd name="T9" fmla="*/ 5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8 w 40"/>
                <a:gd name="T25" fmla="*/ 4 h 66"/>
                <a:gd name="T26" fmla="*/ 10 w 40"/>
                <a:gd name="T27" fmla="*/ 6 h 66"/>
                <a:gd name="T28" fmla="*/ 11 w 40"/>
                <a:gd name="T29" fmla="*/ 8 h 66"/>
                <a:gd name="T30" fmla="*/ 12 w 40"/>
                <a:gd name="T31" fmla="*/ 10 h 66"/>
                <a:gd name="T32" fmla="*/ 13 w 40"/>
                <a:gd name="T33" fmla="*/ 11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2" name="Freeform 480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8 w 56"/>
                <a:gd name="T1" fmla="*/ 19 h 65"/>
                <a:gd name="T2" fmla="*/ 7 w 56"/>
                <a:gd name="T3" fmla="*/ 17 h 65"/>
                <a:gd name="T4" fmla="*/ 6 w 56"/>
                <a:gd name="T5" fmla="*/ 15 h 65"/>
                <a:gd name="T6" fmla="*/ 4 w 56"/>
                <a:gd name="T7" fmla="*/ 12 h 65"/>
                <a:gd name="T8" fmla="*/ 3 w 56"/>
                <a:gd name="T9" fmla="*/ 9 h 65"/>
                <a:gd name="T10" fmla="*/ 3 w 56"/>
                <a:gd name="T11" fmla="*/ 5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5 w 56"/>
                <a:gd name="T25" fmla="*/ 9 h 65"/>
                <a:gd name="T26" fmla="*/ 6 w 56"/>
                <a:gd name="T27" fmla="*/ 12 h 65"/>
                <a:gd name="T28" fmla="*/ 7 w 56"/>
                <a:gd name="T29" fmla="*/ 15 h 65"/>
                <a:gd name="T30" fmla="*/ 8 w 56"/>
                <a:gd name="T31" fmla="*/ 17 h 65"/>
                <a:gd name="T32" fmla="*/ 8 w 56"/>
                <a:gd name="T33" fmla="*/ 19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3" name="Freeform 481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18 w 63"/>
                <a:gd name="T1" fmla="*/ 14 h 68"/>
                <a:gd name="T2" fmla="*/ 16 w 63"/>
                <a:gd name="T3" fmla="*/ 13 h 68"/>
                <a:gd name="T4" fmla="*/ 12 w 63"/>
                <a:gd name="T5" fmla="*/ 11 h 68"/>
                <a:gd name="T6" fmla="*/ 9 w 63"/>
                <a:gd name="T7" fmla="*/ 10 h 68"/>
                <a:gd name="T8" fmla="*/ 6 w 63"/>
                <a:gd name="T9" fmla="*/ 8 h 68"/>
                <a:gd name="T10" fmla="*/ 4 w 63"/>
                <a:gd name="T11" fmla="*/ 5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7 w 63"/>
                <a:gd name="T23" fmla="*/ 3 h 68"/>
                <a:gd name="T24" fmla="*/ 9 w 63"/>
                <a:gd name="T25" fmla="*/ 6 h 68"/>
                <a:gd name="T26" fmla="*/ 11 w 63"/>
                <a:gd name="T27" fmla="*/ 9 h 68"/>
                <a:gd name="T28" fmla="*/ 14 w 63"/>
                <a:gd name="T29" fmla="*/ 11 h 68"/>
                <a:gd name="T30" fmla="*/ 16 w 63"/>
                <a:gd name="T31" fmla="*/ 13 h 68"/>
                <a:gd name="T32" fmla="*/ 18 w 63"/>
                <a:gd name="T33" fmla="*/ 1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4" name="Freeform 482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20 w 73"/>
                <a:gd name="T1" fmla="*/ 15 h 64"/>
                <a:gd name="T2" fmla="*/ 18 w 73"/>
                <a:gd name="T3" fmla="*/ 14 h 64"/>
                <a:gd name="T4" fmla="*/ 14 w 73"/>
                <a:gd name="T5" fmla="*/ 13 h 64"/>
                <a:gd name="T6" fmla="*/ 11 w 73"/>
                <a:gd name="T7" fmla="*/ 11 h 64"/>
                <a:gd name="T8" fmla="*/ 8 w 73"/>
                <a:gd name="T9" fmla="*/ 10 h 64"/>
                <a:gd name="T10" fmla="*/ 4 w 73"/>
                <a:gd name="T11" fmla="*/ 8 h 64"/>
                <a:gd name="T12" fmla="*/ 4 w 73"/>
                <a:gd name="T13" fmla="*/ 5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5 w 73"/>
                <a:gd name="T23" fmla="*/ 4 h 64"/>
                <a:gd name="T24" fmla="*/ 9 w 73"/>
                <a:gd name="T25" fmla="*/ 6 h 64"/>
                <a:gd name="T26" fmla="*/ 12 w 73"/>
                <a:gd name="T27" fmla="*/ 9 h 64"/>
                <a:gd name="T28" fmla="*/ 16 w 73"/>
                <a:gd name="T29" fmla="*/ 11 h 64"/>
                <a:gd name="T30" fmla="*/ 19 w 73"/>
                <a:gd name="T31" fmla="*/ 14 h 64"/>
                <a:gd name="T32" fmla="*/ 20 w 73"/>
                <a:gd name="T33" fmla="*/ 1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5" name="Freeform 483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5 w 81"/>
                <a:gd name="T7" fmla="*/ 5 h 31"/>
                <a:gd name="T8" fmla="*/ 8 w 81"/>
                <a:gd name="T9" fmla="*/ 5 h 31"/>
                <a:gd name="T10" fmla="*/ 10 w 81"/>
                <a:gd name="T11" fmla="*/ 5 h 31"/>
                <a:gd name="T12" fmla="*/ 12 w 81"/>
                <a:gd name="T13" fmla="*/ 7 h 31"/>
                <a:gd name="T14" fmla="*/ 14 w 81"/>
                <a:gd name="T15" fmla="*/ 9 h 31"/>
                <a:gd name="T16" fmla="*/ 16 w 81"/>
                <a:gd name="T17" fmla="*/ 10 h 31"/>
                <a:gd name="T18" fmla="*/ 14 w 81"/>
                <a:gd name="T19" fmla="*/ 11 h 31"/>
                <a:gd name="T20" fmla="*/ 11 w 81"/>
                <a:gd name="T21" fmla="*/ 10 h 31"/>
                <a:gd name="T22" fmla="*/ 9 w 81"/>
                <a:gd name="T23" fmla="*/ 9 h 31"/>
                <a:gd name="T24" fmla="*/ 6 w 81"/>
                <a:gd name="T25" fmla="*/ 8 h 31"/>
                <a:gd name="T26" fmla="*/ 3 w 81"/>
                <a:gd name="T27" fmla="*/ 6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6" name="Freeform 484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7 w 78"/>
                <a:gd name="T7" fmla="*/ 3 h 30"/>
                <a:gd name="T8" fmla="*/ 11 w 78"/>
                <a:gd name="T9" fmla="*/ 3 h 30"/>
                <a:gd name="T10" fmla="*/ 14 w 78"/>
                <a:gd name="T11" fmla="*/ 3 h 30"/>
                <a:gd name="T12" fmla="*/ 18 w 78"/>
                <a:gd name="T13" fmla="*/ 4 h 30"/>
                <a:gd name="T14" fmla="*/ 22 w 78"/>
                <a:gd name="T15" fmla="*/ 5 h 30"/>
                <a:gd name="T16" fmla="*/ 24 w 78"/>
                <a:gd name="T17" fmla="*/ 6 h 30"/>
                <a:gd name="T18" fmla="*/ 20 w 78"/>
                <a:gd name="T19" fmla="*/ 7 h 30"/>
                <a:gd name="T20" fmla="*/ 16 w 78"/>
                <a:gd name="T21" fmla="*/ 6 h 30"/>
                <a:gd name="T22" fmla="*/ 12 w 78"/>
                <a:gd name="T23" fmla="*/ 6 h 30"/>
                <a:gd name="T24" fmla="*/ 9 w 78"/>
                <a:gd name="T25" fmla="*/ 5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7" name="Freeform 485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92 w 394"/>
                <a:gd name="T1" fmla="*/ 4 h 88"/>
                <a:gd name="T2" fmla="*/ 92 w 394"/>
                <a:gd name="T3" fmla="*/ 4 h 88"/>
                <a:gd name="T4" fmla="*/ 93 w 394"/>
                <a:gd name="T5" fmla="*/ 4 h 88"/>
                <a:gd name="T6" fmla="*/ 94 w 394"/>
                <a:gd name="T7" fmla="*/ 3 h 88"/>
                <a:gd name="T8" fmla="*/ 94 w 394"/>
                <a:gd name="T9" fmla="*/ 0 h 88"/>
                <a:gd name="T10" fmla="*/ 88 w 394"/>
                <a:gd name="T11" fmla="*/ 4 h 88"/>
                <a:gd name="T12" fmla="*/ 81 w 394"/>
                <a:gd name="T13" fmla="*/ 8 h 88"/>
                <a:gd name="T14" fmla="*/ 74 w 394"/>
                <a:gd name="T15" fmla="*/ 10 h 88"/>
                <a:gd name="T16" fmla="*/ 67 w 394"/>
                <a:gd name="T17" fmla="*/ 12 h 88"/>
                <a:gd name="T18" fmla="*/ 60 w 394"/>
                <a:gd name="T19" fmla="*/ 14 h 88"/>
                <a:gd name="T20" fmla="*/ 54 w 394"/>
                <a:gd name="T21" fmla="*/ 16 h 88"/>
                <a:gd name="T22" fmla="*/ 47 w 394"/>
                <a:gd name="T23" fmla="*/ 16 h 88"/>
                <a:gd name="T24" fmla="*/ 41 w 394"/>
                <a:gd name="T25" fmla="*/ 17 h 88"/>
                <a:gd name="T26" fmla="*/ 36 w 394"/>
                <a:gd name="T27" fmla="*/ 18 h 88"/>
                <a:gd name="T28" fmla="*/ 30 w 394"/>
                <a:gd name="T29" fmla="*/ 18 h 88"/>
                <a:gd name="T30" fmla="*/ 25 w 394"/>
                <a:gd name="T31" fmla="*/ 18 h 88"/>
                <a:gd name="T32" fmla="*/ 19 w 394"/>
                <a:gd name="T33" fmla="*/ 18 h 88"/>
                <a:gd name="T34" fmla="*/ 14 w 394"/>
                <a:gd name="T35" fmla="*/ 18 h 88"/>
                <a:gd name="T36" fmla="*/ 9 w 394"/>
                <a:gd name="T37" fmla="*/ 18 h 88"/>
                <a:gd name="T38" fmla="*/ 4 w 394"/>
                <a:gd name="T39" fmla="*/ 18 h 88"/>
                <a:gd name="T40" fmla="*/ 0 w 394"/>
                <a:gd name="T41" fmla="*/ 18 h 88"/>
                <a:gd name="T42" fmla="*/ 4 w 394"/>
                <a:gd name="T43" fmla="*/ 18 h 88"/>
                <a:gd name="T44" fmla="*/ 7 w 394"/>
                <a:gd name="T45" fmla="*/ 19 h 88"/>
                <a:gd name="T46" fmla="*/ 11 w 394"/>
                <a:gd name="T47" fmla="*/ 20 h 88"/>
                <a:gd name="T48" fmla="*/ 17 w 394"/>
                <a:gd name="T49" fmla="*/ 20 h 88"/>
                <a:gd name="T50" fmla="*/ 22 w 394"/>
                <a:gd name="T51" fmla="*/ 21 h 88"/>
                <a:gd name="T52" fmla="*/ 29 w 394"/>
                <a:gd name="T53" fmla="*/ 21 h 88"/>
                <a:gd name="T54" fmla="*/ 36 w 394"/>
                <a:gd name="T55" fmla="*/ 20 h 88"/>
                <a:gd name="T56" fmla="*/ 43 w 394"/>
                <a:gd name="T57" fmla="*/ 19 h 88"/>
                <a:gd name="T58" fmla="*/ 51 w 394"/>
                <a:gd name="T59" fmla="*/ 18 h 88"/>
                <a:gd name="T60" fmla="*/ 58 w 394"/>
                <a:gd name="T61" fmla="*/ 18 h 88"/>
                <a:gd name="T62" fmla="*/ 65 w 394"/>
                <a:gd name="T63" fmla="*/ 16 h 88"/>
                <a:gd name="T64" fmla="*/ 71 w 394"/>
                <a:gd name="T65" fmla="*/ 14 h 88"/>
                <a:gd name="T66" fmla="*/ 77 w 394"/>
                <a:gd name="T67" fmla="*/ 12 h 88"/>
                <a:gd name="T68" fmla="*/ 84 w 394"/>
                <a:gd name="T69" fmla="*/ 10 h 88"/>
                <a:gd name="T70" fmla="*/ 88 w 394"/>
                <a:gd name="T71" fmla="*/ 7 h 88"/>
                <a:gd name="T72" fmla="*/ 9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8" name="Freeform 486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4 h 59"/>
                <a:gd name="T10" fmla="*/ 3 w 57"/>
                <a:gd name="T11" fmla="*/ 6 h 59"/>
                <a:gd name="T12" fmla="*/ 6 w 57"/>
                <a:gd name="T13" fmla="*/ 8 h 59"/>
                <a:gd name="T14" fmla="*/ 8 w 57"/>
                <a:gd name="T15" fmla="*/ 8 h 59"/>
                <a:gd name="T16" fmla="*/ 11 w 57"/>
                <a:gd name="T17" fmla="*/ 10 h 59"/>
                <a:gd name="T18" fmla="*/ 9 w 57"/>
                <a:gd name="T19" fmla="*/ 8 h 59"/>
                <a:gd name="T20" fmla="*/ 8 w 57"/>
                <a:gd name="T21" fmla="*/ 7 h 59"/>
                <a:gd name="T22" fmla="*/ 7 w 57"/>
                <a:gd name="T23" fmla="*/ 5 h 59"/>
                <a:gd name="T24" fmla="*/ 5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9" name="Freeform 487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4 h 68"/>
                <a:gd name="T8" fmla="*/ 3 w 73"/>
                <a:gd name="T9" fmla="*/ 8 h 68"/>
                <a:gd name="T10" fmla="*/ 6 w 73"/>
                <a:gd name="T11" fmla="*/ 10 h 68"/>
                <a:gd name="T12" fmla="*/ 9 w 73"/>
                <a:gd name="T13" fmla="*/ 11 h 68"/>
                <a:gd name="T14" fmla="*/ 12 w 73"/>
                <a:gd name="T15" fmla="*/ 13 h 68"/>
                <a:gd name="T16" fmla="*/ 14 w 73"/>
                <a:gd name="T17" fmla="*/ 14 h 68"/>
                <a:gd name="T18" fmla="*/ 14 w 73"/>
                <a:gd name="T19" fmla="*/ 13 h 68"/>
                <a:gd name="T20" fmla="*/ 12 w 73"/>
                <a:gd name="T21" fmla="*/ 11 h 68"/>
                <a:gd name="T22" fmla="*/ 10 w 73"/>
                <a:gd name="T23" fmla="*/ 9 h 68"/>
                <a:gd name="T24" fmla="*/ 8 w 73"/>
                <a:gd name="T25" fmla="*/ 7 h 68"/>
                <a:gd name="T26" fmla="*/ 6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0" name="Freeform 488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7 h 76"/>
                <a:gd name="T8" fmla="*/ 4 w 63"/>
                <a:gd name="T9" fmla="*/ 10 h 76"/>
                <a:gd name="T10" fmla="*/ 8 w 63"/>
                <a:gd name="T11" fmla="*/ 13 h 76"/>
                <a:gd name="T12" fmla="*/ 11 w 63"/>
                <a:gd name="T13" fmla="*/ 16 h 76"/>
                <a:gd name="T14" fmla="*/ 14 w 63"/>
                <a:gd name="T15" fmla="*/ 18 h 76"/>
                <a:gd name="T16" fmla="*/ 18 w 63"/>
                <a:gd name="T17" fmla="*/ 19 h 76"/>
                <a:gd name="T18" fmla="*/ 16 w 63"/>
                <a:gd name="T19" fmla="*/ 18 h 76"/>
                <a:gd name="T20" fmla="*/ 14 w 63"/>
                <a:gd name="T21" fmla="*/ 15 h 76"/>
                <a:gd name="T22" fmla="*/ 12 w 63"/>
                <a:gd name="T23" fmla="*/ 12 h 76"/>
                <a:gd name="T24" fmla="*/ 10 w 63"/>
                <a:gd name="T25" fmla="*/ 9 h 76"/>
                <a:gd name="T26" fmla="*/ 7 w 63"/>
                <a:gd name="T27" fmla="*/ 5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1" name="Freeform 489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5 h 70"/>
                <a:gd name="T8" fmla="*/ 4 w 55"/>
                <a:gd name="T9" fmla="*/ 8 h 70"/>
                <a:gd name="T10" fmla="*/ 7 w 55"/>
                <a:gd name="T11" fmla="*/ 10 h 70"/>
                <a:gd name="T12" fmla="*/ 10 w 55"/>
                <a:gd name="T13" fmla="*/ 13 h 70"/>
                <a:gd name="T14" fmla="*/ 12 w 55"/>
                <a:gd name="T15" fmla="*/ 15 h 70"/>
                <a:gd name="T16" fmla="*/ 16 w 55"/>
                <a:gd name="T17" fmla="*/ 16 h 70"/>
                <a:gd name="T18" fmla="*/ 14 w 55"/>
                <a:gd name="T19" fmla="*/ 14 h 70"/>
                <a:gd name="T20" fmla="*/ 12 w 55"/>
                <a:gd name="T21" fmla="*/ 12 h 70"/>
                <a:gd name="T22" fmla="*/ 11 w 55"/>
                <a:gd name="T23" fmla="*/ 9 h 70"/>
                <a:gd name="T24" fmla="*/ 9 w 55"/>
                <a:gd name="T25" fmla="*/ 7 h 70"/>
                <a:gd name="T26" fmla="*/ 6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2" name="Freeform 490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5 h 63"/>
                <a:gd name="T8" fmla="*/ 4 w 39"/>
                <a:gd name="T9" fmla="*/ 9 h 63"/>
                <a:gd name="T10" fmla="*/ 4 w 39"/>
                <a:gd name="T11" fmla="*/ 11 h 63"/>
                <a:gd name="T12" fmla="*/ 4 w 39"/>
                <a:gd name="T13" fmla="*/ 14 h 63"/>
                <a:gd name="T14" fmla="*/ 9 w 39"/>
                <a:gd name="T15" fmla="*/ 16 h 63"/>
                <a:gd name="T16" fmla="*/ 12 w 39"/>
                <a:gd name="T17" fmla="*/ 18 h 63"/>
                <a:gd name="T18" fmla="*/ 11 w 39"/>
                <a:gd name="T19" fmla="*/ 16 h 63"/>
                <a:gd name="T20" fmla="*/ 10 w 39"/>
                <a:gd name="T21" fmla="*/ 12 h 63"/>
                <a:gd name="T22" fmla="*/ 8 w 39"/>
                <a:gd name="T23" fmla="*/ 10 h 63"/>
                <a:gd name="T24" fmla="*/ 7 w 39"/>
                <a:gd name="T25" fmla="*/ 7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3" name="Freeform 491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5 h 49"/>
                <a:gd name="T10" fmla="*/ 3 w 30"/>
                <a:gd name="T11" fmla="*/ 7 h 49"/>
                <a:gd name="T12" fmla="*/ 3 w 30"/>
                <a:gd name="T13" fmla="*/ 8 h 49"/>
                <a:gd name="T14" fmla="*/ 5 w 30"/>
                <a:gd name="T15" fmla="*/ 8 h 49"/>
                <a:gd name="T16" fmla="*/ 7 w 30"/>
                <a:gd name="T17" fmla="*/ 9 h 49"/>
                <a:gd name="T18" fmla="*/ 5 w 30"/>
                <a:gd name="T19" fmla="*/ 7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4" name="Freeform 492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5 h 31"/>
                <a:gd name="T6" fmla="*/ 5 w 22"/>
                <a:gd name="T7" fmla="*/ 7 h 31"/>
                <a:gd name="T8" fmla="*/ 8 w 22"/>
                <a:gd name="T9" fmla="*/ 7 h 31"/>
                <a:gd name="T10" fmla="*/ 5 w 22"/>
                <a:gd name="T11" fmla="*/ 5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5" name="Freeform 493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5 h 64"/>
                <a:gd name="T8" fmla="*/ 4 w 64"/>
                <a:gd name="T9" fmla="*/ 8 h 64"/>
                <a:gd name="T10" fmla="*/ 7 w 64"/>
                <a:gd name="T11" fmla="*/ 10 h 64"/>
                <a:gd name="T12" fmla="*/ 11 w 64"/>
                <a:gd name="T13" fmla="*/ 12 h 64"/>
                <a:gd name="T14" fmla="*/ 14 w 64"/>
                <a:gd name="T15" fmla="*/ 14 h 64"/>
                <a:gd name="T16" fmla="*/ 18 w 64"/>
                <a:gd name="T17" fmla="*/ 15 h 64"/>
                <a:gd name="T18" fmla="*/ 16 w 64"/>
                <a:gd name="T19" fmla="*/ 14 h 64"/>
                <a:gd name="T20" fmla="*/ 14 w 64"/>
                <a:gd name="T21" fmla="*/ 12 h 64"/>
                <a:gd name="T22" fmla="*/ 12 w 64"/>
                <a:gd name="T23" fmla="*/ 10 h 64"/>
                <a:gd name="T24" fmla="*/ 10 w 64"/>
                <a:gd name="T25" fmla="*/ 7 h 64"/>
                <a:gd name="T26" fmla="*/ 7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6" name="Freeform 494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5 h 51"/>
                <a:gd name="T12" fmla="*/ 6 w 52"/>
                <a:gd name="T13" fmla="*/ 6 h 51"/>
                <a:gd name="T14" fmla="*/ 8 w 52"/>
                <a:gd name="T15" fmla="*/ 7 h 51"/>
                <a:gd name="T16" fmla="*/ 10 w 52"/>
                <a:gd name="T17" fmla="*/ 8 h 51"/>
                <a:gd name="T18" fmla="*/ 9 w 52"/>
                <a:gd name="T19" fmla="*/ 7 h 51"/>
                <a:gd name="T20" fmla="*/ 8 w 52"/>
                <a:gd name="T21" fmla="*/ 6 h 51"/>
                <a:gd name="T22" fmla="*/ 7 w 52"/>
                <a:gd name="T23" fmla="*/ 4 h 51"/>
                <a:gd name="T24" fmla="*/ 5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7" name="Freeform 495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6 h 69"/>
                <a:gd name="T8" fmla="*/ 3 w 56"/>
                <a:gd name="T9" fmla="*/ 9 h 69"/>
                <a:gd name="T10" fmla="*/ 3 w 56"/>
                <a:gd name="T11" fmla="*/ 12 h 69"/>
                <a:gd name="T12" fmla="*/ 5 w 56"/>
                <a:gd name="T13" fmla="*/ 15 h 69"/>
                <a:gd name="T14" fmla="*/ 7 w 56"/>
                <a:gd name="T15" fmla="*/ 17 h 69"/>
                <a:gd name="T16" fmla="*/ 8 w 56"/>
                <a:gd name="T17" fmla="*/ 18 h 69"/>
                <a:gd name="T18" fmla="*/ 8 w 56"/>
                <a:gd name="T19" fmla="*/ 17 h 69"/>
                <a:gd name="T20" fmla="*/ 7 w 56"/>
                <a:gd name="T21" fmla="*/ 14 h 69"/>
                <a:gd name="T22" fmla="*/ 6 w 56"/>
                <a:gd name="T23" fmla="*/ 10 h 69"/>
                <a:gd name="T24" fmla="*/ 5 w 56"/>
                <a:gd name="T25" fmla="*/ 7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8" name="Freeform 496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4 h 59"/>
                <a:gd name="T8" fmla="*/ 4 w 40"/>
                <a:gd name="T9" fmla="*/ 7 h 59"/>
                <a:gd name="T10" fmla="*/ 4 w 40"/>
                <a:gd name="T11" fmla="*/ 9 h 59"/>
                <a:gd name="T12" fmla="*/ 7 w 40"/>
                <a:gd name="T13" fmla="*/ 10 h 59"/>
                <a:gd name="T14" fmla="*/ 8 w 40"/>
                <a:gd name="T15" fmla="*/ 11 h 59"/>
                <a:gd name="T16" fmla="*/ 10 w 40"/>
                <a:gd name="T17" fmla="*/ 12 h 59"/>
                <a:gd name="T18" fmla="*/ 9 w 40"/>
                <a:gd name="T19" fmla="*/ 10 h 59"/>
                <a:gd name="T20" fmla="*/ 8 w 40"/>
                <a:gd name="T21" fmla="*/ 9 h 59"/>
                <a:gd name="T22" fmla="*/ 7 w 40"/>
                <a:gd name="T23" fmla="*/ 8 h 59"/>
                <a:gd name="T24" fmla="*/ 6 w 40"/>
                <a:gd name="T25" fmla="*/ 5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9" name="Freeform 497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10 w 61"/>
                <a:gd name="T1" fmla="*/ 4 h 9"/>
                <a:gd name="T2" fmla="*/ 10 w 61"/>
                <a:gd name="T3" fmla="*/ 4 h 9"/>
                <a:gd name="T4" fmla="*/ 9 w 61"/>
                <a:gd name="T5" fmla="*/ 4 h 9"/>
                <a:gd name="T6" fmla="*/ 7 w 61"/>
                <a:gd name="T7" fmla="*/ 4 h 9"/>
                <a:gd name="T8" fmla="*/ 5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5 w 61"/>
                <a:gd name="T25" fmla="*/ 0 h 9"/>
                <a:gd name="T26" fmla="*/ 7 w 61"/>
                <a:gd name="T27" fmla="*/ 1 h 9"/>
                <a:gd name="T28" fmla="*/ 8 w 61"/>
                <a:gd name="T29" fmla="*/ 2 h 9"/>
                <a:gd name="T30" fmla="*/ 9 w 61"/>
                <a:gd name="T31" fmla="*/ 3 h 9"/>
                <a:gd name="T32" fmla="*/ 10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0" name="Freeform 498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20 w 84"/>
                <a:gd name="T1" fmla="*/ 0 h 66"/>
                <a:gd name="T2" fmla="*/ 19 w 84"/>
                <a:gd name="T3" fmla="*/ 4 h 66"/>
                <a:gd name="T4" fmla="*/ 16 w 84"/>
                <a:gd name="T5" fmla="*/ 4 h 66"/>
                <a:gd name="T6" fmla="*/ 11 w 84"/>
                <a:gd name="T7" fmla="*/ 5 h 66"/>
                <a:gd name="T8" fmla="*/ 8 w 84"/>
                <a:gd name="T9" fmla="*/ 8 h 66"/>
                <a:gd name="T10" fmla="*/ 4 w 84"/>
                <a:gd name="T11" fmla="*/ 10 h 66"/>
                <a:gd name="T12" fmla="*/ 4 w 84"/>
                <a:gd name="T13" fmla="*/ 12 h 66"/>
                <a:gd name="T14" fmla="*/ 0 w 84"/>
                <a:gd name="T15" fmla="*/ 15 h 66"/>
                <a:gd name="T16" fmla="*/ 1 w 84"/>
                <a:gd name="T17" fmla="*/ 16 h 66"/>
                <a:gd name="T18" fmla="*/ 4 w 84"/>
                <a:gd name="T19" fmla="*/ 16 h 66"/>
                <a:gd name="T20" fmla="*/ 4 w 84"/>
                <a:gd name="T21" fmla="*/ 15 h 66"/>
                <a:gd name="T22" fmla="*/ 7 w 84"/>
                <a:gd name="T23" fmla="*/ 12 h 66"/>
                <a:gd name="T24" fmla="*/ 10 w 84"/>
                <a:gd name="T25" fmla="*/ 10 h 66"/>
                <a:gd name="T26" fmla="*/ 13 w 84"/>
                <a:gd name="T27" fmla="*/ 7 h 66"/>
                <a:gd name="T28" fmla="*/ 16 w 84"/>
                <a:gd name="T29" fmla="*/ 4 h 66"/>
                <a:gd name="T30" fmla="*/ 19 w 84"/>
                <a:gd name="T31" fmla="*/ 4 h 66"/>
                <a:gd name="T32" fmla="*/ 20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1" name="Freeform 499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16 w 76"/>
                <a:gd name="T1" fmla="*/ 0 h 70"/>
                <a:gd name="T2" fmla="*/ 14 w 76"/>
                <a:gd name="T3" fmla="*/ 4 h 70"/>
                <a:gd name="T4" fmla="*/ 11 w 76"/>
                <a:gd name="T5" fmla="*/ 4 h 70"/>
                <a:gd name="T6" fmla="*/ 9 w 76"/>
                <a:gd name="T7" fmla="*/ 7 h 70"/>
                <a:gd name="T8" fmla="*/ 6 w 76"/>
                <a:gd name="T9" fmla="*/ 11 h 70"/>
                <a:gd name="T10" fmla="*/ 3 w 76"/>
                <a:gd name="T11" fmla="*/ 13 h 70"/>
                <a:gd name="T12" fmla="*/ 3 w 76"/>
                <a:gd name="T13" fmla="*/ 15 h 70"/>
                <a:gd name="T14" fmla="*/ 0 w 76"/>
                <a:gd name="T15" fmla="*/ 17 h 70"/>
                <a:gd name="T16" fmla="*/ 2 w 76"/>
                <a:gd name="T17" fmla="*/ 19 h 70"/>
                <a:gd name="T18" fmla="*/ 3 w 76"/>
                <a:gd name="T19" fmla="*/ 18 h 70"/>
                <a:gd name="T20" fmla="*/ 3 w 76"/>
                <a:gd name="T21" fmla="*/ 17 h 70"/>
                <a:gd name="T22" fmla="*/ 7 w 76"/>
                <a:gd name="T23" fmla="*/ 13 h 70"/>
                <a:gd name="T24" fmla="*/ 9 w 76"/>
                <a:gd name="T25" fmla="*/ 11 h 70"/>
                <a:gd name="T26" fmla="*/ 11 w 76"/>
                <a:gd name="T27" fmla="*/ 7 h 70"/>
                <a:gd name="T28" fmla="*/ 13 w 76"/>
                <a:gd name="T29" fmla="*/ 4 h 70"/>
                <a:gd name="T30" fmla="*/ 15 w 76"/>
                <a:gd name="T31" fmla="*/ 4 h 70"/>
                <a:gd name="T32" fmla="*/ 16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2" name="Freeform 500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14 w 68"/>
                <a:gd name="T1" fmla="*/ 0 h 75"/>
                <a:gd name="T2" fmla="*/ 12 w 68"/>
                <a:gd name="T3" fmla="*/ 4 h 75"/>
                <a:gd name="T4" fmla="*/ 10 w 68"/>
                <a:gd name="T5" fmla="*/ 4 h 75"/>
                <a:gd name="T6" fmla="*/ 7 w 68"/>
                <a:gd name="T7" fmla="*/ 7 h 75"/>
                <a:gd name="T8" fmla="*/ 4 w 68"/>
                <a:gd name="T9" fmla="*/ 10 h 75"/>
                <a:gd name="T10" fmla="*/ 3 w 68"/>
                <a:gd name="T11" fmla="*/ 14 h 75"/>
                <a:gd name="T12" fmla="*/ 3 w 68"/>
                <a:gd name="T13" fmla="*/ 16 h 75"/>
                <a:gd name="T14" fmla="*/ 0 w 68"/>
                <a:gd name="T15" fmla="*/ 18 h 75"/>
                <a:gd name="T16" fmla="*/ 2 w 68"/>
                <a:gd name="T17" fmla="*/ 18 h 75"/>
                <a:gd name="T18" fmla="*/ 3 w 68"/>
                <a:gd name="T19" fmla="*/ 18 h 75"/>
                <a:gd name="T20" fmla="*/ 3 w 68"/>
                <a:gd name="T21" fmla="*/ 16 h 75"/>
                <a:gd name="T22" fmla="*/ 5 w 68"/>
                <a:gd name="T23" fmla="*/ 14 h 75"/>
                <a:gd name="T24" fmla="*/ 8 w 68"/>
                <a:gd name="T25" fmla="*/ 10 h 75"/>
                <a:gd name="T26" fmla="*/ 9 w 68"/>
                <a:gd name="T27" fmla="*/ 7 h 75"/>
                <a:gd name="T28" fmla="*/ 11 w 68"/>
                <a:gd name="T29" fmla="*/ 4 h 75"/>
                <a:gd name="T30" fmla="*/ 13 w 68"/>
                <a:gd name="T31" fmla="*/ 4 h 75"/>
                <a:gd name="T32" fmla="*/ 1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3" name="Freeform 501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10 w 52"/>
                <a:gd name="T1" fmla="*/ 0 h 70"/>
                <a:gd name="T2" fmla="*/ 9 w 52"/>
                <a:gd name="T3" fmla="*/ 5 h 70"/>
                <a:gd name="T4" fmla="*/ 8 w 52"/>
                <a:gd name="T5" fmla="*/ 5 h 70"/>
                <a:gd name="T6" fmla="*/ 5 w 52"/>
                <a:gd name="T7" fmla="*/ 11 h 70"/>
                <a:gd name="T8" fmla="*/ 3 w 52"/>
                <a:gd name="T9" fmla="*/ 15 h 70"/>
                <a:gd name="T10" fmla="*/ 3 w 52"/>
                <a:gd name="T11" fmla="*/ 19 h 70"/>
                <a:gd name="T12" fmla="*/ 2 w 52"/>
                <a:gd name="T13" fmla="*/ 23 h 70"/>
                <a:gd name="T14" fmla="*/ 0 w 52"/>
                <a:gd name="T15" fmla="*/ 26 h 70"/>
                <a:gd name="T16" fmla="*/ 3 w 52"/>
                <a:gd name="T17" fmla="*/ 26 h 70"/>
                <a:gd name="T18" fmla="*/ 3 w 52"/>
                <a:gd name="T19" fmla="*/ 26 h 70"/>
                <a:gd name="T20" fmla="*/ 3 w 52"/>
                <a:gd name="T21" fmla="*/ 23 h 70"/>
                <a:gd name="T22" fmla="*/ 6 w 52"/>
                <a:gd name="T23" fmla="*/ 20 h 70"/>
                <a:gd name="T24" fmla="*/ 7 w 52"/>
                <a:gd name="T25" fmla="*/ 15 h 70"/>
                <a:gd name="T26" fmla="*/ 8 w 52"/>
                <a:gd name="T27" fmla="*/ 11 h 70"/>
                <a:gd name="T28" fmla="*/ 9 w 52"/>
                <a:gd name="T29" fmla="*/ 5 h 70"/>
                <a:gd name="T30" fmla="*/ 10 w 52"/>
                <a:gd name="T31" fmla="*/ 5 h 70"/>
                <a:gd name="T32" fmla="*/ 10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4" name="Freeform 502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10 w 47"/>
                <a:gd name="T1" fmla="*/ 0 h 69"/>
                <a:gd name="T2" fmla="*/ 9 w 47"/>
                <a:gd name="T3" fmla="*/ 4 h 69"/>
                <a:gd name="T4" fmla="*/ 7 w 47"/>
                <a:gd name="T5" fmla="*/ 4 h 69"/>
                <a:gd name="T6" fmla="*/ 5 w 47"/>
                <a:gd name="T7" fmla="*/ 8 h 69"/>
                <a:gd name="T8" fmla="*/ 3 w 47"/>
                <a:gd name="T9" fmla="*/ 10 h 69"/>
                <a:gd name="T10" fmla="*/ 3 w 47"/>
                <a:gd name="T11" fmla="*/ 13 h 69"/>
                <a:gd name="T12" fmla="*/ 1 w 47"/>
                <a:gd name="T13" fmla="*/ 16 h 69"/>
                <a:gd name="T14" fmla="*/ 0 w 47"/>
                <a:gd name="T15" fmla="*/ 18 h 69"/>
                <a:gd name="T16" fmla="*/ 3 w 47"/>
                <a:gd name="T17" fmla="*/ 18 h 69"/>
                <a:gd name="T18" fmla="*/ 3 w 47"/>
                <a:gd name="T19" fmla="*/ 17 h 69"/>
                <a:gd name="T20" fmla="*/ 3 w 47"/>
                <a:gd name="T21" fmla="*/ 15 h 69"/>
                <a:gd name="T22" fmla="*/ 6 w 47"/>
                <a:gd name="T23" fmla="*/ 13 h 69"/>
                <a:gd name="T24" fmla="*/ 7 w 47"/>
                <a:gd name="T25" fmla="*/ 9 h 69"/>
                <a:gd name="T26" fmla="*/ 8 w 47"/>
                <a:gd name="T27" fmla="*/ 6 h 69"/>
                <a:gd name="T28" fmla="*/ 9 w 47"/>
                <a:gd name="T29" fmla="*/ 4 h 69"/>
                <a:gd name="T30" fmla="*/ 10 w 47"/>
                <a:gd name="T31" fmla="*/ 4 h 69"/>
                <a:gd name="T32" fmla="*/ 10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5" name="Freeform 503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7 h 59"/>
                <a:gd name="T8" fmla="*/ 2 w 26"/>
                <a:gd name="T9" fmla="*/ 9 h 59"/>
                <a:gd name="T10" fmla="*/ 2 w 26"/>
                <a:gd name="T11" fmla="*/ 11 h 59"/>
                <a:gd name="T12" fmla="*/ 0 w 26"/>
                <a:gd name="T13" fmla="*/ 13 h 59"/>
                <a:gd name="T14" fmla="*/ 2 w 26"/>
                <a:gd name="T15" fmla="*/ 15 h 59"/>
                <a:gd name="T16" fmla="*/ 2 w 26"/>
                <a:gd name="T17" fmla="*/ 15 h 59"/>
                <a:gd name="T18" fmla="*/ 2 w 26"/>
                <a:gd name="T19" fmla="*/ 13 h 59"/>
                <a:gd name="T20" fmla="*/ 2 w 26"/>
                <a:gd name="T21" fmla="*/ 9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6" name="Freeform 504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11 h 51"/>
                <a:gd name="T6" fmla="*/ 0 w 11"/>
                <a:gd name="T7" fmla="*/ 14 h 51"/>
                <a:gd name="T8" fmla="*/ 6 w 11"/>
                <a:gd name="T9" fmla="*/ 16 h 51"/>
                <a:gd name="T10" fmla="*/ 11 w 11"/>
                <a:gd name="T11" fmla="*/ 14 h 51"/>
                <a:gd name="T12" fmla="*/ 11 w 11"/>
                <a:gd name="T13" fmla="*/ 11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7" name="Freeform 505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7 h 50"/>
                <a:gd name="T6" fmla="*/ 2 w 15"/>
                <a:gd name="T7" fmla="*/ 11 h 50"/>
                <a:gd name="T8" fmla="*/ 7 w 15"/>
                <a:gd name="T9" fmla="*/ 12 h 50"/>
                <a:gd name="T10" fmla="*/ 7 w 15"/>
                <a:gd name="T11" fmla="*/ 11 h 50"/>
                <a:gd name="T12" fmla="*/ 7 w 15"/>
                <a:gd name="T13" fmla="*/ 9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8" name="Freeform 506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6 h 49"/>
                <a:gd name="T6" fmla="*/ 0 w 16"/>
                <a:gd name="T7" fmla="*/ 12 h 49"/>
                <a:gd name="T8" fmla="*/ 4 w 16"/>
                <a:gd name="T9" fmla="*/ 15 h 49"/>
                <a:gd name="T10" fmla="*/ 4 w 16"/>
                <a:gd name="T11" fmla="*/ 14 h 49"/>
                <a:gd name="T12" fmla="*/ 4 w 16"/>
                <a:gd name="T13" fmla="*/ 10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9" name="Freeform 507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6 h 54"/>
                <a:gd name="T6" fmla="*/ 0 w 15"/>
                <a:gd name="T7" fmla="*/ 9 h 54"/>
                <a:gd name="T8" fmla="*/ 2 w 15"/>
                <a:gd name="T9" fmla="*/ 12 h 54"/>
                <a:gd name="T10" fmla="*/ 2 w 15"/>
                <a:gd name="T11" fmla="*/ 11 h 54"/>
                <a:gd name="T12" fmla="*/ 2 w 15"/>
                <a:gd name="T13" fmla="*/ 8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0" name="Freeform 508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15 h 54"/>
                <a:gd name="T2" fmla="*/ 3 w 85"/>
                <a:gd name="T3" fmla="*/ 14 h 54"/>
                <a:gd name="T4" fmla="*/ 3 w 85"/>
                <a:gd name="T5" fmla="*/ 12 h 54"/>
                <a:gd name="T6" fmla="*/ 5 w 85"/>
                <a:gd name="T7" fmla="*/ 11 h 54"/>
                <a:gd name="T8" fmla="*/ 8 w 85"/>
                <a:gd name="T9" fmla="*/ 8 h 54"/>
                <a:gd name="T10" fmla="*/ 11 w 85"/>
                <a:gd name="T11" fmla="*/ 4 h 54"/>
                <a:gd name="T12" fmla="*/ 14 w 85"/>
                <a:gd name="T13" fmla="*/ 4 h 54"/>
                <a:gd name="T14" fmla="*/ 17 w 85"/>
                <a:gd name="T15" fmla="*/ 3 h 54"/>
                <a:gd name="T16" fmla="*/ 18 w 85"/>
                <a:gd name="T17" fmla="*/ 0 h 54"/>
                <a:gd name="T18" fmla="*/ 16 w 85"/>
                <a:gd name="T19" fmla="*/ 3 h 54"/>
                <a:gd name="T20" fmla="*/ 13 w 85"/>
                <a:gd name="T21" fmla="*/ 4 h 54"/>
                <a:gd name="T22" fmla="*/ 9 w 85"/>
                <a:gd name="T23" fmla="*/ 4 h 54"/>
                <a:gd name="T24" fmla="*/ 6 w 85"/>
                <a:gd name="T25" fmla="*/ 7 h 54"/>
                <a:gd name="T26" fmla="*/ 3 w 85"/>
                <a:gd name="T27" fmla="*/ 10 h 54"/>
                <a:gd name="T28" fmla="*/ 3 w 85"/>
                <a:gd name="T29" fmla="*/ 11 h 54"/>
                <a:gd name="T30" fmla="*/ 0 w 85"/>
                <a:gd name="T31" fmla="*/ 14 h 54"/>
                <a:gd name="T32" fmla="*/ 3 w 85"/>
                <a:gd name="T33" fmla="*/ 15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1" name="Freeform 509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11 w 63"/>
                <a:gd name="T1" fmla="*/ 0 h 35"/>
                <a:gd name="T2" fmla="*/ 9 w 63"/>
                <a:gd name="T3" fmla="*/ 3 h 35"/>
                <a:gd name="T4" fmla="*/ 8 w 63"/>
                <a:gd name="T5" fmla="*/ 3 h 35"/>
                <a:gd name="T6" fmla="*/ 6 w 63"/>
                <a:gd name="T7" fmla="*/ 3 h 35"/>
                <a:gd name="T8" fmla="*/ 4 w 63"/>
                <a:gd name="T9" fmla="*/ 3 h 35"/>
                <a:gd name="T10" fmla="*/ 3 w 63"/>
                <a:gd name="T11" fmla="*/ 4 h 35"/>
                <a:gd name="T12" fmla="*/ 3 w 63"/>
                <a:gd name="T13" fmla="*/ 5 h 35"/>
                <a:gd name="T14" fmla="*/ 0 w 63"/>
                <a:gd name="T15" fmla="*/ 6 h 35"/>
                <a:gd name="T16" fmla="*/ 2 w 63"/>
                <a:gd name="T17" fmla="*/ 7 h 35"/>
                <a:gd name="T18" fmla="*/ 3 w 63"/>
                <a:gd name="T19" fmla="*/ 7 h 35"/>
                <a:gd name="T20" fmla="*/ 3 w 63"/>
                <a:gd name="T21" fmla="*/ 6 h 35"/>
                <a:gd name="T22" fmla="*/ 4 w 63"/>
                <a:gd name="T23" fmla="*/ 5 h 35"/>
                <a:gd name="T24" fmla="*/ 6 w 63"/>
                <a:gd name="T25" fmla="*/ 3 h 35"/>
                <a:gd name="T26" fmla="*/ 8 w 63"/>
                <a:gd name="T27" fmla="*/ 3 h 35"/>
                <a:gd name="T28" fmla="*/ 9 w 63"/>
                <a:gd name="T29" fmla="*/ 3 h 35"/>
                <a:gd name="T30" fmla="*/ 11 w 63"/>
                <a:gd name="T31" fmla="*/ 3 h 35"/>
                <a:gd name="T32" fmla="*/ 11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2" name="Freeform 510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80 w 331"/>
                <a:gd name="T1" fmla="*/ 21 h 91"/>
                <a:gd name="T2" fmla="*/ 81 w 331"/>
                <a:gd name="T3" fmla="*/ 22 h 91"/>
                <a:gd name="T4" fmla="*/ 80 w 331"/>
                <a:gd name="T5" fmla="*/ 23 h 91"/>
                <a:gd name="T6" fmla="*/ 80 w 331"/>
                <a:gd name="T7" fmla="*/ 24 h 91"/>
                <a:gd name="T8" fmla="*/ 80 w 331"/>
                <a:gd name="T9" fmla="*/ 25 h 91"/>
                <a:gd name="T10" fmla="*/ 76 w 331"/>
                <a:gd name="T11" fmla="*/ 20 h 91"/>
                <a:gd name="T12" fmla="*/ 70 w 331"/>
                <a:gd name="T13" fmla="*/ 16 h 91"/>
                <a:gd name="T14" fmla="*/ 65 w 331"/>
                <a:gd name="T15" fmla="*/ 11 h 91"/>
                <a:gd name="T16" fmla="*/ 59 w 331"/>
                <a:gd name="T17" fmla="*/ 9 h 91"/>
                <a:gd name="T18" fmla="*/ 54 w 331"/>
                <a:gd name="T19" fmla="*/ 7 h 91"/>
                <a:gd name="T20" fmla="*/ 48 w 331"/>
                <a:gd name="T21" fmla="*/ 4 h 91"/>
                <a:gd name="T22" fmla="*/ 42 w 331"/>
                <a:gd name="T23" fmla="*/ 4 h 91"/>
                <a:gd name="T24" fmla="*/ 37 w 331"/>
                <a:gd name="T25" fmla="*/ 4 h 91"/>
                <a:gd name="T26" fmla="*/ 32 w 331"/>
                <a:gd name="T27" fmla="*/ 4 h 91"/>
                <a:gd name="T28" fmla="*/ 27 w 331"/>
                <a:gd name="T29" fmla="*/ 4 h 91"/>
                <a:gd name="T30" fmla="*/ 22 w 331"/>
                <a:gd name="T31" fmla="*/ 4 h 91"/>
                <a:gd name="T32" fmla="*/ 17 w 331"/>
                <a:gd name="T33" fmla="*/ 4 h 91"/>
                <a:gd name="T34" fmla="*/ 11 w 331"/>
                <a:gd name="T35" fmla="*/ 4 h 91"/>
                <a:gd name="T36" fmla="*/ 8 w 331"/>
                <a:gd name="T37" fmla="*/ 4 h 91"/>
                <a:gd name="T38" fmla="*/ 4 w 331"/>
                <a:gd name="T39" fmla="*/ 5 h 91"/>
                <a:gd name="T40" fmla="*/ 0 w 331"/>
                <a:gd name="T41" fmla="*/ 6 h 91"/>
                <a:gd name="T42" fmla="*/ 4 w 331"/>
                <a:gd name="T43" fmla="*/ 4 h 91"/>
                <a:gd name="T44" fmla="*/ 6 w 331"/>
                <a:gd name="T45" fmla="*/ 4 h 91"/>
                <a:gd name="T46" fmla="*/ 10 w 331"/>
                <a:gd name="T47" fmla="*/ 4 h 91"/>
                <a:gd name="T48" fmla="*/ 15 w 331"/>
                <a:gd name="T49" fmla="*/ 3 h 91"/>
                <a:gd name="T50" fmla="*/ 21 w 331"/>
                <a:gd name="T51" fmla="*/ 1 h 91"/>
                <a:gd name="T52" fmla="*/ 27 w 331"/>
                <a:gd name="T53" fmla="*/ 0 h 91"/>
                <a:gd name="T54" fmla="*/ 33 w 331"/>
                <a:gd name="T55" fmla="*/ 1 h 91"/>
                <a:gd name="T56" fmla="*/ 40 w 331"/>
                <a:gd name="T57" fmla="*/ 2 h 91"/>
                <a:gd name="T58" fmla="*/ 46 w 331"/>
                <a:gd name="T59" fmla="*/ 4 h 91"/>
                <a:gd name="T60" fmla="*/ 52 w 331"/>
                <a:gd name="T61" fmla="*/ 4 h 91"/>
                <a:gd name="T62" fmla="*/ 58 w 331"/>
                <a:gd name="T63" fmla="*/ 4 h 91"/>
                <a:gd name="T64" fmla="*/ 62 w 331"/>
                <a:gd name="T65" fmla="*/ 7 h 91"/>
                <a:gd name="T66" fmla="*/ 69 w 331"/>
                <a:gd name="T67" fmla="*/ 10 h 91"/>
                <a:gd name="T68" fmla="*/ 74 w 331"/>
                <a:gd name="T69" fmla="*/ 13 h 91"/>
                <a:gd name="T70" fmla="*/ 76 w 331"/>
                <a:gd name="T71" fmla="*/ 17 h 91"/>
                <a:gd name="T72" fmla="*/ 80 w 331"/>
                <a:gd name="T73" fmla="*/ 21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3" name="Freeform 511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9 w 44"/>
                <a:gd name="T1" fmla="*/ 0 h 67"/>
                <a:gd name="T2" fmla="*/ 7 w 44"/>
                <a:gd name="T3" fmla="*/ 3 h 67"/>
                <a:gd name="T4" fmla="*/ 5 w 44"/>
                <a:gd name="T5" fmla="*/ 3 h 67"/>
                <a:gd name="T6" fmla="*/ 3 w 44"/>
                <a:gd name="T7" fmla="*/ 5 h 67"/>
                <a:gd name="T8" fmla="*/ 3 w 44"/>
                <a:gd name="T9" fmla="*/ 8 h 67"/>
                <a:gd name="T10" fmla="*/ 3 w 44"/>
                <a:gd name="T11" fmla="*/ 10 h 67"/>
                <a:gd name="T12" fmla="*/ 1 w 44"/>
                <a:gd name="T13" fmla="*/ 11 h 67"/>
                <a:gd name="T14" fmla="*/ 0 w 44"/>
                <a:gd name="T15" fmla="*/ 13 h 67"/>
                <a:gd name="T16" fmla="*/ 1 w 44"/>
                <a:gd name="T17" fmla="*/ 14 h 67"/>
                <a:gd name="T18" fmla="*/ 3 w 44"/>
                <a:gd name="T19" fmla="*/ 13 h 67"/>
                <a:gd name="T20" fmla="*/ 3 w 44"/>
                <a:gd name="T21" fmla="*/ 13 h 67"/>
                <a:gd name="T22" fmla="*/ 3 w 44"/>
                <a:gd name="T23" fmla="*/ 11 h 67"/>
                <a:gd name="T24" fmla="*/ 3 w 44"/>
                <a:gd name="T25" fmla="*/ 9 h 67"/>
                <a:gd name="T26" fmla="*/ 5 w 44"/>
                <a:gd name="T27" fmla="*/ 7 h 67"/>
                <a:gd name="T28" fmla="*/ 6 w 44"/>
                <a:gd name="T29" fmla="*/ 4 h 67"/>
                <a:gd name="T30" fmla="*/ 8 w 44"/>
                <a:gd name="T31" fmla="*/ 3 h 67"/>
                <a:gd name="T32" fmla="*/ 9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4" name="Freeform 512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20 h 78"/>
                <a:gd name="T2" fmla="*/ 0 w 66"/>
                <a:gd name="T3" fmla="*/ 19 h 78"/>
                <a:gd name="T4" fmla="*/ 3 w 66"/>
                <a:gd name="T5" fmla="*/ 17 h 78"/>
                <a:gd name="T6" fmla="*/ 3 w 66"/>
                <a:gd name="T7" fmla="*/ 15 h 78"/>
                <a:gd name="T8" fmla="*/ 3 w 66"/>
                <a:gd name="T9" fmla="*/ 11 h 78"/>
                <a:gd name="T10" fmla="*/ 6 w 66"/>
                <a:gd name="T11" fmla="*/ 8 h 78"/>
                <a:gd name="T12" fmla="*/ 8 w 66"/>
                <a:gd name="T13" fmla="*/ 4 h 78"/>
                <a:gd name="T14" fmla="*/ 10 w 66"/>
                <a:gd name="T15" fmla="*/ 4 h 78"/>
                <a:gd name="T16" fmla="*/ 13 w 66"/>
                <a:gd name="T17" fmla="*/ 0 h 78"/>
                <a:gd name="T18" fmla="*/ 12 w 66"/>
                <a:gd name="T19" fmla="*/ 4 h 78"/>
                <a:gd name="T20" fmla="*/ 10 w 66"/>
                <a:gd name="T21" fmla="*/ 5 h 78"/>
                <a:gd name="T22" fmla="*/ 8 w 66"/>
                <a:gd name="T23" fmla="*/ 9 h 78"/>
                <a:gd name="T24" fmla="*/ 6 w 66"/>
                <a:gd name="T25" fmla="*/ 12 h 78"/>
                <a:gd name="T26" fmla="*/ 4 w 66"/>
                <a:gd name="T27" fmla="*/ 15 h 78"/>
                <a:gd name="T28" fmla="*/ 3 w 66"/>
                <a:gd name="T29" fmla="*/ 19 h 78"/>
                <a:gd name="T30" fmla="*/ 3 w 66"/>
                <a:gd name="T31" fmla="*/ 20 h 78"/>
                <a:gd name="T32" fmla="*/ 1 w 66"/>
                <a:gd name="T33" fmla="*/ 20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5" name="Freeform 513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20 h 92"/>
                <a:gd name="T2" fmla="*/ 0 w 84"/>
                <a:gd name="T3" fmla="*/ 18 h 92"/>
                <a:gd name="T4" fmla="*/ 4 w 84"/>
                <a:gd name="T5" fmla="*/ 16 h 92"/>
                <a:gd name="T6" fmla="*/ 4 w 84"/>
                <a:gd name="T7" fmla="*/ 14 h 92"/>
                <a:gd name="T8" fmla="*/ 6 w 84"/>
                <a:gd name="T9" fmla="*/ 10 h 92"/>
                <a:gd name="T10" fmla="*/ 10 w 84"/>
                <a:gd name="T11" fmla="*/ 7 h 92"/>
                <a:gd name="T12" fmla="*/ 14 w 84"/>
                <a:gd name="T13" fmla="*/ 4 h 92"/>
                <a:gd name="T14" fmla="*/ 18 w 84"/>
                <a:gd name="T15" fmla="*/ 3 h 92"/>
                <a:gd name="T16" fmla="*/ 20 w 84"/>
                <a:gd name="T17" fmla="*/ 0 h 92"/>
                <a:gd name="T18" fmla="*/ 19 w 84"/>
                <a:gd name="T19" fmla="*/ 3 h 92"/>
                <a:gd name="T20" fmla="*/ 17 w 84"/>
                <a:gd name="T21" fmla="*/ 4 h 92"/>
                <a:gd name="T22" fmla="*/ 14 w 84"/>
                <a:gd name="T23" fmla="*/ 8 h 92"/>
                <a:gd name="T24" fmla="*/ 10 w 84"/>
                <a:gd name="T25" fmla="*/ 11 h 92"/>
                <a:gd name="T26" fmla="*/ 8 w 84"/>
                <a:gd name="T27" fmla="*/ 15 h 92"/>
                <a:gd name="T28" fmla="*/ 4 w 84"/>
                <a:gd name="T29" fmla="*/ 17 h 92"/>
                <a:gd name="T30" fmla="*/ 4 w 84"/>
                <a:gd name="T31" fmla="*/ 19 h 92"/>
                <a:gd name="T32" fmla="*/ 1 w 84"/>
                <a:gd name="T33" fmla="*/ 20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6" name="Freeform 514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23 h 102"/>
                <a:gd name="T2" fmla="*/ 0 w 77"/>
                <a:gd name="T3" fmla="*/ 21 h 102"/>
                <a:gd name="T4" fmla="*/ 4 w 77"/>
                <a:gd name="T5" fmla="*/ 18 h 102"/>
                <a:gd name="T6" fmla="*/ 4 w 77"/>
                <a:gd name="T7" fmla="*/ 15 h 102"/>
                <a:gd name="T8" fmla="*/ 6 w 77"/>
                <a:gd name="T9" fmla="*/ 11 h 102"/>
                <a:gd name="T10" fmla="*/ 10 w 77"/>
                <a:gd name="T11" fmla="*/ 8 h 102"/>
                <a:gd name="T12" fmla="*/ 12 w 77"/>
                <a:gd name="T13" fmla="*/ 4 h 102"/>
                <a:gd name="T14" fmla="*/ 16 w 77"/>
                <a:gd name="T15" fmla="*/ 3 h 102"/>
                <a:gd name="T16" fmla="*/ 20 w 77"/>
                <a:gd name="T17" fmla="*/ 0 h 102"/>
                <a:gd name="T18" fmla="*/ 18 w 77"/>
                <a:gd name="T19" fmla="*/ 3 h 102"/>
                <a:gd name="T20" fmla="*/ 16 w 77"/>
                <a:gd name="T21" fmla="*/ 4 h 102"/>
                <a:gd name="T22" fmla="*/ 13 w 77"/>
                <a:gd name="T23" fmla="*/ 9 h 102"/>
                <a:gd name="T24" fmla="*/ 10 w 77"/>
                <a:gd name="T25" fmla="*/ 13 h 102"/>
                <a:gd name="T26" fmla="*/ 7 w 77"/>
                <a:gd name="T27" fmla="*/ 17 h 102"/>
                <a:gd name="T28" fmla="*/ 4 w 77"/>
                <a:gd name="T29" fmla="*/ 20 h 102"/>
                <a:gd name="T30" fmla="*/ 4 w 77"/>
                <a:gd name="T31" fmla="*/ 22 h 102"/>
                <a:gd name="T32" fmla="*/ 1 w 77"/>
                <a:gd name="T33" fmla="*/ 23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7" name="Freeform 515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23 h 92"/>
                <a:gd name="T2" fmla="*/ 0 w 67"/>
                <a:gd name="T3" fmla="*/ 22 h 92"/>
                <a:gd name="T4" fmla="*/ 3 w 67"/>
                <a:gd name="T5" fmla="*/ 19 h 92"/>
                <a:gd name="T6" fmla="*/ 3 w 67"/>
                <a:gd name="T7" fmla="*/ 16 h 92"/>
                <a:gd name="T8" fmla="*/ 4 w 67"/>
                <a:gd name="T9" fmla="*/ 11 h 92"/>
                <a:gd name="T10" fmla="*/ 6 w 67"/>
                <a:gd name="T11" fmla="*/ 8 h 92"/>
                <a:gd name="T12" fmla="*/ 8 w 67"/>
                <a:gd name="T13" fmla="*/ 4 h 92"/>
                <a:gd name="T14" fmla="*/ 10 w 67"/>
                <a:gd name="T15" fmla="*/ 4 h 92"/>
                <a:gd name="T16" fmla="*/ 12 w 67"/>
                <a:gd name="T17" fmla="*/ 0 h 92"/>
                <a:gd name="T18" fmla="*/ 10 w 67"/>
                <a:gd name="T19" fmla="*/ 4 h 92"/>
                <a:gd name="T20" fmla="*/ 9 w 67"/>
                <a:gd name="T21" fmla="*/ 5 h 92"/>
                <a:gd name="T22" fmla="*/ 8 w 67"/>
                <a:gd name="T23" fmla="*/ 10 h 92"/>
                <a:gd name="T24" fmla="*/ 6 w 67"/>
                <a:gd name="T25" fmla="*/ 14 h 92"/>
                <a:gd name="T26" fmla="*/ 4 w 67"/>
                <a:gd name="T27" fmla="*/ 18 h 92"/>
                <a:gd name="T28" fmla="*/ 3 w 67"/>
                <a:gd name="T29" fmla="*/ 20 h 92"/>
                <a:gd name="T30" fmla="*/ 3 w 67"/>
                <a:gd name="T31" fmla="*/ 23 h 92"/>
                <a:gd name="T32" fmla="*/ 0 w 67"/>
                <a:gd name="T33" fmla="*/ 23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8" name="Freeform 516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15 h 77"/>
                <a:gd name="T2" fmla="*/ 0 w 56"/>
                <a:gd name="T3" fmla="*/ 13 h 77"/>
                <a:gd name="T4" fmla="*/ 1 w 56"/>
                <a:gd name="T5" fmla="*/ 11 h 77"/>
                <a:gd name="T6" fmla="*/ 5 w 56"/>
                <a:gd name="T7" fmla="*/ 9 h 77"/>
                <a:gd name="T8" fmla="*/ 5 w 56"/>
                <a:gd name="T9" fmla="*/ 7 h 77"/>
                <a:gd name="T10" fmla="*/ 8 w 56"/>
                <a:gd name="T11" fmla="*/ 5 h 77"/>
                <a:gd name="T12" fmla="*/ 12 w 56"/>
                <a:gd name="T13" fmla="*/ 3 h 77"/>
                <a:gd name="T14" fmla="*/ 15 w 56"/>
                <a:gd name="T15" fmla="*/ 3 h 77"/>
                <a:gd name="T16" fmla="*/ 20 w 56"/>
                <a:gd name="T17" fmla="*/ 0 h 77"/>
                <a:gd name="T18" fmla="*/ 18 w 56"/>
                <a:gd name="T19" fmla="*/ 3 h 77"/>
                <a:gd name="T20" fmla="*/ 15 w 56"/>
                <a:gd name="T21" fmla="*/ 3 h 77"/>
                <a:gd name="T22" fmla="*/ 13 w 56"/>
                <a:gd name="T23" fmla="*/ 6 h 77"/>
                <a:gd name="T24" fmla="*/ 10 w 56"/>
                <a:gd name="T25" fmla="*/ 8 h 77"/>
                <a:gd name="T26" fmla="*/ 6 w 56"/>
                <a:gd name="T27" fmla="*/ 11 h 77"/>
                <a:gd name="T28" fmla="*/ 5 w 56"/>
                <a:gd name="T29" fmla="*/ 13 h 77"/>
                <a:gd name="T30" fmla="*/ 5 w 56"/>
                <a:gd name="T31" fmla="*/ 13 h 77"/>
                <a:gd name="T32" fmla="*/ 1 w 56"/>
                <a:gd name="T33" fmla="*/ 15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9" name="Freeform 517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13 h 46"/>
                <a:gd name="T2" fmla="*/ 0 w 15"/>
                <a:gd name="T3" fmla="*/ 11 h 46"/>
                <a:gd name="T4" fmla="*/ 0 w 15"/>
                <a:gd name="T5" fmla="*/ 7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9 h 46"/>
                <a:gd name="T14" fmla="*/ 7 w 15"/>
                <a:gd name="T15" fmla="*/ 12 h 46"/>
                <a:gd name="T16" fmla="*/ 4 w 15"/>
                <a:gd name="T17" fmla="*/ 1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0" name="Freeform 518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21 h 85"/>
                <a:gd name="T2" fmla="*/ 0 w 75"/>
                <a:gd name="T3" fmla="*/ 20 h 85"/>
                <a:gd name="T4" fmla="*/ 3 w 75"/>
                <a:gd name="T5" fmla="*/ 18 h 85"/>
                <a:gd name="T6" fmla="*/ 3 w 75"/>
                <a:gd name="T7" fmla="*/ 15 h 85"/>
                <a:gd name="T8" fmla="*/ 4 w 75"/>
                <a:gd name="T9" fmla="*/ 11 h 85"/>
                <a:gd name="T10" fmla="*/ 7 w 75"/>
                <a:gd name="T11" fmla="*/ 8 h 85"/>
                <a:gd name="T12" fmla="*/ 10 w 75"/>
                <a:gd name="T13" fmla="*/ 4 h 85"/>
                <a:gd name="T14" fmla="*/ 13 w 75"/>
                <a:gd name="T15" fmla="*/ 4 h 85"/>
                <a:gd name="T16" fmla="*/ 15 w 75"/>
                <a:gd name="T17" fmla="*/ 0 h 85"/>
                <a:gd name="T18" fmla="*/ 15 w 75"/>
                <a:gd name="T19" fmla="*/ 4 h 85"/>
                <a:gd name="T20" fmla="*/ 12 w 75"/>
                <a:gd name="T21" fmla="*/ 4 h 85"/>
                <a:gd name="T22" fmla="*/ 10 w 75"/>
                <a:gd name="T23" fmla="*/ 9 h 85"/>
                <a:gd name="T24" fmla="*/ 8 w 75"/>
                <a:gd name="T25" fmla="*/ 12 h 85"/>
                <a:gd name="T26" fmla="*/ 6 w 75"/>
                <a:gd name="T27" fmla="*/ 16 h 85"/>
                <a:gd name="T28" fmla="*/ 3 w 75"/>
                <a:gd name="T29" fmla="*/ 19 h 85"/>
                <a:gd name="T30" fmla="*/ 3 w 75"/>
                <a:gd name="T31" fmla="*/ 20 h 85"/>
                <a:gd name="T32" fmla="*/ 2 w 75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1" name="Freeform 519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24 h 99"/>
                <a:gd name="T2" fmla="*/ 0 w 74"/>
                <a:gd name="T3" fmla="*/ 22 h 99"/>
                <a:gd name="T4" fmla="*/ 3 w 74"/>
                <a:gd name="T5" fmla="*/ 19 h 99"/>
                <a:gd name="T6" fmla="*/ 4 w 74"/>
                <a:gd name="T7" fmla="*/ 16 h 99"/>
                <a:gd name="T8" fmla="*/ 5 w 74"/>
                <a:gd name="T9" fmla="*/ 12 h 99"/>
                <a:gd name="T10" fmla="*/ 9 w 74"/>
                <a:gd name="T11" fmla="*/ 8 h 99"/>
                <a:gd name="T12" fmla="*/ 11 w 74"/>
                <a:gd name="T13" fmla="*/ 4 h 99"/>
                <a:gd name="T14" fmla="*/ 15 w 74"/>
                <a:gd name="T15" fmla="*/ 4 h 99"/>
                <a:gd name="T16" fmla="*/ 18 w 74"/>
                <a:gd name="T17" fmla="*/ 0 h 99"/>
                <a:gd name="T18" fmla="*/ 17 w 74"/>
                <a:gd name="T19" fmla="*/ 4 h 99"/>
                <a:gd name="T20" fmla="*/ 15 w 74"/>
                <a:gd name="T21" fmla="*/ 5 h 99"/>
                <a:gd name="T22" fmla="*/ 11 w 74"/>
                <a:gd name="T23" fmla="*/ 9 h 99"/>
                <a:gd name="T24" fmla="*/ 9 w 74"/>
                <a:gd name="T25" fmla="*/ 13 h 99"/>
                <a:gd name="T26" fmla="*/ 6 w 74"/>
                <a:gd name="T27" fmla="*/ 17 h 99"/>
                <a:gd name="T28" fmla="*/ 4 w 74"/>
                <a:gd name="T29" fmla="*/ 22 h 99"/>
                <a:gd name="T30" fmla="*/ 4 w 74"/>
                <a:gd name="T31" fmla="*/ 24 h 99"/>
                <a:gd name="T32" fmla="*/ 1 w 74"/>
                <a:gd name="T33" fmla="*/ 24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2" name="Freeform 520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28 h 95"/>
                <a:gd name="T2" fmla="*/ 0 w 55"/>
                <a:gd name="T3" fmla="*/ 27 h 95"/>
                <a:gd name="T4" fmla="*/ 1 w 55"/>
                <a:gd name="T5" fmla="*/ 24 h 95"/>
                <a:gd name="T6" fmla="*/ 5 w 55"/>
                <a:gd name="T7" fmla="*/ 19 h 95"/>
                <a:gd name="T8" fmla="*/ 5 w 55"/>
                <a:gd name="T9" fmla="*/ 14 h 95"/>
                <a:gd name="T10" fmla="*/ 7 w 55"/>
                <a:gd name="T11" fmla="*/ 10 h 95"/>
                <a:gd name="T12" fmla="*/ 11 w 55"/>
                <a:gd name="T13" fmla="*/ 5 h 95"/>
                <a:gd name="T14" fmla="*/ 15 w 55"/>
                <a:gd name="T15" fmla="*/ 4 h 95"/>
                <a:gd name="T16" fmla="*/ 19 w 55"/>
                <a:gd name="T17" fmla="*/ 0 h 95"/>
                <a:gd name="T18" fmla="*/ 17 w 55"/>
                <a:gd name="T19" fmla="*/ 4 h 95"/>
                <a:gd name="T20" fmla="*/ 15 w 55"/>
                <a:gd name="T21" fmla="*/ 7 h 95"/>
                <a:gd name="T22" fmla="*/ 12 w 55"/>
                <a:gd name="T23" fmla="*/ 11 h 95"/>
                <a:gd name="T24" fmla="*/ 10 w 55"/>
                <a:gd name="T25" fmla="*/ 16 h 95"/>
                <a:gd name="T26" fmla="*/ 6 w 55"/>
                <a:gd name="T27" fmla="*/ 21 h 95"/>
                <a:gd name="T28" fmla="*/ 5 w 55"/>
                <a:gd name="T29" fmla="*/ 25 h 95"/>
                <a:gd name="T30" fmla="*/ 5 w 55"/>
                <a:gd name="T31" fmla="*/ 27 h 95"/>
                <a:gd name="T32" fmla="*/ 1 w 55"/>
                <a:gd name="T33" fmla="*/ 28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3" name="Freeform 521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22 h 70"/>
                <a:gd name="T2" fmla="*/ 0 w 58"/>
                <a:gd name="T3" fmla="*/ 21 h 70"/>
                <a:gd name="T4" fmla="*/ 4 w 58"/>
                <a:gd name="T5" fmla="*/ 18 h 70"/>
                <a:gd name="T6" fmla="*/ 4 w 58"/>
                <a:gd name="T7" fmla="*/ 14 h 70"/>
                <a:gd name="T8" fmla="*/ 5 w 58"/>
                <a:gd name="T9" fmla="*/ 11 h 70"/>
                <a:gd name="T10" fmla="*/ 8 w 58"/>
                <a:gd name="T11" fmla="*/ 7 h 70"/>
                <a:gd name="T12" fmla="*/ 11 w 58"/>
                <a:gd name="T13" fmla="*/ 5 h 70"/>
                <a:gd name="T14" fmla="*/ 12 w 58"/>
                <a:gd name="T15" fmla="*/ 2 h 70"/>
                <a:gd name="T16" fmla="*/ 14 w 58"/>
                <a:gd name="T17" fmla="*/ 0 h 70"/>
                <a:gd name="T18" fmla="*/ 13 w 58"/>
                <a:gd name="T19" fmla="*/ 5 h 70"/>
                <a:gd name="T20" fmla="*/ 11 w 58"/>
                <a:gd name="T21" fmla="*/ 5 h 70"/>
                <a:gd name="T22" fmla="*/ 10 w 58"/>
                <a:gd name="T23" fmla="*/ 10 h 70"/>
                <a:gd name="T24" fmla="*/ 8 w 58"/>
                <a:gd name="T25" fmla="*/ 13 h 70"/>
                <a:gd name="T26" fmla="*/ 5 w 58"/>
                <a:gd name="T27" fmla="*/ 16 h 70"/>
                <a:gd name="T28" fmla="*/ 4 w 58"/>
                <a:gd name="T29" fmla="*/ 20 h 70"/>
                <a:gd name="T30" fmla="*/ 4 w 58"/>
                <a:gd name="T31" fmla="*/ 22 h 70"/>
                <a:gd name="T32" fmla="*/ 1 w 58"/>
                <a:gd name="T33" fmla="*/ 22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4" name="Freeform 522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13 h 52"/>
                <a:gd name="T2" fmla="*/ 0 w 22"/>
                <a:gd name="T3" fmla="*/ 12 h 52"/>
                <a:gd name="T4" fmla="*/ 3 w 22"/>
                <a:gd name="T5" fmla="*/ 7 h 52"/>
                <a:gd name="T6" fmla="*/ 5 w 22"/>
                <a:gd name="T7" fmla="*/ 4 h 52"/>
                <a:gd name="T8" fmla="*/ 8 w 22"/>
                <a:gd name="T9" fmla="*/ 0 h 52"/>
                <a:gd name="T10" fmla="*/ 5 w 22"/>
                <a:gd name="T11" fmla="*/ 4 h 52"/>
                <a:gd name="T12" fmla="*/ 5 w 22"/>
                <a:gd name="T13" fmla="*/ 9 h 52"/>
                <a:gd name="T14" fmla="*/ 5 w 22"/>
                <a:gd name="T15" fmla="*/ 13 h 52"/>
                <a:gd name="T16" fmla="*/ 2 w 22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5" name="Freeform 523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9 w 45"/>
                <a:gd name="T1" fmla="*/ 0 h 40"/>
                <a:gd name="T2" fmla="*/ 9 w 45"/>
                <a:gd name="T3" fmla="*/ 3 h 40"/>
                <a:gd name="T4" fmla="*/ 8 w 45"/>
                <a:gd name="T5" fmla="*/ 4 h 40"/>
                <a:gd name="T6" fmla="*/ 7 w 45"/>
                <a:gd name="T7" fmla="*/ 4 h 40"/>
                <a:gd name="T8" fmla="*/ 6 w 45"/>
                <a:gd name="T9" fmla="*/ 6 h 40"/>
                <a:gd name="T10" fmla="*/ 3 w 45"/>
                <a:gd name="T11" fmla="*/ 8 h 40"/>
                <a:gd name="T12" fmla="*/ 3 w 45"/>
                <a:gd name="T13" fmla="*/ 9 h 40"/>
                <a:gd name="T14" fmla="*/ 3 w 45"/>
                <a:gd name="T15" fmla="*/ 10 h 40"/>
                <a:gd name="T16" fmla="*/ 1 w 45"/>
                <a:gd name="T17" fmla="*/ 10 h 40"/>
                <a:gd name="T18" fmla="*/ 0 w 45"/>
                <a:gd name="T19" fmla="*/ 9 h 40"/>
                <a:gd name="T20" fmla="*/ 3 w 45"/>
                <a:gd name="T21" fmla="*/ 8 h 40"/>
                <a:gd name="T22" fmla="*/ 3 w 45"/>
                <a:gd name="T23" fmla="*/ 6 h 40"/>
                <a:gd name="T24" fmla="*/ 3 w 45"/>
                <a:gd name="T25" fmla="*/ 4 h 40"/>
                <a:gd name="T26" fmla="*/ 5 w 45"/>
                <a:gd name="T27" fmla="*/ 4 h 40"/>
                <a:gd name="T28" fmla="*/ 7 w 45"/>
                <a:gd name="T29" fmla="*/ 4 h 40"/>
                <a:gd name="T30" fmla="*/ 8 w 45"/>
                <a:gd name="T31" fmla="*/ 3 h 40"/>
                <a:gd name="T32" fmla="*/ 9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6" name="Freeform 524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19 w 54"/>
                <a:gd name="T1" fmla="*/ 3 h 11"/>
                <a:gd name="T2" fmla="*/ 17 w 54"/>
                <a:gd name="T3" fmla="*/ 3 h 11"/>
                <a:gd name="T4" fmla="*/ 15 w 54"/>
                <a:gd name="T5" fmla="*/ 2 h 11"/>
                <a:gd name="T6" fmla="*/ 12 w 54"/>
                <a:gd name="T7" fmla="*/ 1 h 11"/>
                <a:gd name="T8" fmla="*/ 9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8 w 54"/>
                <a:gd name="T25" fmla="*/ 10 h 11"/>
                <a:gd name="T26" fmla="*/ 11 w 54"/>
                <a:gd name="T27" fmla="*/ 9 h 11"/>
                <a:gd name="T28" fmla="*/ 14 w 54"/>
                <a:gd name="T29" fmla="*/ 6 h 11"/>
                <a:gd name="T30" fmla="*/ 17 w 54"/>
                <a:gd name="T31" fmla="*/ 4 h 11"/>
                <a:gd name="T32" fmla="*/ 1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7" name="Freeform 525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16 w 51"/>
                <a:gd name="T1" fmla="*/ 16 h 45"/>
                <a:gd name="T2" fmla="*/ 14 w 51"/>
                <a:gd name="T3" fmla="*/ 14 h 45"/>
                <a:gd name="T4" fmla="*/ 12 w 51"/>
                <a:gd name="T5" fmla="*/ 13 h 45"/>
                <a:gd name="T6" fmla="*/ 9 w 51"/>
                <a:gd name="T7" fmla="*/ 11 h 45"/>
                <a:gd name="T8" fmla="*/ 5 w 51"/>
                <a:gd name="T9" fmla="*/ 7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9 w 51"/>
                <a:gd name="T25" fmla="*/ 5 h 45"/>
                <a:gd name="T26" fmla="*/ 12 w 51"/>
                <a:gd name="T27" fmla="*/ 9 h 45"/>
                <a:gd name="T28" fmla="*/ 13 w 51"/>
                <a:gd name="T29" fmla="*/ 13 h 45"/>
                <a:gd name="T30" fmla="*/ 15 w 51"/>
                <a:gd name="T31" fmla="*/ 14 h 45"/>
                <a:gd name="T32" fmla="*/ 16 w 51"/>
                <a:gd name="T33" fmla="*/ 16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8" name="Freeform 526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17 h 68"/>
                <a:gd name="T2" fmla="*/ 1 w 15"/>
                <a:gd name="T3" fmla="*/ 13 h 68"/>
                <a:gd name="T4" fmla="*/ 0 w 15"/>
                <a:gd name="T5" fmla="*/ 7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7 h 68"/>
                <a:gd name="T14" fmla="*/ 3 w 15"/>
                <a:gd name="T15" fmla="*/ 12 h 68"/>
                <a:gd name="T16" fmla="*/ 3 w 15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9" name="Freeform 527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12 h 65"/>
                <a:gd name="T2" fmla="*/ 2 w 30"/>
                <a:gd name="T3" fmla="*/ 9 h 65"/>
                <a:gd name="T4" fmla="*/ 3 w 30"/>
                <a:gd name="T5" fmla="*/ 6 h 65"/>
                <a:gd name="T6" fmla="*/ 3 w 30"/>
                <a:gd name="T7" fmla="*/ 3 h 65"/>
                <a:gd name="T8" fmla="*/ 6 w 30"/>
                <a:gd name="T9" fmla="*/ 0 h 65"/>
                <a:gd name="T10" fmla="*/ 7 w 30"/>
                <a:gd name="T11" fmla="*/ 3 h 65"/>
                <a:gd name="T12" fmla="*/ 6 w 30"/>
                <a:gd name="T13" fmla="*/ 3 h 65"/>
                <a:gd name="T14" fmla="*/ 5 w 30"/>
                <a:gd name="T15" fmla="*/ 3 h 65"/>
                <a:gd name="T16" fmla="*/ 4 w 30"/>
                <a:gd name="T17" fmla="*/ 6 h 65"/>
                <a:gd name="T18" fmla="*/ 3 w 30"/>
                <a:gd name="T19" fmla="*/ 8 h 65"/>
                <a:gd name="T20" fmla="*/ 3 w 30"/>
                <a:gd name="T21" fmla="*/ 10 h 65"/>
                <a:gd name="T22" fmla="*/ 3 w 30"/>
                <a:gd name="T23" fmla="*/ 12 h 65"/>
                <a:gd name="T24" fmla="*/ 0 w 30"/>
                <a:gd name="T25" fmla="*/ 1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" name="Freeform 528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12 h 65"/>
                <a:gd name="T2" fmla="*/ 3 w 15"/>
                <a:gd name="T3" fmla="*/ 10 h 65"/>
                <a:gd name="T4" fmla="*/ 0 w 15"/>
                <a:gd name="T5" fmla="*/ 7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4 h 65"/>
                <a:gd name="T14" fmla="*/ 7 w 15"/>
                <a:gd name="T15" fmla="*/ 9 h 65"/>
                <a:gd name="T16" fmla="*/ 7 w 15"/>
                <a:gd name="T17" fmla="*/ 12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" name="Freeform 529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3 w 12"/>
                <a:gd name="T1" fmla="*/ 21 h 69"/>
                <a:gd name="T2" fmla="*/ 3 w 12"/>
                <a:gd name="T3" fmla="*/ 17 h 69"/>
                <a:gd name="T4" fmla="*/ 1 w 12"/>
                <a:gd name="T5" fmla="*/ 11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7 h 69"/>
                <a:gd name="T14" fmla="*/ 3 w 12"/>
                <a:gd name="T15" fmla="*/ 14 h 69"/>
                <a:gd name="T16" fmla="*/ 3 w 12"/>
                <a:gd name="T17" fmla="*/ 21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" name="Freeform 530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14 h 68"/>
                <a:gd name="T2" fmla="*/ 2 w 15"/>
                <a:gd name="T3" fmla="*/ 11 h 68"/>
                <a:gd name="T4" fmla="*/ 2 w 15"/>
                <a:gd name="T5" fmla="*/ 6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6 h 68"/>
                <a:gd name="T14" fmla="*/ 2 w 15"/>
                <a:gd name="T15" fmla="*/ 10 h 68"/>
                <a:gd name="T16" fmla="*/ 2 w 15"/>
                <a:gd name="T17" fmla="*/ 1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" name="Freeform 531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4 w 18"/>
                <a:gd name="T1" fmla="*/ 19 h 76"/>
                <a:gd name="T2" fmla="*/ 4 w 18"/>
                <a:gd name="T3" fmla="*/ 14 h 76"/>
                <a:gd name="T4" fmla="*/ 2 w 18"/>
                <a:gd name="T5" fmla="*/ 8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8 h 76"/>
                <a:gd name="T14" fmla="*/ 4 w 18"/>
                <a:gd name="T15" fmla="*/ 14 h 76"/>
                <a:gd name="T16" fmla="*/ 4 w 18"/>
                <a:gd name="T17" fmla="*/ 19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" name="Freeform 532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5 w 27"/>
                <a:gd name="T1" fmla="*/ 20 h 84"/>
                <a:gd name="T2" fmla="*/ 4 w 27"/>
                <a:gd name="T3" fmla="*/ 19 h 84"/>
                <a:gd name="T4" fmla="*/ 3 w 27"/>
                <a:gd name="T5" fmla="*/ 16 h 84"/>
                <a:gd name="T6" fmla="*/ 3 w 27"/>
                <a:gd name="T7" fmla="*/ 12 h 84"/>
                <a:gd name="T8" fmla="*/ 3 w 27"/>
                <a:gd name="T9" fmla="*/ 9 h 84"/>
                <a:gd name="T10" fmla="*/ 3 w 27"/>
                <a:gd name="T11" fmla="*/ 5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10 h 84"/>
                <a:gd name="T22" fmla="*/ 4 w 27"/>
                <a:gd name="T23" fmla="*/ 17 h 84"/>
                <a:gd name="T24" fmla="*/ 5 w 27"/>
                <a:gd name="T25" fmla="*/ 20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5" name="Freeform 533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5 w 35"/>
                <a:gd name="T1" fmla="*/ 20 h 91"/>
                <a:gd name="T2" fmla="*/ 3 w 35"/>
                <a:gd name="T3" fmla="*/ 17 h 91"/>
                <a:gd name="T4" fmla="*/ 2 w 35"/>
                <a:gd name="T5" fmla="*/ 15 h 91"/>
                <a:gd name="T6" fmla="*/ 2 w 35"/>
                <a:gd name="T7" fmla="*/ 12 h 91"/>
                <a:gd name="T8" fmla="*/ 2 w 35"/>
                <a:gd name="T9" fmla="*/ 9 h 91"/>
                <a:gd name="T10" fmla="*/ 1 w 35"/>
                <a:gd name="T11" fmla="*/ 5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3 w 35"/>
                <a:gd name="T21" fmla="*/ 8 h 91"/>
                <a:gd name="T22" fmla="*/ 4 w 35"/>
                <a:gd name="T23" fmla="*/ 14 h 91"/>
                <a:gd name="T24" fmla="*/ 5 w 35"/>
                <a:gd name="T25" fmla="*/ 20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6" name="Freeform 534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13 w 56"/>
                <a:gd name="T1" fmla="*/ 21 h 85"/>
                <a:gd name="T2" fmla="*/ 11 w 56"/>
                <a:gd name="T3" fmla="*/ 19 h 85"/>
                <a:gd name="T4" fmla="*/ 9 w 56"/>
                <a:gd name="T5" fmla="*/ 17 h 85"/>
                <a:gd name="T6" fmla="*/ 7 w 56"/>
                <a:gd name="T7" fmla="*/ 13 h 85"/>
                <a:gd name="T8" fmla="*/ 4 w 56"/>
                <a:gd name="T9" fmla="*/ 10 h 85"/>
                <a:gd name="T10" fmla="*/ 4 w 56"/>
                <a:gd name="T11" fmla="*/ 6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6 w 56"/>
                <a:gd name="T23" fmla="*/ 4 h 85"/>
                <a:gd name="T24" fmla="*/ 8 w 56"/>
                <a:gd name="T25" fmla="*/ 8 h 85"/>
                <a:gd name="T26" fmla="*/ 10 w 56"/>
                <a:gd name="T27" fmla="*/ 11 h 85"/>
                <a:gd name="T28" fmla="*/ 11 w 56"/>
                <a:gd name="T29" fmla="*/ 15 h 85"/>
                <a:gd name="T30" fmla="*/ 12 w 56"/>
                <a:gd name="T31" fmla="*/ 18 h 85"/>
                <a:gd name="T32" fmla="*/ 13 w 56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7" name="Freeform 535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20 w 71"/>
                <a:gd name="T1" fmla="*/ 19 h 70"/>
                <a:gd name="T2" fmla="*/ 18 w 71"/>
                <a:gd name="T3" fmla="*/ 17 h 70"/>
                <a:gd name="T4" fmla="*/ 14 w 71"/>
                <a:gd name="T5" fmla="*/ 15 h 70"/>
                <a:gd name="T6" fmla="*/ 11 w 71"/>
                <a:gd name="T7" fmla="*/ 12 h 70"/>
                <a:gd name="T8" fmla="*/ 7 w 71"/>
                <a:gd name="T9" fmla="*/ 10 h 70"/>
                <a:gd name="T10" fmla="*/ 4 w 71"/>
                <a:gd name="T11" fmla="*/ 6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9 w 71"/>
                <a:gd name="T23" fmla="*/ 4 h 70"/>
                <a:gd name="T24" fmla="*/ 11 w 71"/>
                <a:gd name="T25" fmla="*/ 7 h 70"/>
                <a:gd name="T26" fmla="*/ 14 w 71"/>
                <a:gd name="T27" fmla="*/ 11 h 70"/>
                <a:gd name="T28" fmla="*/ 17 w 71"/>
                <a:gd name="T29" fmla="*/ 13 h 70"/>
                <a:gd name="T30" fmla="*/ 19 w 71"/>
                <a:gd name="T31" fmla="*/ 17 h 70"/>
                <a:gd name="T32" fmla="*/ 20 w 71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8" name="Freeform 536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7 w 64"/>
                <a:gd name="T7" fmla="*/ 3 h 65"/>
                <a:gd name="T8" fmla="*/ 11 w 64"/>
                <a:gd name="T9" fmla="*/ 5 h 65"/>
                <a:gd name="T10" fmla="*/ 13 w 64"/>
                <a:gd name="T11" fmla="*/ 8 h 65"/>
                <a:gd name="T12" fmla="*/ 16 w 64"/>
                <a:gd name="T13" fmla="*/ 9 h 65"/>
                <a:gd name="T14" fmla="*/ 19 w 64"/>
                <a:gd name="T15" fmla="*/ 12 h 65"/>
                <a:gd name="T16" fmla="*/ 22 w 64"/>
                <a:gd name="T17" fmla="*/ 12 h 65"/>
                <a:gd name="T18" fmla="*/ 18 w 64"/>
                <a:gd name="T19" fmla="*/ 12 h 65"/>
                <a:gd name="T20" fmla="*/ 14 w 64"/>
                <a:gd name="T21" fmla="*/ 10 h 65"/>
                <a:gd name="T22" fmla="*/ 11 w 64"/>
                <a:gd name="T23" fmla="*/ 9 h 65"/>
                <a:gd name="T24" fmla="*/ 5 w 64"/>
                <a:gd name="T25" fmla="*/ 7 h 65"/>
                <a:gd name="T26" fmla="*/ 5 w 64"/>
                <a:gd name="T27" fmla="*/ 4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9" name="Freeform 537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71 w 312"/>
                <a:gd name="T1" fmla="*/ 17 h 76"/>
                <a:gd name="T2" fmla="*/ 73 w 312"/>
                <a:gd name="T3" fmla="*/ 18 h 76"/>
                <a:gd name="T4" fmla="*/ 71 w 312"/>
                <a:gd name="T5" fmla="*/ 18 h 76"/>
                <a:gd name="T6" fmla="*/ 71 w 312"/>
                <a:gd name="T7" fmla="*/ 19 h 76"/>
                <a:gd name="T8" fmla="*/ 71 w 312"/>
                <a:gd name="T9" fmla="*/ 19 h 76"/>
                <a:gd name="T10" fmla="*/ 66 w 312"/>
                <a:gd name="T11" fmla="*/ 15 h 76"/>
                <a:gd name="T12" fmla="*/ 61 w 312"/>
                <a:gd name="T13" fmla="*/ 11 h 76"/>
                <a:gd name="T14" fmla="*/ 57 w 312"/>
                <a:gd name="T15" fmla="*/ 9 h 76"/>
                <a:gd name="T16" fmla="*/ 53 w 312"/>
                <a:gd name="T17" fmla="*/ 6 h 76"/>
                <a:gd name="T18" fmla="*/ 47 w 312"/>
                <a:gd name="T19" fmla="*/ 4 h 76"/>
                <a:gd name="T20" fmla="*/ 41 w 312"/>
                <a:gd name="T21" fmla="*/ 4 h 76"/>
                <a:gd name="T22" fmla="*/ 38 w 312"/>
                <a:gd name="T23" fmla="*/ 4 h 76"/>
                <a:gd name="T24" fmla="*/ 33 w 312"/>
                <a:gd name="T25" fmla="*/ 4 h 76"/>
                <a:gd name="T26" fmla="*/ 28 w 312"/>
                <a:gd name="T27" fmla="*/ 4 h 76"/>
                <a:gd name="T28" fmla="*/ 24 w 312"/>
                <a:gd name="T29" fmla="*/ 4 h 76"/>
                <a:gd name="T30" fmla="*/ 18 w 312"/>
                <a:gd name="T31" fmla="*/ 4 h 76"/>
                <a:gd name="T32" fmla="*/ 15 w 312"/>
                <a:gd name="T33" fmla="*/ 5 h 76"/>
                <a:gd name="T34" fmla="*/ 11 w 312"/>
                <a:gd name="T35" fmla="*/ 7 h 76"/>
                <a:gd name="T36" fmla="*/ 7 w 312"/>
                <a:gd name="T37" fmla="*/ 8 h 76"/>
                <a:gd name="T38" fmla="*/ 4 w 312"/>
                <a:gd name="T39" fmla="*/ 9 h 76"/>
                <a:gd name="T40" fmla="*/ 0 w 312"/>
                <a:gd name="T41" fmla="*/ 10 h 76"/>
                <a:gd name="T42" fmla="*/ 4 w 312"/>
                <a:gd name="T43" fmla="*/ 8 h 76"/>
                <a:gd name="T44" fmla="*/ 4 w 312"/>
                <a:gd name="T45" fmla="*/ 5 h 76"/>
                <a:gd name="T46" fmla="*/ 9 w 312"/>
                <a:gd name="T47" fmla="*/ 4 h 76"/>
                <a:gd name="T48" fmla="*/ 12 w 312"/>
                <a:gd name="T49" fmla="*/ 4 h 76"/>
                <a:gd name="T50" fmla="*/ 17 w 312"/>
                <a:gd name="T51" fmla="*/ 4 h 76"/>
                <a:gd name="T52" fmla="*/ 22 w 312"/>
                <a:gd name="T53" fmla="*/ 1 h 76"/>
                <a:gd name="T54" fmla="*/ 27 w 312"/>
                <a:gd name="T55" fmla="*/ 0 h 76"/>
                <a:gd name="T56" fmla="*/ 34 w 312"/>
                <a:gd name="T57" fmla="*/ 0 h 76"/>
                <a:gd name="T58" fmla="*/ 40 w 312"/>
                <a:gd name="T59" fmla="*/ 1 h 76"/>
                <a:gd name="T60" fmla="*/ 46 w 312"/>
                <a:gd name="T61" fmla="*/ 4 h 76"/>
                <a:gd name="T62" fmla="*/ 51 w 312"/>
                <a:gd name="T63" fmla="*/ 4 h 76"/>
                <a:gd name="T64" fmla="*/ 56 w 312"/>
                <a:gd name="T65" fmla="*/ 4 h 76"/>
                <a:gd name="T66" fmla="*/ 60 w 312"/>
                <a:gd name="T67" fmla="*/ 7 h 76"/>
                <a:gd name="T68" fmla="*/ 65 w 312"/>
                <a:gd name="T69" fmla="*/ 10 h 76"/>
                <a:gd name="T70" fmla="*/ 68 w 312"/>
                <a:gd name="T71" fmla="*/ 13 h 76"/>
                <a:gd name="T72" fmla="*/ 71 w 312"/>
                <a:gd name="T73" fmla="*/ 17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0" name="Freeform 538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9 w 38"/>
                <a:gd name="T1" fmla="*/ 0 h 68"/>
                <a:gd name="T2" fmla="*/ 7 w 38"/>
                <a:gd name="T3" fmla="*/ 4 h 68"/>
                <a:gd name="T4" fmla="*/ 5 w 38"/>
                <a:gd name="T5" fmla="*/ 4 h 68"/>
                <a:gd name="T6" fmla="*/ 3 w 38"/>
                <a:gd name="T7" fmla="*/ 7 h 68"/>
                <a:gd name="T8" fmla="*/ 3 w 38"/>
                <a:gd name="T9" fmla="*/ 10 h 68"/>
                <a:gd name="T10" fmla="*/ 3 w 38"/>
                <a:gd name="T11" fmla="*/ 12 h 68"/>
                <a:gd name="T12" fmla="*/ 1 w 38"/>
                <a:gd name="T13" fmla="*/ 15 h 68"/>
                <a:gd name="T14" fmla="*/ 0 w 38"/>
                <a:gd name="T15" fmla="*/ 16 h 68"/>
                <a:gd name="T16" fmla="*/ 1 w 38"/>
                <a:gd name="T17" fmla="*/ 17 h 68"/>
                <a:gd name="T18" fmla="*/ 3 w 38"/>
                <a:gd name="T19" fmla="*/ 17 h 68"/>
                <a:gd name="T20" fmla="*/ 3 w 38"/>
                <a:gd name="T21" fmla="*/ 16 h 68"/>
                <a:gd name="T22" fmla="*/ 3 w 38"/>
                <a:gd name="T23" fmla="*/ 14 h 68"/>
                <a:gd name="T24" fmla="*/ 3 w 38"/>
                <a:gd name="T25" fmla="*/ 11 h 68"/>
                <a:gd name="T26" fmla="*/ 4 w 38"/>
                <a:gd name="T27" fmla="*/ 8 h 68"/>
                <a:gd name="T28" fmla="*/ 6 w 38"/>
                <a:gd name="T29" fmla="*/ 5 h 68"/>
                <a:gd name="T30" fmla="*/ 7 w 38"/>
                <a:gd name="T31" fmla="*/ 4 h 68"/>
                <a:gd name="T32" fmla="*/ 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1" name="Freeform 539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21 h 75"/>
                <a:gd name="T2" fmla="*/ 0 w 45"/>
                <a:gd name="T3" fmla="*/ 21 h 75"/>
                <a:gd name="T4" fmla="*/ 1 w 45"/>
                <a:gd name="T5" fmla="*/ 19 h 75"/>
                <a:gd name="T6" fmla="*/ 3 w 45"/>
                <a:gd name="T7" fmla="*/ 16 h 75"/>
                <a:gd name="T8" fmla="*/ 3 w 45"/>
                <a:gd name="T9" fmla="*/ 13 h 75"/>
                <a:gd name="T10" fmla="*/ 3 w 45"/>
                <a:gd name="T11" fmla="*/ 10 h 75"/>
                <a:gd name="T12" fmla="*/ 3 w 45"/>
                <a:gd name="T13" fmla="*/ 6 h 75"/>
                <a:gd name="T14" fmla="*/ 5 w 45"/>
                <a:gd name="T15" fmla="*/ 4 h 75"/>
                <a:gd name="T16" fmla="*/ 7 w 45"/>
                <a:gd name="T17" fmla="*/ 0 h 75"/>
                <a:gd name="T18" fmla="*/ 6 w 45"/>
                <a:gd name="T19" fmla="*/ 4 h 75"/>
                <a:gd name="T20" fmla="*/ 5 w 45"/>
                <a:gd name="T21" fmla="*/ 6 h 75"/>
                <a:gd name="T22" fmla="*/ 4 w 45"/>
                <a:gd name="T23" fmla="*/ 10 h 75"/>
                <a:gd name="T24" fmla="*/ 3 w 45"/>
                <a:gd name="T25" fmla="*/ 13 h 75"/>
                <a:gd name="T26" fmla="*/ 3 w 45"/>
                <a:gd name="T27" fmla="*/ 17 h 75"/>
                <a:gd name="T28" fmla="*/ 3 w 45"/>
                <a:gd name="T29" fmla="*/ 19 h 75"/>
                <a:gd name="T30" fmla="*/ 3 w 45"/>
                <a:gd name="T31" fmla="*/ 21 h 75"/>
                <a:gd name="T32" fmla="*/ 1 w 45"/>
                <a:gd name="T33" fmla="*/ 21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2" name="Freeform 540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23 h 98"/>
                <a:gd name="T2" fmla="*/ 0 w 60"/>
                <a:gd name="T3" fmla="*/ 22 h 98"/>
                <a:gd name="T4" fmla="*/ 2 w 60"/>
                <a:gd name="T5" fmla="*/ 19 h 98"/>
                <a:gd name="T6" fmla="*/ 3 w 60"/>
                <a:gd name="T7" fmla="*/ 17 h 98"/>
                <a:gd name="T8" fmla="*/ 3 w 60"/>
                <a:gd name="T9" fmla="*/ 12 h 98"/>
                <a:gd name="T10" fmla="*/ 5 w 60"/>
                <a:gd name="T11" fmla="*/ 9 h 98"/>
                <a:gd name="T12" fmla="*/ 8 w 60"/>
                <a:gd name="T13" fmla="*/ 5 h 98"/>
                <a:gd name="T14" fmla="*/ 10 w 60"/>
                <a:gd name="T15" fmla="*/ 4 h 98"/>
                <a:gd name="T16" fmla="*/ 12 w 60"/>
                <a:gd name="T17" fmla="*/ 0 h 98"/>
                <a:gd name="T18" fmla="*/ 11 w 60"/>
                <a:gd name="T19" fmla="*/ 4 h 98"/>
                <a:gd name="T20" fmla="*/ 10 w 60"/>
                <a:gd name="T21" fmla="*/ 5 h 98"/>
                <a:gd name="T22" fmla="*/ 9 w 60"/>
                <a:gd name="T23" fmla="*/ 9 h 98"/>
                <a:gd name="T24" fmla="*/ 7 w 60"/>
                <a:gd name="T25" fmla="*/ 13 h 98"/>
                <a:gd name="T26" fmla="*/ 4 w 60"/>
                <a:gd name="T27" fmla="*/ 17 h 98"/>
                <a:gd name="T28" fmla="*/ 3 w 60"/>
                <a:gd name="T29" fmla="*/ 21 h 98"/>
                <a:gd name="T30" fmla="*/ 3 w 60"/>
                <a:gd name="T31" fmla="*/ 23 h 98"/>
                <a:gd name="T32" fmla="*/ 1 w 60"/>
                <a:gd name="T33" fmla="*/ 23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3" name="Freeform 541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22 h 105"/>
                <a:gd name="T2" fmla="*/ 0 w 65"/>
                <a:gd name="T3" fmla="*/ 20 h 105"/>
                <a:gd name="T4" fmla="*/ 3 w 65"/>
                <a:gd name="T5" fmla="*/ 17 h 105"/>
                <a:gd name="T6" fmla="*/ 4 w 65"/>
                <a:gd name="T7" fmla="*/ 15 h 105"/>
                <a:gd name="T8" fmla="*/ 5 w 65"/>
                <a:gd name="T9" fmla="*/ 11 h 105"/>
                <a:gd name="T10" fmla="*/ 9 w 65"/>
                <a:gd name="T11" fmla="*/ 8 h 105"/>
                <a:gd name="T12" fmla="*/ 12 w 65"/>
                <a:gd name="T13" fmla="*/ 4 h 105"/>
                <a:gd name="T14" fmla="*/ 15 w 65"/>
                <a:gd name="T15" fmla="*/ 3 h 105"/>
                <a:gd name="T16" fmla="*/ 19 w 65"/>
                <a:gd name="T17" fmla="*/ 0 h 105"/>
                <a:gd name="T18" fmla="*/ 17 w 65"/>
                <a:gd name="T19" fmla="*/ 3 h 105"/>
                <a:gd name="T20" fmla="*/ 15 w 65"/>
                <a:gd name="T21" fmla="*/ 4 h 105"/>
                <a:gd name="T22" fmla="*/ 13 w 65"/>
                <a:gd name="T23" fmla="*/ 8 h 105"/>
                <a:gd name="T24" fmla="*/ 10 w 65"/>
                <a:gd name="T25" fmla="*/ 12 h 105"/>
                <a:gd name="T26" fmla="*/ 7 w 65"/>
                <a:gd name="T27" fmla="*/ 15 h 105"/>
                <a:gd name="T28" fmla="*/ 4 w 65"/>
                <a:gd name="T29" fmla="*/ 19 h 105"/>
                <a:gd name="T30" fmla="*/ 4 w 65"/>
                <a:gd name="T31" fmla="*/ 20 h 105"/>
                <a:gd name="T32" fmla="*/ 1 w 65"/>
                <a:gd name="T33" fmla="*/ 22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4" name="Freeform 542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20 h 87"/>
                <a:gd name="T2" fmla="*/ 0 w 71"/>
                <a:gd name="T3" fmla="*/ 18 h 87"/>
                <a:gd name="T4" fmla="*/ 3 w 71"/>
                <a:gd name="T5" fmla="*/ 16 h 87"/>
                <a:gd name="T6" fmla="*/ 3 w 71"/>
                <a:gd name="T7" fmla="*/ 13 h 87"/>
                <a:gd name="T8" fmla="*/ 6 w 71"/>
                <a:gd name="T9" fmla="*/ 10 h 87"/>
                <a:gd name="T10" fmla="*/ 8 w 71"/>
                <a:gd name="T11" fmla="*/ 6 h 87"/>
                <a:gd name="T12" fmla="*/ 11 w 71"/>
                <a:gd name="T13" fmla="*/ 3 h 87"/>
                <a:gd name="T14" fmla="*/ 14 w 71"/>
                <a:gd name="T15" fmla="*/ 3 h 87"/>
                <a:gd name="T16" fmla="*/ 16 w 71"/>
                <a:gd name="T17" fmla="*/ 0 h 87"/>
                <a:gd name="T18" fmla="*/ 15 w 71"/>
                <a:gd name="T19" fmla="*/ 3 h 87"/>
                <a:gd name="T20" fmla="*/ 13 w 71"/>
                <a:gd name="T21" fmla="*/ 4 h 87"/>
                <a:gd name="T22" fmla="*/ 10 w 71"/>
                <a:gd name="T23" fmla="*/ 8 h 87"/>
                <a:gd name="T24" fmla="*/ 8 w 71"/>
                <a:gd name="T25" fmla="*/ 11 h 87"/>
                <a:gd name="T26" fmla="*/ 5 w 71"/>
                <a:gd name="T27" fmla="*/ 15 h 87"/>
                <a:gd name="T28" fmla="*/ 3 w 71"/>
                <a:gd name="T29" fmla="*/ 17 h 87"/>
                <a:gd name="T30" fmla="*/ 3 w 71"/>
                <a:gd name="T31" fmla="*/ 19 h 87"/>
                <a:gd name="T32" fmla="*/ 0 w 71"/>
                <a:gd name="T33" fmla="*/ 20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5" name="Freeform 543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20 h 71"/>
                <a:gd name="T2" fmla="*/ 0 w 61"/>
                <a:gd name="T3" fmla="*/ 18 h 71"/>
                <a:gd name="T4" fmla="*/ 3 w 61"/>
                <a:gd name="T5" fmla="*/ 16 h 71"/>
                <a:gd name="T6" fmla="*/ 3 w 61"/>
                <a:gd name="T7" fmla="*/ 12 h 71"/>
                <a:gd name="T8" fmla="*/ 3 w 61"/>
                <a:gd name="T9" fmla="*/ 10 h 71"/>
                <a:gd name="T10" fmla="*/ 5 w 61"/>
                <a:gd name="T11" fmla="*/ 7 h 71"/>
                <a:gd name="T12" fmla="*/ 7 w 61"/>
                <a:gd name="T13" fmla="*/ 4 h 71"/>
                <a:gd name="T14" fmla="*/ 9 w 61"/>
                <a:gd name="T15" fmla="*/ 4 h 71"/>
                <a:gd name="T16" fmla="*/ 10 w 61"/>
                <a:gd name="T17" fmla="*/ 0 h 71"/>
                <a:gd name="T18" fmla="*/ 9 w 61"/>
                <a:gd name="T19" fmla="*/ 4 h 71"/>
                <a:gd name="T20" fmla="*/ 8 w 61"/>
                <a:gd name="T21" fmla="*/ 4 h 71"/>
                <a:gd name="T22" fmla="*/ 7 w 61"/>
                <a:gd name="T23" fmla="*/ 9 h 71"/>
                <a:gd name="T24" fmla="*/ 5 w 61"/>
                <a:gd name="T25" fmla="*/ 11 h 71"/>
                <a:gd name="T26" fmla="*/ 3 w 61"/>
                <a:gd name="T27" fmla="*/ 15 h 71"/>
                <a:gd name="T28" fmla="*/ 3 w 61"/>
                <a:gd name="T29" fmla="*/ 18 h 71"/>
                <a:gd name="T30" fmla="*/ 3 w 61"/>
                <a:gd name="T31" fmla="*/ 19 h 71"/>
                <a:gd name="T32" fmla="*/ 1 w 61"/>
                <a:gd name="T33" fmla="*/ 2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6" name="Freeform 544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10 h 51"/>
                <a:gd name="T2" fmla="*/ 0 w 53"/>
                <a:gd name="T3" fmla="*/ 9 h 51"/>
                <a:gd name="T4" fmla="*/ 3 w 53"/>
                <a:gd name="T5" fmla="*/ 8 h 51"/>
                <a:gd name="T6" fmla="*/ 3 w 53"/>
                <a:gd name="T7" fmla="*/ 6 h 51"/>
                <a:gd name="T8" fmla="*/ 4 w 53"/>
                <a:gd name="T9" fmla="*/ 4 h 51"/>
                <a:gd name="T10" fmla="*/ 6 w 53"/>
                <a:gd name="T11" fmla="*/ 3 h 51"/>
                <a:gd name="T12" fmla="*/ 8 w 53"/>
                <a:gd name="T13" fmla="*/ 3 h 51"/>
                <a:gd name="T14" fmla="*/ 10 w 53"/>
                <a:gd name="T15" fmla="*/ 1 h 51"/>
                <a:gd name="T16" fmla="*/ 11 w 53"/>
                <a:gd name="T17" fmla="*/ 0 h 51"/>
                <a:gd name="T18" fmla="*/ 10 w 53"/>
                <a:gd name="T19" fmla="*/ 3 h 51"/>
                <a:gd name="T20" fmla="*/ 9 w 53"/>
                <a:gd name="T21" fmla="*/ 3 h 51"/>
                <a:gd name="T22" fmla="*/ 7 w 53"/>
                <a:gd name="T23" fmla="*/ 4 h 51"/>
                <a:gd name="T24" fmla="*/ 5 w 53"/>
                <a:gd name="T25" fmla="*/ 6 h 51"/>
                <a:gd name="T26" fmla="*/ 3 w 53"/>
                <a:gd name="T27" fmla="*/ 8 h 51"/>
                <a:gd name="T28" fmla="*/ 3 w 53"/>
                <a:gd name="T29" fmla="*/ 9 h 51"/>
                <a:gd name="T30" fmla="*/ 3 w 53"/>
                <a:gd name="T31" fmla="*/ 10 h 51"/>
                <a:gd name="T32" fmla="*/ 0 w 53"/>
                <a:gd name="T33" fmla="*/ 1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7" name="Freeform 545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17 h 34"/>
                <a:gd name="T2" fmla="*/ 0 w 34"/>
                <a:gd name="T3" fmla="*/ 16 h 34"/>
                <a:gd name="T4" fmla="*/ 1 w 34"/>
                <a:gd name="T5" fmla="*/ 13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9 w 34"/>
                <a:gd name="T13" fmla="*/ 2 h 34"/>
                <a:gd name="T14" fmla="*/ 11 w 34"/>
                <a:gd name="T15" fmla="*/ 0 h 34"/>
                <a:gd name="T16" fmla="*/ 13 w 34"/>
                <a:gd name="T17" fmla="*/ 1 h 34"/>
                <a:gd name="T18" fmla="*/ 11 w 34"/>
                <a:gd name="T19" fmla="*/ 3 h 34"/>
                <a:gd name="T20" fmla="*/ 8 w 34"/>
                <a:gd name="T21" fmla="*/ 8 h 34"/>
                <a:gd name="T22" fmla="*/ 6 w 34"/>
                <a:gd name="T23" fmla="*/ 8 h 34"/>
                <a:gd name="T24" fmla="*/ 5 w 34"/>
                <a:gd name="T25" fmla="*/ 11 h 34"/>
                <a:gd name="T26" fmla="*/ 5 w 34"/>
                <a:gd name="T27" fmla="*/ 16 h 34"/>
                <a:gd name="T28" fmla="*/ 5 w 34"/>
                <a:gd name="T29" fmla="*/ 18 h 34"/>
                <a:gd name="T30" fmla="*/ 2 w 34"/>
                <a:gd name="T31" fmla="*/ 18 h 34"/>
                <a:gd name="T32" fmla="*/ 0 w 34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8" name="Freeform 546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13 w 40"/>
                <a:gd name="T1" fmla="*/ 0 h 44"/>
                <a:gd name="T2" fmla="*/ 13 w 40"/>
                <a:gd name="T3" fmla="*/ 3 h 44"/>
                <a:gd name="T4" fmla="*/ 11 w 40"/>
                <a:gd name="T5" fmla="*/ 3 h 44"/>
                <a:gd name="T6" fmla="*/ 10 w 40"/>
                <a:gd name="T7" fmla="*/ 3 h 44"/>
                <a:gd name="T8" fmla="*/ 8 w 40"/>
                <a:gd name="T9" fmla="*/ 5 h 44"/>
                <a:gd name="T10" fmla="*/ 5 w 40"/>
                <a:gd name="T11" fmla="*/ 7 h 44"/>
                <a:gd name="T12" fmla="*/ 5 w 40"/>
                <a:gd name="T13" fmla="*/ 8 h 44"/>
                <a:gd name="T14" fmla="*/ 5 w 40"/>
                <a:gd name="T15" fmla="*/ 9 h 44"/>
                <a:gd name="T16" fmla="*/ 1 w 40"/>
                <a:gd name="T17" fmla="*/ 9 h 44"/>
                <a:gd name="T18" fmla="*/ 0 w 40"/>
                <a:gd name="T19" fmla="*/ 8 h 44"/>
                <a:gd name="T20" fmla="*/ 2 w 40"/>
                <a:gd name="T21" fmla="*/ 7 h 44"/>
                <a:gd name="T22" fmla="*/ 5 w 40"/>
                <a:gd name="T23" fmla="*/ 5 h 44"/>
                <a:gd name="T24" fmla="*/ 5 w 40"/>
                <a:gd name="T25" fmla="*/ 3 h 44"/>
                <a:gd name="T26" fmla="*/ 7 w 40"/>
                <a:gd name="T27" fmla="*/ 3 h 44"/>
                <a:gd name="T28" fmla="*/ 10 w 40"/>
                <a:gd name="T29" fmla="*/ 3 h 44"/>
                <a:gd name="T30" fmla="*/ 12 w 40"/>
                <a:gd name="T31" fmla="*/ 3 h 44"/>
                <a:gd name="T32" fmla="*/ 1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9" name="Freeform 547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13 w 47"/>
                <a:gd name="T1" fmla="*/ 7 h 21"/>
                <a:gd name="T2" fmla="*/ 13 w 47"/>
                <a:gd name="T3" fmla="*/ 6 h 21"/>
                <a:gd name="T4" fmla="*/ 12 w 47"/>
                <a:gd name="T5" fmla="*/ 5 h 21"/>
                <a:gd name="T6" fmla="*/ 10 w 47"/>
                <a:gd name="T7" fmla="*/ 5 h 21"/>
                <a:gd name="T8" fmla="*/ 7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8 w 47"/>
                <a:gd name="T27" fmla="*/ 5 h 21"/>
                <a:gd name="T28" fmla="*/ 10 w 47"/>
                <a:gd name="T29" fmla="*/ 6 h 21"/>
                <a:gd name="T30" fmla="*/ 12 w 47"/>
                <a:gd name="T31" fmla="*/ 6 h 21"/>
                <a:gd name="T32" fmla="*/ 13 w 47"/>
                <a:gd name="T33" fmla="*/ 7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0" name="Freeform 548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11 w 53"/>
                <a:gd name="T1" fmla="*/ 0 h 13"/>
                <a:gd name="T2" fmla="*/ 10 w 53"/>
                <a:gd name="T3" fmla="*/ 0 h 13"/>
                <a:gd name="T4" fmla="*/ 9 w 53"/>
                <a:gd name="T5" fmla="*/ 0 h 13"/>
                <a:gd name="T6" fmla="*/ 7 w 53"/>
                <a:gd name="T7" fmla="*/ 0 h 13"/>
                <a:gd name="T8" fmla="*/ 5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5 w 53"/>
                <a:gd name="T25" fmla="*/ 2 h 13"/>
                <a:gd name="T26" fmla="*/ 7 w 53"/>
                <a:gd name="T27" fmla="*/ 2 h 13"/>
                <a:gd name="T28" fmla="*/ 9 w 53"/>
                <a:gd name="T29" fmla="*/ 2 h 13"/>
                <a:gd name="T30" fmla="*/ 10 w 53"/>
                <a:gd name="T31" fmla="*/ 2 h 13"/>
                <a:gd name="T32" fmla="*/ 11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1" name="Freeform 549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11 w 48"/>
                <a:gd name="T1" fmla="*/ 8 h 41"/>
                <a:gd name="T2" fmla="*/ 10 w 48"/>
                <a:gd name="T3" fmla="*/ 7 h 41"/>
                <a:gd name="T4" fmla="*/ 9 w 48"/>
                <a:gd name="T5" fmla="*/ 6 h 41"/>
                <a:gd name="T6" fmla="*/ 6 w 48"/>
                <a:gd name="T7" fmla="*/ 5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6 w 48"/>
                <a:gd name="T25" fmla="*/ 3 h 41"/>
                <a:gd name="T26" fmla="*/ 8 w 48"/>
                <a:gd name="T27" fmla="*/ 4 h 41"/>
                <a:gd name="T28" fmla="*/ 10 w 48"/>
                <a:gd name="T29" fmla="*/ 6 h 41"/>
                <a:gd name="T30" fmla="*/ 11 w 48"/>
                <a:gd name="T31" fmla="*/ 7 h 41"/>
                <a:gd name="T32" fmla="*/ 11 w 48"/>
                <a:gd name="T33" fmla="*/ 8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2" name="Freeform 550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17 h 68"/>
                <a:gd name="T2" fmla="*/ 0 w 14"/>
                <a:gd name="T3" fmla="*/ 13 h 68"/>
                <a:gd name="T4" fmla="*/ 0 w 14"/>
                <a:gd name="T5" fmla="*/ 8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7 h 68"/>
                <a:gd name="T14" fmla="*/ 6 w 14"/>
                <a:gd name="T15" fmla="*/ 12 h 68"/>
                <a:gd name="T16" fmla="*/ 3 w 14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3" name="Freeform 551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16 h 66"/>
                <a:gd name="T2" fmla="*/ 1 w 23"/>
                <a:gd name="T3" fmla="*/ 12 h 66"/>
                <a:gd name="T4" fmla="*/ 2 w 23"/>
                <a:gd name="T5" fmla="*/ 7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7 h 66"/>
                <a:gd name="T14" fmla="*/ 2 w 23"/>
                <a:gd name="T15" fmla="*/ 12 h 66"/>
                <a:gd name="T16" fmla="*/ 0 w 23"/>
                <a:gd name="T17" fmla="*/ 1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4" name="Freeform 552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14 h 63"/>
                <a:gd name="T2" fmla="*/ 2 w 14"/>
                <a:gd name="T3" fmla="*/ 12 h 63"/>
                <a:gd name="T4" fmla="*/ 0 w 14"/>
                <a:gd name="T5" fmla="*/ 8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5 h 63"/>
                <a:gd name="T14" fmla="*/ 7 w 14"/>
                <a:gd name="T15" fmla="*/ 10 h 63"/>
                <a:gd name="T16" fmla="*/ 7 w 14"/>
                <a:gd name="T17" fmla="*/ 1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5" name="Freeform 553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0 w 21"/>
                <a:gd name="T1" fmla="*/ 13 h 75"/>
                <a:gd name="T2" fmla="*/ 10 w 21"/>
                <a:gd name="T3" fmla="*/ 10 h 75"/>
                <a:gd name="T4" fmla="*/ 3 w 21"/>
                <a:gd name="T5" fmla="*/ 6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6 h 75"/>
                <a:gd name="T14" fmla="*/ 10 w 21"/>
                <a:gd name="T15" fmla="*/ 10 h 75"/>
                <a:gd name="T16" fmla="*/ 10 w 21"/>
                <a:gd name="T17" fmla="*/ 1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6" name="Freeform 554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0 w 25"/>
                <a:gd name="T1" fmla="*/ 26 h 80"/>
                <a:gd name="T2" fmla="*/ 9 w 25"/>
                <a:gd name="T3" fmla="*/ 23 h 80"/>
                <a:gd name="T4" fmla="*/ 6 w 25"/>
                <a:gd name="T5" fmla="*/ 20 h 80"/>
                <a:gd name="T6" fmla="*/ 6 w 25"/>
                <a:gd name="T7" fmla="*/ 15 h 80"/>
                <a:gd name="T8" fmla="*/ 6 w 25"/>
                <a:gd name="T9" fmla="*/ 12 h 80"/>
                <a:gd name="T10" fmla="*/ 2 w 25"/>
                <a:gd name="T11" fmla="*/ 6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7 w 25"/>
                <a:gd name="T21" fmla="*/ 13 h 80"/>
                <a:gd name="T22" fmla="*/ 9 w 25"/>
                <a:gd name="T23" fmla="*/ 21 h 80"/>
                <a:gd name="T24" fmla="*/ 10 w 25"/>
                <a:gd name="T25" fmla="*/ 26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7" name="Freeform 555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5 w 44"/>
                <a:gd name="T1" fmla="*/ 26 h 86"/>
                <a:gd name="T2" fmla="*/ 4 w 44"/>
                <a:gd name="T3" fmla="*/ 23 h 86"/>
                <a:gd name="T4" fmla="*/ 3 w 44"/>
                <a:gd name="T5" fmla="*/ 20 h 86"/>
                <a:gd name="T6" fmla="*/ 2 w 44"/>
                <a:gd name="T7" fmla="*/ 15 h 86"/>
                <a:gd name="T8" fmla="*/ 2 w 44"/>
                <a:gd name="T9" fmla="*/ 12 h 86"/>
                <a:gd name="T10" fmla="*/ 2 w 44"/>
                <a:gd name="T11" fmla="*/ 8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7 h 86"/>
                <a:gd name="T24" fmla="*/ 2 w 44"/>
                <a:gd name="T25" fmla="*/ 11 h 86"/>
                <a:gd name="T26" fmla="*/ 3 w 44"/>
                <a:gd name="T27" fmla="*/ 16 h 86"/>
                <a:gd name="T28" fmla="*/ 4 w 44"/>
                <a:gd name="T29" fmla="*/ 21 h 86"/>
                <a:gd name="T30" fmla="*/ 4 w 44"/>
                <a:gd name="T31" fmla="*/ 24 h 86"/>
                <a:gd name="T32" fmla="*/ 5 w 44"/>
                <a:gd name="T33" fmla="*/ 26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8" name="Freeform 556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8 w 52"/>
                <a:gd name="T1" fmla="*/ 21 h 79"/>
                <a:gd name="T2" fmla="*/ 7 w 52"/>
                <a:gd name="T3" fmla="*/ 19 h 79"/>
                <a:gd name="T4" fmla="*/ 6 w 52"/>
                <a:gd name="T5" fmla="*/ 17 h 79"/>
                <a:gd name="T6" fmla="*/ 4 w 52"/>
                <a:gd name="T7" fmla="*/ 13 h 79"/>
                <a:gd name="T8" fmla="*/ 3 w 52"/>
                <a:gd name="T9" fmla="*/ 11 h 79"/>
                <a:gd name="T10" fmla="*/ 3 w 52"/>
                <a:gd name="T11" fmla="*/ 7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5 h 79"/>
                <a:gd name="T24" fmla="*/ 5 w 52"/>
                <a:gd name="T25" fmla="*/ 10 h 79"/>
                <a:gd name="T26" fmla="*/ 6 w 52"/>
                <a:gd name="T27" fmla="*/ 13 h 79"/>
                <a:gd name="T28" fmla="*/ 7 w 52"/>
                <a:gd name="T29" fmla="*/ 17 h 79"/>
                <a:gd name="T30" fmla="*/ 8 w 52"/>
                <a:gd name="T31" fmla="*/ 19 h 79"/>
                <a:gd name="T32" fmla="*/ 8 w 52"/>
                <a:gd name="T33" fmla="*/ 2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9" name="Freeform 557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12 w 45"/>
                <a:gd name="T1" fmla="*/ 14 h 73"/>
                <a:gd name="T2" fmla="*/ 11 w 45"/>
                <a:gd name="T3" fmla="*/ 13 h 73"/>
                <a:gd name="T4" fmla="*/ 9 w 45"/>
                <a:gd name="T5" fmla="*/ 11 h 73"/>
                <a:gd name="T6" fmla="*/ 6 w 45"/>
                <a:gd name="T7" fmla="*/ 9 h 73"/>
                <a:gd name="T8" fmla="*/ 4 w 45"/>
                <a:gd name="T9" fmla="*/ 7 h 73"/>
                <a:gd name="T10" fmla="*/ 4 w 45"/>
                <a:gd name="T11" fmla="*/ 4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6 w 45"/>
                <a:gd name="T23" fmla="*/ 3 h 73"/>
                <a:gd name="T24" fmla="*/ 8 w 45"/>
                <a:gd name="T25" fmla="*/ 7 h 73"/>
                <a:gd name="T26" fmla="*/ 9 w 45"/>
                <a:gd name="T27" fmla="*/ 9 h 73"/>
                <a:gd name="T28" fmla="*/ 11 w 45"/>
                <a:gd name="T29" fmla="*/ 12 h 73"/>
                <a:gd name="T30" fmla="*/ 11 w 45"/>
                <a:gd name="T31" fmla="*/ 14 h 73"/>
                <a:gd name="T32" fmla="*/ 12 w 45"/>
                <a:gd name="T33" fmla="*/ 1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0" name="Freeform 558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25 h 106"/>
                <a:gd name="T2" fmla="*/ 0 w 67"/>
                <a:gd name="T3" fmla="*/ 25 h 106"/>
                <a:gd name="T4" fmla="*/ 3 w 67"/>
                <a:gd name="T5" fmla="*/ 22 h 106"/>
                <a:gd name="T6" fmla="*/ 3 w 67"/>
                <a:gd name="T7" fmla="*/ 17 h 106"/>
                <a:gd name="T8" fmla="*/ 4 w 67"/>
                <a:gd name="T9" fmla="*/ 13 h 106"/>
                <a:gd name="T10" fmla="*/ 7 w 67"/>
                <a:gd name="T11" fmla="*/ 9 h 106"/>
                <a:gd name="T12" fmla="*/ 9 w 67"/>
                <a:gd name="T13" fmla="*/ 5 h 106"/>
                <a:gd name="T14" fmla="*/ 11 w 67"/>
                <a:gd name="T15" fmla="*/ 4 h 106"/>
                <a:gd name="T16" fmla="*/ 14 w 67"/>
                <a:gd name="T17" fmla="*/ 0 h 106"/>
                <a:gd name="T18" fmla="*/ 13 w 67"/>
                <a:gd name="T19" fmla="*/ 4 h 106"/>
                <a:gd name="T20" fmla="*/ 11 w 67"/>
                <a:gd name="T21" fmla="*/ 5 h 106"/>
                <a:gd name="T22" fmla="*/ 10 w 67"/>
                <a:gd name="T23" fmla="*/ 10 h 106"/>
                <a:gd name="T24" fmla="*/ 7 w 67"/>
                <a:gd name="T25" fmla="*/ 14 h 106"/>
                <a:gd name="T26" fmla="*/ 5 w 67"/>
                <a:gd name="T27" fmla="*/ 19 h 106"/>
                <a:gd name="T28" fmla="*/ 3 w 67"/>
                <a:gd name="T29" fmla="*/ 22 h 106"/>
                <a:gd name="T30" fmla="*/ 3 w 67"/>
                <a:gd name="T31" fmla="*/ 25 h 106"/>
                <a:gd name="T32" fmla="*/ 1 w 67"/>
                <a:gd name="T33" fmla="*/ 2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1" name="Freeform 559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20 h 83"/>
                <a:gd name="T2" fmla="*/ 0 w 57"/>
                <a:gd name="T3" fmla="*/ 19 h 83"/>
                <a:gd name="T4" fmla="*/ 2 w 57"/>
                <a:gd name="T5" fmla="*/ 18 h 83"/>
                <a:gd name="T6" fmla="*/ 4 w 57"/>
                <a:gd name="T7" fmla="*/ 15 h 83"/>
                <a:gd name="T8" fmla="*/ 4 w 57"/>
                <a:gd name="T9" fmla="*/ 11 h 83"/>
                <a:gd name="T10" fmla="*/ 7 w 57"/>
                <a:gd name="T11" fmla="*/ 8 h 83"/>
                <a:gd name="T12" fmla="*/ 10 w 57"/>
                <a:gd name="T13" fmla="*/ 4 h 83"/>
                <a:gd name="T14" fmla="*/ 13 w 57"/>
                <a:gd name="T15" fmla="*/ 4 h 83"/>
                <a:gd name="T16" fmla="*/ 17 w 57"/>
                <a:gd name="T17" fmla="*/ 0 h 83"/>
                <a:gd name="T18" fmla="*/ 15 w 57"/>
                <a:gd name="T19" fmla="*/ 4 h 83"/>
                <a:gd name="T20" fmla="*/ 12 w 57"/>
                <a:gd name="T21" fmla="*/ 5 h 83"/>
                <a:gd name="T22" fmla="*/ 10 w 57"/>
                <a:gd name="T23" fmla="*/ 9 h 83"/>
                <a:gd name="T24" fmla="*/ 8 w 57"/>
                <a:gd name="T25" fmla="*/ 12 h 83"/>
                <a:gd name="T26" fmla="*/ 4 w 57"/>
                <a:gd name="T27" fmla="*/ 16 h 83"/>
                <a:gd name="T28" fmla="*/ 4 w 57"/>
                <a:gd name="T29" fmla="*/ 18 h 83"/>
                <a:gd name="T30" fmla="*/ 3 w 57"/>
                <a:gd name="T31" fmla="*/ 20 h 83"/>
                <a:gd name="T32" fmla="*/ 0 w 57"/>
                <a:gd name="T33" fmla="*/ 20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2" name="Freeform 560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10 w 52"/>
                <a:gd name="T1" fmla="*/ 21 h 79"/>
                <a:gd name="T2" fmla="*/ 9 w 52"/>
                <a:gd name="T3" fmla="*/ 19 h 79"/>
                <a:gd name="T4" fmla="*/ 8 w 52"/>
                <a:gd name="T5" fmla="*/ 17 h 79"/>
                <a:gd name="T6" fmla="*/ 6 w 52"/>
                <a:gd name="T7" fmla="*/ 13 h 79"/>
                <a:gd name="T8" fmla="*/ 3 w 52"/>
                <a:gd name="T9" fmla="*/ 11 h 79"/>
                <a:gd name="T10" fmla="*/ 3 w 52"/>
                <a:gd name="T11" fmla="*/ 7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4 w 52"/>
                <a:gd name="T23" fmla="*/ 6 h 79"/>
                <a:gd name="T24" fmla="*/ 6 w 52"/>
                <a:gd name="T25" fmla="*/ 10 h 79"/>
                <a:gd name="T26" fmla="*/ 8 w 52"/>
                <a:gd name="T27" fmla="*/ 13 h 79"/>
                <a:gd name="T28" fmla="*/ 9 w 52"/>
                <a:gd name="T29" fmla="*/ 17 h 79"/>
                <a:gd name="T30" fmla="*/ 10 w 52"/>
                <a:gd name="T31" fmla="*/ 19 h 79"/>
                <a:gd name="T32" fmla="*/ 10 w 52"/>
                <a:gd name="T33" fmla="*/ 2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3" name="Freeform 561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58 w 265"/>
                <a:gd name="T1" fmla="*/ 12 h 65"/>
                <a:gd name="T2" fmla="*/ 58 w 265"/>
                <a:gd name="T3" fmla="*/ 12 h 65"/>
                <a:gd name="T4" fmla="*/ 58 w 265"/>
                <a:gd name="T5" fmla="*/ 12 h 65"/>
                <a:gd name="T6" fmla="*/ 58 w 265"/>
                <a:gd name="T7" fmla="*/ 12 h 65"/>
                <a:gd name="T8" fmla="*/ 57 w 265"/>
                <a:gd name="T9" fmla="*/ 12 h 65"/>
                <a:gd name="T10" fmla="*/ 53 w 265"/>
                <a:gd name="T11" fmla="*/ 10 h 65"/>
                <a:gd name="T12" fmla="*/ 50 w 265"/>
                <a:gd name="T13" fmla="*/ 8 h 65"/>
                <a:gd name="T14" fmla="*/ 46 w 265"/>
                <a:gd name="T15" fmla="*/ 6 h 65"/>
                <a:gd name="T16" fmla="*/ 43 w 265"/>
                <a:gd name="T17" fmla="*/ 4 h 65"/>
                <a:gd name="T18" fmla="*/ 38 w 265"/>
                <a:gd name="T19" fmla="*/ 3 h 65"/>
                <a:gd name="T20" fmla="*/ 33 w 265"/>
                <a:gd name="T21" fmla="*/ 3 h 65"/>
                <a:gd name="T22" fmla="*/ 30 w 265"/>
                <a:gd name="T23" fmla="*/ 3 h 65"/>
                <a:gd name="T24" fmla="*/ 26 w 265"/>
                <a:gd name="T25" fmla="*/ 3 h 65"/>
                <a:gd name="T26" fmla="*/ 22 w 265"/>
                <a:gd name="T27" fmla="*/ 3 h 65"/>
                <a:gd name="T28" fmla="*/ 19 w 265"/>
                <a:gd name="T29" fmla="*/ 3 h 65"/>
                <a:gd name="T30" fmla="*/ 15 w 265"/>
                <a:gd name="T31" fmla="*/ 3 h 65"/>
                <a:gd name="T32" fmla="*/ 12 w 265"/>
                <a:gd name="T33" fmla="*/ 3 h 65"/>
                <a:gd name="T34" fmla="*/ 9 w 265"/>
                <a:gd name="T35" fmla="*/ 4 h 65"/>
                <a:gd name="T36" fmla="*/ 5 w 265"/>
                <a:gd name="T37" fmla="*/ 5 h 65"/>
                <a:gd name="T38" fmla="*/ 3 w 265"/>
                <a:gd name="T39" fmla="*/ 6 h 65"/>
                <a:gd name="T40" fmla="*/ 0 w 265"/>
                <a:gd name="T41" fmla="*/ 7 h 65"/>
                <a:gd name="T42" fmla="*/ 3 w 265"/>
                <a:gd name="T43" fmla="*/ 5 h 65"/>
                <a:gd name="T44" fmla="*/ 3 w 265"/>
                <a:gd name="T45" fmla="*/ 3 h 65"/>
                <a:gd name="T46" fmla="*/ 6 w 265"/>
                <a:gd name="T47" fmla="*/ 3 h 65"/>
                <a:gd name="T48" fmla="*/ 10 w 265"/>
                <a:gd name="T49" fmla="*/ 3 h 65"/>
                <a:gd name="T50" fmla="*/ 14 w 265"/>
                <a:gd name="T51" fmla="*/ 3 h 65"/>
                <a:gd name="T52" fmla="*/ 18 w 265"/>
                <a:gd name="T53" fmla="*/ 1 h 65"/>
                <a:gd name="T54" fmla="*/ 22 w 265"/>
                <a:gd name="T55" fmla="*/ 0 h 65"/>
                <a:gd name="T56" fmla="*/ 27 w 265"/>
                <a:gd name="T57" fmla="*/ 0 h 65"/>
                <a:gd name="T58" fmla="*/ 32 w 265"/>
                <a:gd name="T59" fmla="*/ 1 h 65"/>
                <a:gd name="T60" fmla="*/ 37 w 265"/>
                <a:gd name="T61" fmla="*/ 3 h 65"/>
                <a:gd name="T62" fmla="*/ 41 w 265"/>
                <a:gd name="T63" fmla="*/ 3 h 65"/>
                <a:gd name="T64" fmla="*/ 45 w 265"/>
                <a:gd name="T65" fmla="*/ 3 h 65"/>
                <a:gd name="T66" fmla="*/ 50 w 265"/>
                <a:gd name="T67" fmla="*/ 4 h 65"/>
                <a:gd name="T68" fmla="*/ 53 w 265"/>
                <a:gd name="T69" fmla="*/ 7 h 65"/>
                <a:gd name="T70" fmla="*/ 57 w 265"/>
                <a:gd name="T71" fmla="*/ 9 h 65"/>
                <a:gd name="T72" fmla="*/ 58 w 265"/>
                <a:gd name="T73" fmla="*/ 12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4" name="Freeform 562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5 w 33"/>
                <a:gd name="T1" fmla="*/ 0 h 58"/>
                <a:gd name="T2" fmla="*/ 4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5 h 58"/>
                <a:gd name="T10" fmla="*/ 3 w 33"/>
                <a:gd name="T11" fmla="*/ 7 h 58"/>
                <a:gd name="T12" fmla="*/ 1 w 33"/>
                <a:gd name="T13" fmla="*/ 8 h 58"/>
                <a:gd name="T14" fmla="*/ 0 w 33"/>
                <a:gd name="T15" fmla="*/ 8 h 58"/>
                <a:gd name="T16" fmla="*/ 1 w 33"/>
                <a:gd name="T17" fmla="*/ 9 h 58"/>
                <a:gd name="T18" fmla="*/ 3 w 33"/>
                <a:gd name="T19" fmla="*/ 8 h 58"/>
                <a:gd name="T20" fmla="*/ 3 w 33"/>
                <a:gd name="T21" fmla="*/ 6 h 58"/>
                <a:gd name="T22" fmla="*/ 3 w 33"/>
                <a:gd name="T23" fmla="*/ 3 h 58"/>
                <a:gd name="T24" fmla="*/ 5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5" name="Freeform 563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10 h 64"/>
                <a:gd name="T2" fmla="*/ 0 w 38"/>
                <a:gd name="T3" fmla="*/ 9 h 64"/>
                <a:gd name="T4" fmla="*/ 1 w 38"/>
                <a:gd name="T5" fmla="*/ 8 h 64"/>
                <a:gd name="T6" fmla="*/ 3 w 38"/>
                <a:gd name="T7" fmla="*/ 7 h 64"/>
                <a:gd name="T8" fmla="*/ 3 w 38"/>
                <a:gd name="T9" fmla="*/ 6 h 64"/>
                <a:gd name="T10" fmla="*/ 3 w 38"/>
                <a:gd name="T11" fmla="*/ 4 h 64"/>
                <a:gd name="T12" fmla="*/ 4 w 38"/>
                <a:gd name="T13" fmla="*/ 3 h 64"/>
                <a:gd name="T14" fmla="*/ 6 w 38"/>
                <a:gd name="T15" fmla="*/ 3 h 64"/>
                <a:gd name="T16" fmla="*/ 9 w 38"/>
                <a:gd name="T17" fmla="*/ 0 h 64"/>
                <a:gd name="T18" fmla="*/ 8 w 38"/>
                <a:gd name="T19" fmla="*/ 3 h 64"/>
                <a:gd name="T20" fmla="*/ 6 w 38"/>
                <a:gd name="T21" fmla="*/ 3 h 64"/>
                <a:gd name="T22" fmla="*/ 5 w 38"/>
                <a:gd name="T23" fmla="*/ 4 h 64"/>
                <a:gd name="T24" fmla="*/ 3 w 38"/>
                <a:gd name="T25" fmla="*/ 6 h 64"/>
                <a:gd name="T26" fmla="*/ 3 w 38"/>
                <a:gd name="T27" fmla="*/ 8 h 64"/>
                <a:gd name="T28" fmla="*/ 3 w 38"/>
                <a:gd name="T29" fmla="*/ 9 h 64"/>
                <a:gd name="T30" fmla="*/ 3 w 38"/>
                <a:gd name="T31" fmla="*/ 10 h 64"/>
                <a:gd name="T32" fmla="*/ 1 w 38"/>
                <a:gd name="T33" fmla="*/ 1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6" name="Freeform 564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17 h 83"/>
                <a:gd name="T2" fmla="*/ 0 w 52"/>
                <a:gd name="T3" fmla="*/ 16 h 83"/>
                <a:gd name="T4" fmla="*/ 2 w 52"/>
                <a:gd name="T5" fmla="*/ 15 h 83"/>
                <a:gd name="T6" fmla="*/ 4 w 52"/>
                <a:gd name="T7" fmla="*/ 12 h 83"/>
                <a:gd name="T8" fmla="*/ 4 w 52"/>
                <a:gd name="T9" fmla="*/ 9 h 83"/>
                <a:gd name="T10" fmla="*/ 6 w 52"/>
                <a:gd name="T11" fmla="*/ 7 h 83"/>
                <a:gd name="T12" fmla="*/ 9 w 52"/>
                <a:gd name="T13" fmla="*/ 3 h 83"/>
                <a:gd name="T14" fmla="*/ 11 w 52"/>
                <a:gd name="T15" fmla="*/ 3 h 83"/>
                <a:gd name="T16" fmla="*/ 13 w 52"/>
                <a:gd name="T17" fmla="*/ 0 h 83"/>
                <a:gd name="T18" fmla="*/ 12 w 52"/>
                <a:gd name="T19" fmla="*/ 3 h 83"/>
                <a:gd name="T20" fmla="*/ 11 w 52"/>
                <a:gd name="T21" fmla="*/ 3 h 83"/>
                <a:gd name="T22" fmla="*/ 9 w 52"/>
                <a:gd name="T23" fmla="*/ 7 h 83"/>
                <a:gd name="T24" fmla="*/ 7 w 52"/>
                <a:gd name="T25" fmla="*/ 10 h 83"/>
                <a:gd name="T26" fmla="*/ 4 w 52"/>
                <a:gd name="T27" fmla="*/ 13 h 83"/>
                <a:gd name="T28" fmla="*/ 4 w 52"/>
                <a:gd name="T29" fmla="*/ 15 h 83"/>
                <a:gd name="T30" fmla="*/ 4 w 52"/>
                <a:gd name="T31" fmla="*/ 16 h 83"/>
                <a:gd name="T32" fmla="*/ 1 w 52"/>
                <a:gd name="T33" fmla="*/ 17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7" name="Freeform 565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16 h 90"/>
                <a:gd name="T2" fmla="*/ 0 w 57"/>
                <a:gd name="T3" fmla="*/ 15 h 90"/>
                <a:gd name="T4" fmla="*/ 3 w 57"/>
                <a:gd name="T5" fmla="*/ 13 h 90"/>
                <a:gd name="T6" fmla="*/ 3 w 57"/>
                <a:gd name="T7" fmla="*/ 11 h 90"/>
                <a:gd name="T8" fmla="*/ 3 w 57"/>
                <a:gd name="T9" fmla="*/ 8 h 90"/>
                <a:gd name="T10" fmla="*/ 5 w 57"/>
                <a:gd name="T11" fmla="*/ 6 h 90"/>
                <a:gd name="T12" fmla="*/ 7 w 57"/>
                <a:gd name="T13" fmla="*/ 3 h 90"/>
                <a:gd name="T14" fmla="*/ 9 w 57"/>
                <a:gd name="T15" fmla="*/ 3 h 90"/>
                <a:gd name="T16" fmla="*/ 11 w 57"/>
                <a:gd name="T17" fmla="*/ 0 h 90"/>
                <a:gd name="T18" fmla="*/ 9 w 57"/>
                <a:gd name="T19" fmla="*/ 3 h 90"/>
                <a:gd name="T20" fmla="*/ 8 w 57"/>
                <a:gd name="T21" fmla="*/ 3 h 90"/>
                <a:gd name="T22" fmla="*/ 7 w 57"/>
                <a:gd name="T23" fmla="*/ 6 h 90"/>
                <a:gd name="T24" fmla="*/ 5 w 57"/>
                <a:gd name="T25" fmla="*/ 9 h 90"/>
                <a:gd name="T26" fmla="*/ 3 w 57"/>
                <a:gd name="T27" fmla="*/ 12 h 90"/>
                <a:gd name="T28" fmla="*/ 3 w 57"/>
                <a:gd name="T29" fmla="*/ 15 h 90"/>
                <a:gd name="T30" fmla="*/ 3 w 57"/>
                <a:gd name="T31" fmla="*/ 15 h 90"/>
                <a:gd name="T32" fmla="*/ 2 w 57"/>
                <a:gd name="T33" fmla="*/ 16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8" name="Freeform 566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12 h 74"/>
                <a:gd name="T2" fmla="*/ 0 w 60"/>
                <a:gd name="T3" fmla="*/ 12 h 74"/>
                <a:gd name="T4" fmla="*/ 4 w 60"/>
                <a:gd name="T5" fmla="*/ 10 h 74"/>
                <a:gd name="T6" fmla="*/ 4 w 60"/>
                <a:gd name="T7" fmla="*/ 9 h 74"/>
                <a:gd name="T8" fmla="*/ 5 w 60"/>
                <a:gd name="T9" fmla="*/ 7 h 74"/>
                <a:gd name="T10" fmla="*/ 8 w 60"/>
                <a:gd name="T11" fmla="*/ 4 h 74"/>
                <a:gd name="T12" fmla="*/ 11 w 60"/>
                <a:gd name="T13" fmla="*/ 3 h 74"/>
                <a:gd name="T14" fmla="*/ 13 w 60"/>
                <a:gd name="T15" fmla="*/ 3 h 74"/>
                <a:gd name="T16" fmla="*/ 16 w 60"/>
                <a:gd name="T17" fmla="*/ 0 h 74"/>
                <a:gd name="T18" fmla="*/ 15 w 60"/>
                <a:gd name="T19" fmla="*/ 3 h 74"/>
                <a:gd name="T20" fmla="*/ 12 w 60"/>
                <a:gd name="T21" fmla="*/ 3 h 74"/>
                <a:gd name="T22" fmla="*/ 10 w 60"/>
                <a:gd name="T23" fmla="*/ 6 h 74"/>
                <a:gd name="T24" fmla="*/ 8 w 60"/>
                <a:gd name="T25" fmla="*/ 8 h 74"/>
                <a:gd name="T26" fmla="*/ 5 w 60"/>
                <a:gd name="T27" fmla="*/ 10 h 74"/>
                <a:gd name="T28" fmla="*/ 4 w 60"/>
                <a:gd name="T29" fmla="*/ 12 h 74"/>
                <a:gd name="T30" fmla="*/ 4 w 60"/>
                <a:gd name="T31" fmla="*/ 12 h 74"/>
                <a:gd name="T32" fmla="*/ 0 w 60"/>
                <a:gd name="T33" fmla="*/ 12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9" name="Freeform 567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13 h 61"/>
                <a:gd name="T2" fmla="*/ 0 w 52"/>
                <a:gd name="T3" fmla="*/ 12 h 61"/>
                <a:gd name="T4" fmla="*/ 3 w 52"/>
                <a:gd name="T5" fmla="*/ 10 h 61"/>
                <a:gd name="T6" fmla="*/ 4 w 52"/>
                <a:gd name="T7" fmla="*/ 9 h 61"/>
                <a:gd name="T8" fmla="*/ 4 w 52"/>
                <a:gd name="T9" fmla="*/ 7 h 61"/>
                <a:gd name="T10" fmla="*/ 6 w 52"/>
                <a:gd name="T11" fmla="*/ 4 h 61"/>
                <a:gd name="T12" fmla="*/ 9 w 52"/>
                <a:gd name="T13" fmla="*/ 3 h 61"/>
                <a:gd name="T14" fmla="*/ 11 w 52"/>
                <a:gd name="T15" fmla="*/ 3 h 61"/>
                <a:gd name="T16" fmla="*/ 13 w 52"/>
                <a:gd name="T17" fmla="*/ 0 h 61"/>
                <a:gd name="T18" fmla="*/ 12 w 52"/>
                <a:gd name="T19" fmla="*/ 3 h 61"/>
                <a:gd name="T20" fmla="*/ 11 w 52"/>
                <a:gd name="T21" fmla="*/ 3 h 61"/>
                <a:gd name="T22" fmla="*/ 9 w 52"/>
                <a:gd name="T23" fmla="*/ 6 h 61"/>
                <a:gd name="T24" fmla="*/ 7 w 52"/>
                <a:gd name="T25" fmla="*/ 8 h 61"/>
                <a:gd name="T26" fmla="*/ 4 w 52"/>
                <a:gd name="T27" fmla="*/ 10 h 61"/>
                <a:gd name="T28" fmla="*/ 4 w 52"/>
                <a:gd name="T29" fmla="*/ 11 h 61"/>
                <a:gd name="T30" fmla="*/ 4 w 52"/>
                <a:gd name="T31" fmla="*/ 13 h 61"/>
                <a:gd name="T32" fmla="*/ 2 w 52"/>
                <a:gd name="T33" fmla="*/ 1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0" name="Freeform 568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19 h 42"/>
                <a:gd name="T2" fmla="*/ 0 w 45"/>
                <a:gd name="T3" fmla="*/ 18 h 42"/>
                <a:gd name="T4" fmla="*/ 3 w 45"/>
                <a:gd name="T5" fmla="*/ 16 h 42"/>
                <a:gd name="T6" fmla="*/ 3 w 45"/>
                <a:gd name="T7" fmla="*/ 12 h 42"/>
                <a:gd name="T8" fmla="*/ 3 w 45"/>
                <a:gd name="T9" fmla="*/ 7 h 42"/>
                <a:gd name="T10" fmla="*/ 5 w 45"/>
                <a:gd name="T11" fmla="*/ 7 h 42"/>
                <a:gd name="T12" fmla="*/ 7 w 45"/>
                <a:gd name="T13" fmla="*/ 4 h 42"/>
                <a:gd name="T14" fmla="*/ 9 w 45"/>
                <a:gd name="T15" fmla="*/ 1 h 42"/>
                <a:gd name="T16" fmla="*/ 9 w 45"/>
                <a:gd name="T17" fmla="*/ 0 h 42"/>
                <a:gd name="T18" fmla="*/ 9 w 45"/>
                <a:gd name="T19" fmla="*/ 4 h 42"/>
                <a:gd name="T20" fmla="*/ 7 w 45"/>
                <a:gd name="T21" fmla="*/ 7 h 42"/>
                <a:gd name="T22" fmla="*/ 6 w 45"/>
                <a:gd name="T23" fmla="*/ 7 h 42"/>
                <a:gd name="T24" fmla="*/ 4 w 45"/>
                <a:gd name="T25" fmla="*/ 11 h 42"/>
                <a:gd name="T26" fmla="*/ 3 w 45"/>
                <a:gd name="T27" fmla="*/ 15 h 42"/>
                <a:gd name="T28" fmla="*/ 3 w 45"/>
                <a:gd name="T29" fmla="*/ 17 h 42"/>
                <a:gd name="T30" fmla="*/ 3 w 45"/>
                <a:gd name="T31" fmla="*/ 19 h 42"/>
                <a:gd name="T32" fmla="*/ 0 w 45"/>
                <a:gd name="T33" fmla="*/ 1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1" name="Freeform 569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3 h 27"/>
                <a:gd name="T2" fmla="*/ 1 w 30"/>
                <a:gd name="T3" fmla="*/ 2 h 27"/>
                <a:gd name="T4" fmla="*/ 5 w 30"/>
                <a:gd name="T5" fmla="*/ 2 h 27"/>
                <a:gd name="T6" fmla="*/ 6 w 30"/>
                <a:gd name="T7" fmla="*/ 0 h 27"/>
                <a:gd name="T8" fmla="*/ 10 w 30"/>
                <a:gd name="T9" fmla="*/ 0 h 27"/>
                <a:gd name="T10" fmla="*/ 6 w 30"/>
                <a:gd name="T11" fmla="*/ 2 h 27"/>
                <a:gd name="T12" fmla="*/ 5 w 30"/>
                <a:gd name="T13" fmla="*/ 2 h 27"/>
                <a:gd name="T14" fmla="*/ 4 w 30"/>
                <a:gd name="T15" fmla="*/ 3 h 27"/>
                <a:gd name="T16" fmla="*/ 0 w 30"/>
                <a:gd name="T17" fmla="*/ 3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2" name="Freeform 570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7 w 35"/>
                <a:gd name="T1" fmla="*/ 0 h 35"/>
                <a:gd name="T2" fmla="*/ 5 w 35"/>
                <a:gd name="T3" fmla="*/ 5 h 35"/>
                <a:gd name="T4" fmla="*/ 3 w 35"/>
                <a:gd name="T5" fmla="*/ 9 h 35"/>
                <a:gd name="T6" fmla="*/ 3 w 35"/>
                <a:gd name="T7" fmla="*/ 13 h 35"/>
                <a:gd name="T8" fmla="*/ 1 w 35"/>
                <a:gd name="T9" fmla="*/ 14 h 35"/>
                <a:gd name="T10" fmla="*/ 0 w 35"/>
                <a:gd name="T11" fmla="*/ 13 h 35"/>
                <a:gd name="T12" fmla="*/ 3 w 35"/>
                <a:gd name="T13" fmla="*/ 11 h 35"/>
                <a:gd name="T14" fmla="*/ 3 w 35"/>
                <a:gd name="T15" fmla="*/ 8 h 35"/>
                <a:gd name="T16" fmla="*/ 3 w 35"/>
                <a:gd name="T17" fmla="*/ 6 h 35"/>
                <a:gd name="T18" fmla="*/ 3 w 35"/>
                <a:gd name="T19" fmla="*/ 5 h 35"/>
                <a:gd name="T20" fmla="*/ 5 w 35"/>
                <a:gd name="T21" fmla="*/ 5 h 35"/>
                <a:gd name="T22" fmla="*/ 6 w 35"/>
                <a:gd name="T23" fmla="*/ 2 h 35"/>
                <a:gd name="T24" fmla="*/ 7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3" name="Freeform 571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10 w 40"/>
                <a:gd name="T1" fmla="*/ 8 h 17"/>
                <a:gd name="T2" fmla="*/ 9 w 40"/>
                <a:gd name="T3" fmla="*/ 8 h 17"/>
                <a:gd name="T4" fmla="*/ 8 w 40"/>
                <a:gd name="T5" fmla="*/ 8 h 17"/>
                <a:gd name="T6" fmla="*/ 7 w 40"/>
                <a:gd name="T7" fmla="*/ 8 h 17"/>
                <a:gd name="T8" fmla="*/ 5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5 w 40"/>
                <a:gd name="T27" fmla="*/ 8 h 17"/>
                <a:gd name="T28" fmla="*/ 7 w 40"/>
                <a:gd name="T29" fmla="*/ 8 h 17"/>
                <a:gd name="T30" fmla="*/ 9 w 40"/>
                <a:gd name="T31" fmla="*/ 8 h 17"/>
                <a:gd name="T32" fmla="*/ 10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4" name="Freeform 572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9 w 45"/>
                <a:gd name="T1" fmla="*/ 0 h 10"/>
                <a:gd name="T2" fmla="*/ 9 w 45"/>
                <a:gd name="T3" fmla="*/ 0 h 10"/>
                <a:gd name="T4" fmla="*/ 8 w 45"/>
                <a:gd name="T5" fmla="*/ 0 h 10"/>
                <a:gd name="T6" fmla="*/ 6 w 45"/>
                <a:gd name="T7" fmla="*/ 0 h 10"/>
                <a:gd name="T8" fmla="*/ 4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4 w 45"/>
                <a:gd name="T25" fmla="*/ 5 h 10"/>
                <a:gd name="T26" fmla="*/ 6 w 45"/>
                <a:gd name="T27" fmla="*/ 5 h 10"/>
                <a:gd name="T28" fmla="*/ 8 w 45"/>
                <a:gd name="T29" fmla="*/ 3 h 10"/>
                <a:gd name="T30" fmla="*/ 9 w 45"/>
                <a:gd name="T31" fmla="*/ 1 h 10"/>
                <a:gd name="T32" fmla="*/ 9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5" name="Freeform 573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6 w 42"/>
                <a:gd name="T1" fmla="*/ 12 h 33"/>
                <a:gd name="T2" fmla="*/ 6 w 42"/>
                <a:gd name="T3" fmla="*/ 11 h 33"/>
                <a:gd name="T4" fmla="*/ 4 w 42"/>
                <a:gd name="T5" fmla="*/ 10 h 33"/>
                <a:gd name="T6" fmla="*/ 3 w 42"/>
                <a:gd name="T7" fmla="*/ 8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4 w 42"/>
                <a:gd name="T27" fmla="*/ 6 h 33"/>
                <a:gd name="T28" fmla="*/ 5 w 42"/>
                <a:gd name="T29" fmla="*/ 9 h 33"/>
                <a:gd name="T30" fmla="*/ 6 w 42"/>
                <a:gd name="T31" fmla="*/ 11 h 33"/>
                <a:gd name="T32" fmla="*/ 6 w 42"/>
                <a:gd name="T33" fmla="*/ 1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6" name="Freeform 574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14 h 58"/>
                <a:gd name="T2" fmla="*/ 1 w 13"/>
                <a:gd name="T3" fmla="*/ 11 h 58"/>
                <a:gd name="T4" fmla="*/ 0 w 13"/>
                <a:gd name="T5" fmla="*/ 6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6 h 58"/>
                <a:gd name="T14" fmla="*/ 6 w 13"/>
                <a:gd name="T15" fmla="*/ 11 h 58"/>
                <a:gd name="T16" fmla="*/ 2 w 13"/>
                <a:gd name="T17" fmla="*/ 14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7" name="Freeform 575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19 h 55"/>
                <a:gd name="T2" fmla="*/ 1 w 18"/>
                <a:gd name="T3" fmla="*/ 14 h 55"/>
                <a:gd name="T4" fmla="*/ 3 w 18"/>
                <a:gd name="T5" fmla="*/ 9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9 h 55"/>
                <a:gd name="T14" fmla="*/ 6 w 18"/>
                <a:gd name="T15" fmla="*/ 15 h 55"/>
                <a:gd name="T16" fmla="*/ 0 w 18"/>
                <a:gd name="T17" fmla="*/ 1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8" name="Freeform 576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12 h 54"/>
                <a:gd name="T2" fmla="*/ 2 w 12"/>
                <a:gd name="T3" fmla="*/ 10 h 54"/>
                <a:gd name="T4" fmla="*/ 0 w 12"/>
                <a:gd name="T5" fmla="*/ 6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4 h 54"/>
                <a:gd name="T14" fmla="*/ 3 w 12"/>
                <a:gd name="T15" fmla="*/ 9 h 54"/>
                <a:gd name="T16" fmla="*/ 3 w 12"/>
                <a:gd name="T17" fmla="*/ 1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9" name="Freeform 577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9 w 19"/>
                <a:gd name="T1" fmla="*/ 17 h 62"/>
                <a:gd name="T2" fmla="*/ 9 w 19"/>
                <a:gd name="T3" fmla="*/ 12 h 62"/>
                <a:gd name="T4" fmla="*/ 3 w 19"/>
                <a:gd name="T5" fmla="*/ 7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7 h 62"/>
                <a:gd name="T14" fmla="*/ 9 w 19"/>
                <a:gd name="T15" fmla="*/ 12 h 62"/>
                <a:gd name="T16" fmla="*/ 9 w 19"/>
                <a:gd name="T17" fmla="*/ 1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0" name="Freeform 578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7 w 21"/>
                <a:gd name="T1" fmla="*/ 13 h 70"/>
                <a:gd name="T2" fmla="*/ 5 w 21"/>
                <a:gd name="T3" fmla="*/ 9 h 70"/>
                <a:gd name="T4" fmla="*/ 5 w 21"/>
                <a:gd name="T5" fmla="*/ 5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6 h 70"/>
                <a:gd name="T14" fmla="*/ 6 w 21"/>
                <a:gd name="T15" fmla="*/ 9 h 70"/>
                <a:gd name="T16" fmla="*/ 7 w 21"/>
                <a:gd name="T17" fmla="*/ 1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1" name="Freeform 579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8 w 37"/>
                <a:gd name="T1" fmla="*/ 23 h 72"/>
                <a:gd name="T2" fmla="*/ 7 w 37"/>
                <a:gd name="T3" fmla="*/ 21 h 72"/>
                <a:gd name="T4" fmla="*/ 5 w 37"/>
                <a:gd name="T5" fmla="*/ 19 h 72"/>
                <a:gd name="T6" fmla="*/ 3 w 37"/>
                <a:gd name="T7" fmla="*/ 14 h 72"/>
                <a:gd name="T8" fmla="*/ 3 w 37"/>
                <a:gd name="T9" fmla="*/ 11 h 72"/>
                <a:gd name="T10" fmla="*/ 3 w 37"/>
                <a:gd name="T11" fmla="*/ 7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11 h 72"/>
                <a:gd name="T26" fmla="*/ 5 w 37"/>
                <a:gd name="T27" fmla="*/ 14 h 72"/>
                <a:gd name="T28" fmla="*/ 6 w 37"/>
                <a:gd name="T29" fmla="*/ 19 h 72"/>
                <a:gd name="T30" fmla="*/ 7 w 37"/>
                <a:gd name="T31" fmla="*/ 22 h 72"/>
                <a:gd name="T32" fmla="*/ 8 w 37"/>
                <a:gd name="T33" fmla="*/ 2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2" name="Freeform 580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7 w 44"/>
                <a:gd name="T1" fmla="*/ 14 h 68"/>
                <a:gd name="T2" fmla="*/ 6 w 44"/>
                <a:gd name="T3" fmla="*/ 13 h 68"/>
                <a:gd name="T4" fmla="*/ 5 w 44"/>
                <a:gd name="T5" fmla="*/ 11 h 68"/>
                <a:gd name="T6" fmla="*/ 3 w 44"/>
                <a:gd name="T7" fmla="*/ 9 h 68"/>
                <a:gd name="T8" fmla="*/ 3 w 44"/>
                <a:gd name="T9" fmla="*/ 7 h 68"/>
                <a:gd name="T10" fmla="*/ 3 w 44"/>
                <a:gd name="T11" fmla="*/ 4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7 h 68"/>
                <a:gd name="T26" fmla="*/ 5 w 44"/>
                <a:gd name="T27" fmla="*/ 9 h 68"/>
                <a:gd name="T28" fmla="*/ 6 w 44"/>
                <a:gd name="T29" fmla="*/ 11 h 68"/>
                <a:gd name="T30" fmla="*/ 6 w 44"/>
                <a:gd name="T31" fmla="*/ 14 h 68"/>
                <a:gd name="T32" fmla="*/ 7 w 44"/>
                <a:gd name="T33" fmla="*/ 1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3" name="Freeform 581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11 w 37"/>
                <a:gd name="T1" fmla="*/ 21 h 62"/>
                <a:gd name="T2" fmla="*/ 10 w 37"/>
                <a:gd name="T3" fmla="*/ 19 h 62"/>
                <a:gd name="T4" fmla="*/ 7 w 37"/>
                <a:gd name="T5" fmla="*/ 15 h 62"/>
                <a:gd name="T6" fmla="*/ 5 w 37"/>
                <a:gd name="T7" fmla="*/ 13 h 62"/>
                <a:gd name="T8" fmla="*/ 4 w 37"/>
                <a:gd name="T9" fmla="*/ 10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5 w 37"/>
                <a:gd name="T23" fmla="*/ 5 h 62"/>
                <a:gd name="T24" fmla="*/ 7 w 37"/>
                <a:gd name="T25" fmla="*/ 10 h 62"/>
                <a:gd name="T26" fmla="*/ 8 w 37"/>
                <a:gd name="T27" fmla="*/ 13 h 62"/>
                <a:gd name="T28" fmla="*/ 9 w 37"/>
                <a:gd name="T29" fmla="*/ 16 h 62"/>
                <a:gd name="T30" fmla="*/ 10 w 37"/>
                <a:gd name="T31" fmla="*/ 19 h 62"/>
                <a:gd name="T32" fmla="*/ 11 w 37"/>
                <a:gd name="T33" fmla="*/ 21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4" name="Freeform 582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22 h 90"/>
                <a:gd name="T2" fmla="*/ 0 w 58"/>
                <a:gd name="T3" fmla="*/ 21 h 90"/>
                <a:gd name="T4" fmla="*/ 3 w 58"/>
                <a:gd name="T5" fmla="*/ 18 h 90"/>
                <a:gd name="T6" fmla="*/ 3 w 58"/>
                <a:gd name="T7" fmla="*/ 15 h 90"/>
                <a:gd name="T8" fmla="*/ 3 w 58"/>
                <a:gd name="T9" fmla="*/ 11 h 90"/>
                <a:gd name="T10" fmla="*/ 4 w 58"/>
                <a:gd name="T11" fmla="*/ 8 h 90"/>
                <a:gd name="T12" fmla="*/ 6 w 58"/>
                <a:gd name="T13" fmla="*/ 4 h 90"/>
                <a:gd name="T14" fmla="*/ 8 w 58"/>
                <a:gd name="T15" fmla="*/ 4 h 90"/>
                <a:gd name="T16" fmla="*/ 9 w 58"/>
                <a:gd name="T17" fmla="*/ 0 h 90"/>
                <a:gd name="T18" fmla="*/ 8 w 58"/>
                <a:gd name="T19" fmla="*/ 4 h 90"/>
                <a:gd name="T20" fmla="*/ 8 w 58"/>
                <a:gd name="T21" fmla="*/ 4 h 90"/>
                <a:gd name="T22" fmla="*/ 6 w 58"/>
                <a:gd name="T23" fmla="*/ 9 h 90"/>
                <a:gd name="T24" fmla="*/ 5 w 58"/>
                <a:gd name="T25" fmla="*/ 12 h 90"/>
                <a:gd name="T26" fmla="*/ 3 w 58"/>
                <a:gd name="T27" fmla="*/ 16 h 90"/>
                <a:gd name="T28" fmla="*/ 3 w 58"/>
                <a:gd name="T29" fmla="*/ 19 h 90"/>
                <a:gd name="T30" fmla="*/ 3 w 58"/>
                <a:gd name="T31" fmla="*/ 22 h 90"/>
                <a:gd name="T32" fmla="*/ 1 w 58"/>
                <a:gd name="T33" fmla="*/ 22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5" name="Freeform 583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19 h 70"/>
                <a:gd name="T2" fmla="*/ 0 w 48"/>
                <a:gd name="T3" fmla="*/ 17 h 70"/>
                <a:gd name="T4" fmla="*/ 2 w 48"/>
                <a:gd name="T5" fmla="*/ 16 h 70"/>
                <a:gd name="T6" fmla="*/ 4 w 48"/>
                <a:gd name="T7" fmla="*/ 13 h 70"/>
                <a:gd name="T8" fmla="*/ 4 w 48"/>
                <a:gd name="T9" fmla="*/ 11 h 70"/>
                <a:gd name="T10" fmla="*/ 5 w 48"/>
                <a:gd name="T11" fmla="*/ 7 h 70"/>
                <a:gd name="T12" fmla="*/ 7 w 48"/>
                <a:gd name="T13" fmla="*/ 4 h 70"/>
                <a:gd name="T14" fmla="*/ 9 w 48"/>
                <a:gd name="T15" fmla="*/ 4 h 70"/>
                <a:gd name="T16" fmla="*/ 11 w 48"/>
                <a:gd name="T17" fmla="*/ 0 h 70"/>
                <a:gd name="T18" fmla="*/ 10 w 48"/>
                <a:gd name="T19" fmla="*/ 4 h 70"/>
                <a:gd name="T20" fmla="*/ 9 w 48"/>
                <a:gd name="T21" fmla="*/ 4 h 70"/>
                <a:gd name="T22" fmla="*/ 7 w 48"/>
                <a:gd name="T23" fmla="*/ 9 h 70"/>
                <a:gd name="T24" fmla="*/ 5 w 48"/>
                <a:gd name="T25" fmla="*/ 12 h 70"/>
                <a:gd name="T26" fmla="*/ 4 w 48"/>
                <a:gd name="T27" fmla="*/ 15 h 70"/>
                <a:gd name="T28" fmla="*/ 4 w 48"/>
                <a:gd name="T29" fmla="*/ 17 h 70"/>
                <a:gd name="T30" fmla="*/ 4 w 48"/>
                <a:gd name="T31" fmla="*/ 19 h 70"/>
                <a:gd name="T32" fmla="*/ 0 w 48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6" name="Freeform 584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9 w 44"/>
                <a:gd name="T1" fmla="*/ 17 h 68"/>
                <a:gd name="T2" fmla="*/ 8 w 44"/>
                <a:gd name="T3" fmla="*/ 16 h 68"/>
                <a:gd name="T4" fmla="*/ 7 w 44"/>
                <a:gd name="T5" fmla="*/ 14 h 68"/>
                <a:gd name="T6" fmla="*/ 5 w 44"/>
                <a:gd name="T7" fmla="*/ 11 h 68"/>
                <a:gd name="T8" fmla="*/ 3 w 44"/>
                <a:gd name="T9" fmla="*/ 8 h 68"/>
                <a:gd name="T10" fmla="*/ 3 w 44"/>
                <a:gd name="T11" fmla="*/ 5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5 w 44"/>
                <a:gd name="T25" fmla="*/ 8 h 68"/>
                <a:gd name="T26" fmla="*/ 7 w 44"/>
                <a:gd name="T27" fmla="*/ 11 h 68"/>
                <a:gd name="T28" fmla="*/ 8 w 44"/>
                <a:gd name="T29" fmla="*/ 14 h 68"/>
                <a:gd name="T30" fmla="*/ 8 w 44"/>
                <a:gd name="T31" fmla="*/ 16 h 68"/>
                <a:gd name="T32" fmla="*/ 9 w 44"/>
                <a:gd name="T33" fmla="*/ 1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7" name="Freeform 585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7 w 173"/>
                <a:gd name="T1" fmla="*/ 10 h 178"/>
                <a:gd name="T2" fmla="*/ 3 w 173"/>
                <a:gd name="T3" fmla="*/ 14 h 178"/>
                <a:gd name="T4" fmla="*/ 5 w 173"/>
                <a:gd name="T5" fmla="*/ 19 h 178"/>
                <a:gd name="T6" fmla="*/ 9 w 173"/>
                <a:gd name="T7" fmla="*/ 20 h 178"/>
                <a:gd name="T8" fmla="*/ 11 w 173"/>
                <a:gd name="T9" fmla="*/ 21 h 178"/>
                <a:gd name="T10" fmla="*/ 14 w 173"/>
                <a:gd name="T11" fmla="*/ 24 h 178"/>
                <a:gd name="T12" fmla="*/ 11 w 173"/>
                <a:gd name="T13" fmla="*/ 24 h 178"/>
                <a:gd name="T14" fmla="*/ 9 w 173"/>
                <a:gd name="T15" fmla="*/ 24 h 178"/>
                <a:gd name="T16" fmla="*/ 7 w 173"/>
                <a:gd name="T17" fmla="*/ 21 h 178"/>
                <a:gd name="T18" fmla="*/ 3 w 173"/>
                <a:gd name="T19" fmla="*/ 22 h 178"/>
                <a:gd name="T20" fmla="*/ 0 w 173"/>
                <a:gd name="T21" fmla="*/ 27 h 178"/>
                <a:gd name="T22" fmla="*/ 3 w 173"/>
                <a:gd name="T23" fmla="*/ 31 h 178"/>
                <a:gd name="T24" fmla="*/ 3 w 173"/>
                <a:gd name="T25" fmla="*/ 32 h 178"/>
                <a:gd name="T26" fmla="*/ 7 w 173"/>
                <a:gd name="T27" fmla="*/ 32 h 178"/>
                <a:gd name="T28" fmla="*/ 9 w 173"/>
                <a:gd name="T29" fmla="*/ 31 h 178"/>
                <a:gd name="T30" fmla="*/ 13 w 173"/>
                <a:gd name="T31" fmla="*/ 31 h 178"/>
                <a:gd name="T32" fmla="*/ 9 w 173"/>
                <a:gd name="T33" fmla="*/ 35 h 178"/>
                <a:gd name="T34" fmla="*/ 10 w 173"/>
                <a:gd name="T35" fmla="*/ 40 h 178"/>
                <a:gd name="T36" fmla="*/ 13 w 173"/>
                <a:gd name="T37" fmla="*/ 40 h 178"/>
                <a:gd name="T38" fmla="*/ 17 w 173"/>
                <a:gd name="T39" fmla="*/ 40 h 178"/>
                <a:gd name="T40" fmla="*/ 18 w 173"/>
                <a:gd name="T41" fmla="*/ 35 h 178"/>
                <a:gd name="T42" fmla="*/ 17 w 173"/>
                <a:gd name="T43" fmla="*/ 31 h 178"/>
                <a:gd name="T44" fmla="*/ 17 w 173"/>
                <a:gd name="T45" fmla="*/ 30 h 178"/>
                <a:gd name="T46" fmla="*/ 19 w 173"/>
                <a:gd name="T47" fmla="*/ 31 h 178"/>
                <a:gd name="T48" fmla="*/ 21 w 173"/>
                <a:gd name="T49" fmla="*/ 35 h 178"/>
                <a:gd name="T50" fmla="*/ 26 w 173"/>
                <a:gd name="T51" fmla="*/ 35 h 178"/>
                <a:gd name="T52" fmla="*/ 31 w 173"/>
                <a:gd name="T53" fmla="*/ 37 h 178"/>
                <a:gd name="T54" fmla="*/ 35 w 173"/>
                <a:gd name="T55" fmla="*/ 34 h 178"/>
                <a:gd name="T56" fmla="*/ 37 w 173"/>
                <a:gd name="T57" fmla="*/ 31 h 178"/>
                <a:gd name="T58" fmla="*/ 36 w 173"/>
                <a:gd name="T59" fmla="*/ 30 h 178"/>
                <a:gd name="T60" fmla="*/ 30 w 173"/>
                <a:gd name="T61" fmla="*/ 27 h 178"/>
                <a:gd name="T62" fmla="*/ 27 w 173"/>
                <a:gd name="T63" fmla="*/ 26 h 178"/>
                <a:gd name="T64" fmla="*/ 29 w 173"/>
                <a:gd name="T65" fmla="*/ 22 h 178"/>
                <a:gd name="T66" fmla="*/ 33 w 173"/>
                <a:gd name="T67" fmla="*/ 20 h 178"/>
                <a:gd name="T68" fmla="*/ 38 w 173"/>
                <a:gd name="T69" fmla="*/ 17 h 178"/>
                <a:gd name="T70" fmla="*/ 38 w 173"/>
                <a:gd name="T71" fmla="*/ 12 h 178"/>
                <a:gd name="T72" fmla="*/ 34 w 173"/>
                <a:gd name="T73" fmla="*/ 10 h 178"/>
                <a:gd name="T74" fmla="*/ 29 w 173"/>
                <a:gd name="T75" fmla="*/ 12 h 178"/>
                <a:gd name="T76" fmla="*/ 29 w 173"/>
                <a:gd name="T77" fmla="*/ 15 h 178"/>
                <a:gd name="T78" fmla="*/ 25 w 173"/>
                <a:gd name="T79" fmla="*/ 19 h 178"/>
                <a:gd name="T80" fmla="*/ 23 w 173"/>
                <a:gd name="T81" fmla="*/ 18 h 178"/>
                <a:gd name="T82" fmla="*/ 23 w 173"/>
                <a:gd name="T83" fmla="*/ 16 h 178"/>
                <a:gd name="T84" fmla="*/ 24 w 173"/>
                <a:gd name="T85" fmla="*/ 11 h 178"/>
                <a:gd name="T86" fmla="*/ 27 w 173"/>
                <a:gd name="T87" fmla="*/ 7 h 178"/>
                <a:gd name="T88" fmla="*/ 25 w 173"/>
                <a:gd name="T89" fmla="*/ 4 h 178"/>
                <a:gd name="T90" fmla="*/ 20 w 173"/>
                <a:gd name="T91" fmla="*/ 1 h 178"/>
                <a:gd name="T92" fmla="*/ 17 w 173"/>
                <a:gd name="T93" fmla="*/ 4 h 178"/>
                <a:gd name="T94" fmla="*/ 15 w 173"/>
                <a:gd name="T95" fmla="*/ 5 h 178"/>
                <a:gd name="T96" fmla="*/ 17 w 173"/>
                <a:gd name="T97" fmla="*/ 10 h 178"/>
                <a:gd name="T98" fmla="*/ 19 w 173"/>
                <a:gd name="T99" fmla="*/ 13 h 178"/>
                <a:gd name="T100" fmla="*/ 18 w 173"/>
                <a:gd name="T101" fmla="*/ 17 h 178"/>
                <a:gd name="T102" fmla="*/ 17 w 173"/>
                <a:gd name="T103" fmla="*/ 18 h 178"/>
                <a:gd name="T104" fmla="*/ 14 w 173"/>
                <a:gd name="T105" fmla="*/ 13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8" name="Freeform 586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38 w 179"/>
                <a:gd name="T1" fmla="*/ 0 h 309"/>
                <a:gd name="T2" fmla="*/ 36 w 179"/>
                <a:gd name="T3" fmla="*/ 4 h 309"/>
                <a:gd name="T4" fmla="*/ 32 w 179"/>
                <a:gd name="T5" fmla="*/ 8 h 309"/>
                <a:gd name="T6" fmla="*/ 28 w 179"/>
                <a:gd name="T7" fmla="*/ 11 h 309"/>
                <a:gd name="T8" fmla="*/ 24 w 179"/>
                <a:gd name="T9" fmla="*/ 14 h 309"/>
                <a:gd name="T10" fmla="*/ 19 w 179"/>
                <a:gd name="T11" fmla="*/ 15 h 309"/>
                <a:gd name="T12" fmla="*/ 16 w 179"/>
                <a:gd name="T13" fmla="*/ 17 h 309"/>
                <a:gd name="T14" fmla="*/ 11 w 179"/>
                <a:gd name="T15" fmla="*/ 17 h 309"/>
                <a:gd name="T16" fmla="*/ 8 w 179"/>
                <a:gd name="T17" fmla="*/ 17 h 309"/>
                <a:gd name="T18" fmla="*/ 8 w 179"/>
                <a:gd name="T19" fmla="*/ 19 h 309"/>
                <a:gd name="T20" fmla="*/ 8 w 179"/>
                <a:gd name="T21" fmla="*/ 21 h 309"/>
                <a:gd name="T22" fmla="*/ 8 w 179"/>
                <a:gd name="T23" fmla="*/ 23 h 309"/>
                <a:gd name="T24" fmla="*/ 7 w 179"/>
                <a:gd name="T25" fmla="*/ 25 h 309"/>
                <a:gd name="T26" fmla="*/ 6 w 179"/>
                <a:gd name="T27" fmla="*/ 27 h 309"/>
                <a:gd name="T28" fmla="*/ 4 w 179"/>
                <a:gd name="T29" fmla="*/ 30 h 309"/>
                <a:gd name="T30" fmla="*/ 3 w 179"/>
                <a:gd name="T31" fmla="*/ 30 h 309"/>
                <a:gd name="T32" fmla="*/ 0 w 179"/>
                <a:gd name="T33" fmla="*/ 32 h 309"/>
                <a:gd name="T34" fmla="*/ 3 w 179"/>
                <a:gd name="T35" fmla="*/ 36 h 309"/>
                <a:gd name="T36" fmla="*/ 4 w 179"/>
                <a:gd name="T37" fmla="*/ 42 h 309"/>
                <a:gd name="T38" fmla="*/ 4 w 179"/>
                <a:gd name="T39" fmla="*/ 47 h 309"/>
                <a:gd name="T40" fmla="*/ 3 w 179"/>
                <a:gd name="T41" fmla="*/ 52 h 309"/>
                <a:gd name="T42" fmla="*/ 4 w 179"/>
                <a:gd name="T43" fmla="*/ 53 h 309"/>
                <a:gd name="T44" fmla="*/ 7 w 179"/>
                <a:gd name="T45" fmla="*/ 54 h 309"/>
                <a:gd name="T46" fmla="*/ 9 w 179"/>
                <a:gd name="T47" fmla="*/ 56 h 309"/>
                <a:gd name="T48" fmla="*/ 11 w 179"/>
                <a:gd name="T49" fmla="*/ 58 h 309"/>
                <a:gd name="T50" fmla="*/ 14 w 179"/>
                <a:gd name="T51" fmla="*/ 60 h 309"/>
                <a:gd name="T52" fmla="*/ 16 w 179"/>
                <a:gd name="T53" fmla="*/ 62 h 309"/>
                <a:gd name="T54" fmla="*/ 18 w 179"/>
                <a:gd name="T55" fmla="*/ 66 h 309"/>
                <a:gd name="T56" fmla="*/ 19 w 179"/>
                <a:gd name="T57" fmla="*/ 70 h 309"/>
                <a:gd name="T58" fmla="*/ 19 w 179"/>
                <a:gd name="T59" fmla="*/ 67 h 309"/>
                <a:gd name="T60" fmla="*/ 21 w 179"/>
                <a:gd name="T61" fmla="*/ 65 h 309"/>
                <a:gd name="T62" fmla="*/ 23 w 179"/>
                <a:gd name="T63" fmla="*/ 62 h 309"/>
                <a:gd name="T64" fmla="*/ 24 w 179"/>
                <a:gd name="T65" fmla="*/ 60 h 309"/>
                <a:gd name="T66" fmla="*/ 27 w 179"/>
                <a:gd name="T67" fmla="*/ 58 h 309"/>
                <a:gd name="T68" fmla="*/ 29 w 179"/>
                <a:gd name="T69" fmla="*/ 56 h 309"/>
                <a:gd name="T70" fmla="*/ 32 w 179"/>
                <a:gd name="T71" fmla="*/ 54 h 309"/>
                <a:gd name="T72" fmla="*/ 35 w 179"/>
                <a:gd name="T73" fmla="*/ 54 h 309"/>
                <a:gd name="T74" fmla="*/ 33 w 179"/>
                <a:gd name="T75" fmla="*/ 51 h 309"/>
                <a:gd name="T76" fmla="*/ 33 w 179"/>
                <a:gd name="T77" fmla="*/ 47 h 309"/>
                <a:gd name="T78" fmla="*/ 33 w 179"/>
                <a:gd name="T79" fmla="*/ 43 h 309"/>
                <a:gd name="T80" fmla="*/ 37 w 179"/>
                <a:gd name="T81" fmla="*/ 39 h 309"/>
                <a:gd name="T82" fmla="*/ 33 w 179"/>
                <a:gd name="T83" fmla="*/ 30 h 309"/>
                <a:gd name="T84" fmla="*/ 33 w 179"/>
                <a:gd name="T85" fmla="*/ 23 h 309"/>
                <a:gd name="T86" fmla="*/ 33 w 179"/>
                <a:gd name="T87" fmla="*/ 17 h 309"/>
                <a:gd name="T88" fmla="*/ 34 w 179"/>
                <a:gd name="T89" fmla="*/ 11 h 309"/>
                <a:gd name="T90" fmla="*/ 35 w 179"/>
                <a:gd name="T91" fmla="*/ 9 h 309"/>
                <a:gd name="T92" fmla="*/ 37 w 179"/>
                <a:gd name="T93" fmla="*/ 6 h 309"/>
                <a:gd name="T94" fmla="*/ 38 w 179"/>
                <a:gd name="T95" fmla="*/ 3 h 309"/>
                <a:gd name="T96" fmla="*/ 38 w 179"/>
                <a:gd name="T97" fmla="*/ 3 h 309"/>
                <a:gd name="T98" fmla="*/ 39 w 179"/>
                <a:gd name="T99" fmla="*/ 3 h 309"/>
                <a:gd name="T100" fmla="*/ 39 w 179"/>
                <a:gd name="T101" fmla="*/ 3 h 309"/>
                <a:gd name="T102" fmla="*/ 38 w 179"/>
                <a:gd name="T103" fmla="*/ 3 h 309"/>
                <a:gd name="T104" fmla="*/ 38 w 179"/>
                <a:gd name="T105" fmla="*/ 2 h 309"/>
                <a:gd name="T106" fmla="*/ 38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9" name="Freeform 587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36 w 334"/>
                <a:gd name="T1" fmla="*/ 0 h 256"/>
                <a:gd name="T2" fmla="*/ 34 w 334"/>
                <a:gd name="T3" fmla="*/ 3 h 256"/>
                <a:gd name="T4" fmla="*/ 30 w 334"/>
                <a:gd name="T5" fmla="*/ 4 h 256"/>
                <a:gd name="T6" fmla="*/ 25 w 334"/>
                <a:gd name="T7" fmla="*/ 4 h 256"/>
                <a:gd name="T8" fmla="*/ 22 w 334"/>
                <a:gd name="T9" fmla="*/ 5 h 256"/>
                <a:gd name="T10" fmla="*/ 17 w 334"/>
                <a:gd name="T11" fmla="*/ 7 h 256"/>
                <a:gd name="T12" fmla="*/ 13 w 334"/>
                <a:gd name="T13" fmla="*/ 8 h 256"/>
                <a:gd name="T14" fmla="*/ 9 w 334"/>
                <a:gd name="T15" fmla="*/ 9 h 256"/>
                <a:gd name="T16" fmla="*/ 5 w 334"/>
                <a:gd name="T17" fmla="*/ 9 h 256"/>
                <a:gd name="T18" fmla="*/ 4 w 334"/>
                <a:gd name="T19" fmla="*/ 9 h 256"/>
                <a:gd name="T20" fmla="*/ 4 w 334"/>
                <a:gd name="T21" fmla="*/ 8 h 256"/>
                <a:gd name="T22" fmla="*/ 4 w 334"/>
                <a:gd name="T23" fmla="*/ 8 h 256"/>
                <a:gd name="T24" fmla="*/ 0 w 334"/>
                <a:gd name="T25" fmla="*/ 8 h 256"/>
                <a:gd name="T26" fmla="*/ 4 w 334"/>
                <a:gd name="T27" fmla="*/ 11 h 256"/>
                <a:gd name="T28" fmla="*/ 9 w 334"/>
                <a:gd name="T29" fmla="*/ 14 h 256"/>
                <a:gd name="T30" fmla="*/ 11 w 334"/>
                <a:gd name="T31" fmla="*/ 18 h 256"/>
                <a:gd name="T32" fmla="*/ 15 w 334"/>
                <a:gd name="T33" fmla="*/ 24 h 256"/>
                <a:gd name="T34" fmla="*/ 17 w 334"/>
                <a:gd name="T35" fmla="*/ 28 h 256"/>
                <a:gd name="T36" fmla="*/ 19 w 334"/>
                <a:gd name="T37" fmla="*/ 34 h 256"/>
                <a:gd name="T38" fmla="*/ 21 w 334"/>
                <a:gd name="T39" fmla="*/ 40 h 256"/>
                <a:gd name="T40" fmla="*/ 22 w 334"/>
                <a:gd name="T41" fmla="*/ 47 h 256"/>
                <a:gd name="T42" fmla="*/ 24 w 334"/>
                <a:gd name="T43" fmla="*/ 47 h 256"/>
                <a:gd name="T44" fmla="*/ 27 w 334"/>
                <a:gd name="T45" fmla="*/ 47 h 256"/>
                <a:gd name="T46" fmla="*/ 30 w 334"/>
                <a:gd name="T47" fmla="*/ 47 h 256"/>
                <a:gd name="T48" fmla="*/ 32 w 334"/>
                <a:gd name="T49" fmla="*/ 50 h 256"/>
                <a:gd name="T50" fmla="*/ 35 w 334"/>
                <a:gd name="T51" fmla="*/ 52 h 256"/>
                <a:gd name="T52" fmla="*/ 39 w 334"/>
                <a:gd name="T53" fmla="*/ 54 h 256"/>
                <a:gd name="T54" fmla="*/ 41 w 334"/>
                <a:gd name="T55" fmla="*/ 59 h 256"/>
                <a:gd name="T56" fmla="*/ 42 w 334"/>
                <a:gd name="T57" fmla="*/ 62 h 256"/>
                <a:gd name="T58" fmla="*/ 46 w 334"/>
                <a:gd name="T59" fmla="*/ 61 h 256"/>
                <a:gd name="T60" fmla="*/ 48 w 334"/>
                <a:gd name="T61" fmla="*/ 59 h 256"/>
                <a:gd name="T62" fmla="*/ 53 w 334"/>
                <a:gd name="T63" fmla="*/ 56 h 256"/>
                <a:gd name="T64" fmla="*/ 57 w 334"/>
                <a:gd name="T65" fmla="*/ 54 h 256"/>
                <a:gd name="T66" fmla="*/ 61 w 334"/>
                <a:gd name="T67" fmla="*/ 54 h 256"/>
                <a:gd name="T68" fmla="*/ 67 w 334"/>
                <a:gd name="T69" fmla="*/ 54 h 256"/>
                <a:gd name="T70" fmla="*/ 73 w 334"/>
                <a:gd name="T71" fmla="*/ 57 h 256"/>
                <a:gd name="T72" fmla="*/ 79 w 334"/>
                <a:gd name="T73" fmla="*/ 59 h 256"/>
                <a:gd name="T74" fmla="*/ 77 w 334"/>
                <a:gd name="T75" fmla="*/ 58 h 256"/>
                <a:gd name="T76" fmla="*/ 75 w 334"/>
                <a:gd name="T77" fmla="*/ 54 h 256"/>
                <a:gd name="T78" fmla="*/ 74 w 334"/>
                <a:gd name="T79" fmla="*/ 52 h 256"/>
                <a:gd name="T80" fmla="*/ 72 w 334"/>
                <a:gd name="T81" fmla="*/ 47 h 256"/>
                <a:gd name="T82" fmla="*/ 72 w 334"/>
                <a:gd name="T83" fmla="*/ 41 h 256"/>
                <a:gd name="T84" fmla="*/ 72 w 334"/>
                <a:gd name="T85" fmla="*/ 38 h 256"/>
                <a:gd name="T86" fmla="*/ 74 w 334"/>
                <a:gd name="T87" fmla="*/ 32 h 256"/>
                <a:gd name="T88" fmla="*/ 76 w 334"/>
                <a:gd name="T89" fmla="*/ 26 h 256"/>
                <a:gd name="T90" fmla="*/ 72 w 334"/>
                <a:gd name="T91" fmla="*/ 25 h 256"/>
                <a:gd name="T92" fmla="*/ 68 w 334"/>
                <a:gd name="T93" fmla="*/ 25 h 256"/>
                <a:gd name="T94" fmla="*/ 65 w 334"/>
                <a:gd name="T95" fmla="*/ 22 h 256"/>
                <a:gd name="T96" fmla="*/ 61 w 334"/>
                <a:gd name="T97" fmla="*/ 21 h 256"/>
                <a:gd name="T98" fmla="*/ 59 w 334"/>
                <a:gd name="T99" fmla="*/ 18 h 256"/>
                <a:gd name="T100" fmla="*/ 57 w 334"/>
                <a:gd name="T101" fmla="*/ 14 h 256"/>
                <a:gd name="T102" fmla="*/ 55 w 334"/>
                <a:gd name="T103" fmla="*/ 10 h 256"/>
                <a:gd name="T104" fmla="*/ 55 w 334"/>
                <a:gd name="T105" fmla="*/ 4 h 256"/>
                <a:gd name="T106" fmla="*/ 53 w 334"/>
                <a:gd name="T107" fmla="*/ 4 h 256"/>
                <a:gd name="T108" fmla="*/ 51 w 334"/>
                <a:gd name="T109" fmla="*/ 4 h 256"/>
                <a:gd name="T110" fmla="*/ 48 w 334"/>
                <a:gd name="T111" fmla="*/ 5 h 256"/>
                <a:gd name="T112" fmla="*/ 46 w 334"/>
                <a:gd name="T113" fmla="*/ 4 h 256"/>
                <a:gd name="T114" fmla="*/ 44 w 334"/>
                <a:gd name="T115" fmla="*/ 4 h 256"/>
                <a:gd name="T116" fmla="*/ 41 w 334"/>
                <a:gd name="T117" fmla="*/ 4 h 256"/>
                <a:gd name="T118" fmla="*/ 39 w 334"/>
                <a:gd name="T119" fmla="*/ 4 h 256"/>
                <a:gd name="T120" fmla="*/ 36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0" name="Freeform 588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60 w 293"/>
                <a:gd name="T1" fmla="*/ 40 h 361"/>
                <a:gd name="T2" fmla="*/ 52 w 293"/>
                <a:gd name="T3" fmla="*/ 41 h 361"/>
                <a:gd name="T4" fmla="*/ 40 w 293"/>
                <a:gd name="T5" fmla="*/ 46 h 361"/>
                <a:gd name="T6" fmla="*/ 28 w 293"/>
                <a:gd name="T7" fmla="*/ 54 h 361"/>
                <a:gd name="T8" fmla="*/ 23 w 293"/>
                <a:gd name="T9" fmla="*/ 67 h 361"/>
                <a:gd name="T10" fmla="*/ 20 w 293"/>
                <a:gd name="T11" fmla="*/ 73 h 361"/>
                <a:gd name="T12" fmla="*/ 18 w 293"/>
                <a:gd name="T13" fmla="*/ 77 h 361"/>
                <a:gd name="T14" fmla="*/ 16 w 293"/>
                <a:gd name="T15" fmla="*/ 81 h 361"/>
                <a:gd name="T16" fmla="*/ 11 w 293"/>
                <a:gd name="T17" fmla="*/ 81 h 361"/>
                <a:gd name="T18" fmla="*/ 8 w 293"/>
                <a:gd name="T19" fmla="*/ 81 h 361"/>
                <a:gd name="T20" fmla="*/ 4 w 293"/>
                <a:gd name="T21" fmla="*/ 82 h 361"/>
                <a:gd name="T22" fmla="*/ 4 w 293"/>
                <a:gd name="T23" fmla="*/ 83 h 361"/>
                <a:gd name="T24" fmla="*/ 1 w 293"/>
                <a:gd name="T25" fmla="*/ 83 h 361"/>
                <a:gd name="T26" fmla="*/ 0 w 293"/>
                <a:gd name="T27" fmla="*/ 83 h 361"/>
                <a:gd name="T28" fmla="*/ 6 w 293"/>
                <a:gd name="T29" fmla="*/ 80 h 361"/>
                <a:gd name="T30" fmla="*/ 14 w 293"/>
                <a:gd name="T31" fmla="*/ 71 h 361"/>
                <a:gd name="T32" fmla="*/ 18 w 293"/>
                <a:gd name="T33" fmla="*/ 62 h 361"/>
                <a:gd name="T34" fmla="*/ 18 w 293"/>
                <a:gd name="T35" fmla="*/ 53 h 361"/>
                <a:gd name="T36" fmla="*/ 18 w 293"/>
                <a:gd name="T37" fmla="*/ 46 h 361"/>
                <a:gd name="T38" fmla="*/ 16 w 293"/>
                <a:gd name="T39" fmla="*/ 40 h 361"/>
                <a:gd name="T40" fmla="*/ 18 w 293"/>
                <a:gd name="T41" fmla="*/ 35 h 361"/>
                <a:gd name="T42" fmla="*/ 23 w 293"/>
                <a:gd name="T43" fmla="*/ 32 h 361"/>
                <a:gd name="T44" fmla="*/ 28 w 293"/>
                <a:gd name="T45" fmla="*/ 26 h 361"/>
                <a:gd name="T46" fmla="*/ 29 w 293"/>
                <a:gd name="T47" fmla="*/ 18 h 361"/>
                <a:gd name="T48" fmla="*/ 32 w 293"/>
                <a:gd name="T49" fmla="*/ 15 h 361"/>
                <a:gd name="T50" fmla="*/ 41 w 293"/>
                <a:gd name="T51" fmla="*/ 12 h 361"/>
                <a:gd name="T52" fmla="*/ 48 w 293"/>
                <a:gd name="T53" fmla="*/ 9 h 361"/>
                <a:gd name="T54" fmla="*/ 56 w 293"/>
                <a:gd name="T55" fmla="*/ 4 h 361"/>
                <a:gd name="T56" fmla="*/ 59 w 293"/>
                <a:gd name="T57" fmla="*/ 4 h 361"/>
                <a:gd name="T58" fmla="*/ 60 w 293"/>
                <a:gd name="T59" fmla="*/ 11 h 361"/>
                <a:gd name="T60" fmla="*/ 63 w 293"/>
                <a:gd name="T61" fmla="*/ 19 h 361"/>
                <a:gd name="T62" fmla="*/ 68 w 293"/>
                <a:gd name="T63" fmla="*/ 26 h 361"/>
                <a:gd name="T64" fmla="*/ 70 w 293"/>
                <a:gd name="T65" fmla="*/ 28 h 361"/>
                <a:gd name="T66" fmla="*/ 65 w 293"/>
                <a:gd name="T67" fmla="*/ 30 h 361"/>
                <a:gd name="T68" fmla="*/ 62 w 293"/>
                <a:gd name="T69" fmla="*/ 33 h 361"/>
                <a:gd name="T70" fmla="*/ 62 w 293"/>
                <a:gd name="T71" fmla="*/ 38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1" name="Freeform 589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21 w 173"/>
                <a:gd name="T1" fmla="*/ 86 h 351"/>
                <a:gd name="T2" fmla="*/ 18 w 173"/>
                <a:gd name="T3" fmla="*/ 83 h 351"/>
                <a:gd name="T4" fmla="*/ 15 w 173"/>
                <a:gd name="T5" fmla="*/ 83 h 351"/>
                <a:gd name="T6" fmla="*/ 12 w 173"/>
                <a:gd name="T7" fmla="*/ 81 h 351"/>
                <a:gd name="T8" fmla="*/ 13 w 173"/>
                <a:gd name="T9" fmla="*/ 79 h 351"/>
                <a:gd name="T10" fmla="*/ 15 w 173"/>
                <a:gd name="T11" fmla="*/ 77 h 351"/>
                <a:gd name="T12" fmla="*/ 19 w 173"/>
                <a:gd name="T13" fmla="*/ 76 h 351"/>
                <a:gd name="T14" fmla="*/ 22 w 173"/>
                <a:gd name="T15" fmla="*/ 74 h 351"/>
                <a:gd name="T16" fmla="*/ 24 w 173"/>
                <a:gd name="T17" fmla="*/ 71 h 351"/>
                <a:gd name="T18" fmla="*/ 24 w 173"/>
                <a:gd name="T19" fmla="*/ 70 h 351"/>
                <a:gd name="T20" fmla="*/ 24 w 173"/>
                <a:gd name="T21" fmla="*/ 68 h 351"/>
                <a:gd name="T22" fmla="*/ 23 w 173"/>
                <a:gd name="T23" fmla="*/ 67 h 351"/>
                <a:gd name="T24" fmla="*/ 21 w 173"/>
                <a:gd name="T25" fmla="*/ 64 h 351"/>
                <a:gd name="T26" fmla="*/ 17 w 173"/>
                <a:gd name="T27" fmla="*/ 64 h 351"/>
                <a:gd name="T28" fmla="*/ 15 w 173"/>
                <a:gd name="T29" fmla="*/ 67 h 351"/>
                <a:gd name="T30" fmla="*/ 14 w 173"/>
                <a:gd name="T31" fmla="*/ 68 h 351"/>
                <a:gd name="T32" fmla="*/ 13 w 173"/>
                <a:gd name="T33" fmla="*/ 72 h 351"/>
                <a:gd name="T34" fmla="*/ 10 w 173"/>
                <a:gd name="T35" fmla="*/ 75 h 351"/>
                <a:gd name="T36" fmla="*/ 9 w 173"/>
                <a:gd name="T37" fmla="*/ 75 h 351"/>
                <a:gd name="T38" fmla="*/ 8 w 173"/>
                <a:gd name="T39" fmla="*/ 73 h 351"/>
                <a:gd name="T40" fmla="*/ 8 w 173"/>
                <a:gd name="T41" fmla="*/ 71 h 351"/>
                <a:gd name="T42" fmla="*/ 9 w 173"/>
                <a:gd name="T43" fmla="*/ 68 h 351"/>
                <a:gd name="T44" fmla="*/ 10 w 173"/>
                <a:gd name="T45" fmla="*/ 65 h 351"/>
                <a:gd name="T46" fmla="*/ 12 w 173"/>
                <a:gd name="T47" fmla="*/ 63 h 351"/>
                <a:gd name="T48" fmla="*/ 13 w 173"/>
                <a:gd name="T49" fmla="*/ 60 h 351"/>
                <a:gd name="T50" fmla="*/ 13 w 173"/>
                <a:gd name="T51" fmla="*/ 60 h 351"/>
                <a:gd name="T52" fmla="*/ 12 w 173"/>
                <a:gd name="T53" fmla="*/ 58 h 351"/>
                <a:gd name="T54" fmla="*/ 10 w 173"/>
                <a:gd name="T55" fmla="*/ 55 h 351"/>
                <a:gd name="T56" fmla="*/ 7 w 173"/>
                <a:gd name="T57" fmla="*/ 55 h 351"/>
                <a:gd name="T58" fmla="*/ 5 w 173"/>
                <a:gd name="T59" fmla="*/ 55 h 351"/>
                <a:gd name="T60" fmla="*/ 3 w 173"/>
                <a:gd name="T61" fmla="*/ 56 h 351"/>
                <a:gd name="T62" fmla="*/ 3 w 173"/>
                <a:gd name="T63" fmla="*/ 56 h 351"/>
                <a:gd name="T64" fmla="*/ 0 w 173"/>
                <a:gd name="T65" fmla="*/ 49 h 351"/>
                <a:gd name="T66" fmla="*/ 3 w 173"/>
                <a:gd name="T67" fmla="*/ 33 h 351"/>
                <a:gd name="T68" fmla="*/ 14 w 173"/>
                <a:gd name="T69" fmla="*/ 18 h 351"/>
                <a:gd name="T70" fmla="*/ 27 w 173"/>
                <a:gd name="T71" fmla="*/ 6 h 351"/>
                <a:gd name="T72" fmla="*/ 34 w 173"/>
                <a:gd name="T73" fmla="*/ 4 h 351"/>
                <a:gd name="T74" fmla="*/ 36 w 173"/>
                <a:gd name="T75" fmla="*/ 4 h 351"/>
                <a:gd name="T76" fmla="*/ 38 w 173"/>
                <a:gd name="T77" fmla="*/ 0 h 351"/>
                <a:gd name="T78" fmla="*/ 39 w 173"/>
                <a:gd name="T79" fmla="*/ 2 h 351"/>
                <a:gd name="T80" fmla="*/ 36 w 173"/>
                <a:gd name="T81" fmla="*/ 6 h 351"/>
                <a:gd name="T82" fmla="*/ 32 w 173"/>
                <a:gd name="T83" fmla="*/ 16 h 351"/>
                <a:gd name="T84" fmla="*/ 32 w 173"/>
                <a:gd name="T85" fmla="*/ 24 h 351"/>
                <a:gd name="T86" fmla="*/ 34 w 173"/>
                <a:gd name="T87" fmla="*/ 32 h 351"/>
                <a:gd name="T88" fmla="*/ 36 w 173"/>
                <a:gd name="T89" fmla="*/ 41 h 351"/>
                <a:gd name="T90" fmla="*/ 38 w 173"/>
                <a:gd name="T91" fmla="*/ 48 h 351"/>
                <a:gd name="T92" fmla="*/ 38 w 173"/>
                <a:gd name="T93" fmla="*/ 55 h 351"/>
                <a:gd name="T94" fmla="*/ 38 w 173"/>
                <a:gd name="T95" fmla="*/ 64 h 351"/>
                <a:gd name="T96" fmla="*/ 34 w 173"/>
                <a:gd name="T97" fmla="*/ 75 h 351"/>
                <a:gd name="T98" fmla="*/ 27 w 173"/>
                <a:gd name="T99" fmla="*/ 83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2" name="Freeform 590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92 w 844"/>
                <a:gd name="T1" fmla="*/ 117 h 593"/>
                <a:gd name="T2" fmla="*/ 84 w 844"/>
                <a:gd name="T3" fmla="*/ 129 h 593"/>
                <a:gd name="T4" fmla="*/ 79 w 844"/>
                <a:gd name="T5" fmla="*/ 132 h 593"/>
                <a:gd name="T6" fmla="*/ 69 w 844"/>
                <a:gd name="T7" fmla="*/ 116 h 593"/>
                <a:gd name="T8" fmla="*/ 62 w 844"/>
                <a:gd name="T9" fmla="*/ 110 h 593"/>
                <a:gd name="T10" fmla="*/ 57 w 844"/>
                <a:gd name="T11" fmla="*/ 96 h 593"/>
                <a:gd name="T12" fmla="*/ 59 w 844"/>
                <a:gd name="T13" fmla="*/ 73 h 593"/>
                <a:gd name="T14" fmla="*/ 68 w 844"/>
                <a:gd name="T15" fmla="*/ 59 h 593"/>
                <a:gd name="T16" fmla="*/ 69 w 844"/>
                <a:gd name="T17" fmla="*/ 49 h 593"/>
                <a:gd name="T18" fmla="*/ 66 w 844"/>
                <a:gd name="T19" fmla="*/ 59 h 593"/>
                <a:gd name="T20" fmla="*/ 54 w 844"/>
                <a:gd name="T21" fmla="*/ 74 h 593"/>
                <a:gd name="T22" fmla="*/ 31 w 844"/>
                <a:gd name="T23" fmla="*/ 83 h 593"/>
                <a:gd name="T24" fmla="*/ 22 w 844"/>
                <a:gd name="T25" fmla="*/ 83 h 593"/>
                <a:gd name="T26" fmla="*/ 10 w 844"/>
                <a:gd name="T27" fmla="*/ 78 h 593"/>
                <a:gd name="T28" fmla="*/ 4 w 844"/>
                <a:gd name="T29" fmla="*/ 72 h 593"/>
                <a:gd name="T30" fmla="*/ 17 w 844"/>
                <a:gd name="T31" fmla="*/ 65 h 593"/>
                <a:gd name="T32" fmla="*/ 31 w 844"/>
                <a:gd name="T33" fmla="*/ 48 h 593"/>
                <a:gd name="T34" fmla="*/ 51 w 844"/>
                <a:gd name="T35" fmla="*/ 44 h 593"/>
                <a:gd name="T36" fmla="*/ 57 w 844"/>
                <a:gd name="T37" fmla="*/ 44 h 593"/>
                <a:gd name="T38" fmla="*/ 61 w 844"/>
                <a:gd name="T39" fmla="*/ 41 h 593"/>
                <a:gd name="T40" fmla="*/ 58 w 844"/>
                <a:gd name="T41" fmla="*/ 50 h 593"/>
                <a:gd name="T42" fmla="*/ 59 w 844"/>
                <a:gd name="T43" fmla="*/ 53 h 593"/>
                <a:gd name="T44" fmla="*/ 64 w 844"/>
                <a:gd name="T45" fmla="*/ 53 h 593"/>
                <a:gd name="T46" fmla="*/ 68 w 844"/>
                <a:gd name="T47" fmla="*/ 46 h 593"/>
                <a:gd name="T48" fmla="*/ 67 w 844"/>
                <a:gd name="T49" fmla="*/ 40 h 593"/>
                <a:gd name="T50" fmla="*/ 69 w 844"/>
                <a:gd name="T51" fmla="*/ 46 h 593"/>
                <a:gd name="T52" fmla="*/ 78 w 844"/>
                <a:gd name="T53" fmla="*/ 47 h 593"/>
                <a:gd name="T54" fmla="*/ 86 w 844"/>
                <a:gd name="T55" fmla="*/ 46 h 593"/>
                <a:gd name="T56" fmla="*/ 92 w 844"/>
                <a:gd name="T57" fmla="*/ 41 h 593"/>
                <a:gd name="T58" fmla="*/ 102 w 844"/>
                <a:gd name="T59" fmla="*/ 40 h 593"/>
                <a:gd name="T60" fmla="*/ 107 w 844"/>
                <a:gd name="T61" fmla="*/ 30 h 593"/>
                <a:gd name="T62" fmla="*/ 124 w 844"/>
                <a:gd name="T63" fmla="*/ 4 h 593"/>
                <a:gd name="T64" fmla="*/ 146 w 844"/>
                <a:gd name="T65" fmla="*/ 0 h 593"/>
                <a:gd name="T66" fmla="*/ 160 w 844"/>
                <a:gd name="T67" fmla="*/ 4 h 593"/>
                <a:gd name="T68" fmla="*/ 177 w 844"/>
                <a:gd name="T69" fmla="*/ 9 h 593"/>
                <a:gd name="T70" fmla="*/ 193 w 844"/>
                <a:gd name="T71" fmla="*/ 10 h 593"/>
                <a:gd name="T72" fmla="*/ 196 w 844"/>
                <a:gd name="T73" fmla="*/ 14 h 593"/>
                <a:gd name="T74" fmla="*/ 176 w 844"/>
                <a:gd name="T75" fmla="*/ 39 h 593"/>
                <a:gd name="T76" fmla="*/ 156 w 844"/>
                <a:gd name="T77" fmla="*/ 50 h 593"/>
                <a:gd name="T78" fmla="*/ 135 w 844"/>
                <a:gd name="T79" fmla="*/ 56 h 593"/>
                <a:gd name="T80" fmla="*/ 117 w 844"/>
                <a:gd name="T81" fmla="*/ 53 h 593"/>
                <a:gd name="T82" fmla="*/ 103 w 844"/>
                <a:gd name="T83" fmla="*/ 47 h 593"/>
                <a:gd name="T84" fmla="*/ 98 w 844"/>
                <a:gd name="T85" fmla="*/ 44 h 593"/>
                <a:gd name="T86" fmla="*/ 89 w 844"/>
                <a:gd name="T87" fmla="*/ 46 h 593"/>
                <a:gd name="T88" fmla="*/ 88 w 844"/>
                <a:gd name="T89" fmla="*/ 50 h 593"/>
                <a:gd name="T90" fmla="*/ 96 w 844"/>
                <a:gd name="T91" fmla="*/ 50 h 593"/>
                <a:gd name="T92" fmla="*/ 105 w 844"/>
                <a:gd name="T93" fmla="*/ 49 h 593"/>
                <a:gd name="T94" fmla="*/ 122 w 844"/>
                <a:gd name="T95" fmla="*/ 53 h 593"/>
                <a:gd name="T96" fmla="*/ 141 w 844"/>
                <a:gd name="T97" fmla="*/ 71 h 593"/>
                <a:gd name="T98" fmla="*/ 150 w 844"/>
                <a:gd name="T99" fmla="*/ 95 h 593"/>
                <a:gd name="T100" fmla="*/ 143 w 844"/>
                <a:gd name="T101" fmla="*/ 102 h 593"/>
                <a:gd name="T102" fmla="*/ 120 w 844"/>
                <a:gd name="T103" fmla="*/ 94 h 593"/>
                <a:gd name="T104" fmla="*/ 103 w 844"/>
                <a:gd name="T105" fmla="*/ 89 h 593"/>
                <a:gd name="T106" fmla="*/ 92 w 844"/>
                <a:gd name="T107" fmla="*/ 75 h 593"/>
                <a:gd name="T108" fmla="*/ 87 w 844"/>
                <a:gd name="T109" fmla="*/ 57 h 593"/>
                <a:gd name="T110" fmla="*/ 79 w 844"/>
                <a:gd name="T111" fmla="*/ 50 h 593"/>
                <a:gd name="T112" fmla="*/ 74 w 844"/>
                <a:gd name="T113" fmla="*/ 50 h 593"/>
                <a:gd name="T114" fmla="*/ 75 w 844"/>
                <a:gd name="T115" fmla="*/ 57 h 593"/>
                <a:gd name="T116" fmla="*/ 90 w 844"/>
                <a:gd name="T117" fmla="*/ 71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3" name="Freeform 591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45 w 253"/>
                <a:gd name="T1" fmla="*/ 58 h 258"/>
                <a:gd name="T2" fmla="*/ 45 w 253"/>
                <a:gd name="T3" fmla="*/ 54 h 258"/>
                <a:gd name="T4" fmla="*/ 50 w 253"/>
                <a:gd name="T5" fmla="*/ 53 h 258"/>
                <a:gd name="T6" fmla="*/ 51 w 253"/>
                <a:gd name="T7" fmla="*/ 54 h 258"/>
                <a:gd name="T8" fmla="*/ 52 w 253"/>
                <a:gd name="T9" fmla="*/ 56 h 258"/>
                <a:gd name="T10" fmla="*/ 54 w 253"/>
                <a:gd name="T11" fmla="*/ 56 h 258"/>
                <a:gd name="T12" fmla="*/ 57 w 253"/>
                <a:gd name="T13" fmla="*/ 57 h 258"/>
                <a:gd name="T14" fmla="*/ 58 w 253"/>
                <a:gd name="T15" fmla="*/ 57 h 258"/>
                <a:gd name="T16" fmla="*/ 57 w 253"/>
                <a:gd name="T17" fmla="*/ 54 h 258"/>
                <a:gd name="T18" fmla="*/ 54 w 253"/>
                <a:gd name="T19" fmla="*/ 53 h 258"/>
                <a:gd name="T20" fmla="*/ 52 w 253"/>
                <a:gd name="T21" fmla="*/ 53 h 258"/>
                <a:gd name="T22" fmla="*/ 51 w 253"/>
                <a:gd name="T23" fmla="*/ 53 h 258"/>
                <a:gd name="T24" fmla="*/ 47 w 253"/>
                <a:gd name="T25" fmla="*/ 50 h 258"/>
                <a:gd name="T26" fmla="*/ 46 w 253"/>
                <a:gd name="T27" fmla="*/ 47 h 258"/>
                <a:gd name="T28" fmla="*/ 47 w 253"/>
                <a:gd name="T29" fmla="*/ 46 h 258"/>
                <a:gd name="T30" fmla="*/ 48 w 253"/>
                <a:gd name="T31" fmla="*/ 46 h 258"/>
                <a:gd name="T32" fmla="*/ 50 w 253"/>
                <a:gd name="T33" fmla="*/ 43 h 258"/>
                <a:gd name="T34" fmla="*/ 52 w 253"/>
                <a:gd name="T35" fmla="*/ 42 h 258"/>
                <a:gd name="T36" fmla="*/ 54 w 253"/>
                <a:gd name="T37" fmla="*/ 35 h 258"/>
                <a:gd name="T38" fmla="*/ 52 w 253"/>
                <a:gd name="T39" fmla="*/ 25 h 258"/>
                <a:gd name="T40" fmla="*/ 45 w 253"/>
                <a:gd name="T41" fmla="*/ 15 h 258"/>
                <a:gd name="T42" fmla="*/ 32 w 253"/>
                <a:gd name="T43" fmla="*/ 9 h 258"/>
                <a:gd name="T44" fmla="*/ 20 w 253"/>
                <a:gd name="T45" fmla="*/ 6 h 258"/>
                <a:gd name="T46" fmla="*/ 13 w 253"/>
                <a:gd name="T47" fmla="*/ 4 h 258"/>
                <a:gd name="T48" fmla="*/ 7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5 w 253"/>
                <a:gd name="T55" fmla="*/ 10 h 258"/>
                <a:gd name="T56" fmla="*/ 8 w 253"/>
                <a:gd name="T57" fmla="*/ 18 h 258"/>
                <a:gd name="T58" fmla="*/ 10 w 253"/>
                <a:gd name="T59" fmla="*/ 26 h 258"/>
                <a:gd name="T60" fmla="*/ 12 w 253"/>
                <a:gd name="T61" fmla="*/ 33 h 258"/>
                <a:gd name="T62" fmla="*/ 15 w 253"/>
                <a:gd name="T63" fmla="*/ 43 h 258"/>
                <a:gd name="T64" fmla="*/ 23 w 253"/>
                <a:gd name="T65" fmla="*/ 53 h 258"/>
                <a:gd name="T66" fmla="*/ 35 w 253"/>
                <a:gd name="T67" fmla="*/ 59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4" name="Freeform 592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6 w 26"/>
                <a:gd name="T13" fmla="*/ 4 h 28"/>
                <a:gd name="T14" fmla="*/ 7 w 26"/>
                <a:gd name="T15" fmla="*/ 4 h 28"/>
                <a:gd name="T16" fmla="*/ 7 w 26"/>
                <a:gd name="T17" fmla="*/ 4 h 28"/>
                <a:gd name="T18" fmla="*/ 7 w 26"/>
                <a:gd name="T19" fmla="*/ 5 h 28"/>
                <a:gd name="T20" fmla="*/ 6 w 26"/>
                <a:gd name="T21" fmla="*/ 7 h 28"/>
                <a:gd name="T22" fmla="*/ 4 w 26"/>
                <a:gd name="T23" fmla="*/ 8 h 28"/>
                <a:gd name="T24" fmla="*/ 4 w 26"/>
                <a:gd name="T25" fmla="*/ 9 h 28"/>
                <a:gd name="T26" fmla="*/ 4 w 26"/>
                <a:gd name="T27" fmla="*/ 8 h 28"/>
                <a:gd name="T28" fmla="*/ 4 w 26"/>
                <a:gd name="T29" fmla="*/ 7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5" name="Freeform 593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4 w 29"/>
                <a:gd name="T7" fmla="*/ 2 h 29"/>
                <a:gd name="T8" fmla="*/ 5 w 29"/>
                <a:gd name="T9" fmla="*/ 3 h 29"/>
                <a:gd name="T10" fmla="*/ 6 w 29"/>
                <a:gd name="T11" fmla="*/ 3 h 29"/>
                <a:gd name="T12" fmla="*/ 6 w 29"/>
                <a:gd name="T13" fmla="*/ 3 h 29"/>
                <a:gd name="T14" fmla="*/ 6 w 29"/>
                <a:gd name="T15" fmla="*/ 4 h 29"/>
                <a:gd name="T16" fmla="*/ 5 w 29"/>
                <a:gd name="T17" fmla="*/ 5 h 29"/>
                <a:gd name="T18" fmla="*/ 4 w 29"/>
                <a:gd name="T19" fmla="*/ 6 h 29"/>
                <a:gd name="T20" fmla="*/ 3 w 29"/>
                <a:gd name="T21" fmla="*/ 6 h 29"/>
                <a:gd name="T22" fmla="*/ 3 w 29"/>
                <a:gd name="T23" fmla="*/ 5 h 29"/>
                <a:gd name="T24" fmla="*/ 3 w 29"/>
                <a:gd name="T25" fmla="*/ 4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6" name="Freeform 594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7 w 27"/>
                <a:gd name="T7" fmla="*/ 0 h 29"/>
                <a:gd name="T8" fmla="*/ 11 w 27"/>
                <a:gd name="T9" fmla="*/ 4 h 29"/>
                <a:gd name="T10" fmla="*/ 12 w 27"/>
                <a:gd name="T11" fmla="*/ 7 h 29"/>
                <a:gd name="T12" fmla="*/ 12 w 27"/>
                <a:gd name="T13" fmla="*/ 7 h 29"/>
                <a:gd name="T14" fmla="*/ 11 w 27"/>
                <a:gd name="T15" fmla="*/ 10 h 29"/>
                <a:gd name="T16" fmla="*/ 10 w 27"/>
                <a:gd name="T17" fmla="*/ 12 h 29"/>
                <a:gd name="T18" fmla="*/ 7 w 27"/>
                <a:gd name="T19" fmla="*/ 13 h 29"/>
                <a:gd name="T20" fmla="*/ 6 w 27"/>
                <a:gd name="T21" fmla="*/ 14 h 29"/>
                <a:gd name="T22" fmla="*/ 6 w 27"/>
                <a:gd name="T23" fmla="*/ 14 h 29"/>
                <a:gd name="T24" fmla="*/ 3 w 27"/>
                <a:gd name="T25" fmla="*/ 12 h 29"/>
                <a:gd name="T26" fmla="*/ 1 w 27"/>
                <a:gd name="T27" fmla="*/ 10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7" name="Freeform 595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10 h 27"/>
                <a:gd name="T10" fmla="*/ 4 w 28"/>
                <a:gd name="T11" fmla="*/ 11 h 27"/>
                <a:gd name="T12" fmla="*/ 4 w 28"/>
                <a:gd name="T13" fmla="*/ 12 h 27"/>
                <a:gd name="T14" fmla="*/ 6 w 28"/>
                <a:gd name="T15" fmla="*/ 12 h 27"/>
                <a:gd name="T16" fmla="*/ 8 w 28"/>
                <a:gd name="T17" fmla="*/ 11 h 27"/>
                <a:gd name="T18" fmla="*/ 8 w 28"/>
                <a:gd name="T19" fmla="*/ 10 h 27"/>
                <a:gd name="T20" fmla="*/ 9 w 28"/>
                <a:gd name="T21" fmla="*/ 6 h 27"/>
                <a:gd name="T22" fmla="*/ 9 w 28"/>
                <a:gd name="T23" fmla="*/ 6 h 27"/>
                <a:gd name="T24" fmla="*/ 8 w 28"/>
                <a:gd name="T25" fmla="*/ 6 h 27"/>
                <a:gd name="T26" fmla="*/ 7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8" name="Freeform 596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5 w 24"/>
                <a:gd name="T13" fmla="*/ 1 h 25"/>
                <a:gd name="T14" fmla="*/ 6 w 24"/>
                <a:gd name="T15" fmla="*/ 4 h 25"/>
                <a:gd name="T16" fmla="*/ 6 w 24"/>
                <a:gd name="T17" fmla="*/ 6 h 25"/>
                <a:gd name="T18" fmla="*/ 6 w 24"/>
                <a:gd name="T19" fmla="*/ 6 h 25"/>
                <a:gd name="T20" fmla="*/ 6 w 24"/>
                <a:gd name="T21" fmla="*/ 7 h 25"/>
                <a:gd name="T22" fmla="*/ 5 w 24"/>
                <a:gd name="T23" fmla="*/ 9 h 25"/>
                <a:gd name="T24" fmla="*/ 4 w 24"/>
                <a:gd name="T25" fmla="*/ 10 h 25"/>
                <a:gd name="T26" fmla="*/ 4 w 24"/>
                <a:gd name="T27" fmla="*/ 10 h 25"/>
                <a:gd name="T28" fmla="*/ 4 w 24"/>
                <a:gd name="T29" fmla="*/ 9 h 25"/>
                <a:gd name="T30" fmla="*/ 3 w 24"/>
                <a:gd name="T31" fmla="*/ 7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9" name="Freeform 597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6 h 29"/>
                <a:gd name="T2" fmla="*/ 2 w 22"/>
                <a:gd name="T3" fmla="*/ 6 h 29"/>
                <a:gd name="T4" fmla="*/ 0 w 22"/>
                <a:gd name="T5" fmla="*/ 5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4 w 22"/>
                <a:gd name="T21" fmla="*/ 3 h 29"/>
                <a:gd name="T22" fmla="*/ 4 w 22"/>
                <a:gd name="T23" fmla="*/ 3 h 29"/>
                <a:gd name="T24" fmla="*/ 4 w 22"/>
                <a:gd name="T25" fmla="*/ 3 h 29"/>
                <a:gd name="T26" fmla="*/ 4 w 22"/>
                <a:gd name="T27" fmla="*/ 3 h 29"/>
                <a:gd name="T28" fmla="*/ 3 w 22"/>
                <a:gd name="T29" fmla="*/ 5 h 29"/>
                <a:gd name="T30" fmla="*/ 3 w 22"/>
                <a:gd name="T31" fmla="*/ 6 h 29"/>
                <a:gd name="T32" fmla="*/ 3 w 22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0" name="Freeform 598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6 w 26"/>
                <a:gd name="T11" fmla="*/ 2 h 33"/>
                <a:gd name="T12" fmla="*/ 7 w 26"/>
                <a:gd name="T13" fmla="*/ 3 h 33"/>
                <a:gd name="T14" fmla="*/ 7 w 26"/>
                <a:gd name="T15" fmla="*/ 3 h 33"/>
                <a:gd name="T16" fmla="*/ 7 w 26"/>
                <a:gd name="T17" fmla="*/ 3 h 33"/>
                <a:gd name="T18" fmla="*/ 6 w 26"/>
                <a:gd name="T19" fmla="*/ 3 h 33"/>
                <a:gd name="T20" fmla="*/ 5 w 26"/>
                <a:gd name="T21" fmla="*/ 4 h 33"/>
                <a:gd name="T22" fmla="*/ 4 w 26"/>
                <a:gd name="T23" fmla="*/ 5 h 33"/>
                <a:gd name="T24" fmla="*/ 4 w 26"/>
                <a:gd name="T25" fmla="*/ 5 h 33"/>
                <a:gd name="T26" fmla="*/ 4 w 26"/>
                <a:gd name="T27" fmla="*/ 5 h 33"/>
                <a:gd name="T28" fmla="*/ 1 w 26"/>
                <a:gd name="T29" fmla="*/ 4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1" name="Freeform 599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5 w 26"/>
                <a:gd name="T5" fmla="*/ 2 h 27"/>
                <a:gd name="T6" fmla="*/ 15 w 26"/>
                <a:gd name="T7" fmla="*/ 2 h 27"/>
                <a:gd name="T8" fmla="*/ 14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3 h 27"/>
                <a:gd name="T16" fmla="*/ 9 w 26"/>
                <a:gd name="T17" fmla="*/ 3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2" name="Freeform 600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49 w 216"/>
                <a:gd name="T1" fmla="*/ 3 h 148"/>
                <a:gd name="T2" fmla="*/ 48 w 216"/>
                <a:gd name="T3" fmla="*/ 3 h 148"/>
                <a:gd name="T4" fmla="*/ 47 w 216"/>
                <a:gd name="T5" fmla="*/ 3 h 148"/>
                <a:gd name="T6" fmla="*/ 46 w 216"/>
                <a:gd name="T7" fmla="*/ 3 h 148"/>
                <a:gd name="T8" fmla="*/ 40 w 216"/>
                <a:gd name="T9" fmla="*/ 3 h 148"/>
                <a:gd name="T10" fmla="*/ 30 w 216"/>
                <a:gd name="T11" fmla="*/ 1 h 148"/>
                <a:gd name="T12" fmla="*/ 22 w 216"/>
                <a:gd name="T13" fmla="*/ 1 h 148"/>
                <a:gd name="T14" fmla="*/ 21 w 216"/>
                <a:gd name="T15" fmla="*/ 3 h 148"/>
                <a:gd name="T16" fmla="*/ 27 w 216"/>
                <a:gd name="T17" fmla="*/ 3 h 148"/>
                <a:gd name="T18" fmla="*/ 36 w 216"/>
                <a:gd name="T19" fmla="*/ 3 h 148"/>
                <a:gd name="T20" fmla="*/ 42 w 216"/>
                <a:gd name="T21" fmla="*/ 6 h 148"/>
                <a:gd name="T22" fmla="*/ 41 w 216"/>
                <a:gd name="T23" fmla="*/ 7 h 148"/>
                <a:gd name="T24" fmla="*/ 38 w 216"/>
                <a:gd name="T25" fmla="*/ 9 h 148"/>
                <a:gd name="T26" fmla="*/ 34 w 216"/>
                <a:gd name="T27" fmla="*/ 9 h 148"/>
                <a:gd name="T28" fmla="*/ 26 w 216"/>
                <a:gd name="T29" fmla="*/ 8 h 148"/>
                <a:gd name="T30" fmla="*/ 17 w 216"/>
                <a:gd name="T31" fmla="*/ 7 h 148"/>
                <a:gd name="T32" fmla="*/ 13 w 216"/>
                <a:gd name="T33" fmla="*/ 8 h 148"/>
                <a:gd name="T34" fmla="*/ 16 w 216"/>
                <a:gd name="T35" fmla="*/ 8 h 148"/>
                <a:gd name="T36" fmla="*/ 20 w 216"/>
                <a:gd name="T37" fmla="*/ 8 h 148"/>
                <a:gd name="T38" fmla="*/ 25 w 216"/>
                <a:gd name="T39" fmla="*/ 9 h 148"/>
                <a:gd name="T40" fmla="*/ 31 w 216"/>
                <a:gd name="T41" fmla="*/ 10 h 148"/>
                <a:gd name="T42" fmla="*/ 33 w 216"/>
                <a:gd name="T43" fmla="*/ 12 h 148"/>
                <a:gd name="T44" fmla="*/ 29 w 216"/>
                <a:gd name="T45" fmla="*/ 13 h 148"/>
                <a:gd name="T46" fmla="*/ 25 w 216"/>
                <a:gd name="T47" fmla="*/ 14 h 148"/>
                <a:gd name="T48" fmla="*/ 23 w 216"/>
                <a:gd name="T49" fmla="*/ 14 h 148"/>
                <a:gd name="T50" fmla="*/ 18 w 216"/>
                <a:gd name="T51" fmla="*/ 14 h 148"/>
                <a:gd name="T52" fmla="*/ 15 w 216"/>
                <a:gd name="T53" fmla="*/ 12 h 148"/>
                <a:gd name="T54" fmla="*/ 11 w 216"/>
                <a:gd name="T55" fmla="*/ 12 h 148"/>
                <a:gd name="T56" fmla="*/ 16 w 216"/>
                <a:gd name="T57" fmla="*/ 14 h 148"/>
                <a:gd name="T58" fmla="*/ 18 w 216"/>
                <a:gd name="T59" fmla="*/ 16 h 148"/>
                <a:gd name="T60" fmla="*/ 10 w 216"/>
                <a:gd name="T61" fmla="*/ 19 h 148"/>
                <a:gd name="T62" fmla="*/ 4 w 216"/>
                <a:gd name="T63" fmla="*/ 20 h 148"/>
                <a:gd name="T64" fmla="*/ 0 w 216"/>
                <a:gd name="T65" fmla="*/ 22 h 148"/>
                <a:gd name="T66" fmla="*/ 4 w 216"/>
                <a:gd name="T67" fmla="*/ 22 h 148"/>
                <a:gd name="T68" fmla="*/ 12 w 216"/>
                <a:gd name="T69" fmla="*/ 20 h 148"/>
                <a:gd name="T70" fmla="*/ 20 w 216"/>
                <a:gd name="T71" fmla="*/ 18 h 148"/>
                <a:gd name="T72" fmla="*/ 20 w 216"/>
                <a:gd name="T73" fmla="*/ 23 h 148"/>
                <a:gd name="T74" fmla="*/ 17 w 216"/>
                <a:gd name="T75" fmla="*/ 30 h 148"/>
                <a:gd name="T76" fmla="*/ 18 w 216"/>
                <a:gd name="T77" fmla="*/ 29 h 148"/>
                <a:gd name="T78" fmla="*/ 24 w 216"/>
                <a:gd name="T79" fmla="*/ 20 h 148"/>
                <a:gd name="T80" fmla="*/ 27 w 216"/>
                <a:gd name="T81" fmla="*/ 16 h 148"/>
                <a:gd name="T82" fmla="*/ 32 w 216"/>
                <a:gd name="T83" fmla="*/ 15 h 148"/>
                <a:gd name="T84" fmla="*/ 35 w 216"/>
                <a:gd name="T85" fmla="*/ 14 h 148"/>
                <a:gd name="T86" fmla="*/ 35 w 216"/>
                <a:gd name="T87" fmla="*/ 23 h 148"/>
                <a:gd name="T88" fmla="*/ 34 w 216"/>
                <a:gd name="T89" fmla="*/ 27 h 148"/>
                <a:gd name="T90" fmla="*/ 36 w 216"/>
                <a:gd name="T91" fmla="*/ 23 h 148"/>
                <a:gd name="T92" fmla="*/ 39 w 216"/>
                <a:gd name="T93" fmla="*/ 12 h 148"/>
                <a:gd name="T94" fmla="*/ 44 w 216"/>
                <a:gd name="T95" fmla="*/ 8 h 148"/>
                <a:gd name="T96" fmla="*/ 46 w 216"/>
                <a:gd name="T97" fmla="*/ 7 h 148"/>
                <a:gd name="T98" fmla="*/ 46 w 216"/>
                <a:gd name="T99" fmla="*/ 10 h 148"/>
                <a:gd name="T100" fmla="*/ 46 w 216"/>
                <a:gd name="T101" fmla="*/ 21 h 148"/>
                <a:gd name="T102" fmla="*/ 49 w 216"/>
                <a:gd name="T103" fmla="*/ 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3" name="Freeform 601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38 w 173"/>
                <a:gd name="T1" fmla="*/ 36 h 165"/>
                <a:gd name="T2" fmla="*/ 39 w 173"/>
                <a:gd name="T3" fmla="*/ 35 h 165"/>
                <a:gd name="T4" fmla="*/ 38 w 173"/>
                <a:gd name="T5" fmla="*/ 33 h 165"/>
                <a:gd name="T6" fmla="*/ 34 w 173"/>
                <a:gd name="T7" fmla="*/ 30 h 165"/>
                <a:gd name="T8" fmla="*/ 34 w 173"/>
                <a:gd name="T9" fmla="*/ 26 h 165"/>
                <a:gd name="T10" fmla="*/ 33 w 173"/>
                <a:gd name="T11" fmla="*/ 17 h 165"/>
                <a:gd name="T12" fmla="*/ 31 w 173"/>
                <a:gd name="T13" fmla="*/ 13 h 165"/>
                <a:gd name="T14" fmla="*/ 30 w 173"/>
                <a:gd name="T15" fmla="*/ 13 h 165"/>
                <a:gd name="T16" fmla="*/ 31 w 173"/>
                <a:gd name="T17" fmla="*/ 17 h 165"/>
                <a:gd name="T18" fmla="*/ 31 w 173"/>
                <a:gd name="T19" fmla="*/ 24 h 165"/>
                <a:gd name="T20" fmla="*/ 30 w 173"/>
                <a:gd name="T21" fmla="*/ 26 h 165"/>
                <a:gd name="T22" fmla="*/ 29 w 173"/>
                <a:gd name="T23" fmla="*/ 25 h 165"/>
                <a:gd name="T24" fmla="*/ 26 w 173"/>
                <a:gd name="T25" fmla="*/ 23 h 165"/>
                <a:gd name="T26" fmla="*/ 24 w 173"/>
                <a:gd name="T27" fmla="*/ 22 h 165"/>
                <a:gd name="T28" fmla="*/ 23 w 173"/>
                <a:gd name="T29" fmla="*/ 18 h 165"/>
                <a:gd name="T30" fmla="*/ 21 w 173"/>
                <a:gd name="T31" fmla="*/ 11 h 165"/>
                <a:gd name="T32" fmla="*/ 21 w 173"/>
                <a:gd name="T33" fmla="*/ 7 h 165"/>
                <a:gd name="T34" fmla="*/ 20 w 173"/>
                <a:gd name="T35" fmla="*/ 3 h 165"/>
                <a:gd name="T36" fmla="*/ 19 w 173"/>
                <a:gd name="T37" fmla="*/ 3 h 165"/>
                <a:gd name="T38" fmla="*/ 19 w 173"/>
                <a:gd name="T39" fmla="*/ 3 h 165"/>
                <a:gd name="T40" fmla="*/ 20 w 173"/>
                <a:gd name="T41" fmla="*/ 6 h 165"/>
                <a:gd name="T42" fmla="*/ 19 w 173"/>
                <a:gd name="T43" fmla="*/ 9 h 165"/>
                <a:gd name="T44" fmla="*/ 18 w 173"/>
                <a:gd name="T45" fmla="*/ 11 h 165"/>
                <a:gd name="T46" fmla="*/ 20 w 173"/>
                <a:gd name="T47" fmla="*/ 17 h 165"/>
                <a:gd name="T48" fmla="*/ 17 w 173"/>
                <a:gd name="T49" fmla="*/ 17 h 165"/>
                <a:gd name="T50" fmla="*/ 11 w 173"/>
                <a:gd name="T51" fmla="*/ 10 h 165"/>
                <a:gd name="T52" fmla="*/ 6 w 173"/>
                <a:gd name="T53" fmla="*/ 4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5 h 165"/>
                <a:gd name="T60" fmla="*/ 7 w 173"/>
                <a:gd name="T61" fmla="*/ 9 h 165"/>
                <a:gd name="T62" fmla="*/ 9 w 173"/>
                <a:gd name="T63" fmla="*/ 12 h 165"/>
                <a:gd name="T64" fmla="*/ 10 w 173"/>
                <a:gd name="T65" fmla="*/ 14 h 165"/>
                <a:gd name="T66" fmla="*/ 12 w 173"/>
                <a:gd name="T67" fmla="*/ 16 h 165"/>
                <a:gd name="T68" fmla="*/ 15 w 173"/>
                <a:gd name="T69" fmla="*/ 18 h 165"/>
                <a:gd name="T70" fmla="*/ 17 w 173"/>
                <a:gd name="T71" fmla="*/ 20 h 165"/>
                <a:gd name="T72" fmla="*/ 17 w 173"/>
                <a:gd name="T73" fmla="*/ 21 h 165"/>
                <a:gd name="T74" fmla="*/ 15 w 173"/>
                <a:gd name="T75" fmla="*/ 21 h 165"/>
                <a:gd name="T76" fmla="*/ 12 w 173"/>
                <a:gd name="T77" fmla="*/ 20 h 165"/>
                <a:gd name="T78" fmla="*/ 10 w 173"/>
                <a:gd name="T79" fmla="*/ 20 h 165"/>
                <a:gd name="T80" fmla="*/ 8 w 173"/>
                <a:gd name="T81" fmla="*/ 18 h 165"/>
                <a:gd name="T82" fmla="*/ 7 w 173"/>
                <a:gd name="T83" fmla="*/ 18 h 165"/>
                <a:gd name="T84" fmla="*/ 8 w 173"/>
                <a:gd name="T85" fmla="*/ 20 h 165"/>
                <a:gd name="T86" fmla="*/ 11 w 173"/>
                <a:gd name="T87" fmla="*/ 22 h 165"/>
                <a:gd name="T88" fmla="*/ 16 w 173"/>
                <a:gd name="T89" fmla="*/ 24 h 165"/>
                <a:gd name="T90" fmla="*/ 20 w 173"/>
                <a:gd name="T91" fmla="*/ 25 h 165"/>
                <a:gd name="T92" fmla="*/ 23 w 173"/>
                <a:gd name="T93" fmla="*/ 25 h 165"/>
                <a:gd name="T94" fmla="*/ 26 w 173"/>
                <a:gd name="T95" fmla="*/ 26 h 165"/>
                <a:gd name="T96" fmla="*/ 28 w 173"/>
                <a:gd name="T97" fmla="*/ 28 h 165"/>
                <a:gd name="T98" fmla="*/ 30 w 173"/>
                <a:gd name="T99" fmla="*/ 30 h 165"/>
                <a:gd name="T100" fmla="*/ 29 w 173"/>
                <a:gd name="T101" fmla="*/ 31 h 165"/>
                <a:gd name="T102" fmla="*/ 26 w 173"/>
                <a:gd name="T103" fmla="*/ 31 h 165"/>
                <a:gd name="T104" fmla="*/ 23 w 173"/>
                <a:gd name="T105" fmla="*/ 32 h 165"/>
                <a:gd name="T106" fmla="*/ 20 w 173"/>
                <a:gd name="T107" fmla="*/ 32 h 165"/>
                <a:gd name="T108" fmla="*/ 17 w 173"/>
                <a:gd name="T109" fmla="*/ 32 h 165"/>
                <a:gd name="T110" fmla="*/ 16 w 173"/>
                <a:gd name="T111" fmla="*/ 33 h 165"/>
                <a:gd name="T112" fmla="*/ 20 w 173"/>
                <a:gd name="T113" fmla="*/ 33 h 165"/>
                <a:gd name="T114" fmla="*/ 25 w 173"/>
                <a:gd name="T115" fmla="*/ 34 h 165"/>
                <a:gd name="T116" fmla="*/ 29 w 173"/>
                <a:gd name="T117" fmla="*/ 33 h 165"/>
                <a:gd name="T118" fmla="*/ 33 w 173"/>
                <a:gd name="T119" fmla="*/ 33 h 165"/>
                <a:gd name="T120" fmla="*/ 34 w 173"/>
                <a:gd name="T121" fmla="*/ 33 h 165"/>
                <a:gd name="T122" fmla="*/ 37 w 173"/>
                <a:gd name="T123" fmla="*/ 36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4" name="Freeform 602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4 w 107"/>
                <a:gd name="T1" fmla="*/ 47 h 250"/>
                <a:gd name="T2" fmla="*/ 5 w 107"/>
                <a:gd name="T3" fmla="*/ 46 h 250"/>
                <a:gd name="T4" fmla="*/ 7 w 107"/>
                <a:gd name="T5" fmla="*/ 46 h 250"/>
                <a:gd name="T6" fmla="*/ 8 w 107"/>
                <a:gd name="T7" fmla="*/ 41 h 250"/>
                <a:gd name="T8" fmla="*/ 4 w 107"/>
                <a:gd name="T9" fmla="*/ 33 h 250"/>
                <a:gd name="T10" fmla="*/ 1 w 107"/>
                <a:gd name="T11" fmla="*/ 24 h 250"/>
                <a:gd name="T12" fmla="*/ 4 w 107"/>
                <a:gd name="T13" fmla="*/ 24 h 250"/>
                <a:gd name="T14" fmla="*/ 7 w 107"/>
                <a:gd name="T15" fmla="*/ 34 h 250"/>
                <a:gd name="T16" fmla="*/ 11 w 107"/>
                <a:gd name="T17" fmla="*/ 27 h 250"/>
                <a:gd name="T18" fmla="*/ 11 w 107"/>
                <a:gd name="T19" fmla="*/ 16 h 250"/>
                <a:gd name="T20" fmla="*/ 11 w 107"/>
                <a:gd name="T21" fmla="*/ 7 h 250"/>
                <a:gd name="T22" fmla="*/ 12 w 107"/>
                <a:gd name="T23" fmla="*/ 8 h 250"/>
                <a:gd name="T24" fmla="*/ 12 w 107"/>
                <a:gd name="T25" fmla="*/ 13 h 250"/>
                <a:gd name="T26" fmla="*/ 16 w 107"/>
                <a:gd name="T27" fmla="*/ 13 h 250"/>
                <a:gd name="T28" fmla="*/ 22 w 107"/>
                <a:gd name="T29" fmla="*/ 2 h 250"/>
                <a:gd name="T30" fmla="*/ 22 w 107"/>
                <a:gd name="T31" fmla="*/ 4 h 250"/>
                <a:gd name="T32" fmla="*/ 19 w 107"/>
                <a:gd name="T33" fmla="*/ 9 h 250"/>
                <a:gd name="T34" fmla="*/ 18 w 107"/>
                <a:gd name="T35" fmla="*/ 16 h 250"/>
                <a:gd name="T36" fmla="*/ 25 w 107"/>
                <a:gd name="T37" fmla="*/ 14 h 250"/>
                <a:gd name="T38" fmla="*/ 25 w 107"/>
                <a:gd name="T39" fmla="*/ 14 h 250"/>
                <a:gd name="T40" fmla="*/ 22 w 107"/>
                <a:gd name="T41" fmla="*/ 16 h 250"/>
                <a:gd name="T42" fmla="*/ 19 w 107"/>
                <a:gd name="T43" fmla="*/ 18 h 250"/>
                <a:gd name="T44" fmla="*/ 16 w 107"/>
                <a:gd name="T45" fmla="*/ 20 h 250"/>
                <a:gd name="T46" fmla="*/ 12 w 107"/>
                <a:gd name="T47" fmla="*/ 34 h 250"/>
                <a:gd name="T48" fmla="*/ 16 w 107"/>
                <a:gd name="T49" fmla="*/ 35 h 250"/>
                <a:gd name="T50" fmla="*/ 22 w 107"/>
                <a:gd name="T51" fmla="*/ 35 h 250"/>
                <a:gd name="T52" fmla="*/ 26 w 107"/>
                <a:gd name="T53" fmla="*/ 34 h 250"/>
                <a:gd name="T54" fmla="*/ 28 w 107"/>
                <a:gd name="T55" fmla="*/ 33 h 250"/>
                <a:gd name="T56" fmla="*/ 25 w 107"/>
                <a:gd name="T57" fmla="*/ 35 h 250"/>
                <a:gd name="T58" fmla="*/ 18 w 107"/>
                <a:gd name="T59" fmla="*/ 39 h 250"/>
                <a:gd name="T60" fmla="*/ 12 w 107"/>
                <a:gd name="T61" fmla="*/ 40 h 250"/>
                <a:gd name="T62" fmla="*/ 10 w 107"/>
                <a:gd name="T63" fmla="*/ 46 h 250"/>
                <a:gd name="T64" fmla="*/ 12 w 107"/>
                <a:gd name="T65" fmla="*/ 47 h 250"/>
                <a:gd name="T66" fmla="*/ 18 w 107"/>
                <a:gd name="T67" fmla="*/ 46 h 250"/>
                <a:gd name="T68" fmla="*/ 22 w 107"/>
                <a:gd name="T69" fmla="*/ 45 h 250"/>
                <a:gd name="T70" fmla="*/ 26 w 107"/>
                <a:gd name="T71" fmla="*/ 43 h 250"/>
                <a:gd name="T72" fmla="*/ 28 w 107"/>
                <a:gd name="T73" fmla="*/ 40 h 250"/>
                <a:gd name="T74" fmla="*/ 28 w 107"/>
                <a:gd name="T75" fmla="*/ 44 h 250"/>
                <a:gd name="T76" fmla="*/ 22 w 107"/>
                <a:gd name="T77" fmla="*/ 48 h 250"/>
                <a:gd name="T78" fmla="*/ 20 w 107"/>
                <a:gd name="T79" fmla="*/ 53 h 250"/>
                <a:gd name="T80" fmla="*/ 18 w 107"/>
                <a:gd name="T81" fmla="*/ 52 h 250"/>
                <a:gd name="T82" fmla="*/ 16 w 107"/>
                <a:gd name="T83" fmla="*/ 48 h 250"/>
                <a:gd name="T84" fmla="*/ 8 w 107"/>
                <a:gd name="T85" fmla="*/ 49 h 250"/>
                <a:gd name="T86" fmla="*/ 6 w 107"/>
                <a:gd name="T87" fmla="*/ 53 h 250"/>
                <a:gd name="T88" fmla="*/ 4 w 107"/>
                <a:gd name="T89" fmla="*/ 57 h 250"/>
                <a:gd name="T90" fmla="*/ 4 w 107"/>
                <a:gd name="T91" fmla="*/ 57 h 250"/>
                <a:gd name="T92" fmla="*/ 4 w 107"/>
                <a:gd name="T93" fmla="*/ 52 h 250"/>
                <a:gd name="T94" fmla="*/ 4 w 107"/>
                <a:gd name="T95" fmla="*/ 5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5" name="Freeform 603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 w 20"/>
                <a:gd name="T1" fmla="*/ 5 h 33"/>
                <a:gd name="T2" fmla="*/ 2 w 20"/>
                <a:gd name="T3" fmla="*/ 5 h 33"/>
                <a:gd name="T4" fmla="*/ 2 w 20"/>
                <a:gd name="T5" fmla="*/ 5 h 33"/>
                <a:gd name="T6" fmla="*/ 2 w 20"/>
                <a:gd name="T7" fmla="*/ 5 h 33"/>
                <a:gd name="T8" fmla="*/ 2 w 20"/>
                <a:gd name="T9" fmla="*/ 5 h 33"/>
                <a:gd name="T10" fmla="*/ 2 w 20"/>
                <a:gd name="T11" fmla="*/ 4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4 h 33"/>
                <a:gd name="T32" fmla="*/ 2 w 2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6" name="Freeform 604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8 w 341"/>
                <a:gd name="T1" fmla="*/ 32 h 208"/>
                <a:gd name="T2" fmla="*/ 15 w 341"/>
                <a:gd name="T3" fmla="*/ 28 h 208"/>
                <a:gd name="T4" fmla="*/ 19 w 341"/>
                <a:gd name="T5" fmla="*/ 17 h 208"/>
                <a:gd name="T6" fmla="*/ 25 w 341"/>
                <a:gd name="T7" fmla="*/ 9 h 208"/>
                <a:gd name="T8" fmla="*/ 33 w 341"/>
                <a:gd name="T9" fmla="*/ 3 h 208"/>
                <a:gd name="T10" fmla="*/ 34 w 341"/>
                <a:gd name="T11" fmla="*/ 3 h 208"/>
                <a:gd name="T12" fmla="*/ 30 w 341"/>
                <a:gd name="T13" fmla="*/ 6 h 208"/>
                <a:gd name="T14" fmla="*/ 23 w 341"/>
                <a:gd name="T15" fmla="*/ 15 h 208"/>
                <a:gd name="T16" fmla="*/ 20 w 341"/>
                <a:gd name="T17" fmla="*/ 22 h 208"/>
                <a:gd name="T18" fmla="*/ 21 w 341"/>
                <a:gd name="T19" fmla="*/ 24 h 208"/>
                <a:gd name="T20" fmla="*/ 26 w 341"/>
                <a:gd name="T21" fmla="*/ 21 h 208"/>
                <a:gd name="T22" fmla="*/ 31 w 341"/>
                <a:gd name="T23" fmla="*/ 17 h 208"/>
                <a:gd name="T24" fmla="*/ 39 w 341"/>
                <a:gd name="T25" fmla="*/ 9 h 208"/>
                <a:gd name="T26" fmla="*/ 51 w 341"/>
                <a:gd name="T27" fmla="*/ 3 h 208"/>
                <a:gd name="T28" fmla="*/ 55 w 341"/>
                <a:gd name="T29" fmla="*/ 3 h 208"/>
                <a:gd name="T30" fmla="*/ 45 w 341"/>
                <a:gd name="T31" fmla="*/ 8 h 208"/>
                <a:gd name="T32" fmla="*/ 37 w 341"/>
                <a:gd name="T33" fmla="*/ 17 h 208"/>
                <a:gd name="T34" fmla="*/ 38 w 341"/>
                <a:gd name="T35" fmla="*/ 18 h 208"/>
                <a:gd name="T36" fmla="*/ 43 w 341"/>
                <a:gd name="T37" fmla="*/ 17 h 208"/>
                <a:gd name="T38" fmla="*/ 48 w 341"/>
                <a:gd name="T39" fmla="*/ 17 h 208"/>
                <a:gd name="T40" fmla="*/ 55 w 341"/>
                <a:gd name="T41" fmla="*/ 11 h 208"/>
                <a:gd name="T42" fmla="*/ 66 w 341"/>
                <a:gd name="T43" fmla="*/ 7 h 208"/>
                <a:gd name="T44" fmla="*/ 70 w 341"/>
                <a:gd name="T45" fmla="*/ 7 h 208"/>
                <a:gd name="T46" fmla="*/ 61 w 341"/>
                <a:gd name="T47" fmla="*/ 10 h 208"/>
                <a:gd name="T48" fmla="*/ 54 w 341"/>
                <a:gd name="T49" fmla="*/ 16 h 208"/>
                <a:gd name="T50" fmla="*/ 62 w 341"/>
                <a:gd name="T51" fmla="*/ 17 h 208"/>
                <a:gd name="T52" fmla="*/ 72 w 341"/>
                <a:gd name="T53" fmla="*/ 15 h 208"/>
                <a:gd name="T54" fmla="*/ 76 w 341"/>
                <a:gd name="T55" fmla="*/ 13 h 208"/>
                <a:gd name="T56" fmla="*/ 71 w 341"/>
                <a:gd name="T57" fmla="*/ 17 h 208"/>
                <a:gd name="T58" fmla="*/ 58 w 341"/>
                <a:gd name="T59" fmla="*/ 20 h 208"/>
                <a:gd name="T60" fmla="*/ 58 w 341"/>
                <a:gd name="T61" fmla="*/ 24 h 208"/>
                <a:gd name="T62" fmla="*/ 66 w 341"/>
                <a:gd name="T63" fmla="*/ 28 h 208"/>
                <a:gd name="T64" fmla="*/ 71 w 341"/>
                <a:gd name="T65" fmla="*/ 30 h 208"/>
                <a:gd name="T66" fmla="*/ 62 w 341"/>
                <a:gd name="T67" fmla="*/ 28 h 208"/>
                <a:gd name="T68" fmla="*/ 51 w 341"/>
                <a:gd name="T69" fmla="*/ 23 h 208"/>
                <a:gd name="T70" fmla="*/ 45 w 341"/>
                <a:gd name="T71" fmla="*/ 22 h 208"/>
                <a:gd name="T72" fmla="*/ 39 w 341"/>
                <a:gd name="T73" fmla="*/ 22 h 208"/>
                <a:gd name="T74" fmla="*/ 41 w 341"/>
                <a:gd name="T75" fmla="*/ 26 h 208"/>
                <a:gd name="T76" fmla="*/ 48 w 341"/>
                <a:gd name="T77" fmla="*/ 32 h 208"/>
                <a:gd name="T78" fmla="*/ 55 w 341"/>
                <a:gd name="T79" fmla="*/ 36 h 208"/>
                <a:gd name="T80" fmla="*/ 58 w 341"/>
                <a:gd name="T81" fmla="*/ 38 h 208"/>
                <a:gd name="T82" fmla="*/ 47 w 341"/>
                <a:gd name="T83" fmla="*/ 33 h 208"/>
                <a:gd name="T84" fmla="*/ 37 w 341"/>
                <a:gd name="T85" fmla="*/ 26 h 208"/>
                <a:gd name="T86" fmla="*/ 31 w 341"/>
                <a:gd name="T87" fmla="*/ 25 h 208"/>
                <a:gd name="T88" fmla="*/ 26 w 341"/>
                <a:gd name="T89" fmla="*/ 26 h 208"/>
                <a:gd name="T90" fmla="*/ 21 w 341"/>
                <a:gd name="T91" fmla="*/ 29 h 208"/>
                <a:gd name="T92" fmla="*/ 21 w 341"/>
                <a:gd name="T93" fmla="*/ 31 h 208"/>
                <a:gd name="T94" fmla="*/ 28 w 341"/>
                <a:gd name="T95" fmla="*/ 37 h 208"/>
                <a:gd name="T96" fmla="*/ 39 w 341"/>
                <a:gd name="T97" fmla="*/ 43 h 208"/>
                <a:gd name="T98" fmla="*/ 39 w 341"/>
                <a:gd name="T99" fmla="*/ 45 h 208"/>
                <a:gd name="T100" fmla="*/ 30 w 341"/>
                <a:gd name="T101" fmla="*/ 39 h 208"/>
                <a:gd name="T102" fmla="*/ 19 w 341"/>
                <a:gd name="T103" fmla="*/ 33 h 208"/>
                <a:gd name="T104" fmla="*/ 12 w 341"/>
                <a:gd name="T105" fmla="*/ 33 h 208"/>
                <a:gd name="T106" fmla="*/ 3 w 341"/>
                <a:gd name="T107" fmla="*/ 37 h 208"/>
                <a:gd name="T108" fmla="*/ 3 w 341"/>
                <a:gd name="T109" fmla="*/ 37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7" name="Freeform 605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3 w 246"/>
                <a:gd name="T1" fmla="*/ 4 h 205"/>
                <a:gd name="T2" fmla="*/ 8 w 246"/>
                <a:gd name="T3" fmla="*/ 5 h 205"/>
                <a:gd name="T4" fmla="*/ 10 w 246"/>
                <a:gd name="T5" fmla="*/ 6 h 205"/>
                <a:gd name="T6" fmla="*/ 21 w 246"/>
                <a:gd name="T7" fmla="*/ 4 h 205"/>
                <a:gd name="T8" fmla="*/ 33 w 246"/>
                <a:gd name="T9" fmla="*/ 4 h 205"/>
                <a:gd name="T10" fmla="*/ 39 w 246"/>
                <a:gd name="T11" fmla="*/ 5 h 205"/>
                <a:gd name="T12" fmla="*/ 34 w 246"/>
                <a:gd name="T13" fmla="*/ 5 h 205"/>
                <a:gd name="T14" fmla="*/ 27 w 246"/>
                <a:gd name="T15" fmla="*/ 6 h 205"/>
                <a:gd name="T16" fmla="*/ 17 w 246"/>
                <a:gd name="T17" fmla="*/ 8 h 205"/>
                <a:gd name="T18" fmla="*/ 15 w 246"/>
                <a:gd name="T19" fmla="*/ 10 h 205"/>
                <a:gd name="T20" fmla="*/ 20 w 246"/>
                <a:gd name="T21" fmla="*/ 11 h 205"/>
                <a:gd name="T22" fmla="*/ 24 w 246"/>
                <a:gd name="T23" fmla="*/ 14 h 205"/>
                <a:gd name="T24" fmla="*/ 31 w 246"/>
                <a:gd name="T25" fmla="*/ 14 h 205"/>
                <a:gd name="T26" fmla="*/ 44 w 246"/>
                <a:gd name="T27" fmla="*/ 15 h 205"/>
                <a:gd name="T28" fmla="*/ 51 w 246"/>
                <a:gd name="T29" fmla="*/ 18 h 205"/>
                <a:gd name="T30" fmla="*/ 52 w 246"/>
                <a:gd name="T31" fmla="*/ 20 h 205"/>
                <a:gd name="T32" fmla="*/ 45 w 246"/>
                <a:gd name="T33" fmla="*/ 18 h 205"/>
                <a:gd name="T34" fmla="*/ 35 w 246"/>
                <a:gd name="T35" fmla="*/ 17 h 205"/>
                <a:gd name="T36" fmla="*/ 28 w 246"/>
                <a:gd name="T37" fmla="*/ 17 h 205"/>
                <a:gd name="T38" fmla="*/ 34 w 246"/>
                <a:gd name="T39" fmla="*/ 22 h 205"/>
                <a:gd name="T40" fmla="*/ 39 w 246"/>
                <a:gd name="T41" fmla="*/ 23 h 205"/>
                <a:gd name="T42" fmla="*/ 51 w 246"/>
                <a:gd name="T43" fmla="*/ 26 h 205"/>
                <a:gd name="T44" fmla="*/ 56 w 246"/>
                <a:gd name="T45" fmla="*/ 34 h 205"/>
                <a:gd name="T46" fmla="*/ 51 w 246"/>
                <a:gd name="T47" fmla="*/ 30 h 205"/>
                <a:gd name="T48" fmla="*/ 45 w 246"/>
                <a:gd name="T49" fmla="*/ 26 h 205"/>
                <a:gd name="T50" fmla="*/ 42 w 246"/>
                <a:gd name="T51" fmla="*/ 30 h 205"/>
                <a:gd name="T52" fmla="*/ 49 w 246"/>
                <a:gd name="T53" fmla="*/ 38 h 205"/>
                <a:gd name="T54" fmla="*/ 53 w 246"/>
                <a:gd name="T55" fmla="*/ 44 h 205"/>
                <a:gd name="T56" fmla="*/ 55 w 246"/>
                <a:gd name="T57" fmla="*/ 49 h 205"/>
                <a:gd name="T58" fmla="*/ 55 w 246"/>
                <a:gd name="T59" fmla="*/ 50 h 205"/>
                <a:gd name="T60" fmla="*/ 46 w 246"/>
                <a:gd name="T61" fmla="*/ 39 h 205"/>
                <a:gd name="T62" fmla="*/ 39 w 246"/>
                <a:gd name="T63" fmla="*/ 30 h 205"/>
                <a:gd name="T64" fmla="*/ 36 w 246"/>
                <a:gd name="T65" fmla="*/ 30 h 205"/>
                <a:gd name="T66" fmla="*/ 38 w 246"/>
                <a:gd name="T67" fmla="*/ 34 h 205"/>
                <a:gd name="T68" fmla="*/ 41 w 246"/>
                <a:gd name="T69" fmla="*/ 46 h 205"/>
                <a:gd name="T70" fmla="*/ 39 w 246"/>
                <a:gd name="T71" fmla="*/ 47 h 205"/>
                <a:gd name="T72" fmla="*/ 35 w 246"/>
                <a:gd name="T73" fmla="*/ 36 h 205"/>
                <a:gd name="T74" fmla="*/ 32 w 246"/>
                <a:gd name="T75" fmla="*/ 24 h 205"/>
                <a:gd name="T76" fmla="*/ 28 w 246"/>
                <a:gd name="T77" fmla="*/ 20 h 205"/>
                <a:gd name="T78" fmla="*/ 24 w 246"/>
                <a:gd name="T79" fmla="*/ 19 h 205"/>
                <a:gd name="T80" fmla="*/ 23 w 246"/>
                <a:gd name="T81" fmla="*/ 18 h 205"/>
                <a:gd name="T82" fmla="*/ 23 w 246"/>
                <a:gd name="T83" fmla="*/ 23 h 205"/>
                <a:gd name="T84" fmla="*/ 28 w 246"/>
                <a:gd name="T85" fmla="*/ 40 h 205"/>
                <a:gd name="T86" fmla="*/ 28 w 246"/>
                <a:gd name="T87" fmla="*/ 43 h 205"/>
                <a:gd name="T88" fmla="*/ 25 w 246"/>
                <a:gd name="T89" fmla="*/ 38 h 205"/>
                <a:gd name="T90" fmla="*/ 21 w 246"/>
                <a:gd name="T91" fmla="*/ 28 h 205"/>
                <a:gd name="T92" fmla="*/ 20 w 246"/>
                <a:gd name="T93" fmla="*/ 16 h 205"/>
                <a:gd name="T94" fmla="*/ 17 w 246"/>
                <a:gd name="T95" fmla="*/ 14 h 205"/>
                <a:gd name="T96" fmla="*/ 13 w 246"/>
                <a:gd name="T97" fmla="*/ 11 h 205"/>
                <a:gd name="T98" fmla="*/ 10 w 246"/>
                <a:gd name="T99" fmla="*/ 13 h 205"/>
                <a:gd name="T100" fmla="*/ 12 w 246"/>
                <a:gd name="T101" fmla="*/ 23 h 205"/>
                <a:gd name="T102" fmla="*/ 14 w 246"/>
                <a:gd name="T103" fmla="*/ 34 h 205"/>
                <a:gd name="T104" fmla="*/ 14 w 246"/>
                <a:gd name="T105" fmla="*/ 38 h 205"/>
                <a:gd name="T106" fmla="*/ 11 w 246"/>
                <a:gd name="T107" fmla="*/ 30 h 205"/>
                <a:gd name="T108" fmla="*/ 8 w 246"/>
                <a:gd name="T109" fmla="*/ 10 h 205"/>
                <a:gd name="T110" fmla="*/ 3 w 246"/>
                <a:gd name="T111" fmla="*/ 5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8" name="Freeform 606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18 w 170"/>
                <a:gd name="T1" fmla="*/ 2 h 282"/>
                <a:gd name="T2" fmla="*/ 18 w 170"/>
                <a:gd name="T3" fmla="*/ 9 h 282"/>
                <a:gd name="T4" fmla="*/ 20 w 170"/>
                <a:gd name="T5" fmla="*/ 11 h 282"/>
                <a:gd name="T6" fmla="*/ 23 w 170"/>
                <a:gd name="T7" fmla="*/ 13 h 282"/>
                <a:gd name="T8" fmla="*/ 27 w 170"/>
                <a:gd name="T9" fmla="*/ 16 h 282"/>
                <a:gd name="T10" fmla="*/ 31 w 170"/>
                <a:gd name="T11" fmla="*/ 21 h 282"/>
                <a:gd name="T12" fmla="*/ 35 w 170"/>
                <a:gd name="T13" fmla="*/ 30 h 282"/>
                <a:gd name="T14" fmla="*/ 39 w 170"/>
                <a:gd name="T15" fmla="*/ 35 h 282"/>
                <a:gd name="T16" fmla="*/ 40 w 170"/>
                <a:gd name="T17" fmla="*/ 38 h 282"/>
                <a:gd name="T18" fmla="*/ 39 w 170"/>
                <a:gd name="T19" fmla="*/ 38 h 282"/>
                <a:gd name="T20" fmla="*/ 37 w 170"/>
                <a:gd name="T21" fmla="*/ 35 h 282"/>
                <a:gd name="T22" fmla="*/ 35 w 170"/>
                <a:gd name="T23" fmla="*/ 31 h 282"/>
                <a:gd name="T24" fmla="*/ 31 w 170"/>
                <a:gd name="T25" fmla="*/ 25 h 282"/>
                <a:gd name="T26" fmla="*/ 27 w 170"/>
                <a:gd name="T27" fmla="*/ 21 h 282"/>
                <a:gd name="T28" fmla="*/ 25 w 170"/>
                <a:gd name="T29" fmla="*/ 18 h 282"/>
                <a:gd name="T30" fmla="*/ 22 w 170"/>
                <a:gd name="T31" fmla="*/ 16 h 282"/>
                <a:gd name="T32" fmla="*/ 21 w 170"/>
                <a:gd name="T33" fmla="*/ 19 h 282"/>
                <a:gd name="T34" fmla="*/ 21 w 170"/>
                <a:gd name="T35" fmla="*/ 27 h 282"/>
                <a:gd name="T36" fmla="*/ 24 w 170"/>
                <a:gd name="T37" fmla="*/ 31 h 282"/>
                <a:gd name="T38" fmla="*/ 28 w 170"/>
                <a:gd name="T39" fmla="*/ 35 h 282"/>
                <a:gd name="T40" fmla="*/ 34 w 170"/>
                <a:gd name="T41" fmla="*/ 40 h 282"/>
                <a:gd name="T42" fmla="*/ 37 w 170"/>
                <a:gd name="T43" fmla="*/ 48 h 282"/>
                <a:gd name="T44" fmla="*/ 37 w 170"/>
                <a:gd name="T45" fmla="*/ 54 h 282"/>
                <a:gd name="T46" fmla="*/ 35 w 170"/>
                <a:gd name="T47" fmla="*/ 52 h 282"/>
                <a:gd name="T48" fmla="*/ 33 w 170"/>
                <a:gd name="T49" fmla="*/ 46 h 282"/>
                <a:gd name="T50" fmla="*/ 30 w 170"/>
                <a:gd name="T51" fmla="*/ 40 h 282"/>
                <a:gd name="T52" fmla="*/ 27 w 170"/>
                <a:gd name="T53" fmla="*/ 37 h 282"/>
                <a:gd name="T54" fmla="*/ 24 w 170"/>
                <a:gd name="T55" fmla="*/ 35 h 282"/>
                <a:gd name="T56" fmla="*/ 24 w 170"/>
                <a:gd name="T57" fmla="*/ 40 h 282"/>
                <a:gd name="T58" fmla="*/ 26 w 170"/>
                <a:gd name="T59" fmla="*/ 57 h 282"/>
                <a:gd name="T60" fmla="*/ 26 w 170"/>
                <a:gd name="T61" fmla="*/ 65 h 282"/>
                <a:gd name="T62" fmla="*/ 25 w 170"/>
                <a:gd name="T63" fmla="*/ 65 h 282"/>
                <a:gd name="T64" fmla="*/ 24 w 170"/>
                <a:gd name="T65" fmla="*/ 57 h 282"/>
                <a:gd name="T66" fmla="*/ 21 w 170"/>
                <a:gd name="T67" fmla="*/ 41 h 282"/>
                <a:gd name="T68" fmla="*/ 18 w 170"/>
                <a:gd name="T69" fmla="*/ 39 h 282"/>
                <a:gd name="T70" fmla="*/ 15 w 170"/>
                <a:gd name="T71" fmla="*/ 40 h 282"/>
                <a:gd name="T72" fmla="*/ 12 w 170"/>
                <a:gd name="T73" fmla="*/ 46 h 282"/>
                <a:gd name="T74" fmla="*/ 10 w 170"/>
                <a:gd name="T75" fmla="*/ 50 h 282"/>
                <a:gd name="T76" fmla="*/ 9 w 170"/>
                <a:gd name="T77" fmla="*/ 53 h 282"/>
                <a:gd name="T78" fmla="*/ 8 w 170"/>
                <a:gd name="T79" fmla="*/ 53 h 282"/>
                <a:gd name="T80" fmla="*/ 9 w 170"/>
                <a:gd name="T81" fmla="*/ 47 h 282"/>
                <a:gd name="T82" fmla="*/ 11 w 170"/>
                <a:gd name="T83" fmla="*/ 43 h 282"/>
                <a:gd name="T84" fmla="*/ 14 w 170"/>
                <a:gd name="T85" fmla="*/ 38 h 282"/>
                <a:gd name="T86" fmla="*/ 17 w 170"/>
                <a:gd name="T87" fmla="*/ 33 h 282"/>
                <a:gd name="T88" fmla="*/ 18 w 170"/>
                <a:gd name="T89" fmla="*/ 28 h 282"/>
                <a:gd name="T90" fmla="*/ 18 w 170"/>
                <a:gd name="T91" fmla="*/ 19 h 282"/>
                <a:gd name="T92" fmla="*/ 16 w 170"/>
                <a:gd name="T93" fmla="*/ 18 h 282"/>
                <a:gd name="T94" fmla="*/ 11 w 170"/>
                <a:gd name="T95" fmla="*/ 23 h 282"/>
                <a:gd name="T96" fmla="*/ 6 w 170"/>
                <a:gd name="T97" fmla="*/ 28 h 282"/>
                <a:gd name="T98" fmla="*/ 4 w 170"/>
                <a:gd name="T99" fmla="*/ 35 h 282"/>
                <a:gd name="T100" fmla="*/ 4 w 170"/>
                <a:gd name="T101" fmla="*/ 39 h 282"/>
                <a:gd name="T102" fmla="*/ 0 w 170"/>
                <a:gd name="T103" fmla="*/ 38 h 282"/>
                <a:gd name="T104" fmla="*/ 4 w 170"/>
                <a:gd name="T105" fmla="*/ 34 h 282"/>
                <a:gd name="T106" fmla="*/ 4 w 170"/>
                <a:gd name="T107" fmla="*/ 27 h 282"/>
                <a:gd name="T108" fmla="*/ 10 w 170"/>
                <a:gd name="T109" fmla="*/ 21 h 282"/>
                <a:gd name="T110" fmla="*/ 14 w 170"/>
                <a:gd name="T111" fmla="*/ 14 h 282"/>
                <a:gd name="T112" fmla="*/ 18 w 170"/>
                <a:gd name="T113" fmla="*/ 11 h 282"/>
                <a:gd name="T114" fmla="*/ 17 w 170"/>
                <a:gd name="T115" fmla="*/ 4 h 282"/>
                <a:gd name="T116" fmla="*/ 16 w 170"/>
                <a:gd name="T117" fmla="*/ 4 h 282"/>
                <a:gd name="T118" fmla="*/ 1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9" name="Freeform 607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66 h 292"/>
                <a:gd name="T2" fmla="*/ 6 w 206"/>
                <a:gd name="T3" fmla="*/ 57 h 292"/>
                <a:gd name="T4" fmla="*/ 9 w 206"/>
                <a:gd name="T5" fmla="*/ 50 h 292"/>
                <a:gd name="T6" fmla="*/ 13 w 206"/>
                <a:gd name="T7" fmla="*/ 40 h 292"/>
                <a:gd name="T8" fmla="*/ 12 w 206"/>
                <a:gd name="T9" fmla="*/ 36 h 292"/>
                <a:gd name="T10" fmla="*/ 10 w 206"/>
                <a:gd name="T11" fmla="*/ 33 h 292"/>
                <a:gd name="T12" fmla="*/ 9 w 206"/>
                <a:gd name="T13" fmla="*/ 29 h 292"/>
                <a:gd name="T14" fmla="*/ 10 w 206"/>
                <a:gd name="T15" fmla="*/ 31 h 292"/>
                <a:gd name="T16" fmla="*/ 11 w 206"/>
                <a:gd name="T17" fmla="*/ 32 h 292"/>
                <a:gd name="T18" fmla="*/ 15 w 206"/>
                <a:gd name="T19" fmla="*/ 34 h 292"/>
                <a:gd name="T20" fmla="*/ 17 w 206"/>
                <a:gd name="T21" fmla="*/ 33 h 292"/>
                <a:gd name="T22" fmla="*/ 21 w 206"/>
                <a:gd name="T23" fmla="*/ 28 h 292"/>
                <a:gd name="T24" fmla="*/ 25 w 206"/>
                <a:gd name="T25" fmla="*/ 24 h 292"/>
                <a:gd name="T26" fmla="*/ 27 w 206"/>
                <a:gd name="T27" fmla="*/ 21 h 292"/>
                <a:gd name="T28" fmla="*/ 28 w 206"/>
                <a:gd name="T29" fmla="*/ 17 h 292"/>
                <a:gd name="T30" fmla="*/ 25 w 206"/>
                <a:gd name="T31" fmla="*/ 10 h 292"/>
                <a:gd name="T32" fmla="*/ 22 w 206"/>
                <a:gd name="T33" fmla="*/ 4 h 292"/>
                <a:gd name="T34" fmla="*/ 22 w 206"/>
                <a:gd name="T35" fmla="*/ 4 h 292"/>
                <a:gd name="T36" fmla="*/ 25 w 206"/>
                <a:gd name="T37" fmla="*/ 7 h 292"/>
                <a:gd name="T38" fmla="*/ 29 w 206"/>
                <a:gd name="T39" fmla="*/ 14 h 292"/>
                <a:gd name="T40" fmla="*/ 31 w 206"/>
                <a:gd name="T41" fmla="*/ 15 h 292"/>
                <a:gd name="T42" fmla="*/ 33 w 206"/>
                <a:gd name="T43" fmla="*/ 11 h 292"/>
                <a:gd name="T44" fmla="*/ 36 w 206"/>
                <a:gd name="T45" fmla="*/ 6 h 292"/>
                <a:gd name="T46" fmla="*/ 40 w 206"/>
                <a:gd name="T47" fmla="*/ 4 h 292"/>
                <a:gd name="T48" fmla="*/ 41 w 206"/>
                <a:gd name="T49" fmla="*/ 0 h 292"/>
                <a:gd name="T50" fmla="*/ 41 w 206"/>
                <a:gd name="T51" fmla="*/ 4 h 292"/>
                <a:gd name="T52" fmla="*/ 40 w 206"/>
                <a:gd name="T53" fmla="*/ 4 h 292"/>
                <a:gd name="T54" fmla="*/ 36 w 206"/>
                <a:gd name="T55" fmla="*/ 9 h 292"/>
                <a:gd name="T56" fmla="*/ 35 w 206"/>
                <a:gd name="T57" fmla="*/ 14 h 292"/>
                <a:gd name="T58" fmla="*/ 32 w 206"/>
                <a:gd name="T59" fmla="*/ 18 h 292"/>
                <a:gd name="T60" fmla="*/ 33 w 206"/>
                <a:gd name="T61" fmla="*/ 18 h 292"/>
                <a:gd name="T62" fmla="*/ 38 w 206"/>
                <a:gd name="T63" fmla="*/ 18 h 292"/>
                <a:gd name="T64" fmla="*/ 41 w 206"/>
                <a:gd name="T65" fmla="*/ 16 h 292"/>
                <a:gd name="T66" fmla="*/ 46 w 206"/>
                <a:gd name="T67" fmla="*/ 15 h 292"/>
                <a:gd name="T68" fmla="*/ 47 w 206"/>
                <a:gd name="T69" fmla="*/ 13 h 292"/>
                <a:gd name="T70" fmla="*/ 49 w 206"/>
                <a:gd name="T71" fmla="*/ 13 h 292"/>
                <a:gd name="T72" fmla="*/ 47 w 206"/>
                <a:gd name="T73" fmla="*/ 16 h 292"/>
                <a:gd name="T74" fmla="*/ 41 w 206"/>
                <a:gd name="T75" fmla="*/ 18 h 292"/>
                <a:gd name="T76" fmla="*/ 36 w 206"/>
                <a:gd name="T77" fmla="*/ 21 h 292"/>
                <a:gd name="T78" fmla="*/ 32 w 206"/>
                <a:gd name="T79" fmla="*/ 23 h 292"/>
                <a:gd name="T80" fmla="*/ 28 w 206"/>
                <a:gd name="T81" fmla="*/ 25 h 292"/>
                <a:gd name="T82" fmla="*/ 24 w 206"/>
                <a:gd name="T83" fmla="*/ 30 h 292"/>
                <a:gd name="T84" fmla="*/ 24 w 206"/>
                <a:gd name="T85" fmla="*/ 32 h 292"/>
                <a:gd name="T86" fmla="*/ 25 w 206"/>
                <a:gd name="T87" fmla="*/ 34 h 292"/>
                <a:gd name="T88" fmla="*/ 25 w 206"/>
                <a:gd name="T89" fmla="*/ 35 h 292"/>
                <a:gd name="T90" fmla="*/ 22 w 206"/>
                <a:gd name="T91" fmla="*/ 35 h 292"/>
                <a:gd name="T92" fmla="*/ 21 w 206"/>
                <a:gd name="T93" fmla="*/ 36 h 292"/>
                <a:gd name="T94" fmla="*/ 19 w 206"/>
                <a:gd name="T95" fmla="*/ 36 h 292"/>
                <a:gd name="T96" fmla="*/ 19 w 206"/>
                <a:gd name="T97" fmla="*/ 39 h 292"/>
                <a:gd name="T98" fmla="*/ 15 w 206"/>
                <a:gd name="T99" fmla="*/ 45 h 292"/>
                <a:gd name="T100" fmla="*/ 11 w 206"/>
                <a:gd name="T101" fmla="*/ 53 h 292"/>
                <a:gd name="T102" fmla="*/ 10 w 206"/>
                <a:gd name="T103" fmla="*/ 60 h 292"/>
                <a:gd name="T104" fmla="*/ 9 w 206"/>
                <a:gd name="T105" fmla="*/ 63 h 292"/>
                <a:gd name="T106" fmla="*/ 7 w 206"/>
                <a:gd name="T107" fmla="*/ 66 h 292"/>
                <a:gd name="T108" fmla="*/ 5 w 206"/>
                <a:gd name="T109" fmla="*/ 68 h 292"/>
                <a:gd name="T110" fmla="*/ 4 w 206"/>
                <a:gd name="T111" fmla="*/ 68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0" name="Freeform 608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25 w 132"/>
                <a:gd name="T1" fmla="*/ 3 h 227"/>
                <a:gd name="T2" fmla="*/ 21 w 132"/>
                <a:gd name="T3" fmla="*/ 9 h 227"/>
                <a:gd name="T4" fmla="*/ 18 w 132"/>
                <a:gd name="T5" fmla="*/ 11 h 227"/>
                <a:gd name="T6" fmla="*/ 12 w 132"/>
                <a:gd name="T7" fmla="*/ 13 h 227"/>
                <a:gd name="T8" fmla="*/ 5 w 132"/>
                <a:gd name="T9" fmla="*/ 15 h 227"/>
                <a:gd name="T10" fmla="*/ 4 w 132"/>
                <a:gd name="T11" fmla="*/ 17 h 227"/>
                <a:gd name="T12" fmla="*/ 0 w 132"/>
                <a:gd name="T13" fmla="*/ 19 h 227"/>
                <a:gd name="T14" fmla="*/ 1 w 132"/>
                <a:gd name="T15" fmla="*/ 19 h 227"/>
                <a:gd name="T16" fmla="*/ 4 w 132"/>
                <a:gd name="T17" fmla="*/ 19 h 227"/>
                <a:gd name="T18" fmla="*/ 8 w 132"/>
                <a:gd name="T19" fmla="*/ 17 h 227"/>
                <a:gd name="T20" fmla="*/ 12 w 132"/>
                <a:gd name="T21" fmla="*/ 15 h 227"/>
                <a:gd name="T22" fmla="*/ 17 w 132"/>
                <a:gd name="T23" fmla="*/ 13 h 227"/>
                <a:gd name="T24" fmla="*/ 18 w 132"/>
                <a:gd name="T25" fmla="*/ 15 h 227"/>
                <a:gd name="T26" fmla="*/ 17 w 132"/>
                <a:gd name="T27" fmla="*/ 22 h 227"/>
                <a:gd name="T28" fmla="*/ 13 w 132"/>
                <a:gd name="T29" fmla="*/ 25 h 227"/>
                <a:gd name="T30" fmla="*/ 10 w 132"/>
                <a:gd name="T31" fmla="*/ 29 h 227"/>
                <a:gd name="T32" fmla="*/ 5 w 132"/>
                <a:gd name="T33" fmla="*/ 33 h 227"/>
                <a:gd name="T34" fmla="*/ 4 w 132"/>
                <a:gd name="T35" fmla="*/ 34 h 227"/>
                <a:gd name="T36" fmla="*/ 3 w 132"/>
                <a:gd name="T37" fmla="*/ 38 h 227"/>
                <a:gd name="T38" fmla="*/ 4 w 132"/>
                <a:gd name="T39" fmla="*/ 38 h 227"/>
                <a:gd name="T40" fmla="*/ 4 w 132"/>
                <a:gd name="T41" fmla="*/ 35 h 227"/>
                <a:gd name="T42" fmla="*/ 8 w 132"/>
                <a:gd name="T43" fmla="*/ 33 h 227"/>
                <a:gd name="T44" fmla="*/ 12 w 132"/>
                <a:gd name="T45" fmla="*/ 30 h 227"/>
                <a:gd name="T46" fmla="*/ 15 w 132"/>
                <a:gd name="T47" fmla="*/ 29 h 227"/>
                <a:gd name="T48" fmla="*/ 17 w 132"/>
                <a:gd name="T49" fmla="*/ 32 h 227"/>
                <a:gd name="T50" fmla="*/ 18 w 132"/>
                <a:gd name="T51" fmla="*/ 44 h 227"/>
                <a:gd name="T52" fmla="*/ 19 w 132"/>
                <a:gd name="T53" fmla="*/ 50 h 227"/>
                <a:gd name="T54" fmla="*/ 19 w 132"/>
                <a:gd name="T55" fmla="*/ 50 h 227"/>
                <a:gd name="T56" fmla="*/ 20 w 132"/>
                <a:gd name="T57" fmla="*/ 44 h 227"/>
                <a:gd name="T58" fmla="*/ 19 w 132"/>
                <a:gd name="T59" fmla="*/ 29 h 227"/>
                <a:gd name="T60" fmla="*/ 20 w 132"/>
                <a:gd name="T61" fmla="*/ 25 h 227"/>
                <a:gd name="T62" fmla="*/ 21 w 132"/>
                <a:gd name="T63" fmla="*/ 25 h 227"/>
                <a:gd name="T64" fmla="*/ 22 w 132"/>
                <a:gd name="T65" fmla="*/ 27 h 227"/>
                <a:gd name="T66" fmla="*/ 25 w 132"/>
                <a:gd name="T67" fmla="*/ 31 h 227"/>
                <a:gd name="T68" fmla="*/ 30 w 132"/>
                <a:gd name="T69" fmla="*/ 34 h 227"/>
                <a:gd name="T70" fmla="*/ 33 w 132"/>
                <a:gd name="T71" fmla="*/ 38 h 227"/>
                <a:gd name="T72" fmla="*/ 36 w 132"/>
                <a:gd name="T73" fmla="*/ 38 h 227"/>
                <a:gd name="T74" fmla="*/ 34 w 132"/>
                <a:gd name="T75" fmla="*/ 36 h 227"/>
                <a:gd name="T76" fmla="*/ 31 w 132"/>
                <a:gd name="T77" fmla="*/ 33 h 227"/>
                <a:gd name="T78" fmla="*/ 29 w 132"/>
                <a:gd name="T79" fmla="*/ 30 h 227"/>
                <a:gd name="T80" fmla="*/ 25 w 132"/>
                <a:gd name="T81" fmla="*/ 27 h 227"/>
                <a:gd name="T82" fmla="*/ 23 w 132"/>
                <a:gd name="T83" fmla="*/ 25 h 227"/>
                <a:gd name="T84" fmla="*/ 22 w 132"/>
                <a:gd name="T85" fmla="*/ 21 h 227"/>
                <a:gd name="T86" fmla="*/ 23 w 132"/>
                <a:gd name="T87" fmla="*/ 15 h 227"/>
                <a:gd name="T88" fmla="*/ 24 w 132"/>
                <a:gd name="T89" fmla="*/ 13 h 227"/>
                <a:gd name="T90" fmla="*/ 25 w 132"/>
                <a:gd name="T91" fmla="*/ 13 h 227"/>
                <a:gd name="T92" fmla="*/ 27 w 132"/>
                <a:gd name="T93" fmla="*/ 15 h 227"/>
                <a:gd name="T94" fmla="*/ 31 w 132"/>
                <a:gd name="T95" fmla="*/ 17 h 227"/>
                <a:gd name="T96" fmla="*/ 34 w 132"/>
                <a:gd name="T97" fmla="*/ 19 h 227"/>
                <a:gd name="T98" fmla="*/ 37 w 132"/>
                <a:gd name="T99" fmla="*/ 22 h 227"/>
                <a:gd name="T100" fmla="*/ 38 w 132"/>
                <a:gd name="T101" fmla="*/ 22 h 227"/>
                <a:gd name="T102" fmla="*/ 36 w 132"/>
                <a:gd name="T103" fmla="*/ 19 h 227"/>
                <a:gd name="T104" fmla="*/ 32 w 132"/>
                <a:gd name="T105" fmla="*/ 17 h 227"/>
                <a:gd name="T106" fmla="*/ 29 w 132"/>
                <a:gd name="T107" fmla="*/ 13 h 227"/>
                <a:gd name="T108" fmla="*/ 27 w 132"/>
                <a:gd name="T109" fmla="*/ 10 h 227"/>
                <a:gd name="T110" fmla="*/ 27 w 132"/>
                <a:gd name="T111" fmla="*/ 5 h 227"/>
                <a:gd name="T112" fmla="*/ 30 w 132"/>
                <a:gd name="T113" fmla="*/ 3 h 227"/>
                <a:gd name="T114" fmla="*/ 28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1" name="Freeform 609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4 w 263"/>
                <a:gd name="T1" fmla="*/ 7 h 207"/>
                <a:gd name="T2" fmla="*/ 7 w 263"/>
                <a:gd name="T3" fmla="*/ 10 h 207"/>
                <a:gd name="T4" fmla="*/ 10 w 263"/>
                <a:gd name="T5" fmla="*/ 11 h 207"/>
                <a:gd name="T6" fmla="*/ 13 w 263"/>
                <a:gd name="T7" fmla="*/ 13 h 207"/>
                <a:gd name="T8" fmla="*/ 14 w 263"/>
                <a:gd name="T9" fmla="*/ 23 h 207"/>
                <a:gd name="T10" fmla="*/ 16 w 263"/>
                <a:gd name="T11" fmla="*/ 33 h 207"/>
                <a:gd name="T12" fmla="*/ 16 w 263"/>
                <a:gd name="T13" fmla="*/ 30 h 207"/>
                <a:gd name="T14" fmla="*/ 17 w 263"/>
                <a:gd name="T15" fmla="*/ 17 h 207"/>
                <a:gd name="T16" fmla="*/ 19 w 263"/>
                <a:gd name="T17" fmla="*/ 15 h 207"/>
                <a:gd name="T18" fmla="*/ 25 w 263"/>
                <a:gd name="T19" fmla="*/ 20 h 207"/>
                <a:gd name="T20" fmla="*/ 28 w 263"/>
                <a:gd name="T21" fmla="*/ 24 h 207"/>
                <a:gd name="T22" fmla="*/ 32 w 263"/>
                <a:gd name="T23" fmla="*/ 45 h 207"/>
                <a:gd name="T24" fmla="*/ 36 w 263"/>
                <a:gd name="T25" fmla="*/ 48 h 207"/>
                <a:gd name="T26" fmla="*/ 34 w 263"/>
                <a:gd name="T27" fmla="*/ 41 h 207"/>
                <a:gd name="T28" fmla="*/ 32 w 263"/>
                <a:gd name="T29" fmla="*/ 25 h 207"/>
                <a:gd name="T30" fmla="*/ 44 w 263"/>
                <a:gd name="T31" fmla="*/ 32 h 207"/>
                <a:gd name="T32" fmla="*/ 58 w 263"/>
                <a:gd name="T33" fmla="*/ 40 h 207"/>
                <a:gd name="T34" fmla="*/ 62 w 263"/>
                <a:gd name="T35" fmla="*/ 42 h 207"/>
                <a:gd name="T36" fmla="*/ 61 w 263"/>
                <a:gd name="T37" fmla="*/ 40 h 207"/>
                <a:gd name="T38" fmla="*/ 52 w 263"/>
                <a:gd name="T39" fmla="*/ 34 h 207"/>
                <a:gd name="T40" fmla="*/ 40 w 263"/>
                <a:gd name="T41" fmla="*/ 25 h 207"/>
                <a:gd name="T42" fmla="*/ 32 w 263"/>
                <a:gd name="T43" fmla="*/ 22 h 207"/>
                <a:gd name="T44" fmla="*/ 36 w 263"/>
                <a:gd name="T45" fmla="*/ 22 h 207"/>
                <a:gd name="T46" fmla="*/ 46 w 263"/>
                <a:gd name="T47" fmla="*/ 19 h 207"/>
                <a:gd name="T48" fmla="*/ 56 w 263"/>
                <a:gd name="T49" fmla="*/ 19 h 207"/>
                <a:gd name="T50" fmla="*/ 62 w 263"/>
                <a:gd name="T51" fmla="*/ 22 h 207"/>
                <a:gd name="T52" fmla="*/ 61 w 263"/>
                <a:gd name="T53" fmla="*/ 18 h 207"/>
                <a:gd name="T54" fmla="*/ 51 w 263"/>
                <a:gd name="T55" fmla="*/ 18 h 207"/>
                <a:gd name="T56" fmla="*/ 38 w 263"/>
                <a:gd name="T57" fmla="*/ 18 h 207"/>
                <a:gd name="T58" fmla="*/ 32 w 263"/>
                <a:gd name="T59" fmla="*/ 18 h 207"/>
                <a:gd name="T60" fmla="*/ 27 w 263"/>
                <a:gd name="T61" fmla="*/ 15 h 207"/>
                <a:gd name="T62" fmla="*/ 22 w 263"/>
                <a:gd name="T63" fmla="*/ 11 h 207"/>
                <a:gd name="T64" fmla="*/ 25 w 263"/>
                <a:gd name="T65" fmla="*/ 9 h 207"/>
                <a:gd name="T66" fmla="*/ 32 w 263"/>
                <a:gd name="T67" fmla="*/ 4 h 207"/>
                <a:gd name="T68" fmla="*/ 40 w 263"/>
                <a:gd name="T69" fmla="*/ 4 h 207"/>
                <a:gd name="T70" fmla="*/ 39 w 263"/>
                <a:gd name="T71" fmla="*/ 0 h 207"/>
                <a:gd name="T72" fmla="*/ 32 w 263"/>
                <a:gd name="T73" fmla="*/ 4 h 207"/>
                <a:gd name="T74" fmla="*/ 25 w 263"/>
                <a:gd name="T75" fmla="*/ 6 h 207"/>
                <a:gd name="T76" fmla="*/ 19 w 263"/>
                <a:gd name="T77" fmla="*/ 9 h 207"/>
                <a:gd name="T78" fmla="*/ 14 w 263"/>
                <a:gd name="T79" fmla="*/ 9 h 207"/>
                <a:gd name="T80" fmla="*/ 9 w 263"/>
                <a:gd name="T81" fmla="*/ 7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2" name="Freeform 610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62 w 667"/>
                <a:gd name="T1" fmla="*/ 35 h 663"/>
                <a:gd name="T2" fmla="*/ 44 w 667"/>
                <a:gd name="T3" fmla="*/ 24 h 663"/>
                <a:gd name="T4" fmla="*/ 18 w 667"/>
                <a:gd name="T5" fmla="*/ 18 h 663"/>
                <a:gd name="T6" fmla="*/ 10 w 667"/>
                <a:gd name="T7" fmla="*/ 15 h 663"/>
                <a:gd name="T8" fmla="*/ 16 w 667"/>
                <a:gd name="T9" fmla="*/ 35 h 663"/>
                <a:gd name="T10" fmla="*/ 25 w 667"/>
                <a:gd name="T11" fmla="*/ 54 h 663"/>
                <a:gd name="T12" fmla="*/ 45 w 667"/>
                <a:gd name="T13" fmla="*/ 65 h 663"/>
                <a:gd name="T14" fmla="*/ 59 w 667"/>
                <a:gd name="T15" fmla="*/ 74 h 663"/>
                <a:gd name="T16" fmla="*/ 53 w 667"/>
                <a:gd name="T17" fmla="*/ 78 h 663"/>
                <a:gd name="T18" fmla="*/ 40 w 667"/>
                <a:gd name="T19" fmla="*/ 74 h 663"/>
                <a:gd name="T20" fmla="*/ 24 w 667"/>
                <a:gd name="T21" fmla="*/ 82 h 663"/>
                <a:gd name="T22" fmla="*/ 13 w 667"/>
                <a:gd name="T23" fmla="*/ 96 h 663"/>
                <a:gd name="T24" fmla="*/ 4 w 667"/>
                <a:gd name="T25" fmla="*/ 103 h 663"/>
                <a:gd name="T26" fmla="*/ 4 w 667"/>
                <a:gd name="T27" fmla="*/ 108 h 663"/>
                <a:gd name="T28" fmla="*/ 13 w 667"/>
                <a:gd name="T29" fmla="*/ 112 h 663"/>
                <a:gd name="T30" fmla="*/ 32 w 667"/>
                <a:gd name="T31" fmla="*/ 115 h 663"/>
                <a:gd name="T32" fmla="*/ 54 w 667"/>
                <a:gd name="T33" fmla="*/ 103 h 663"/>
                <a:gd name="T34" fmla="*/ 60 w 667"/>
                <a:gd name="T35" fmla="*/ 91 h 663"/>
                <a:gd name="T36" fmla="*/ 66 w 667"/>
                <a:gd name="T37" fmla="*/ 81 h 663"/>
                <a:gd name="T38" fmla="*/ 69 w 667"/>
                <a:gd name="T39" fmla="*/ 85 h 663"/>
                <a:gd name="T40" fmla="*/ 63 w 667"/>
                <a:gd name="T41" fmla="*/ 99 h 663"/>
                <a:gd name="T42" fmla="*/ 58 w 667"/>
                <a:gd name="T43" fmla="*/ 103 h 663"/>
                <a:gd name="T44" fmla="*/ 50 w 667"/>
                <a:gd name="T45" fmla="*/ 111 h 663"/>
                <a:gd name="T46" fmla="*/ 45 w 667"/>
                <a:gd name="T47" fmla="*/ 127 h 663"/>
                <a:gd name="T48" fmla="*/ 46 w 667"/>
                <a:gd name="T49" fmla="*/ 139 h 663"/>
                <a:gd name="T50" fmla="*/ 44 w 667"/>
                <a:gd name="T51" fmla="*/ 155 h 663"/>
                <a:gd name="T52" fmla="*/ 58 w 667"/>
                <a:gd name="T53" fmla="*/ 152 h 663"/>
                <a:gd name="T54" fmla="*/ 78 w 667"/>
                <a:gd name="T55" fmla="*/ 139 h 663"/>
                <a:gd name="T56" fmla="*/ 85 w 667"/>
                <a:gd name="T57" fmla="*/ 119 h 663"/>
                <a:gd name="T58" fmla="*/ 81 w 667"/>
                <a:gd name="T59" fmla="*/ 98 h 663"/>
                <a:gd name="T60" fmla="*/ 80 w 667"/>
                <a:gd name="T61" fmla="*/ 90 h 663"/>
                <a:gd name="T62" fmla="*/ 87 w 667"/>
                <a:gd name="T63" fmla="*/ 101 h 663"/>
                <a:gd name="T64" fmla="*/ 91 w 667"/>
                <a:gd name="T65" fmla="*/ 118 h 663"/>
                <a:gd name="T66" fmla="*/ 110 w 667"/>
                <a:gd name="T67" fmla="*/ 131 h 663"/>
                <a:gd name="T68" fmla="*/ 129 w 667"/>
                <a:gd name="T69" fmla="*/ 139 h 663"/>
                <a:gd name="T70" fmla="*/ 137 w 667"/>
                <a:gd name="T71" fmla="*/ 127 h 663"/>
                <a:gd name="T72" fmla="*/ 118 w 667"/>
                <a:gd name="T73" fmla="*/ 96 h 663"/>
                <a:gd name="T74" fmla="*/ 106 w 667"/>
                <a:gd name="T75" fmla="*/ 93 h 663"/>
                <a:gd name="T76" fmla="*/ 103 w 667"/>
                <a:gd name="T77" fmla="*/ 90 h 663"/>
                <a:gd name="T78" fmla="*/ 120 w 667"/>
                <a:gd name="T79" fmla="*/ 93 h 663"/>
                <a:gd name="T80" fmla="*/ 141 w 667"/>
                <a:gd name="T81" fmla="*/ 91 h 663"/>
                <a:gd name="T82" fmla="*/ 153 w 667"/>
                <a:gd name="T83" fmla="*/ 88 h 663"/>
                <a:gd name="T84" fmla="*/ 152 w 667"/>
                <a:gd name="T85" fmla="*/ 84 h 663"/>
                <a:gd name="T86" fmla="*/ 140 w 667"/>
                <a:gd name="T87" fmla="*/ 72 h 663"/>
                <a:gd name="T88" fmla="*/ 124 w 667"/>
                <a:gd name="T89" fmla="*/ 60 h 663"/>
                <a:gd name="T90" fmla="*/ 103 w 667"/>
                <a:gd name="T91" fmla="*/ 61 h 663"/>
                <a:gd name="T92" fmla="*/ 96 w 667"/>
                <a:gd name="T93" fmla="*/ 65 h 663"/>
                <a:gd name="T94" fmla="*/ 95 w 667"/>
                <a:gd name="T95" fmla="*/ 61 h 663"/>
                <a:gd name="T96" fmla="*/ 99 w 667"/>
                <a:gd name="T97" fmla="*/ 58 h 663"/>
                <a:gd name="T98" fmla="*/ 109 w 667"/>
                <a:gd name="T99" fmla="*/ 54 h 663"/>
                <a:gd name="T100" fmla="*/ 118 w 667"/>
                <a:gd name="T101" fmla="*/ 30 h 663"/>
                <a:gd name="T102" fmla="*/ 112 w 667"/>
                <a:gd name="T103" fmla="*/ 5 h 663"/>
                <a:gd name="T104" fmla="*/ 103 w 667"/>
                <a:gd name="T105" fmla="*/ 12 h 663"/>
                <a:gd name="T106" fmla="*/ 87 w 667"/>
                <a:gd name="T107" fmla="*/ 19 h 663"/>
                <a:gd name="T108" fmla="*/ 73 w 667"/>
                <a:gd name="T109" fmla="*/ 44 h 663"/>
                <a:gd name="T110" fmla="*/ 69 w 667"/>
                <a:gd name="T111" fmla="*/ 57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3" name="Freeform 611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48 w 204"/>
                <a:gd name="T1" fmla="*/ 27 h 287"/>
                <a:gd name="T2" fmla="*/ 46 w 204"/>
                <a:gd name="T3" fmla="*/ 28 h 287"/>
                <a:gd name="T4" fmla="*/ 42 w 204"/>
                <a:gd name="T5" fmla="*/ 30 h 287"/>
                <a:gd name="T6" fmla="*/ 40 w 204"/>
                <a:gd name="T7" fmla="*/ 32 h 287"/>
                <a:gd name="T8" fmla="*/ 36 w 204"/>
                <a:gd name="T9" fmla="*/ 34 h 287"/>
                <a:gd name="T10" fmla="*/ 34 w 204"/>
                <a:gd name="T11" fmla="*/ 38 h 287"/>
                <a:gd name="T12" fmla="*/ 32 w 204"/>
                <a:gd name="T13" fmla="*/ 40 h 287"/>
                <a:gd name="T14" fmla="*/ 32 w 204"/>
                <a:gd name="T15" fmla="*/ 45 h 287"/>
                <a:gd name="T16" fmla="*/ 30 w 204"/>
                <a:gd name="T17" fmla="*/ 48 h 287"/>
                <a:gd name="T18" fmla="*/ 30 w 204"/>
                <a:gd name="T19" fmla="*/ 50 h 287"/>
                <a:gd name="T20" fmla="*/ 29 w 204"/>
                <a:gd name="T21" fmla="*/ 51 h 287"/>
                <a:gd name="T22" fmla="*/ 28 w 204"/>
                <a:gd name="T23" fmla="*/ 52 h 287"/>
                <a:gd name="T24" fmla="*/ 28 w 204"/>
                <a:gd name="T25" fmla="*/ 53 h 287"/>
                <a:gd name="T26" fmla="*/ 28 w 204"/>
                <a:gd name="T27" fmla="*/ 56 h 287"/>
                <a:gd name="T28" fmla="*/ 29 w 204"/>
                <a:gd name="T29" fmla="*/ 59 h 287"/>
                <a:gd name="T30" fmla="*/ 30 w 204"/>
                <a:gd name="T31" fmla="*/ 63 h 287"/>
                <a:gd name="T32" fmla="*/ 32 w 204"/>
                <a:gd name="T33" fmla="*/ 66 h 287"/>
                <a:gd name="T34" fmla="*/ 30 w 204"/>
                <a:gd name="T35" fmla="*/ 66 h 287"/>
                <a:gd name="T36" fmla="*/ 28 w 204"/>
                <a:gd name="T37" fmla="*/ 66 h 287"/>
                <a:gd name="T38" fmla="*/ 26 w 204"/>
                <a:gd name="T39" fmla="*/ 66 h 287"/>
                <a:gd name="T40" fmla="*/ 25 w 204"/>
                <a:gd name="T41" fmla="*/ 66 h 287"/>
                <a:gd name="T42" fmla="*/ 25 w 204"/>
                <a:gd name="T43" fmla="*/ 61 h 287"/>
                <a:gd name="T44" fmla="*/ 23 w 204"/>
                <a:gd name="T45" fmla="*/ 55 h 287"/>
                <a:gd name="T46" fmla="*/ 22 w 204"/>
                <a:gd name="T47" fmla="*/ 51 h 287"/>
                <a:gd name="T48" fmla="*/ 19 w 204"/>
                <a:gd name="T49" fmla="*/ 45 h 287"/>
                <a:gd name="T50" fmla="*/ 16 w 204"/>
                <a:gd name="T51" fmla="*/ 41 h 287"/>
                <a:gd name="T52" fmla="*/ 12 w 204"/>
                <a:gd name="T53" fmla="*/ 38 h 287"/>
                <a:gd name="T54" fmla="*/ 9 w 204"/>
                <a:gd name="T55" fmla="*/ 35 h 287"/>
                <a:gd name="T56" fmla="*/ 4 w 204"/>
                <a:gd name="T57" fmla="*/ 34 h 287"/>
                <a:gd name="T58" fmla="*/ 4 w 204"/>
                <a:gd name="T59" fmla="*/ 30 h 287"/>
                <a:gd name="T60" fmla="*/ 4 w 204"/>
                <a:gd name="T61" fmla="*/ 27 h 287"/>
                <a:gd name="T62" fmla="*/ 4 w 204"/>
                <a:gd name="T63" fmla="*/ 25 h 287"/>
                <a:gd name="T64" fmla="*/ 0 w 204"/>
                <a:gd name="T65" fmla="*/ 23 h 287"/>
                <a:gd name="T66" fmla="*/ 4 w 204"/>
                <a:gd name="T67" fmla="*/ 22 h 287"/>
                <a:gd name="T68" fmla="*/ 4 w 204"/>
                <a:gd name="T69" fmla="*/ 19 h 287"/>
                <a:gd name="T70" fmla="*/ 4 w 204"/>
                <a:gd name="T71" fmla="*/ 15 h 287"/>
                <a:gd name="T72" fmla="*/ 6 w 204"/>
                <a:gd name="T73" fmla="*/ 12 h 287"/>
                <a:gd name="T74" fmla="*/ 7 w 204"/>
                <a:gd name="T75" fmla="*/ 9 h 287"/>
                <a:gd name="T76" fmla="*/ 7 w 204"/>
                <a:gd name="T77" fmla="*/ 6 h 287"/>
                <a:gd name="T78" fmla="*/ 6 w 204"/>
                <a:gd name="T79" fmla="*/ 3 h 287"/>
                <a:gd name="T80" fmla="*/ 4 w 204"/>
                <a:gd name="T81" fmla="*/ 0 h 287"/>
                <a:gd name="T82" fmla="*/ 7 w 204"/>
                <a:gd name="T83" fmla="*/ 3 h 287"/>
                <a:gd name="T84" fmla="*/ 9 w 204"/>
                <a:gd name="T85" fmla="*/ 3 h 287"/>
                <a:gd name="T86" fmla="*/ 11 w 204"/>
                <a:gd name="T87" fmla="*/ 6 h 287"/>
                <a:gd name="T88" fmla="*/ 15 w 204"/>
                <a:gd name="T89" fmla="*/ 8 h 287"/>
                <a:gd name="T90" fmla="*/ 18 w 204"/>
                <a:gd name="T91" fmla="*/ 9 h 287"/>
                <a:gd name="T92" fmla="*/ 22 w 204"/>
                <a:gd name="T93" fmla="*/ 10 h 287"/>
                <a:gd name="T94" fmla="*/ 25 w 204"/>
                <a:gd name="T95" fmla="*/ 10 h 287"/>
                <a:gd name="T96" fmla="*/ 30 w 204"/>
                <a:gd name="T97" fmla="*/ 10 h 287"/>
                <a:gd name="T98" fmla="*/ 30 w 204"/>
                <a:gd name="T99" fmla="*/ 13 h 287"/>
                <a:gd name="T100" fmla="*/ 30 w 204"/>
                <a:gd name="T101" fmla="*/ 17 h 287"/>
                <a:gd name="T102" fmla="*/ 32 w 204"/>
                <a:gd name="T103" fmla="*/ 20 h 287"/>
                <a:gd name="T104" fmla="*/ 32 w 204"/>
                <a:gd name="T105" fmla="*/ 23 h 287"/>
                <a:gd name="T106" fmla="*/ 34 w 204"/>
                <a:gd name="T107" fmla="*/ 26 h 287"/>
                <a:gd name="T108" fmla="*/ 38 w 204"/>
                <a:gd name="T109" fmla="*/ 27 h 287"/>
                <a:gd name="T110" fmla="*/ 42 w 204"/>
                <a:gd name="T111" fmla="*/ 28 h 287"/>
                <a:gd name="T112" fmla="*/ 48 w 204"/>
                <a:gd name="T113" fmla="*/ 27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4" name="Freeform 612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19 w 228"/>
                <a:gd name="T1" fmla="*/ 13 h 267"/>
                <a:gd name="T2" fmla="*/ 23 w 228"/>
                <a:gd name="T3" fmla="*/ 14 h 267"/>
                <a:gd name="T4" fmla="*/ 26 w 228"/>
                <a:gd name="T5" fmla="*/ 14 h 267"/>
                <a:gd name="T6" fmla="*/ 30 w 228"/>
                <a:gd name="T7" fmla="*/ 14 h 267"/>
                <a:gd name="T8" fmla="*/ 32 w 228"/>
                <a:gd name="T9" fmla="*/ 14 h 267"/>
                <a:gd name="T10" fmla="*/ 36 w 228"/>
                <a:gd name="T11" fmla="*/ 13 h 267"/>
                <a:gd name="T12" fmla="*/ 40 w 228"/>
                <a:gd name="T13" fmla="*/ 12 h 267"/>
                <a:gd name="T14" fmla="*/ 45 w 228"/>
                <a:gd name="T15" fmla="*/ 10 h 267"/>
                <a:gd name="T16" fmla="*/ 48 w 228"/>
                <a:gd name="T17" fmla="*/ 7 h 267"/>
                <a:gd name="T18" fmla="*/ 53 w 228"/>
                <a:gd name="T19" fmla="*/ 4 h 267"/>
                <a:gd name="T20" fmla="*/ 54 w 228"/>
                <a:gd name="T21" fmla="*/ 3 h 267"/>
                <a:gd name="T22" fmla="*/ 54 w 228"/>
                <a:gd name="T23" fmla="*/ 4 h 267"/>
                <a:gd name="T24" fmla="*/ 52 w 228"/>
                <a:gd name="T25" fmla="*/ 6 h 267"/>
                <a:gd name="T26" fmla="*/ 47 w 228"/>
                <a:gd name="T27" fmla="*/ 12 h 267"/>
                <a:gd name="T28" fmla="*/ 45 w 228"/>
                <a:gd name="T29" fmla="*/ 20 h 267"/>
                <a:gd name="T30" fmla="*/ 44 w 228"/>
                <a:gd name="T31" fmla="*/ 27 h 267"/>
                <a:gd name="T32" fmla="*/ 45 w 228"/>
                <a:gd name="T33" fmla="*/ 33 h 267"/>
                <a:gd name="T34" fmla="*/ 46 w 228"/>
                <a:gd name="T35" fmla="*/ 37 h 267"/>
                <a:gd name="T36" fmla="*/ 44 w 228"/>
                <a:gd name="T37" fmla="*/ 40 h 267"/>
                <a:gd name="T38" fmla="*/ 39 w 228"/>
                <a:gd name="T39" fmla="*/ 42 h 267"/>
                <a:gd name="T40" fmla="*/ 35 w 228"/>
                <a:gd name="T41" fmla="*/ 47 h 267"/>
                <a:gd name="T42" fmla="*/ 34 w 228"/>
                <a:gd name="T43" fmla="*/ 55 h 267"/>
                <a:gd name="T44" fmla="*/ 32 w 228"/>
                <a:gd name="T45" fmla="*/ 59 h 267"/>
                <a:gd name="T46" fmla="*/ 25 w 228"/>
                <a:gd name="T47" fmla="*/ 56 h 267"/>
                <a:gd name="T48" fmla="*/ 17 w 228"/>
                <a:gd name="T49" fmla="*/ 57 h 267"/>
                <a:gd name="T50" fmla="*/ 11 w 228"/>
                <a:gd name="T51" fmla="*/ 62 h 267"/>
                <a:gd name="T52" fmla="*/ 10 w 228"/>
                <a:gd name="T53" fmla="*/ 62 h 267"/>
                <a:gd name="T54" fmla="*/ 9 w 228"/>
                <a:gd name="T55" fmla="*/ 55 h 267"/>
                <a:gd name="T56" fmla="*/ 7 w 228"/>
                <a:gd name="T57" fmla="*/ 48 h 267"/>
                <a:gd name="T58" fmla="*/ 4 w 228"/>
                <a:gd name="T59" fmla="*/ 42 h 267"/>
                <a:gd name="T60" fmla="*/ 4 w 228"/>
                <a:gd name="T61" fmla="*/ 37 h 267"/>
                <a:gd name="T62" fmla="*/ 6 w 228"/>
                <a:gd name="T63" fmla="*/ 26 h 267"/>
                <a:gd name="T64" fmla="*/ 7 w 228"/>
                <a:gd name="T65" fmla="*/ 23 h 267"/>
                <a:gd name="T66" fmla="*/ 11 w 228"/>
                <a:gd name="T67" fmla="*/ 21 h 267"/>
                <a:gd name="T68" fmla="*/ 15 w 228"/>
                <a:gd name="T69" fmla="*/ 18 h 267"/>
                <a:gd name="T70" fmla="*/ 17 w 228"/>
                <a:gd name="T71" fmla="*/ 1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5" name="Freeform 613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31 w 142"/>
                <a:gd name="T1" fmla="*/ 43 h 200"/>
                <a:gd name="T2" fmla="*/ 29 w 142"/>
                <a:gd name="T3" fmla="*/ 46 h 200"/>
                <a:gd name="T4" fmla="*/ 28 w 142"/>
                <a:gd name="T5" fmla="*/ 44 h 200"/>
                <a:gd name="T6" fmla="*/ 25 w 142"/>
                <a:gd name="T7" fmla="*/ 38 h 200"/>
                <a:gd name="T8" fmla="*/ 22 w 142"/>
                <a:gd name="T9" fmla="*/ 35 h 200"/>
                <a:gd name="T10" fmla="*/ 20 w 142"/>
                <a:gd name="T11" fmla="*/ 34 h 200"/>
                <a:gd name="T12" fmla="*/ 16 w 142"/>
                <a:gd name="T13" fmla="*/ 33 h 200"/>
                <a:gd name="T14" fmla="*/ 12 w 142"/>
                <a:gd name="T15" fmla="*/ 32 h 200"/>
                <a:gd name="T16" fmla="*/ 11 w 142"/>
                <a:gd name="T17" fmla="*/ 31 h 200"/>
                <a:gd name="T18" fmla="*/ 10 w 142"/>
                <a:gd name="T19" fmla="*/ 31 h 200"/>
                <a:gd name="T20" fmla="*/ 11 w 142"/>
                <a:gd name="T21" fmla="*/ 31 h 200"/>
                <a:gd name="T22" fmla="*/ 15 w 142"/>
                <a:gd name="T23" fmla="*/ 31 h 200"/>
                <a:gd name="T24" fmla="*/ 20 w 142"/>
                <a:gd name="T25" fmla="*/ 31 h 200"/>
                <a:gd name="T26" fmla="*/ 22 w 142"/>
                <a:gd name="T27" fmla="*/ 32 h 200"/>
                <a:gd name="T28" fmla="*/ 22 w 142"/>
                <a:gd name="T29" fmla="*/ 30 h 200"/>
                <a:gd name="T30" fmla="*/ 21 w 142"/>
                <a:gd name="T31" fmla="*/ 26 h 200"/>
                <a:gd name="T32" fmla="*/ 18 w 142"/>
                <a:gd name="T33" fmla="*/ 24 h 200"/>
                <a:gd name="T34" fmla="*/ 11 w 142"/>
                <a:gd name="T35" fmla="*/ 21 h 200"/>
                <a:gd name="T36" fmla="*/ 7 w 142"/>
                <a:gd name="T37" fmla="*/ 18 h 200"/>
                <a:gd name="T38" fmla="*/ 4 w 142"/>
                <a:gd name="T39" fmla="*/ 17 h 200"/>
                <a:gd name="T40" fmla="*/ 2 w 142"/>
                <a:gd name="T41" fmla="*/ 16 h 200"/>
                <a:gd name="T42" fmla="*/ 1 w 142"/>
                <a:gd name="T43" fmla="*/ 15 h 200"/>
                <a:gd name="T44" fmla="*/ 4 w 142"/>
                <a:gd name="T45" fmla="*/ 16 h 200"/>
                <a:gd name="T46" fmla="*/ 8 w 142"/>
                <a:gd name="T47" fmla="*/ 18 h 200"/>
                <a:gd name="T48" fmla="*/ 12 w 142"/>
                <a:gd name="T49" fmla="*/ 20 h 200"/>
                <a:gd name="T50" fmla="*/ 18 w 142"/>
                <a:gd name="T51" fmla="*/ 21 h 200"/>
                <a:gd name="T52" fmla="*/ 20 w 142"/>
                <a:gd name="T53" fmla="*/ 20 h 200"/>
                <a:gd name="T54" fmla="*/ 17 w 142"/>
                <a:gd name="T55" fmla="*/ 14 h 200"/>
                <a:gd name="T56" fmla="*/ 13 w 142"/>
                <a:gd name="T57" fmla="*/ 8 h 200"/>
                <a:gd name="T58" fmla="*/ 10 w 142"/>
                <a:gd name="T59" fmla="*/ 4 h 200"/>
                <a:gd name="T60" fmla="*/ 9 w 142"/>
                <a:gd name="T61" fmla="*/ 2 h 200"/>
                <a:gd name="T62" fmla="*/ 10 w 142"/>
                <a:gd name="T63" fmla="*/ 2 h 200"/>
                <a:gd name="T64" fmla="*/ 13 w 142"/>
                <a:gd name="T65" fmla="*/ 4 h 200"/>
                <a:gd name="T66" fmla="*/ 16 w 142"/>
                <a:gd name="T67" fmla="*/ 9 h 200"/>
                <a:gd name="T68" fmla="*/ 20 w 142"/>
                <a:gd name="T69" fmla="*/ 13 h 200"/>
                <a:gd name="T70" fmla="*/ 22 w 142"/>
                <a:gd name="T71" fmla="*/ 18 h 200"/>
                <a:gd name="T72" fmla="*/ 25 w 142"/>
                <a:gd name="T73" fmla="*/ 17 h 200"/>
                <a:gd name="T74" fmla="*/ 28 w 142"/>
                <a:gd name="T75" fmla="*/ 10 h 200"/>
                <a:gd name="T76" fmla="*/ 28 w 142"/>
                <a:gd name="T77" fmla="*/ 5 h 200"/>
                <a:gd name="T78" fmla="*/ 28 w 142"/>
                <a:gd name="T79" fmla="*/ 6 h 200"/>
                <a:gd name="T80" fmla="*/ 29 w 142"/>
                <a:gd name="T81" fmla="*/ 10 h 200"/>
                <a:gd name="T82" fmla="*/ 28 w 142"/>
                <a:gd name="T83" fmla="*/ 19 h 200"/>
                <a:gd name="T84" fmla="*/ 25 w 142"/>
                <a:gd name="T85" fmla="*/ 26 h 200"/>
                <a:gd name="T86" fmla="*/ 27 w 142"/>
                <a:gd name="T87" fmla="*/ 31 h 200"/>
                <a:gd name="T88" fmla="*/ 28 w 142"/>
                <a:gd name="T89" fmla="*/ 31 h 200"/>
                <a:gd name="T90" fmla="*/ 31 w 142"/>
                <a:gd name="T91" fmla="*/ 31 h 200"/>
                <a:gd name="T92" fmla="*/ 33 w 142"/>
                <a:gd name="T93" fmla="*/ 28 h 200"/>
                <a:gd name="T94" fmla="*/ 35 w 142"/>
                <a:gd name="T95" fmla="*/ 27 h 200"/>
                <a:gd name="T96" fmla="*/ 36 w 142"/>
                <a:gd name="T97" fmla="*/ 24 h 200"/>
                <a:gd name="T98" fmla="*/ 38 w 142"/>
                <a:gd name="T99" fmla="*/ 24 h 200"/>
                <a:gd name="T100" fmla="*/ 37 w 142"/>
                <a:gd name="T101" fmla="*/ 27 h 200"/>
                <a:gd name="T102" fmla="*/ 35 w 142"/>
                <a:gd name="T103" fmla="*/ 30 h 200"/>
                <a:gd name="T104" fmla="*/ 32 w 142"/>
                <a:gd name="T105" fmla="*/ 33 h 200"/>
                <a:gd name="T106" fmla="*/ 29 w 142"/>
                <a:gd name="T107" fmla="*/ 35 h 200"/>
                <a:gd name="T108" fmla="*/ 28 w 142"/>
                <a:gd name="T109" fmla="*/ 38 h 200"/>
                <a:gd name="T110" fmla="*/ 30 w 142"/>
                <a:gd name="T111" fmla="*/ 40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6" name="Freeform 614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32 w 140"/>
                <a:gd name="T1" fmla="*/ 1 h 180"/>
                <a:gd name="T2" fmla="*/ 28 w 140"/>
                <a:gd name="T3" fmla="*/ 4 h 180"/>
                <a:gd name="T4" fmla="*/ 26 w 140"/>
                <a:gd name="T5" fmla="*/ 4 h 180"/>
                <a:gd name="T6" fmla="*/ 24 w 140"/>
                <a:gd name="T7" fmla="*/ 7 h 180"/>
                <a:gd name="T8" fmla="*/ 20 w 140"/>
                <a:gd name="T9" fmla="*/ 9 h 180"/>
                <a:gd name="T10" fmla="*/ 15 w 140"/>
                <a:gd name="T11" fmla="*/ 9 h 180"/>
                <a:gd name="T12" fmla="*/ 11 w 140"/>
                <a:gd name="T13" fmla="*/ 10 h 180"/>
                <a:gd name="T14" fmla="*/ 7 w 140"/>
                <a:gd name="T15" fmla="*/ 12 h 180"/>
                <a:gd name="T16" fmla="*/ 5 w 140"/>
                <a:gd name="T17" fmla="*/ 15 h 180"/>
                <a:gd name="T18" fmla="*/ 5 w 140"/>
                <a:gd name="T19" fmla="*/ 15 h 180"/>
                <a:gd name="T20" fmla="*/ 8 w 140"/>
                <a:gd name="T21" fmla="*/ 13 h 180"/>
                <a:gd name="T22" fmla="*/ 11 w 140"/>
                <a:gd name="T23" fmla="*/ 12 h 180"/>
                <a:gd name="T24" fmla="*/ 15 w 140"/>
                <a:gd name="T25" fmla="*/ 11 h 180"/>
                <a:gd name="T26" fmla="*/ 19 w 140"/>
                <a:gd name="T27" fmla="*/ 11 h 180"/>
                <a:gd name="T28" fmla="*/ 19 w 140"/>
                <a:gd name="T29" fmla="*/ 15 h 180"/>
                <a:gd name="T30" fmla="*/ 17 w 140"/>
                <a:gd name="T31" fmla="*/ 21 h 180"/>
                <a:gd name="T32" fmla="*/ 14 w 140"/>
                <a:gd name="T33" fmla="*/ 24 h 180"/>
                <a:gd name="T34" fmla="*/ 10 w 140"/>
                <a:gd name="T35" fmla="*/ 24 h 180"/>
                <a:gd name="T36" fmla="*/ 6 w 140"/>
                <a:gd name="T37" fmla="*/ 26 h 180"/>
                <a:gd name="T38" fmla="*/ 4 w 140"/>
                <a:gd name="T39" fmla="*/ 27 h 180"/>
                <a:gd name="T40" fmla="*/ 1 w 140"/>
                <a:gd name="T41" fmla="*/ 27 h 180"/>
                <a:gd name="T42" fmla="*/ 1 w 140"/>
                <a:gd name="T43" fmla="*/ 27 h 180"/>
                <a:gd name="T44" fmla="*/ 4 w 140"/>
                <a:gd name="T45" fmla="*/ 27 h 180"/>
                <a:gd name="T46" fmla="*/ 6 w 140"/>
                <a:gd name="T47" fmla="*/ 27 h 180"/>
                <a:gd name="T48" fmla="*/ 9 w 140"/>
                <a:gd name="T49" fmla="*/ 27 h 180"/>
                <a:gd name="T50" fmla="*/ 13 w 140"/>
                <a:gd name="T51" fmla="*/ 27 h 180"/>
                <a:gd name="T52" fmla="*/ 11 w 140"/>
                <a:gd name="T53" fmla="*/ 29 h 180"/>
                <a:gd name="T54" fmla="*/ 8 w 140"/>
                <a:gd name="T55" fmla="*/ 37 h 180"/>
                <a:gd name="T56" fmla="*/ 9 w 140"/>
                <a:gd name="T57" fmla="*/ 44 h 180"/>
                <a:gd name="T58" fmla="*/ 11 w 140"/>
                <a:gd name="T59" fmla="*/ 39 h 180"/>
                <a:gd name="T60" fmla="*/ 13 w 140"/>
                <a:gd name="T61" fmla="*/ 34 h 180"/>
                <a:gd name="T62" fmla="*/ 15 w 140"/>
                <a:gd name="T63" fmla="*/ 29 h 180"/>
                <a:gd name="T64" fmla="*/ 18 w 140"/>
                <a:gd name="T65" fmla="*/ 30 h 180"/>
                <a:gd name="T66" fmla="*/ 21 w 140"/>
                <a:gd name="T67" fmla="*/ 39 h 180"/>
                <a:gd name="T68" fmla="*/ 24 w 140"/>
                <a:gd name="T69" fmla="*/ 43 h 180"/>
                <a:gd name="T70" fmla="*/ 24 w 140"/>
                <a:gd name="T71" fmla="*/ 42 h 180"/>
                <a:gd name="T72" fmla="*/ 22 w 140"/>
                <a:gd name="T73" fmla="*/ 36 h 180"/>
                <a:gd name="T74" fmla="*/ 19 w 140"/>
                <a:gd name="T75" fmla="*/ 27 h 180"/>
                <a:gd name="T76" fmla="*/ 20 w 140"/>
                <a:gd name="T77" fmla="*/ 21 h 180"/>
                <a:gd name="T78" fmla="*/ 24 w 140"/>
                <a:gd name="T79" fmla="*/ 15 h 180"/>
                <a:gd name="T80" fmla="*/ 27 w 140"/>
                <a:gd name="T81" fmla="*/ 15 h 180"/>
                <a:gd name="T82" fmla="*/ 32 w 140"/>
                <a:gd name="T83" fmla="*/ 23 h 180"/>
                <a:gd name="T84" fmla="*/ 32 w 140"/>
                <a:gd name="T85" fmla="*/ 30 h 180"/>
                <a:gd name="T86" fmla="*/ 33 w 140"/>
                <a:gd name="T87" fmla="*/ 28 h 180"/>
                <a:gd name="T88" fmla="*/ 32 w 140"/>
                <a:gd name="T89" fmla="*/ 21 h 180"/>
                <a:gd name="T90" fmla="*/ 30 w 140"/>
                <a:gd name="T91" fmla="*/ 12 h 180"/>
                <a:gd name="T92" fmla="*/ 30 w 140"/>
                <a:gd name="T93" fmla="*/ 8 h 180"/>
                <a:gd name="T94" fmla="*/ 32 w 140"/>
                <a:gd name="T95" fmla="*/ 4 h 180"/>
                <a:gd name="T96" fmla="*/ 3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7" name="Freeform 615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29 w 199"/>
                <a:gd name="T1" fmla="*/ 4 h 154"/>
                <a:gd name="T2" fmla="*/ 33 w 199"/>
                <a:gd name="T3" fmla="*/ 4 h 154"/>
                <a:gd name="T4" fmla="*/ 37 w 199"/>
                <a:gd name="T5" fmla="*/ 5 h 154"/>
                <a:gd name="T6" fmla="*/ 39 w 199"/>
                <a:gd name="T7" fmla="*/ 8 h 154"/>
                <a:gd name="T8" fmla="*/ 37 w 199"/>
                <a:gd name="T9" fmla="*/ 11 h 154"/>
                <a:gd name="T10" fmla="*/ 31 w 199"/>
                <a:gd name="T11" fmla="*/ 13 h 154"/>
                <a:gd name="T12" fmla="*/ 28 w 199"/>
                <a:gd name="T13" fmla="*/ 15 h 154"/>
                <a:gd name="T14" fmla="*/ 28 w 199"/>
                <a:gd name="T15" fmla="*/ 16 h 154"/>
                <a:gd name="T16" fmla="*/ 29 w 199"/>
                <a:gd name="T17" fmla="*/ 16 h 154"/>
                <a:gd name="T18" fmla="*/ 33 w 199"/>
                <a:gd name="T19" fmla="*/ 15 h 154"/>
                <a:gd name="T20" fmla="*/ 36 w 199"/>
                <a:gd name="T21" fmla="*/ 16 h 154"/>
                <a:gd name="T22" fmla="*/ 37 w 199"/>
                <a:gd name="T23" fmla="*/ 18 h 154"/>
                <a:gd name="T24" fmla="*/ 37 w 199"/>
                <a:gd name="T25" fmla="*/ 20 h 154"/>
                <a:gd name="T26" fmla="*/ 36 w 199"/>
                <a:gd name="T27" fmla="*/ 23 h 154"/>
                <a:gd name="T28" fmla="*/ 37 w 199"/>
                <a:gd name="T29" fmla="*/ 24 h 154"/>
                <a:gd name="T30" fmla="*/ 40 w 199"/>
                <a:gd name="T31" fmla="*/ 23 h 154"/>
                <a:gd name="T32" fmla="*/ 42 w 199"/>
                <a:gd name="T33" fmla="*/ 23 h 154"/>
                <a:gd name="T34" fmla="*/ 47 w 199"/>
                <a:gd name="T35" fmla="*/ 25 h 154"/>
                <a:gd name="T36" fmla="*/ 48 w 199"/>
                <a:gd name="T37" fmla="*/ 32 h 154"/>
                <a:gd name="T38" fmla="*/ 45 w 199"/>
                <a:gd name="T39" fmla="*/ 35 h 154"/>
                <a:gd name="T40" fmla="*/ 41 w 199"/>
                <a:gd name="T41" fmla="*/ 35 h 154"/>
                <a:gd name="T42" fmla="*/ 37 w 199"/>
                <a:gd name="T43" fmla="*/ 35 h 154"/>
                <a:gd name="T44" fmla="*/ 35 w 199"/>
                <a:gd name="T45" fmla="*/ 30 h 154"/>
                <a:gd name="T46" fmla="*/ 32 w 199"/>
                <a:gd name="T47" fmla="*/ 25 h 154"/>
                <a:gd name="T48" fmla="*/ 27 w 199"/>
                <a:gd name="T49" fmla="*/ 22 h 154"/>
                <a:gd name="T50" fmla="*/ 27 w 199"/>
                <a:gd name="T51" fmla="*/ 23 h 154"/>
                <a:gd name="T52" fmla="*/ 27 w 199"/>
                <a:gd name="T53" fmla="*/ 31 h 154"/>
                <a:gd name="T54" fmla="*/ 24 w 199"/>
                <a:gd name="T55" fmla="*/ 34 h 154"/>
                <a:gd name="T56" fmla="*/ 18 w 199"/>
                <a:gd name="T57" fmla="*/ 34 h 154"/>
                <a:gd name="T58" fmla="*/ 14 w 199"/>
                <a:gd name="T59" fmla="*/ 31 h 154"/>
                <a:gd name="T60" fmla="*/ 12 w 199"/>
                <a:gd name="T61" fmla="*/ 27 h 154"/>
                <a:gd name="T62" fmla="*/ 14 w 199"/>
                <a:gd name="T63" fmla="*/ 23 h 154"/>
                <a:gd name="T64" fmla="*/ 14 w 199"/>
                <a:gd name="T65" fmla="*/ 21 h 154"/>
                <a:gd name="T66" fmla="*/ 11 w 199"/>
                <a:gd name="T67" fmla="*/ 17 h 154"/>
                <a:gd name="T68" fmla="*/ 8 w 199"/>
                <a:gd name="T69" fmla="*/ 21 h 154"/>
                <a:gd name="T70" fmla="*/ 4 w 199"/>
                <a:gd name="T71" fmla="*/ 18 h 154"/>
                <a:gd name="T72" fmla="*/ 1 w 199"/>
                <a:gd name="T73" fmla="*/ 14 h 154"/>
                <a:gd name="T74" fmla="*/ 4 w 199"/>
                <a:gd name="T75" fmla="*/ 10 h 154"/>
                <a:gd name="T76" fmla="*/ 4 w 199"/>
                <a:gd name="T77" fmla="*/ 9 h 154"/>
                <a:gd name="T78" fmla="*/ 8 w 199"/>
                <a:gd name="T79" fmla="*/ 9 h 154"/>
                <a:gd name="T80" fmla="*/ 9 w 199"/>
                <a:gd name="T81" fmla="*/ 7 h 154"/>
                <a:gd name="T82" fmla="*/ 12 w 199"/>
                <a:gd name="T83" fmla="*/ 2 h 154"/>
                <a:gd name="T84" fmla="*/ 17 w 199"/>
                <a:gd name="T85" fmla="*/ 1 h 154"/>
                <a:gd name="T86" fmla="*/ 22 w 199"/>
                <a:gd name="T87" fmla="*/ 4 h 154"/>
                <a:gd name="T88" fmla="*/ 21 w 199"/>
                <a:gd name="T89" fmla="*/ 9 h 154"/>
                <a:gd name="T90" fmla="*/ 25 w 199"/>
                <a:gd name="T91" fmla="*/ 13 h 154"/>
                <a:gd name="T92" fmla="*/ 24 w 199"/>
                <a:gd name="T93" fmla="*/ 15 h 154"/>
                <a:gd name="T94" fmla="*/ 26 w 199"/>
                <a:gd name="T95" fmla="*/ 13 h 154"/>
                <a:gd name="T96" fmla="*/ 26 w 199"/>
                <a:gd name="T97" fmla="*/ 10 h 154"/>
                <a:gd name="T98" fmla="*/ 26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8" name="Freeform 616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42 w 186"/>
                <a:gd name="T1" fmla="*/ 43 h 179"/>
                <a:gd name="T2" fmla="*/ 40 w 186"/>
                <a:gd name="T3" fmla="*/ 43 h 179"/>
                <a:gd name="T4" fmla="*/ 35 w 186"/>
                <a:gd name="T5" fmla="*/ 43 h 179"/>
                <a:gd name="T6" fmla="*/ 31 w 186"/>
                <a:gd name="T7" fmla="*/ 43 h 179"/>
                <a:gd name="T8" fmla="*/ 26 w 186"/>
                <a:gd name="T9" fmla="*/ 43 h 179"/>
                <a:gd name="T10" fmla="*/ 23 w 186"/>
                <a:gd name="T11" fmla="*/ 41 h 179"/>
                <a:gd name="T12" fmla="*/ 25 w 186"/>
                <a:gd name="T13" fmla="*/ 40 h 179"/>
                <a:gd name="T14" fmla="*/ 28 w 186"/>
                <a:gd name="T15" fmla="*/ 40 h 179"/>
                <a:gd name="T16" fmla="*/ 32 w 186"/>
                <a:gd name="T17" fmla="*/ 38 h 179"/>
                <a:gd name="T18" fmla="*/ 32 w 186"/>
                <a:gd name="T19" fmla="*/ 36 h 179"/>
                <a:gd name="T20" fmla="*/ 27 w 186"/>
                <a:gd name="T21" fmla="*/ 30 h 179"/>
                <a:gd name="T22" fmla="*/ 21 w 186"/>
                <a:gd name="T23" fmla="*/ 32 h 179"/>
                <a:gd name="T24" fmla="*/ 13 w 186"/>
                <a:gd name="T25" fmla="*/ 32 h 179"/>
                <a:gd name="T26" fmla="*/ 9 w 186"/>
                <a:gd name="T27" fmla="*/ 30 h 179"/>
                <a:gd name="T28" fmla="*/ 11 w 186"/>
                <a:gd name="T29" fmla="*/ 30 h 179"/>
                <a:gd name="T30" fmla="*/ 16 w 186"/>
                <a:gd name="T31" fmla="*/ 30 h 179"/>
                <a:gd name="T32" fmla="*/ 21 w 186"/>
                <a:gd name="T33" fmla="*/ 29 h 179"/>
                <a:gd name="T34" fmla="*/ 23 w 186"/>
                <a:gd name="T35" fmla="*/ 26 h 179"/>
                <a:gd name="T36" fmla="*/ 18 w 186"/>
                <a:gd name="T37" fmla="*/ 20 h 179"/>
                <a:gd name="T38" fmla="*/ 11 w 186"/>
                <a:gd name="T39" fmla="*/ 22 h 179"/>
                <a:gd name="T40" fmla="*/ 4 w 186"/>
                <a:gd name="T41" fmla="*/ 20 h 179"/>
                <a:gd name="T42" fmla="*/ 1 w 186"/>
                <a:gd name="T43" fmla="*/ 17 h 179"/>
                <a:gd name="T44" fmla="*/ 4 w 186"/>
                <a:gd name="T45" fmla="*/ 18 h 179"/>
                <a:gd name="T46" fmla="*/ 6 w 186"/>
                <a:gd name="T47" fmla="*/ 18 h 179"/>
                <a:gd name="T48" fmla="*/ 11 w 186"/>
                <a:gd name="T49" fmla="*/ 18 h 179"/>
                <a:gd name="T50" fmla="*/ 13 w 186"/>
                <a:gd name="T51" fmla="*/ 16 h 179"/>
                <a:gd name="T52" fmla="*/ 7 w 186"/>
                <a:gd name="T53" fmla="*/ 10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9 w 186"/>
                <a:gd name="T61" fmla="*/ 8 h 179"/>
                <a:gd name="T62" fmla="*/ 14 w 186"/>
                <a:gd name="T63" fmla="*/ 14 h 179"/>
                <a:gd name="T64" fmla="*/ 17 w 186"/>
                <a:gd name="T65" fmla="*/ 10 h 179"/>
                <a:gd name="T66" fmla="*/ 17 w 186"/>
                <a:gd name="T67" fmla="*/ 4 h 179"/>
                <a:gd name="T68" fmla="*/ 18 w 186"/>
                <a:gd name="T69" fmla="*/ 4 h 179"/>
                <a:gd name="T70" fmla="*/ 20 w 186"/>
                <a:gd name="T71" fmla="*/ 16 h 179"/>
                <a:gd name="T72" fmla="*/ 24 w 186"/>
                <a:gd name="T73" fmla="*/ 20 h 179"/>
                <a:gd name="T74" fmla="*/ 28 w 186"/>
                <a:gd name="T75" fmla="*/ 23 h 179"/>
                <a:gd name="T76" fmla="*/ 31 w 186"/>
                <a:gd name="T77" fmla="*/ 14 h 179"/>
                <a:gd name="T78" fmla="*/ 31 w 186"/>
                <a:gd name="T79" fmla="*/ 11 h 179"/>
                <a:gd name="T80" fmla="*/ 34 w 186"/>
                <a:gd name="T81" fmla="*/ 20 h 179"/>
                <a:gd name="T82" fmla="*/ 34 w 186"/>
                <a:gd name="T83" fmla="*/ 30 h 179"/>
                <a:gd name="T84" fmla="*/ 39 w 186"/>
                <a:gd name="T85" fmla="*/ 35 h 179"/>
                <a:gd name="T86" fmla="*/ 40 w 186"/>
                <a:gd name="T87" fmla="*/ 32 h 179"/>
                <a:gd name="T88" fmla="*/ 42 w 186"/>
                <a:gd name="T89" fmla="*/ 30 h 179"/>
                <a:gd name="T90" fmla="*/ 42 w 186"/>
                <a:gd name="T91" fmla="*/ 34 h 179"/>
                <a:gd name="T92" fmla="*/ 40 w 186"/>
                <a:gd name="T93" fmla="*/ 38 h 179"/>
                <a:gd name="T94" fmla="*/ 42 w 186"/>
                <a:gd name="T95" fmla="*/ 43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9" name="Freeform 617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7 w 150"/>
                <a:gd name="T1" fmla="*/ 48 h 200"/>
                <a:gd name="T2" fmla="*/ 4 w 150"/>
                <a:gd name="T3" fmla="*/ 44 h 200"/>
                <a:gd name="T4" fmla="*/ 4 w 150"/>
                <a:gd name="T5" fmla="*/ 40 h 200"/>
                <a:gd name="T6" fmla="*/ 0 w 150"/>
                <a:gd name="T7" fmla="*/ 33 h 200"/>
                <a:gd name="T8" fmla="*/ 3 w 150"/>
                <a:gd name="T9" fmla="*/ 29 h 200"/>
                <a:gd name="T10" fmla="*/ 4 w 150"/>
                <a:gd name="T11" fmla="*/ 29 h 200"/>
                <a:gd name="T12" fmla="*/ 4 w 150"/>
                <a:gd name="T13" fmla="*/ 36 h 200"/>
                <a:gd name="T14" fmla="*/ 6 w 150"/>
                <a:gd name="T15" fmla="*/ 42 h 200"/>
                <a:gd name="T16" fmla="*/ 10 w 150"/>
                <a:gd name="T17" fmla="*/ 45 h 200"/>
                <a:gd name="T18" fmla="*/ 11 w 150"/>
                <a:gd name="T19" fmla="*/ 42 h 200"/>
                <a:gd name="T20" fmla="*/ 10 w 150"/>
                <a:gd name="T21" fmla="*/ 37 h 200"/>
                <a:gd name="T22" fmla="*/ 9 w 150"/>
                <a:gd name="T23" fmla="*/ 26 h 200"/>
                <a:gd name="T24" fmla="*/ 9 w 150"/>
                <a:gd name="T25" fmla="*/ 22 h 200"/>
                <a:gd name="T26" fmla="*/ 10 w 150"/>
                <a:gd name="T27" fmla="*/ 21 h 200"/>
                <a:gd name="T28" fmla="*/ 10 w 150"/>
                <a:gd name="T29" fmla="*/ 26 h 200"/>
                <a:gd name="T30" fmla="*/ 11 w 150"/>
                <a:gd name="T31" fmla="*/ 35 h 200"/>
                <a:gd name="T32" fmla="*/ 15 w 150"/>
                <a:gd name="T33" fmla="*/ 35 h 200"/>
                <a:gd name="T34" fmla="*/ 18 w 150"/>
                <a:gd name="T35" fmla="*/ 29 h 200"/>
                <a:gd name="T36" fmla="*/ 16 w 150"/>
                <a:gd name="T37" fmla="*/ 22 h 200"/>
                <a:gd name="T38" fmla="*/ 16 w 150"/>
                <a:gd name="T39" fmla="*/ 11 h 200"/>
                <a:gd name="T40" fmla="*/ 20 w 150"/>
                <a:gd name="T41" fmla="*/ 6 h 200"/>
                <a:gd name="T42" fmla="*/ 20 w 150"/>
                <a:gd name="T43" fmla="*/ 6 h 200"/>
                <a:gd name="T44" fmla="*/ 18 w 150"/>
                <a:gd name="T45" fmla="*/ 11 h 200"/>
                <a:gd name="T46" fmla="*/ 18 w 150"/>
                <a:gd name="T47" fmla="*/ 20 h 200"/>
                <a:gd name="T48" fmla="*/ 23 w 150"/>
                <a:gd name="T49" fmla="*/ 20 h 200"/>
                <a:gd name="T50" fmla="*/ 25 w 150"/>
                <a:gd name="T51" fmla="*/ 14 h 200"/>
                <a:gd name="T52" fmla="*/ 26 w 150"/>
                <a:gd name="T53" fmla="*/ 9 h 200"/>
                <a:gd name="T54" fmla="*/ 29 w 150"/>
                <a:gd name="T55" fmla="*/ 4 h 200"/>
                <a:gd name="T56" fmla="*/ 32 w 150"/>
                <a:gd name="T57" fmla="*/ 1 h 200"/>
                <a:gd name="T58" fmla="*/ 33 w 150"/>
                <a:gd name="T59" fmla="*/ 2 h 200"/>
                <a:gd name="T60" fmla="*/ 30 w 150"/>
                <a:gd name="T61" fmla="*/ 4 h 200"/>
                <a:gd name="T62" fmla="*/ 26 w 150"/>
                <a:gd name="T63" fmla="*/ 11 h 200"/>
                <a:gd name="T64" fmla="*/ 26 w 150"/>
                <a:gd name="T65" fmla="*/ 16 h 200"/>
                <a:gd name="T66" fmla="*/ 24 w 150"/>
                <a:gd name="T67" fmla="*/ 22 h 200"/>
                <a:gd name="T68" fmla="*/ 26 w 150"/>
                <a:gd name="T69" fmla="*/ 23 h 200"/>
                <a:gd name="T70" fmla="*/ 29 w 150"/>
                <a:gd name="T71" fmla="*/ 22 h 200"/>
                <a:gd name="T72" fmla="*/ 32 w 150"/>
                <a:gd name="T73" fmla="*/ 20 h 200"/>
                <a:gd name="T74" fmla="*/ 34 w 150"/>
                <a:gd name="T75" fmla="*/ 18 h 200"/>
                <a:gd name="T76" fmla="*/ 36 w 150"/>
                <a:gd name="T77" fmla="*/ 16 h 200"/>
                <a:gd name="T78" fmla="*/ 37 w 150"/>
                <a:gd name="T79" fmla="*/ 16 h 200"/>
                <a:gd name="T80" fmla="*/ 35 w 150"/>
                <a:gd name="T81" fmla="*/ 20 h 200"/>
                <a:gd name="T82" fmla="*/ 32 w 150"/>
                <a:gd name="T83" fmla="*/ 23 h 200"/>
                <a:gd name="T84" fmla="*/ 28 w 150"/>
                <a:gd name="T85" fmla="*/ 26 h 200"/>
                <a:gd name="T86" fmla="*/ 24 w 150"/>
                <a:gd name="T87" fmla="*/ 26 h 200"/>
                <a:gd name="T88" fmla="*/ 21 w 150"/>
                <a:gd name="T89" fmla="*/ 29 h 200"/>
                <a:gd name="T90" fmla="*/ 18 w 150"/>
                <a:gd name="T91" fmla="*/ 37 h 200"/>
                <a:gd name="T92" fmla="*/ 18 w 150"/>
                <a:gd name="T93" fmla="*/ 40 h 200"/>
                <a:gd name="T94" fmla="*/ 23 w 150"/>
                <a:gd name="T95" fmla="*/ 40 h 200"/>
                <a:gd name="T96" fmla="*/ 26 w 150"/>
                <a:gd name="T97" fmla="*/ 39 h 200"/>
                <a:gd name="T98" fmla="*/ 29 w 150"/>
                <a:gd name="T99" fmla="*/ 37 h 200"/>
                <a:gd name="T100" fmla="*/ 32 w 150"/>
                <a:gd name="T101" fmla="*/ 34 h 200"/>
                <a:gd name="T102" fmla="*/ 33 w 150"/>
                <a:gd name="T103" fmla="*/ 34 h 200"/>
                <a:gd name="T104" fmla="*/ 30 w 150"/>
                <a:gd name="T105" fmla="*/ 37 h 200"/>
                <a:gd name="T106" fmla="*/ 26 w 150"/>
                <a:gd name="T107" fmla="*/ 41 h 200"/>
                <a:gd name="T108" fmla="*/ 23 w 150"/>
                <a:gd name="T109" fmla="*/ 42 h 200"/>
                <a:gd name="T110" fmla="*/ 18 w 150"/>
                <a:gd name="T111" fmla="*/ 42 h 200"/>
                <a:gd name="T112" fmla="*/ 16 w 150"/>
                <a:gd name="T113" fmla="*/ 43 h 200"/>
                <a:gd name="T114" fmla="*/ 14 w 150"/>
                <a:gd name="T115" fmla="*/ 47 h 200"/>
                <a:gd name="T116" fmla="*/ 11 w 150"/>
                <a:gd name="T117" fmla="*/ 48 h 200"/>
                <a:gd name="T118" fmla="*/ 9 w 150"/>
                <a:gd name="T119" fmla="*/ 4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0" name="Freeform 618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8 h 110"/>
                <a:gd name="T2" fmla="*/ 1 w 237"/>
                <a:gd name="T3" fmla="*/ 9 h 110"/>
                <a:gd name="T4" fmla="*/ 4 w 237"/>
                <a:gd name="T5" fmla="*/ 9 h 110"/>
                <a:gd name="T6" fmla="*/ 8 w 237"/>
                <a:gd name="T7" fmla="*/ 9 h 110"/>
                <a:gd name="T8" fmla="*/ 13 w 237"/>
                <a:gd name="T9" fmla="*/ 10 h 110"/>
                <a:gd name="T10" fmla="*/ 17 w 237"/>
                <a:gd name="T11" fmla="*/ 11 h 110"/>
                <a:gd name="T12" fmla="*/ 18 w 237"/>
                <a:gd name="T13" fmla="*/ 12 h 110"/>
                <a:gd name="T14" fmla="*/ 19 w 237"/>
                <a:gd name="T15" fmla="*/ 15 h 110"/>
                <a:gd name="T16" fmla="*/ 21 w 237"/>
                <a:gd name="T17" fmla="*/ 18 h 110"/>
                <a:gd name="T18" fmla="*/ 24 w 237"/>
                <a:gd name="T19" fmla="*/ 21 h 110"/>
                <a:gd name="T20" fmla="*/ 28 w 237"/>
                <a:gd name="T21" fmla="*/ 23 h 110"/>
                <a:gd name="T22" fmla="*/ 28 w 237"/>
                <a:gd name="T23" fmla="*/ 22 h 110"/>
                <a:gd name="T24" fmla="*/ 25 w 237"/>
                <a:gd name="T25" fmla="*/ 18 h 110"/>
                <a:gd name="T26" fmla="*/ 23 w 237"/>
                <a:gd name="T27" fmla="*/ 13 h 110"/>
                <a:gd name="T28" fmla="*/ 23 w 237"/>
                <a:gd name="T29" fmla="*/ 11 h 110"/>
                <a:gd name="T30" fmla="*/ 26 w 237"/>
                <a:gd name="T31" fmla="*/ 12 h 110"/>
                <a:gd name="T32" fmla="*/ 30 w 237"/>
                <a:gd name="T33" fmla="*/ 13 h 110"/>
                <a:gd name="T34" fmla="*/ 33 w 237"/>
                <a:gd name="T35" fmla="*/ 13 h 110"/>
                <a:gd name="T36" fmla="*/ 34 w 237"/>
                <a:gd name="T37" fmla="*/ 15 h 110"/>
                <a:gd name="T38" fmla="*/ 34 w 237"/>
                <a:gd name="T39" fmla="*/ 17 h 110"/>
                <a:gd name="T40" fmla="*/ 38 w 237"/>
                <a:gd name="T41" fmla="*/ 21 h 110"/>
                <a:gd name="T42" fmla="*/ 41 w 237"/>
                <a:gd name="T43" fmla="*/ 23 h 110"/>
                <a:gd name="T44" fmla="*/ 45 w 237"/>
                <a:gd name="T45" fmla="*/ 25 h 110"/>
                <a:gd name="T46" fmla="*/ 49 w 237"/>
                <a:gd name="T47" fmla="*/ 24 h 110"/>
                <a:gd name="T48" fmla="*/ 44 w 237"/>
                <a:gd name="T49" fmla="*/ 22 h 110"/>
                <a:gd name="T50" fmla="*/ 41 w 237"/>
                <a:gd name="T51" fmla="*/ 20 h 110"/>
                <a:gd name="T52" fmla="*/ 38 w 237"/>
                <a:gd name="T53" fmla="*/ 17 h 110"/>
                <a:gd name="T54" fmla="*/ 37 w 237"/>
                <a:gd name="T55" fmla="*/ 15 h 110"/>
                <a:gd name="T56" fmla="*/ 38 w 237"/>
                <a:gd name="T57" fmla="*/ 16 h 110"/>
                <a:gd name="T58" fmla="*/ 44 w 237"/>
                <a:gd name="T59" fmla="*/ 17 h 110"/>
                <a:gd name="T60" fmla="*/ 51 w 237"/>
                <a:gd name="T61" fmla="*/ 18 h 110"/>
                <a:gd name="T62" fmla="*/ 56 w 237"/>
                <a:gd name="T63" fmla="*/ 18 h 110"/>
                <a:gd name="T64" fmla="*/ 59 w 237"/>
                <a:gd name="T65" fmla="*/ 18 h 110"/>
                <a:gd name="T66" fmla="*/ 58 w 237"/>
                <a:gd name="T67" fmla="*/ 17 h 110"/>
                <a:gd name="T68" fmla="*/ 55 w 237"/>
                <a:gd name="T69" fmla="*/ 17 h 110"/>
                <a:gd name="T70" fmla="*/ 49 w 237"/>
                <a:gd name="T71" fmla="*/ 15 h 110"/>
                <a:gd name="T72" fmla="*/ 43 w 237"/>
                <a:gd name="T73" fmla="*/ 14 h 110"/>
                <a:gd name="T74" fmla="*/ 39 w 237"/>
                <a:gd name="T75" fmla="*/ 13 h 110"/>
                <a:gd name="T76" fmla="*/ 41 w 237"/>
                <a:gd name="T77" fmla="*/ 10 h 110"/>
                <a:gd name="T78" fmla="*/ 44 w 237"/>
                <a:gd name="T79" fmla="*/ 9 h 110"/>
                <a:gd name="T80" fmla="*/ 49 w 237"/>
                <a:gd name="T81" fmla="*/ 8 h 110"/>
                <a:gd name="T82" fmla="*/ 48 w 237"/>
                <a:gd name="T83" fmla="*/ 7 h 110"/>
                <a:gd name="T84" fmla="*/ 44 w 237"/>
                <a:gd name="T85" fmla="*/ 6 h 110"/>
                <a:gd name="T86" fmla="*/ 42 w 237"/>
                <a:gd name="T87" fmla="*/ 7 h 110"/>
                <a:gd name="T88" fmla="*/ 38 w 237"/>
                <a:gd name="T89" fmla="*/ 8 h 110"/>
                <a:gd name="T90" fmla="*/ 37 w 237"/>
                <a:gd name="T91" fmla="*/ 10 h 110"/>
                <a:gd name="T92" fmla="*/ 34 w 237"/>
                <a:gd name="T93" fmla="*/ 10 h 110"/>
                <a:gd name="T94" fmla="*/ 30 w 237"/>
                <a:gd name="T95" fmla="*/ 10 h 110"/>
                <a:gd name="T96" fmla="*/ 27 w 237"/>
                <a:gd name="T97" fmla="*/ 10 h 110"/>
                <a:gd name="T98" fmla="*/ 25 w 237"/>
                <a:gd name="T99" fmla="*/ 10 h 110"/>
                <a:gd name="T100" fmla="*/ 23 w 237"/>
                <a:gd name="T101" fmla="*/ 8 h 110"/>
                <a:gd name="T102" fmla="*/ 26 w 237"/>
                <a:gd name="T103" fmla="*/ 3 h 110"/>
                <a:gd name="T104" fmla="*/ 30 w 237"/>
                <a:gd name="T105" fmla="*/ 3 h 110"/>
                <a:gd name="T106" fmla="*/ 30 w 237"/>
                <a:gd name="T107" fmla="*/ 0 h 110"/>
                <a:gd name="T108" fmla="*/ 28 w 237"/>
                <a:gd name="T109" fmla="*/ 1 h 110"/>
                <a:gd name="T110" fmla="*/ 25 w 237"/>
                <a:gd name="T111" fmla="*/ 3 h 110"/>
                <a:gd name="T112" fmla="*/ 20 w 237"/>
                <a:gd name="T113" fmla="*/ 4 h 110"/>
                <a:gd name="T114" fmla="*/ 18 w 237"/>
                <a:gd name="T115" fmla="*/ 6 h 110"/>
                <a:gd name="T116" fmla="*/ 16 w 237"/>
                <a:gd name="T117" fmla="*/ 7 h 110"/>
                <a:gd name="T118" fmla="*/ 11 w 237"/>
                <a:gd name="T119" fmla="*/ 7 h 110"/>
                <a:gd name="T120" fmla="*/ 6 w 237"/>
                <a:gd name="T121" fmla="*/ 7 h 110"/>
                <a:gd name="T122" fmla="*/ 4 w 237"/>
                <a:gd name="T123" fmla="*/ 8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1" name="Freeform 619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7 w 194"/>
                <a:gd name="T3" fmla="*/ 7 h 222"/>
                <a:gd name="T4" fmla="*/ 7 w 194"/>
                <a:gd name="T5" fmla="*/ 13 h 222"/>
                <a:gd name="T6" fmla="*/ 7 w 194"/>
                <a:gd name="T7" fmla="*/ 25 h 222"/>
                <a:gd name="T8" fmla="*/ 9 w 194"/>
                <a:gd name="T9" fmla="*/ 24 h 222"/>
                <a:gd name="T10" fmla="*/ 9 w 194"/>
                <a:gd name="T11" fmla="*/ 15 h 222"/>
                <a:gd name="T12" fmla="*/ 11 w 194"/>
                <a:gd name="T13" fmla="*/ 11 h 222"/>
                <a:gd name="T14" fmla="*/ 12 w 194"/>
                <a:gd name="T15" fmla="*/ 12 h 222"/>
                <a:gd name="T16" fmla="*/ 15 w 194"/>
                <a:gd name="T17" fmla="*/ 15 h 222"/>
                <a:gd name="T18" fmla="*/ 19 w 194"/>
                <a:gd name="T19" fmla="*/ 21 h 222"/>
                <a:gd name="T20" fmla="*/ 20 w 194"/>
                <a:gd name="T21" fmla="*/ 27 h 222"/>
                <a:gd name="T22" fmla="*/ 20 w 194"/>
                <a:gd name="T23" fmla="*/ 36 h 222"/>
                <a:gd name="T24" fmla="*/ 22 w 194"/>
                <a:gd name="T25" fmla="*/ 36 h 222"/>
                <a:gd name="T26" fmla="*/ 23 w 194"/>
                <a:gd name="T27" fmla="*/ 27 h 222"/>
                <a:gd name="T28" fmla="*/ 26 w 194"/>
                <a:gd name="T29" fmla="*/ 25 h 222"/>
                <a:gd name="T30" fmla="*/ 31 w 194"/>
                <a:gd name="T31" fmla="*/ 32 h 222"/>
                <a:gd name="T32" fmla="*/ 37 w 194"/>
                <a:gd name="T33" fmla="*/ 41 h 222"/>
                <a:gd name="T34" fmla="*/ 41 w 194"/>
                <a:gd name="T35" fmla="*/ 47 h 222"/>
                <a:gd name="T36" fmla="*/ 44 w 194"/>
                <a:gd name="T37" fmla="*/ 54 h 222"/>
                <a:gd name="T38" fmla="*/ 46 w 194"/>
                <a:gd name="T39" fmla="*/ 53 h 222"/>
                <a:gd name="T40" fmla="*/ 44 w 194"/>
                <a:gd name="T41" fmla="*/ 47 h 222"/>
                <a:gd name="T42" fmla="*/ 40 w 194"/>
                <a:gd name="T43" fmla="*/ 41 h 222"/>
                <a:gd name="T44" fmla="*/ 35 w 194"/>
                <a:gd name="T45" fmla="*/ 32 h 222"/>
                <a:gd name="T46" fmla="*/ 30 w 194"/>
                <a:gd name="T47" fmla="*/ 25 h 222"/>
                <a:gd name="T48" fmla="*/ 28 w 194"/>
                <a:gd name="T49" fmla="*/ 22 h 222"/>
                <a:gd name="T50" fmla="*/ 31 w 194"/>
                <a:gd name="T51" fmla="*/ 21 h 222"/>
                <a:gd name="T52" fmla="*/ 34 w 194"/>
                <a:gd name="T53" fmla="*/ 20 h 222"/>
                <a:gd name="T54" fmla="*/ 36 w 194"/>
                <a:gd name="T55" fmla="*/ 21 h 222"/>
                <a:gd name="T56" fmla="*/ 40 w 194"/>
                <a:gd name="T57" fmla="*/ 22 h 222"/>
                <a:gd name="T58" fmla="*/ 40 w 194"/>
                <a:gd name="T59" fmla="*/ 22 h 222"/>
                <a:gd name="T60" fmla="*/ 39 w 194"/>
                <a:gd name="T61" fmla="*/ 19 h 222"/>
                <a:gd name="T62" fmla="*/ 35 w 194"/>
                <a:gd name="T63" fmla="*/ 19 h 222"/>
                <a:gd name="T64" fmla="*/ 31 w 194"/>
                <a:gd name="T65" fmla="*/ 18 h 222"/>
                <a:gd name="T66" fmla="*/ 27 w 194"/>
                <a:gd name="T67" fmla="*/ 19 h 222"/>
                <a:gd name="T68" fmla="*/ 24 w 194"/>
                <a:gd name="T69" fmla="*/ 19 h 222"/>
                <a:gd name="T70" fmla="*/ 21 w 194"/>
                <a:gd name="T71" fmla="*/ 17 h 222"/>
                <a:gd name="T72" fmla="*/ 18 w 194"/>
                <a:gd name="T73" fmla="*/ 14 h 222"/>
                <a:gd name="T74" fmla="*/ 17 w 194"/>
                <a:gd name="T75" fmla="*/ 11 h 222"/>
                <a:gd name="T76" fmla="*/ 17 w 194"/>
                <a:gd name="T77" fmla="*/ 11 h 222"/>
                <a:gd name="T78" fmla="*/ 19 w 194"/>
                <a:gd name="T79" fmla="*/ 10 h 222"/>
                <a:gd name="T80" fmla="*/ 21 w 194"/>
                <a:gd name="T81" fmla="*/ 10 h 222"/>
                <a:gd name="T82" fmla="*/ 24 w 194"/>
                <a:gd name="T83" fmla="*/ 10 h 222"/>
                <a:gd name="T84" fmla="*/ 27 w 194"/>
                <a:gd name="T85" fmla="*/ 10 h 222"/>
                <a:gd name="T86" fmla="*/ 26 w 194"/>
                <a:gd name="T87" fmla="*/ 10 h 222"/>
                <a:gd name="T88" fmla="*/ 24 w 194"/>
                <a:gd name="T89" fmla="*/ 9 h 222"/>
                <a:gd name="T90" fmla="*/ 21 w 194"/>
                <a:gd name="T91" fmla="*/ 9 h 222"/>
                <a:gd name="T92" fmla="*/ 17 w 194"/>
                <a:gd name="T93" fmla="*/ 8 h 222"/>
                <a:gd name="T94" fmla="*/ 14 w 194"/>
                <a:gd name="T95" fmla="*/ 8 h 222"/>
                <a:gd name="T96" fmla="*/ 11 w 194"/>
                <a:gd name="T97" fmla="*/ 8 h 222"/>
                <a:gd name="T98" fmla="*/ 9 w 194"/>
                <a:gd name="T99" fmla="*/ 5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2" name="Freeform 620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21 w 147"/>
                <a:gd name="T1" fmla="*/ 8 h 255"/>
                <a:gd name="T2" fmla="*/ 18 w 147"/>
                <a:gd name="T3" fmla="*/ 11 h 255"/>
                <a:gd name="T4" fmla="*/ 10 w 147"/>
                <a:gd name="T5" fmla="*/ 15 h 255"/>
                <a:gd name="T6" fmla="*/ 4 w 147"/>
                <a:gd name="T7" fmla="*/ 19 h 255"/>
                <a:gd name="T8" fmla="*/ 3 w 147"/>
                <a:gd name="T9" fmla="*/ 22 h 255"/>
                <a:gd name="T10" fmla="*/ 6 w 147"/>
                <a:gd name="T11" fmla="*/ 21 h 255"/>
                <a:gd name="T12" fmla="*/ 10 w 147"/>
                <a:gd name="T13" fmla="*/ 17 h 255"/>
                <a:gd name="T14" fmla="*/ 16 w 147"/>
                <a:gd name="T15" fmla="*/ 15 h 255"/>
                <a:gd name="T16" fmla="*/ 17 w 147"/>
                <a:gd name="T17" fmla="*/ 22 h 255"/>
                <a:gd name="T18" fmla="*/ 13 w 147"/>
                <a:gd name="T19" fmla="*/ 25 h 255"/>
                <a:gd name="T20" fmla="*/ 6 w 147"/>
                <a:gd name="T21" fmla="*/ 29 h 255"/>
                <a:gd name="T22" fmla="*/ 3 w 147"/>
                <a:gd name="T23" fmla="*/ 34 h 255"/>
                <a:gd name="T24" fmla="*/ 3 w 147"/>
                <a:gd name="T25" fmla="*/ 36 h 255"/>
                <a:gd name="T26" fmla="*/ 3 w 147"/>
                <a:gd name="T27" fmla="*/ 35 h 255"/>
                <a:gd name="T28" fmla="*/ 9 w 147"/>
                <a:gd name="T29" fmla="*/ 32 h 255"/>
                <a:gd name="T30" fmla="*/ 15 w 147"/>
                <a:gd name="T31" fmla="*/ 28 h 255"/>
                <a:gd name="T32" fmla="*/ 15 w 147"/>
                <a:gd name="T33" fmla="*/ 35 h 255"/>
                <a:gd name="T34" fmla="*/ 11 w 147"/>
                <a:gd name="T35" fmla="*/ 40 h 255"/>
                <a:gd name="T36" fmla="*/ 6 w 147"/>
                <a:gd name="T37" fmla="*/ 42 h 255"/>
                <a:gd name="T38" fmla="*/ 3 w 147"/>
                <a:gd name="T39" fmla="*/ 47 h 255"/>
                <a:gd name="T40" fmla="*/ 5 w 147"/>
                <a:gd name="T41" fmla="*/ 47 h 255"/>
                <a:gd name="T42" fmla="*/ 9 w 147"/>
                <a:gd name="T43" fmla="*/ 44 h 255"/>
                <a:gd name="T44" fmla="*/ 13 w 147"/>
                <a:gd name="T45" fmla="*/ 41 h 255"/>
                <a:gd name="T46" fmla="*/ 10 w 147"/>
                <a:gd name="T47" fmla="*/ 47 h 255"/>
                <a:gd name="T48" fmla="*/ 6 w 147"/>
                <a:gd name="T49" fmla="*/ 57 h 255"/>
                <a:gd name="T50" fmla="*/ 2 w 147"/>
                <a:gd name="T51" fmla="*/ 61 h 255"/>
                <a:gd name="T52" fmla="*/ 3 w 147"/>
                <a:gd name="T53" fmla="*/ 61 h 255"/>
                <a:gd name="T54" fmla="*/ 7 w 147"/>
                <a:gd name="T55" fmla="*/ 58 h 255"/>
                <a:gd name="T56" fmla="*/ 13 w 147"/>
                <a:gd name="T57" fmla="*/ 48 h 255"/>
                <a:gd name="T58" fmla="*/ 17 w 147"/>
                <a:gd name="T59" fmla="*/ 41 h 255"/>
                <a:gd name="T60" fmla="*/ 21 w 147"/>
                <a:gd name="T61" fmla="*/ 49 h 255"/>
                <a:gd name="T62" fmla="*/ 21 w 147"/>
                <a:gd name="T63" fmla="*/ 54 h 255"/>
                <a:gd name="T64" fmla="*/ 22 w 147"/>
                <a:gd name="T65" fmla="*/ 50 h 255"/>
                <a:gd name="T66" fmla="*/ 21 w 147"/>
                <a:gd name="T67" fmla="*/ 46 h 255"/>
                <a:gd name="T68" fmla="*/ 18 w 147"/>
                <a:gd name="T69" fmla="*/ 40 h 255"/>
                <a:gd name="T70" fmla="*/ 19 w 147"/>
                <a:gd name="T71" fmla="*/ 31 h 255"/>
                <a:gd name="T72" fmla="*/ 21 w 147"/>
                <a:gd name="T73" fmla="*/ 27 h 255"/>
                <a:gd name="T74" fmla="*/ 24 w 147"/>
                <a:gd name="T75" fmla="*/ 29 h 255"/>
                <a:gd name="T76" fmla="*/ 29 w 147"/>
                <a:gd name="T77" fmla="*/ 38 h 255"/>
                <a:gd name="T78" fmla="*/ 29 w 147"/>
                <a:gd name="T79" fmla="*/ 40 h 255"/>
                <a:gd name="T80" fmla="*/ 29 w 147"/>
                <a:gd name="T81" fmla="*/ 35 h 255"/>
                <a:gd name="T82" fmla="*/ 26 w 147"/>
                <a:gd name="T83" fmla="*/ 28 h 255"/>
                <a:gd name="T84" fmla="*/ 20 w 147"/>
                <a:gd name="T85" fmla="*/ 23 h 255"/>
                <a:gd name="T86" fmla="*/ 22 w 147"/>
                <a:gd name="T87" fmla="*/ 17 h 255"/>
                <a:gd name="T88" fmla="*/ 24 w 147"/>
                <a:gd name="T89" fmla="*/ 16 h 255"/>
                <a:gd name="T90" fmla="*/ 29 w 147"/>
                <a:gd name="T91" fmla="*/ 18 h 255"/>
                <a:gd name="T92" fmla="*/ 31 w 147"/>
                <a:gd name="T93" fmla="*/ 22 h 255"/>
                <a:gd name="T94" fmla="*/ 32 w 147"/>
                <a:gd name="T95" fmla="*/ 23 h 255"/>
                <a:gd name="T96" fmla="*/ 31 w 147"/>
                <a:gd name="T97" fmla="*/ 19 h 255"/>
                <a:gd name="T98" fmla="*/ 28 w 147"/>
                <a:gd name="T99" fmla="*/ 14 h 255"/>
                <a:gd name="T100" fmla="*/ 24 w 147"/>
                <a:gd name="T101" fmla="*/ 11 h 255"/>
                <a:gd name="T102" fmla="*/ 24 w 147"/>
                <a:gd name="T103" fmla="*/ 4 h 255"/>
                <a:gd name="T104" fmla="*/ 22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3" name="Freeform 621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46 w 234"/>
                <a:gd name="T1" fmla="*/ 4 h 131"/>
                <a:gd name="T2" fmla="*/ 42 w 234"/>
                <a:gd name="T3" fmla="*/ 4 h 131"/>
                <a:gd name="T4" fmla="*/ 37 w 234"/>
                <a:gd name="T5" fmla="*/ 6 h 131"/>
                <a:gd name="T6" fmla="*/ 33 w 234"/>
                <a:gd name="T7" fmla="*/ 9 h 131"/>
                <a:gd name="T8" fmla="*/ 31 w 234"/>
                <a:gd name="T9" fmla="*/ 9 h 131"/>
                <a:gd name="T10" fmla="*/ 28 w 234"/>
                <a:gd name="T11" fmla="*/ 7 h 131"/>
                <a:gd name="T12" fmla="*/ 24 w 234"/>
                <a:gd name="T13" fmla="*/ 6 h 131"/>
                <a:gd name="T14" fmla="*/ 21 w 234"/>
                <a:gd name="T15" fmla="*/ 6 h 131"/>
                <a:gd name="T16" fmla="*/ 18 w 234"/>
                <a:gd name="T17" fmla="*/ 7 h 131"/>
                <a:gd name="T18" fmla="*/ 19 w 234"/>
                <a:gd name="T19" fmla="*/ 8 h 131"/>
                <a:gd name="T20" fmla="*/ 21 w 234"/>
                <a:gd name="T21" fmla="*/ 8 h 131"/>
                <a:gd name="T22" fmla="*/ 24 w 234"/>
                <a:gd name="T23" fmla="*/ 9 h 131"/>
                <a:gd name="T24" fmla="*/ 27 w 234"/>
                <a:gd name="T25" fmla="*/ 11 h 131"/>
                <a:gd name="T26" fmla="*/ 30 w 234"/>
                <a:gd name="T27" fmla="*/ 12 h 131"/>
                <a:gd name="T28" fmla="*/ 28 w 234"/>
                <a:gd name="T29" fmla="*/ 13 h 131"/>
                <a:gd name="T30" fmla="*/ 26 w 234"/>
                <a:gd name="T31" fmla="*/ 17 h 131"/>
                <a:gd name="T32" fmla="*/ 23 w 234"/>
                <a:gd name="T33" fmla="*/ 17 h 131"/>
                <a:gd name="T34" fmla="*/ 18 w 234"/>
                <a:gd name="T35" fmla="*/ 17 h 131"/>
                <a:gd name="T36" fmla="*/ 13 w 234"/>
                <a:gd name="T37" fmla="*/ 16 h 131"/>
                <a:gd name="T38" fmla="*/ 9 w 234"/>
                <a:gd name="T39" fmla="*/ 16 h 131"/>
                <a:gd name="T40" fmla="*/ 9 w 234"/>
                <a:gd name="T41" fmla="*/ 17 h 131"/>
                <a:gd name="T42" fmla="*/ 12 w 234"/>
                <a:gd name="T43" fmla="*/ 17 h 131"/>
                <a:gd name="T44" fmla="*/ 16 w 234"/>
                <a:gd name="T45" fmla="*/ 18 h 131"/>
                <a:gd name="T46" fmla="*/ 19 w 234"/>
                <a:gd name="T47" fmla="*/ 19 h 131"/>
                <a:gd name="T48" fmla="*/ 18 w 234"/>
                <a:gd name="T49" fmla="*/ 21 h 131"/>
                <a:gd name="T50" fmla="*/ 14 w 234"/>
                <a:gd name="T51" fmla="*/ 24 h 131"/>
                <a:gd name="T52" fmla="*/ 9 w 234"/>
                <a:gd name="T53" fmla="*/ 27 h 131"/>
                <a:gd name="T54" fmla="*/ 4 w 234"/>
                <a:gd name="T55" fmla="*/ 27 h 131"/>
                <a:gd name="T56" fmla="*/ 3 w 234"/>
                <a:gd name="T57" fmla="*/ 27 h 131"/>
                <a:gd name="T58" fmla="*/ 1 w 234"/>
                <a:gd name="T59" fmla="*/ 27 h 131"/>
                <a:gd name="T60" fmla="*/ 4 w 234"/>
                <a:gd name="T61" fmla="*/ 29 h 131"/>
                <a:gd name="T62" fmla="*/ 9 w 234"/>
                <a:gd name="T63" fmla="*/ 28 h 131"/>
                <a:gd name="T64" fmla="*/ 15 w 234"/>
                <a:gd name="T65" fmla="*/ 27 h 131"/>
                <a:gd name="T66" fmla="*/ 21 w 234"/>
                <a:gd name="T67" fmla="*/ 24 h 131"/>
                <a:gd name="T68" fmla="*/ 24 w 234"/>
                <a:gd name="T69" fmla="*/ 24 h 131"/>
                <a:gd name="T70" fmla="*/ 24 w 234"/>
                <a:gd name="T71" fmla="*/ 31 h 131"/>
                <a:gd name="T72" fmla="*/ 22 w 234"/>
                <a:gd name="T73" fmla="*/ 35 h 131"/>
                <a:gd name="T74" fmla="*/ 23 w 234"/>
                <a:gd name="T75" fmla="*/ 35 h 131"/>
                <a:gd name="T76" fmla="*/ 25 w 234"/>
                <a:gd name="T77" fmla="*/ 31 h 131"/>
                <a:gd name="T78" fmla="*/ 27 w 234"/>
                <a:gd name="T79" fmla="*/ 25 h 131"/>
                <a:gd name="T80" fmla="*/ 27 w 234"/>
                <a:gd name="T81" fmla="*/ 21 h 131"/>
                <a:gd name="T82" fmla="*/ 30 w 234"/>
                <a:gd name="T83" fmla="*/ 17 h 131"/>
                <a:gd name="T84" fmla="*/ 33 w 234"/>
                <a:gd name="T85" fmla="*/ 15 h 131"/>
                <a:gd name="T86" fmla="*/ 35 w 234"/>
                <a:gd name="T87" fmla="*/ 13 h 131"/>
                <a:gd name="T88" fmla="*/ 39 w 234"/>
                <a:gd name="T89" fmla="*/ 15 h 131"/>
                <a:gd name="T90" fmla="*/ 39 w 234"/>
                <a:gd name="T91" fmla="*/ 21 h 131"/>
                <a:gd name="T92" fmla="*/ 38 w 234"/>
                <a:gd name="T93" fmla="*/ 27 h 131"/>
                <a:gd name="T94" fmla="*/ 39 w 234"/>
                <a:gd name="T95" fmla="*/ 27 h 131"/>
                <a:gd name="T96" fmla="*/ 40 w 234"/>
                <a:gd name="T97" fmla="*/ 22 h 131"/>
                <a:gd name="T98" fmla="*/ 40 w 234"/>
                <a:gd name="T99" fmla="*/ 15 h 131"/>
                <a:gd name="T100" fmla="*/ 40 w 234"/>
                <a:gd name="T101" fmla="*/ 10 h 131"/>
                <a:gd name="T102" fmla="*/ 44 w 234"/>
                <a:gd name="T103" fmla="*/ 6 h 131"/>
                <a:gd name="T104" fmla="*/ 49 w 234"/>
                <a:gd name="T105" fmla="*/ 4 h 131"/>
                <a:gd name="T106" fmla="*/ 53 w 234"/>
                <a:gd name="T107" fmla="*/ 2 h 131"/>
                <a:gd name="T108" fmla="*/ 53 w 234"/>
                <a:gd name="T109" fmla="*/ 0 h 131"/>
                <a:gd name="T110" fmla="*/ 5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4" name="Freeform 622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4 w 22"/>
                <a:gd name="T9" fmla="*/ 5 h 23"/>
                <a:gd name="T10" fmla="*/ 4 w 22"/>
                <a:gd name="T11" fmla="*/ 5 h 23"/>
                <a:gd name="T12" fmla="*/ 4 w 22"/>
                <a:gd name="T13" fmla="*/ 5 h 23"/>
                <a:gd name="T14" fmla="*/ 4 w 22"/>
                <a:gd name="T15" fmla="*/ 7 h 23"/>
                <a:gd name="T16" fmla="*/ 3 w 22"/>
                <a:gd name="T17" fmla="*/ 8 h 23"/>
                <a:gd name="T18" fmla="*/ 3 w 22"/>
                <a:gd name="T19" fmla="*/ 8 h 23"/>
                <a:gd name="T20" fmla="*/ 3 w 22"/>
                <a:gd name="T21" fmla="*/ 9 h 23"/>
                <a:gd name="T22" fmla="*/ 3 w 22"/>
                <a:gd name="T23" fmla="*/ 8 h 23"/>
                <a:gd name="T24" fmla="*/ 3 w 22"/>
                <a:gd name="T25" fmla="*/ 7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5" name="Freeform 623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6" name="Freeform 624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6 w 24"/>
                <a:gd name="T11" fmla="*/ 5 h 23"/>
                <a:gd name="T12" fmla="*/ 6 w 24"/>
                <a:gd name="T13" fmla="*/ 5 h 23"/>
                <a:gd name="T14" fmla="*/ 6 w 24"/>
                <a:gd name="T15" fmla="*/ 5 h 23"/>
                <a:gd name="T16" fmla="*/ 5 w 24"/>
                <a:gd name="T17" fmla="*/ 6 h 23"/>
                <a:gd name="T18" fmla="*/ 4 w 24"/>
                <a:gd name="T19" fmla="*/ 8 h 23"/>
                <a:gd name="T20" fmla="*/ 4 w 24"/>
                <a:gd name="T21" fmla="*/ 9 h 23"/>
                <a:gd name="T22" fmla="*/ 4 w 24"/>
                <a:gd name="T23" fmla="*/ 9 h 23"/>
                <a:gd name="T24" fmla="*/ 3 w 24"/>
                <a:gd name="T25" fmla="*/ 8 h 23"/>
                <a:gd name="T26" fmla="*/ 1 w 24"/>
                <a:gd name="T27" fmla="*/ 6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7" name="Freeform 625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4 w 26"/>
                <a:gd name="T7" fmla="*/ 6 h 25"/>
                <a:gd name="T8" fmla="*/ 15 w 26"/>
                <a:gd name="T9" fmla="*/ 6 h 25"/>
                <a:gd name="T10" fmla="*/ 14 w 26"/>
                <a:gd name="T11" fmla="*/ 6 h 25"/>
                <a:gd name="T12" fmla="*/ 13 w 26"/>
                <a:gd name="T13" fmla="*/ 9 h 25"/>
                <a:gd name="T14" fmla="*/ 13 w 26"/>
                <a:gd name="T15" fmla="*/ 10 h 25"/>
                <a:gd name="T16" fmla="*/ 13 w 26"/>
                <a:gd name="T17" fmla="*/ 10 h 25"/>
                <a:gd name="T18" fmla="*/ 9 w 26"/>
                <a:gd name="T19" fmla="*/ 10 h 25"/>
                <a:gd name="T20" fmla="*/ 4 w 26"/>
                <a:gd name="T21" fmla="*/ 8 h 25"/>
                <a:gd name="T22" fmla="*/ 1 w 26"/>
                <a:gd name="T23" fmla="*/ 7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8" name="Freeform 626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4 w 27"/>
                <a:gd name="T13" fmla="*/ 3 h 26"/>
                <a:gd name="T14" fmla="*/ 4 w 27"/>
                <a:gd name="T15" fmla="*/ 4 h 26"/>
                <a:gd name="T16" fmla="*/ 5 w 27"/>
                <a:gd name="T17" fmla="*/ 4 h 26"/>
                <a:gd name="T18" fmla="*/ 5 w 27"/>
                <a:gd name="T19" fmla="*/ 4 h 26"/>
                <a:gd name="T20" fmla="*/ 4 w 27"/>
                <a:gd name="T21" fmla="*/ 4 h 26"/>
                <a:gd name="T22" fmla="*/ 4 w 27"/>
                <a:gd name="T23" fmla="*/ 6 h 26"/>
                <a:gd name="T24" fmla="*/ 3 w 27"/>
                <a:gd name="T25" fmla="*/ 7 h 26"/>
                <a:gd name="T26" fmla="*/ 3 w 27"/>
                <a:gd name="T27" fmla="*/ 7 h 26"/>
                <a:gd name="T28" fmla="*/ 3 w 27"/>
                <a:gd name="T29" fmla="*/ 6 h 26"/>
                <a:gd name="T30" fmla="*/ 2 w 27"/>
                <a:gd name="T31" fmla="*/ 5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9" name="Freeform 627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4 h 22"/>
                <a:gd name="T24" fmla="*/ 2 w 23"/>
                <a:gd name="T25" fmla="*/ 4 h 22"/>
                <a:gd name="T26" fmla="*/ 2 w 23"/>
                <a:gd name="T27" fmla="*/ 4 h 22"/>
                <a:gd name="T28" fmla="*/ 2 w 23"/>
                <a:gd name="T29" fmla="*/ 4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0" name="Freeform 628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5 w 24"/>
                <a:gd name="T13" fmla="*/ 2 h 23"/>
                <a:gd name="T14" fmla="*/ 5 w 24"/>
                <a:gd name="T15" fmla="*/ 2 h 23"/>
                <a:gd name="T16" fmla="*/ 6 w 24"/>
                <a:gd name="T17" fmla="*/ 2 h 23"/>
                <a:gd name="T18" fmla="*/ 6 w 24"/>
                <a:gd name="T19" fmla="*/ 2 h 23"/>
                <a:gd name="T20" fmla="*/ 5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1" name="Freeform 629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38 w 195"/>
                <a:gd name="T1" fmla="*/ 36 h 190"/>
                <a:gd name="T2" fmla="*/ 43 w 195"/>
                <a:gd name="T3" fmla="*/ 32 h 190"/>
                <a:gd name="T4" fmla="*/ 43 w 195"/>
                <a:gd name="T5" fmla="*/ 25 h 190"/>
                <a:gd name="T6" fmla="*/ 38 w 195"/>
                <a:gd name="T7" fmla="*/ 25 h 190"/>
                <a:gd name="T8" fmla="*/ 34 w 195"/>
                <a:gd name="T9" fmla="*/ 23 h 190"/>
                <a:gd name="T10" fmla="*/ 32 w 195"/>
                <a:gd name="T11" fmla="*/ 19 h 190"/>
                <a:gd name="T12" fmla="*/ 34 w 195"/>
                <a:gd name="T13" fmla="*/ 19 h 190"/>
                <a:gd name="T14" fmla="*/ 38 w 195"/>
                <a:gd name="T15" fmla="*/ 22 h 190"/>
                <a:gd name="T16" fmla="*/ 39 w 195"/>
                <a:gd name="T17" fmla="*/ 24 h 190"/>
                <a:gd name="T18" fmla="*/ 46 w 195"/>
                <a:gd name="T19" fmla="*/ 24 h 190"/>
                <a:gd name="T20" fmla="*/ 49 w 195"/>
                <a:gd name="T21" fmla="*/ 17 h 190"/>
                <a:gd name="T22" fmla="*/ 49 w 195"/>
                <a:gd name="T23" fmla="*/ 14 h 190"/>
                <a:gd name="T24" fmla="*/ 46 w 195"/>
                <a:gd name="T25" fmla="*/ 12 h 190"/>
                <a:gd name="T26" fmla="*/ 42 w 195"/>
                <a:gd name="T27" fmla="*/ 11 h 190"/>
                <a:gd name="T28" fmla="*/ 38 w 195"/>
                <a:gd name="T29" fmla="*/ 12 h 190"/>
                <a:gd name="T30" fmla="*/ 34 w 195"/>
                <a:gd name="T31" fmla="*/ 13 h 190"/>
                <a:gd name="T32" fmla="*/ 38 w 195"/>
                <a:gd name="T33" fmla="*/ 8 h 190"/>
                <a:gd name="T34" fmla="*/ 38 w 195"/>
                <a:gd name="T35" fmla="*/ 4 h 190"/>
                <a:gd name="T36" fmla="*/ 34 w 195"/>
                <a:gd name="T37" fmla="*/ 0 h 190"/>
                <a:gd name="T38" fmla="*/ 30 w 195"/>
                <a:gd name="T39" fmla="*/ 4 h 190"/>
                <a:gd name="T40" fmla="*/ 28 w 195"/>
                <a:gd name="T41" fmla="*/ 7 h 190"/>
                <a:gd name="T42" fmla="*/ 30 w 195"/>
                <a:gd name="T43" fmla="*/ 12 h 190"/>
                <a:gd name="T44" fmla="*/ 28 w 195"/>
                <a:gd name="T45" fmla="*/ 13 h 190"/>
                <a:gd name="T46" fmla="*/ 26 w 195"/>
                <a:gd name="T47" fmla="*/ 11 h 190"/>
                <a:gd name="T48" fmla="*/ 25 w 195"/>
                <a:gd name="T49" fmla="*/ 6 h 190"/>
                <a:gd name="T50" fmla="*/ 18 w 195"/>
                <a:gd name="T51" fmla="*/ 6 h 190"/>
                <a:gd name="T52" fmla="*/ 12 w 195"/>
                <a:gd name="T53" fmla="*/ 4 h 190"/>
                <a:gd name="T54" fmla="*/ 7 w 195"/>
                <a:gd name="T55" fmla="*/ 6 h 190"/>
                <a:gd name="T56" fmla="*/ 4 w 195"/>
                <a:gd name="T57" fmla="*/ 9 h 190"/>
                <a:gd name="T58" fmla="*/ 6 w 195"/>
                <a:gd name="T59" fmla="*/ 11 h 190"/>
                <a:gd name="T60" fmla="*/ 11 w 195"/>
                <a:gd name="T61" fmla="*/ 15 h 190"/>
                <a:gd name="T62" fmla="*/ 16 w 195"/>
                <a:gd name="T63" fmla="*/ 17 h 190"/>
                <a:gd name="T64" fmla="*/ 14 w 195"/>
                <a:gd name="T65" fmla="*/ 20 h 190"/>
                <a:gd name="T66" fmla="*/ 9 w 195"/>
                <a:gd name="T67" fmla="*/ 22 h 190"/>
                <a:gd name="T68" fmla="*/ 4 w 195"/>
                <a:gd name="T69" fmla="*/ 22 h 190"/>
                <a:gd name="T70" fmla="*/ 4 w 195"/>
                <a:gd name="T71" fmla="*/ 24 h 190"/>
                <a:gd name="T72" fmla="*/ 0 w 195"/>
                <a:gd name="T73" fmla="*/ 28 h 190"/>
                <a:gd name="T74" fmla="*/ 4 w 195"/>
                <a:gd name="T75" fmla="*/ 32 h 190"/>
                <a:gd name="T76" fmla="*/ 5 w 195"/>
                <a:gd name="T77" fmla="*/ 34 h 190"/>
                <a:gd name="T78" fmla="*/ 9 w 195"/>
                <a:gd name="T79" fmla="*/ 34 h 190"/>
                <a:gd name="T80" fmla="*/ 12 w 195"/>
                <a:gd name="T81" fmla="*/ 31 h 190"/>
                <a:gd name="T82" fmla="*/ 14 w 195"/>
                <a:gd name="T83" fmla="*/ 27 h 190"/>
                <a:gd name="T84" fmla="*/ 18 w 195"/>
                <a:gd name="T85" fmla="*/ 24 h 190"/>
                <a:gd name="T86" fmla="*/ 20 w 195"/>
                <a:gd name="T87" fmla="*/ 25 h 190"/>
                <a:gd name="T88" fmla="*/ 19 w 195"/>
                <a:gd name="T89" fmla="*/ 29 h 190"/>
                <a:gd name="T90" fmla="*/ 16 w 195"/>
                <a:gd name="T91" fmla="*/ 34 h 190"/>
                <a:gd name="T92" fmla="*/ 12 w 195"/>
                <a:gd name="T93" fmla="*/ 40 h 190"/>
                <a:gd name="T94" fmla="*/ 18 w 195"/>
                <a:gd name="T95" fmla="*/ 46 h 190"/>
                <a:gd name="T96" fmla="*/ 23 w 195"/>
                <a:gd name="T97" fmla="*/ 46 h 190"/>
                <a:gd name="T98" fmla="*/ 26 w 195"/>
                <a:gd name="T99" fmla="*/ 41 h 190"/>
                <a:gd name="T100" fmla="*/ 28 w 195"/>
                <a:gd name="T101" fmla="*/ 40 h 190"/>
                <a:gd name="T102" fmla="*/ 26 w 195"/>
                <a:gd name="T103" fmla="*/ 35 h 190"/>
                <a:gd name="T104" fmla="*/ 25 w 195"/>
                <a:gd name="T105" fmla="*/ 31 h 190"/>
                <a:gd name="T106" fmla="*/ 26 w 195"/>
                <a:gd name="T107" fmla="*/ 28 h 190"/>
                <a:gd name="T108" fmla="*/ 28 w 195"/>
                <a:gd name="T109" fmla="*/ 27 h 190"/>
                <a:gd name="T110" fmla="*/ 32 w 195"/>
                <a:gd name="T111" fmla="*/ 35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2" name="Freeform 630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82 h 328"/>
                <a:gd name="T2" fmla="*/ 4 w 211"/>
                <a:gd name="T3" fmla="*/ 77 h 328"/>
                <a:gd name="T4" fmla="*/ 9 w 211"/>
                <a:gd name="T5" fmla="*/ 72 h 328"/>
                <a:gd name="T6" fmla="*/ 13 w 211"/>
                <a:gd name="T7" fmla="*/ 69 h 328"/>
                <a:gd name="T8" fmla="*/ 18 w 211"/>
                <a:gd name="T9" fmla="*/ 66 h 328"/>
                <a:gd name="T10" fmla="*/ 24 w 211"/>
                <a:gd name="T11" fmla="*/ 64 h 328"/>
                <a:gd name="T12" fmla="*/ 29 w 211"/>
                <a:gd name="T13" fmla="*/ 64 h 328"/>
                <a:gd name="T14" fmla="*/ 33 w 211"/>
                <a:gd name="T15" fmla="*/ 63 h 328"/>
                <a:gd name="T16" fmla="*/ 38 w 211"/>
                <a:gd name="T17" fmla="*/ 64 h 328"/>
                <a:gd name="T18" fmla="*/ 38 w 211"/>
                <a:gd name="T19" fmla="*/ 63 h 328"/>
                <a:gd name="T20" fmla="*/ 38 w 211"/>
                <a:gd name="T21" fmla="*/ 61 h 328"/>
                <a:gd name="T22" fmla="*/ 38 w 211"/>
                <a:gd name="T23" fmla="*/ 58 h 328"/>
                <a:gd name="T24" fmla="*/ 38 w 211"/>
                <a:gd name="T25" fmla="*/ 56 h 328"/>
                <a:gd name="T26" fmla="*/ 39 w 211"/>
                <a:gd name="T27" fmla="*/ 54 h 328"/>
                <a:gd name="T28" fmla="*/ 42 w 211"/>
                <a:gd name="T29" fmla="*/ 51 h 328"/>
                <a:gd name="T30" fmla="*/ 44 w 211"/>
                <a:gd name="T31" fmla="*/ 49 h 328"/>
                <a:gd name="T32" fmla="*/ 46 w 211"/>
                <a:gd name="T33" fmla="*/ 48 h 328"/>
                <a:gd name="T34" fmla="*/ 44 w 211"/>
                <a:gd name="T35" fmla="*/ 42 h 328"/>
                <a:gd name="T36" fmla="*/ 44 w 211"/>
                <a:gd name="T37" fmla="*/ 35 h 328"/>
                <a:gd name="T38" fmla="*/ 44 w 211"/>
                <a:gd name="T39" fmla="*/ 29 h 328"/>
                <a:gd name="T40" fmla="*/ 46 w 211"/>
                <a:gd name="T41" fmla="*/ 23 h 328"/>
                <a:gd name="T42" fmla="*/ 44 w 211"/>
                <a:gd name="T43" fmla="*/ 23 h 328"/>
                <a:gd name="T44" fmla="*/ 44 w 211"/>
                <a:gd name="T45" fmla="*/ 20 h 328"/>
                <a:gd name="T46" fmla="*/ 39 w 211"/>
                <a:gd name="T47" fmla="*/ 19 h 328"/>
                <a:gd name="T48" fmla="*/ 38 w 211"/>
                <a:gd name="T49" fmla="*/ 16 h 328"/>
                <a:gd name="T50" fmla="*/ 35 w 211"/>
                <a:gd name="T51" fmla="*/ 13 h 328"/>
                <a:gd name="T52" fmla="*/ 33 w 211"/>
                <a:gd name="T53" fmla="*/ 10 h 328"/>
                <a:gd name="T54" fmla="*/ 31 w 211"/>
                <a:gd name="T55" fmla="*/ 5 h 328"/>
                <a:gd name="T56" fmla="*/ 30 w 211"/>
                <a:gd name="T57" fmla="*/ 0 h 328"/>
                <a:gd name="T58" fmla="*/ 29 w 211"/>
                <a:gd name="T59" fmla="*/ 4 h 328"/>
                <a:gd name="T60" fmla="*/ 27 w 211"/>
                <a:gd name="T61" fmla="*/ 6 h 328"/>
                <a:gd name="T62" fmla="*/ 25 w 211"/>
                <a:gd name="T63" fmla="*/ 9 h 328"/>
                <a:gd name="T64" fmla="*/ 22 w 211"/>
                <a:gd name="T65" fmla="*/ 11 h 328"/>
                <a:gd name="T66" fmla="*/ 19 w 211"/>
                <a:gd name="T67" fmla="*/ 14 h 328"/>
                <a:gd name="T68" fmla="*/ 17 w 211"/>
                <a:gd name="T69" fmla="*/ 16 h 328"/>
                <a:gd name="T70" fmla="*/ 14 w 211"/>
                <a:gd name="T71" fmla="*/ 17 h 328"/>
                <a:gd name="T72" fmla="*/ 10 w 211"/>
                <a:gd name="T73" fmla="*/ 17 h 328"/>
                <a:gd name="T74" fmla="*/ 12 w 211"/>
                <a:gd name="T75" fmla="*/ 20 h 328"/>
                <a:gd name="T76" fmla="*/ 12 w 211"/>
                <a:gd name="T77" fmla="*/ 26 h 328"/>
                <a:gd name="T78" fmla="*/ 11 w 211"/>
                <a:gd name="T79" fmla="*/ 31 h 328"/>
                <a:gd name="T80" fmla="*/ 8 w 211"/>
                <a:gd name="T81" fmla="*/ 37 h 328"/>
                <a:gd name="T82" fmla="*/ 9 w 211"/>
                <a:gd name="T83" fmla="*/ 45 h 328"/>
                <a:gd name="T84" fmla="*/ 9 w 211"/>
                <a:gd name="T85" fmla="*/ 54 h 328"/>
                <a:gd name="T86" fmla="*/ 8 w 211"/>
                <a:gd name="T87" fmla="*/ 62 h 328"/>
                <a:gd name="T88" fmla="*/ 7 w 211"/>
                <a:gd name="T89" fmla="*/ 69 h 328"/>
                <a:gd name="T90" fmla="*/ 5 w 211"/>
                <a:gd name="T91" fmla="*/ 71 h 328"/>
                <a:gd name="T92" fmla="*/ 3 w 211"/>
                <a:gd name="T93" fmla="*/ 74 h 328"/>
                <a:gd name="T94" fmla="*/ 3 w 211"/>
                <a:gd name="T95" fmla="*/ 78 h 328"/>
                <a:gd name="T96" fmla="*/ 2 w 211"/>
                <a:gd name="T97" fmla="*/ 78 h 328"/>
                <a:gd name="T98" fmla="*/ 0 w 211"/>
                <a:gd name="T99" fmla="*/ 79 h 328"/>
                <a:gd name="T100" fmla="*/ 0 w 211"/>
                <a:gd name="T101" fmla="*/ 81 h 328"/>
                <a:gd name="T102" fmla="*/ 0 w 211"/>
                <a:gd name="T103" fmla="*/ 81 h 328"/>
                <a:gd name="T104" fmla="*/ 1 w 211"/>
                <a:gd name="T105" fmla="*/ 81 h 328"/>
                <a:gd name="T106" fmla="*/ 0 w 211"/>
                <a:gd name="T107" fmla="*/ 82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3" name="Freeform 631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42 w 341"/>
                <a:gd name="T1" fmla="*/ 71 h 291"/>
                <a:gd name="T2" fmla="*/ 46 w 341"/>
                <a:gd name="T3" fmla="*/ 70 h 291"/>
                <a:gd name="T4" fmla="*/ 48 w 341"/>
                <a:gd name="T5" fmla="*/ 70 h 291"/>
                <a:gd name="T6" fmla="*/ 55 w 341"/>
                <a:gd name="T7" fmla="*/ 68 h 291"/>
                <a:gd name="T8" fmla="*/ 60 w 341"/>
                <a:gd name="T9" fmla="*/ 68 h 291"/>
                <a:gd name="T10" fmla="*/ 63 w 341"/>
                <a:gd name="T11" fmla="*/ 68 h 291"/>
                <a:gd name="T12" fmla="*/ 69 w 341"/>
                <a:gd name="T13" fmla="*/ 67 h 291"/>
                <a:gd name="T14" fmla="*/ 73 w 341"/>
                <a:gd name="T15" fmla="*/ 67 h 291"/>
                <a:gd name="T16" fmla="*/ 77 w 341"/>
                <a:gd name="T17" fmla="*/ 67 h 291"/>
                <a:gd name="T18" fmla="*/ 79 w 341"/>
                <a:gd name="T19" fmla="*/ 67 h 291"/>
                <a:gd name="T20" fmla="*/ 81 w 341"/>
                <a:gd name="T21" fmla="*/ 67 h 291"/>
                <a:gd name="T22" fmla="*/ 82 w 341"/>
                <a:gd name="T23" fmla="*/ 68 h 291"/>
                <a:gd name="T24" fmla="*/ 82 w 341"/>
                <a:gd name="T25" fmla="*/ 68 h 291"/>
                <a:gd name="T26" fmla="*/ 79 w 341"/>
                <a:gd name="T27" fmla="*/ 63 h 291"/>
                <a:gd name="T28" fmla="*/ 76 w 341"/>
                <a:gd name="T29" fmla="*/ 60 h 291"/>
                <a:gd name="T30" fmla="*/ 71 w 341"/>
                <a:gd name="T31" fmla="*/ 54 h 291"/>
                <a:gd name="T32" fmla="*/ 68 w 341"/>
                <a:gd name="T33" fmla="*/ 48 h 291"/>
                <a:gd name="T34" fmla="*/ 67 w 341"/>
                <a:gd name="T35" fmla="*/ 42 h 291"/>
                <a:gd name="T36" fmla="*/ 64 w 341"/>
                <a:gd name="T37" fmla="*/ 36 h 291"/>
                <a:gd name="T38" fmla="*/ 63 w 341"/>
                <a:gd name="T39" fmla="*/ 29 h 291"/>
                <a:gd name="T40" fmla="*/ 63 w 341"/>
                <a:gd name="T41" fmla="*/ 23 h 291"/>
                <a:gd name="T42" fmla="*/ 61 w 341"/>
                <a:gd name="T43" fmla="*/ 22 h 291"/>
                <a:gd name="T44" fmla="*/ 59 w 341"/>
                <a:gd name="T45" fmla="*/ 20 h 291"/>
                <a:gd name="T46" fmla="*/ 55 w 341"/>
                <a:gd name="T47" fmla="*/ 18 h 291"/>
                <a:gd name="T48" fmla="*/ 52 w 341"/>
                <a:gd name="T49" fmla="*/ 16 h 291"/>
                <a:gd name="T50" fmla="*/ 48 w 341"/>
                <a:gd name="T51" fmla="*/ 14 h 291"/>
                <a:gd name="T52" fmla="*/ 47 w 341"/>
                <a:gd name="T53" fmla="*/ 10 h 291"/>
                <a:gd name="T54" fmla="*/ 42 w 341"/>
                <a:gd name="T55" fmla="*/ 6 h 291"/>
                <a:gd name="T56" fmla="*/ 42 w 341"/>
                <a:gd name="T57" fmla="*/ 4 h 291"/>
                <a:gd name="T58" fmla="*/ 39 w 341"/>
                <a:gd name="T59" fmla="*/ 4 h 291"/>
                <a:gd name="T60" fmla="*/ 36 w 341"/>
                <a:gd name="T61" fmla="*/ 5 h 291"/>
                <a:gd name="T62" fmla="*/ 31 w 341"/>
                <a:gd name="T63" fmla="*/ 7 h 291"/>
                <a:gd name="T64" fmla="*/ 26 w 341"/>
                <a:gd name="T65" fmla="*/ 8 h 291"/>
                <a:gd name="T66" fmla="*/ 20 w 341"/>
                <a:gd name="T67" fmla="*/ 8 h 291"/>
                <a:gd name="T68" fmla="*/ 14 w 341"/>
                <a:gd name="T69" fmla="*/ 6 h 291"/>
                <a:gd name="T70" fmla="*/ 8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6 h 291"/>
                <a:gd name="T78" fmla="*/ 5 w 341"/>
                <a:gd name="T79" fmla="*/ 10 h 291"/>
                <a:gd name="T80" fmla="*/ 6 w 341"/>
                <a:gd name="T81" fmla="*/ 14 h 291"/>
                <a:gd name="T82" fmla="*/ 7 w 341"/>
                <a:gd name="T83" fmla="*/ 20 h 291"/>
                <a:gd name="T84" fmla="*/ 6 w 341"/>
                <a:gd name="T85" fmla="*/ 25 h 291"/>
                <a:gd name="T86" fmla="*/ 4 w 341"/>
                <a:gd name="T87" fmla="*/ 30 h 291"/>
                <a:gd name="T88" fmla="*/ 0 w 341"/>
                <a:gd name="T89" fmla="*/ 37 h 291"/>
                <a:gd name="T90" fmla="*/ 4 w 341"/>
                <a:gd name="T91" fmla="*/ 37 h 291"/>
                <a:gd name="T92" fmla="*/ 9 w 341"/>
                <a:gd name="T93" fmla="*/ 41 h 291"/>
                <a:gd name="T94" fmla="*/ 12 w 341"/>
                <a:gd name="T95" fmla="*/ 42 h 291"/>
                <a:gd name="T96" fmla="*/ 16 w 341"/>
                <a:gd name="T97" fmla="*/ 46 h 291"/>
                <a:gd name="T98" fmla="*/ 18 w 341"/>
                <a:gd name="T99" fmla="*/ 48 h 291"/>
                <a:gd name="T100" fmla="*/ 20 w 341"/>
                <a:gd name="T101" fmla="*/ 54 h 291"/>
                <a:gd name="T102" fmla="*/ 22 w 341"/>
                <a:gd name="T103" fmla="*/ 60 h 291"/>
                <a:gd name="T104" fmla="*/ 21 w 341"/>
                <a:gd name="T105" fmla="*/ 64 h 291"/>
                <a:gd name="T106" fmla="*/ 23 w 341"/>
                <a:gd name="T107" fmla="*/ 63 h 291"/>
                <a:gd name="T108" fmla="*/ 26 w 341"/>
                <a:gd name="T109" fmla="*/ 63 h 291"/>
                <a:gd name="T110" fmla="*/ 29 w 341"/>
                <a:gd name="T111" fmla="*/ 63 h 291"/>
                <a:gd name="T112" fmla="*/ 31 w 341"/>
                <a:gd name="T113" fmla="*/ 64 h 291"/>
                <a:gd name="T114" fmla="*/ 33 w 341"/>
                <a:gd name="T115" fmla="*/ 66 h 291"/>
                <a:gd name="T116" fmla="*/ 36 w 341"/>
                <a:gd name="T117" fmla="*/ 68 h 291"/>
                <a:gd name="T118" fmla="*/ 39 w 341"/>
                <a:gd name="T119" fmla="*/ 68 h 291"/>
                <a:gd name="T120" fmla="*/ 42 w 341"/>
                <a:gd name="T121" fmla="*/ 71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4" name="Freeform 632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12 w 349"/>
                <a:gd name="T1" fmla="*/ 41 h 367"/>
                <a:gd name="T2" fmla="*/ 16 w 349"/>
                <a:gd name="T3" fmla="*/ 41 h 367"/>
                <a:gd name="T4" fmla="*/ 21 w 349"/>
                <a:gd name="T5" fmla="*/ 41 h 367"/>
                <a:gd name="T6" fmla="*/ 26 w 349"/>
                <a:gd name="T7" fmla="*/ 41 h 367"/>
                <a:gd name="T8" fmla="*/ 34 w 349"/>
                <a:gd name="T9" fmla="*/ 41 h 367"/>
                <a:gd name="T10" fmla="*/ 40 w 349"/>
                <a:gd name="T11" fmla="*/ 37 h 367"/>
                <a:gd name="T12" fmla="*/ 46 w 349"/>
                <a:gd name="T13" fmla="*/ 32 h 367"/>
                <a:gd name="T14" fmla="*/ 53 w 349"/>
                <a:gd name="T15" fmla="*/ 25 h 367"/>
                <a:gd name="T16" fmla="*/ 57 w 349"/>
                <a:gd name="T17" fmla="*/ 17 h 367"/>
                <a:gd name="T18" fmla="*/ 60 w 349"/>
                <a:gd name="T19" fmla="*/ 10 h 367"/>
                <a:gd name="T20" fmla="*/ 63 w 349"/>
                <a:gd name="T21" fmla="*/ 5 h 367"/>
                <a:gd name="T22" fmla="*/ 66 w 349"/>
                <a:gd name="T23" fmla="*/ 4 h 367"/>
                <a:gd name="T24" fmla="*/ 69 w 349"/>
                <a:gd name="T25" fmla="*/ 4 h 367"/>
                <a:gd name="T26" fmla="*/ 74 w 349"/>
                <a:gd name="T27" fmla="*/ 4 h 367"/>
                <a:gd name="T28" fmla="*/ 78 w 349"/>
                <a:gd name="T29" fmla="*/ 4 h 367"/>
                <a:gd name="T30" fmla="*/ 81 w 349"/>
                <a:gd name="T31" fmla="*/ 1 h 367"/>
                <a:gd name="T32" fmla="*/ 82 w 349"/>
                <a:gd name="T33" fmla="*/ 1 h 367"/>
                <a:gd name="T34" fmla="*/ 82 w 349"/>
                <a:gd name="T35" fmla="*/ 4 h 367"/>
                <a:gd name="T36" fmla="*/ 75 w 349"/>
                <a:gd name="T37" fmla="*/ 4 h 367"/>
                <a:gd name="T38" fmla="*/ 66 w 349"/>
                <a:gd name="T39" fmla="*/ 12 h 367"/>
                <a:gd name="T40" fmla="*/ 61 w 349"/>
                <a:gd name="T41" fmla="*/ 23 h 367"/>
                <a:gd name="T42" fmla="*/ 60 w 349"/>
                <a:gd name="T43" fmla="*/ 32 h 367"/>
                <a:gd name="T44" fmla="*/ 60 w 349"/>
                <a:gd name="T45" fmla="*/ 40 h 367"/>
                <a:gd name="T46" fmla="*/ 60 w 349"/>
                <a:gd name="T47" fmla="*/ 47 h 367"/>
                <a:gd name="T48" fmla="*/ 58 w 349"/>
                <a:gd name="T49" fmla="*/ 53 h 367"/>
                <a:gd name="T50" fmla="*/ 53 w 349"/>
                <a:gd name="T51" fmla="*/ 55 h 367"/>
                <a:gd name="T52" fmla="*/ 46 w 349"/>
                <a:gd name="T53" fmla="*/ 61 h 367"/>
                <a:gd name="T54" fmla="*/ 44 w 349"/>
                <a:gd name="T55" fmla="*/ 70 h 367"/>
                <a:gd name="T56" fmla="*/ 40 w 349"/>
                <a:gd name="T57" fmla="*/ 75 h 367"/>
                <a:gd name="T58" fmla="*/ 31 w 349"/>
                <a:gd name="T59" fmla="*/ 76 h 367"/>
                <a:gd name="T60" fmla="*/ 22 w 349"/>
                <a:gd name="T61" fmla="*/ 80 h 367"/>
                <a:gd name="T62" fmla="*/ 14 w 349"/>
                <a:gd name="T63" fmla="*/ 85 h 367"/>
                <a:gd name="T64" fmla="*/ 11 w 349"/>
                <a:gd name="T65" fmla="*/ 83 h 367"/>
                <a:gd name="T66" fmla="*/ 11 w 349"/>
                <a:gd name="T67" fmla="*/ 75 h 367"/>
                <a:gd name="T68" fmla="*/ 9 w 349"/>
                <a:gd name="T69" fmla="*/ 66 h 367"/>
                <a:gd name="T70" fmla="*/ 4 w 349"/>
                <a:gd name="T71" fmla="*/ 58 h 367"/>
                <a:gd name="T72" fmla="*/ 4 w 349"/>
                <a:gd name="T73" fmla="*/ 54 h 367"/>
                <a:gd name="T74" fmla="*/ 8 w 349"/>
                <a:gd name="T75" fmla="*/ 53 h 367"/>
                <a:gd name="T76" fmla="*/ 11 w 349"/>
                <a:gd name="T77" fmla="*/ 51 h 367"/>
                <a:gd name="T78" fmla="*/ 12 w 349"/>
                <a:gd name="T79" fmla="*/ 45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5" name="Freeform 633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33 w 213"/>
                <a:gd name="T1" fmla="*/ 3 h 373"/>
                <a:gd name="T2" fmla="*/ 35 w 213"/>
                <a:gd name="T3" fmla="*/ 3 h 373"/>
                <a:gd name="T4" fmla="*/ 40 w 213"/>
                <a:gd name="T5" fmla="*/ 4 h 373"/>
                <a:gd name="T6" fmla="*/ 43 w 213"/>
                <a:gd name="T7" fmla="*/ 6 h 373"/>
                <a:gd name="T8" fmla="*/ 42 w 213"/>
                <a:gd name="T9" fmla="*/ 8 h 373"/>
                <a:gd name="T10" fmla="*/ 38 w 213"/>
                <a:gd name="T11" fmla="*/ 10 h 373"/>
                <a:gd name="T12" fmla="*/ 35 w 213"/>
                <a:gd name="T13" fmla="*/ 11 h 373"/>
                <a:gd name="T14" fmla="*/ 34 w 213"/>
                <a:gd name="T15" fmla="*/ 10 h 373"/>
                <a:gd name="T16" fmla="*/ 30 w 213"/>
                <a:gd name="T17" fmla="*/ 11 h 373"/>
                <a:gd name="T18" fmla="*/ 29 w 213"/>
                <a:gd name="T19" fmla="*/ 13 h 373"/>
                <a:gd name="T20" fmla="*/ 26 w 213"/>
                <a:gd name="T21" fmla="*/ 14 h 373"/>
                <a:gd name="T22" fmla="*/ 26 w 213"/>
                <a:gd name="T23" fmla="*/ 16 h 373"/>
                <a:gd name="T24" fmla="*/ 26 w 213"/>
                <a:gd name="T25" fmla="*/ 17 h 373"/>
                <a:gd name="T26" fmla="*/ 26 w 213"/>
                <a:gd name="T27" fmla="*/ 20 h 373"/>
                <a:gd name="T28" fmla="*/ 29 w 213"/>
                <a:gd name="T29" fmla="*/ 21 h 373"/>
                <a:gd name="T30" fmla="*/ 30 w 213"/>
                <a:gd name="T31" fmla="*/ 22 h 373"/>
                <a:gd name="T32" fmla="*/ 34 w 213"/>
                <a:gd name="T33" fmla="*/ 23 h 373"/>
                <a:gd name="T34" fmla="*/ 35 w 213"/>
                <a:gd name="T35" fmla="*/ 23 h 373"/>
                <a:gd name="T36" fmla="*/ 38 w 213"/>
                <a:gd name="T37" fmla="*/ 21 h 373"/>
                <a:gd name="T38" fmla="*/ 38 w 213"/>
                <a:gd name="T39" fmla="*/ 17 h 373"/>
                <a:gd name="T40" fmla="*/ 40 w 213"/>
                <a:gd name="T41" fmla="*/ 15 h 373"/>
                <a:gd name="T42" fmla="*/ 43 w 213"/>
                <a:gd name="T43" fmla="*/ 13 h 373"/>
                <a:gd name="T44" fmla="*/ 46 w 213"/>
                <a:gd name="T45" fmla="*/ 13 h 373"/>
                <a:gd name="T46" fmla="*/ 48 w 213"/>
                <a:gd name="T47" fmla="*/ 15 h 373"/>
                <a:gd name="T48" fmla="*/ 47 w 213"/>
                <a:gd name="T49" fmla="*/ 17 h 373"/>
                <a:gd name="T50" fmla="*/ 45 w 213"/>
                <a:gd name="T51" fmla="*/ 20 h 373"/>
                <a:gd name="T52" fmla="*/ 43 w 213"/>
                <a:gd name="T53" fmla="*/ 23 h 373"/>
                <a:gd name="T54" fmla="*/ 40 w 213"/>
                <a:gd name="T55" fmla="*/ 25 h 373"/>
                <a:gd name="T56" fmla="*/ 38 w 213"/>
                <a:gd name="T57" fmla="*/ 26 h 373"/>
                <a:gd name="T58" fmla="*/ 38 w 213"/>
                <a:gd name="T59" fmla="*/ 28 h 373"/>
                <a:gd name="T60" fmla="*/ 40 w 213"/>
                <a:gd name="T61" fmla="*/ 30 h 373"/>
                <a:gd name="T62" fmla="*/ 43 w 213"/>
                <a:gd name="T63" fmla="*/ 32 h 373"/>
                <a:gd name="T64" fmla="*/ 45 w 213"/>
                <a:gd name="T65" fmla="*/ 34 h 373"/>
                <a:gd name="T66" fmla="*/ 49 w 213"/>
                <a:gd name="T67" fmla="*/ 34 h 373"/>
                <a:gd name="T68" fmla="*/ 49 w 213"/>
                <a:gd name="T69" fmla="*/ 33 h 373"/>
                <a:gd name="T70" fmla="*/ 51 w 213"/>
                <a:gd name="T71" fmla="*/ 32 h 373"/>
                <a:gd name="T72" fmla="*/ 55 w 213"/>
                <a:gd name="T73" fmla="*/ 35 h 373"/>
                <a:gd name="T74" fmla="*/ 55 w 213"/>
                <a:gd name="T75" fmla="*/ 45 h 373"/>
                <a:gd name="T76" fmla="*/ 49 w 213"/>
                <a:gd name="T77" fmla="*/ 52 h 373"/>
                <a:gd name="T78" fmla="*/ 43 w 213"/>
                <a:gd name="T79" fmla="*/ 60 h 373"/>
                <a:gd name="T80" fmla="*/ 37 w 213"/>
                <a:gd name="T81" fmla="*/ 67 h 373"/>
                <a:gd name="T82" fmla="*/ 28 w 213"/>
                <a:gd name="T83" fmla="*/ 73 h 373"/>
                <a:gd name="T84" fmla="*/ 19 w 213"/>
                <a:gd name="T85" fmla="*/ 79 h 373"/>
                <a:gd name="T86" fmla="*/ 11 w 213"/>
                <a:gd name="T87" fmla="*/ 82 h 373"/>
                <a:gd name="T88" fmla="*/ 6 w 213"/>
                <a:gd name="T89" fmla="*/ 82 h 373"/>
                <a:gd name="T90" fmla="*/ 4 w 213"/>
                <a:gd name="T91" fmla="*/ 83 h 373"/>
                <a:gd name="T92" fmla="*/ 2 w 213"/>
                <a:gd name="T93" fmla="*/ 86 h 373"/>
                <a:gd name="T94" fmla="*/ 0 w 213"/>
                <a:gd name="T95" fmla="*/ 84 h 373"/>
                <a:gd name="T96" fmla="*/ 4 w 213"/>
                <a:gd name="T97" fmla="*/ 82 h 373"/>
                <a:gd name="T98" fmla="*/ 6 w 213"/>
                <a:gd name="T99" fmla="*/ 77 h 373"/>
                <a:gd name="T100" fmla="*/ 10 w 213"/>
                <a:gd name="T101" fmla="*/ 72 h 373"/>
                <a:gd name="T102" fmla="*/ 11 w 213"/>
                <a:gd name="T103" fmla="*/ 67 h 373"/>
                <a:gd name="T104" fmla="*/ 11 w 213"/>
                <a:gd name="T105" fmla="*/ 62 h 373"/>
                <a:gd name="T106" fmla="*/ 10 w 213"/>
                <a:gd name="T107" fmla="*/ 53 h 373"/>
                <a:gd name="T108" fmla="*/ 8 w 213"/>
                <a:gd name="T109" fmla="*/ 45 h 373"/>
                <a:gd name="T110" fmla="*/ 7 w 213"/>
                <a:gd name="T111" fmla="*/ 37 h 373"/>
                <a:gd name="T112" fmla="*/ 8 w 213"/>
                <a:gd name="T113" fmla="*/ 30 h 373"/>
                <a:gd name="T114" fmla="*/ 10 w 213"/>
                <a:gd name="T115" fmla="*/ 21 h 373"/>
                <a:gd name="T116" fmla="*/ 15 w 213"/>
                <a:gd name="T117" fmla="*/ 10 h 373"/>
                <a:gd name="T118" fmla="*/ 25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6" name="Freeform 634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121 w 957"/>
                <a:gd name="T1" fmla="*/ 39 h 620"/>
                <a:gd name="T2" fmla="*/ 131 w 957"/>
                <a:gd name="T3" fmla="*/ 19 h 620"/>
                <a:gd name="T4" fmla="*/ 139 w 957"/>
                <a:gd name="T5" fmla="*/ 7 h 620"/>
                <a:gd name="T6" fmla="*/ 144 w 957"/>
                <a:gd name="T7" fmla="*/ 9 h 620"/>
                <a:gd name="T8" fmla="*/ 154 w 957"/>
                <a:gd name="T9" fmla="*/ 28 h 620"/>
                <a:gd name="T10" fmla="*/ 165 w 957"/>
                <a:gd name="T11" fmla="*/ 47 h 620"/>
                <a:gd name="T12" fmla="*/ 159 w 957"/>
                <a:gd name="T13" fmla="*/ 75 h 620"/>
                <a:gd name="T14" fmla="*/ 147 w 957"/>
                <a:gd name="T15" fmla="*/ 90 h 620"/>
                <a:gd name="T16" fmla="*/ 144 w 957"/>
                <a:gd name="T17" fmla="*/ 100 h 620"/>
                <a:gd name="T18" fmla="*/ 151 w 957"/>
                <a:gd name="T19" fmla="*/ 91 h 620"/>
                <a:gd name="T20" fmla="*/ 164 w 957"/>
                <a:gd name="T21" fmla="*/ 74 h 620"/>
                <a:gd name="T22" fmla="*/ 188 w 957"/>
                <a:gd name="T23" fmla="*/ 66 h 620"/>
                <a:gd name="T24" fmla="*/ 199 w 957"/>
                <a:gd name="T25" fmla="*/ 68 h 620"/>
                <a:gd name="T26" fmla="*/ 213 w 957"/>
                <a:gd name="T27" fmla="*/ 76 h 620"/>
                <a:gd name="T28" fmla="*/ 218 w 957"/>
                <a:gd name="T29" fmla="*/ 83 h 620"/>
                <a:gd name="T30" fmla="*/ 202 w 957"/>
                <a:gd name="T31" fmla="*/ 88 h 620"/>
                <a:gd name="T32" fmla="*/ 187 w 957"/>
                <a:gd name="T33" fmla="*/ 106 h 620"/>
                <a:gd name="T34" fmla="*/ 164 w 957"/>
                <a:gd name="T35" fmla="*/ 110 h 620"/>
                <a:gd name="T36" fmla="*/ 158 w 957"/>
                <a:gd name="T37" fmla="*/ 108 h 620"/>
                <a:gd name="T38" fmla="*/ 151 w 957"/>
                <a:gd name="T39" fmla="*/ 110 h 620"/>
                <a:gd name="T40" fmla="*/ 158 w 957"/>
                <a:gd name="T41" fmla="*/ 101 h 620"/>
                <a:gd name="T42" fmla="*/ 158 w 957"/>
                <a:gd name="T43" fmla="*/ 99 h 620"/>
                <a:gd name="T44" fmla="*/ 151 w 957"/>
                <a:gd name="T45" fmla="*/ 97 h 620"/>
                <a:gd name="T46" fmla="*/ 146 w 957"/>
                <a:gd name="T47" fmla="*/ 105 h 620"/>
                <a:gd name="T48" fmla="*/ 146 w 957"/>
                <a:gd name="T49" fmla="*/ 110 h 620"/>
                <a:gd name="T50" fmla="*/ 144 w 957"/>
                <a:gd name="T51" fmla="*/ 104 h 620"/>
                <a:gd name="T52" fmla="*/ 135 w 957"/>
                <a:gd name="T53" fmla="*/ 102 h 620"/>
                <a:gd name="T54" fmla="*/ 126 w 957"/>
                <a:gd name="T55" fmla="*/ 103 h 620"/>
                <a:gd name="T56" fmla="*/ 119 w 957"/>
                <a:gd name="T57" fmla="*/ 106 h 620"/>
                <a:gd name="T58" fmla="*/ 110 w 957"/>
                <a:gd name="T59" fmla="*/ 108 h 620"/>
                <a:gd name="T60" fmla="*/ 102 w 957"/>
                <a:gd name="T61" fmla="*/ 118 h 620"/>
                <a:gd name="T62" fmla="*/ 90 w 957"/>
                <a:gd name="T63" fmla="*/ 138 h 620"/>
                <a:gd name="T64" fmla="*/ 74 w 957"/>
                <a:gd name="T65" fmla="*/ 147 h 620"/>
                <a:gd name="T66" fmla="*/ 59 w 957"/>
                <a:gd name="T67" fmla="*/ 147 h 620"/>
                <a:gd name="T68" fmla="*/ 51 w 957"/>
                <a:gd name="T69" fmla="*/ 147 h 620"/>
                <a:gd name="T70" fmla="*/ 34 w 957"/>
                <a:gd name="T71" fmla="*/ 139 h 620"/>
                <a:gd name="T72" fmla="*/ 17 w 957"/>
                <a:gd name="T73" fmla="*/ 132 h 620"/>
                <a:gd name="T74" fmla="*/ 0 w 957"/>
                <a:gd name="T75" fmla="*/ 129 h 620"/>
                <a:gd name="T76" fmla="*/ 12 w 957"/>
                <a:gd name="T77" fmla="*/ 116 h 620"/>
                <a:gd name="T78" fmla="*/ 40 w 957"/>
                <a:gd name="T79" fmla="*/ 91 h 620"/>
                <a:gd name="T80" fmla="*/ 60 w 957"/>
                <a:gd name="T81" fmla="*/ 87 h 620"/>
                <a:gd name="T82" fmla="*/ 81 w 957"/>
                <a:gd name="T83" fmla="*/ 85 h 620"/>
                <a:gd name="T84" fmla="*/ 102 w 957"/>
                <a:gd name="T85" fmla="*/ 95 h 620"/>
                <a:gd name="T86" fmla="*/ 110 w 957"/>
                <a:gd name="T87" fmla="*/ 101 h 620"/>
                <a:gd name="T88" fmla="*/ 118 w 957"/>
                <a:gd name="T89" fmla="*/ 103 h 620"/>
                <a:gd name="T90" fmla="*/ 126 w 957"/>
                <a:gd name="T91" fmla="*/ 100 h 620"/>
                <a:gd name="T92" fmla="*/ 122 w 957"/>
                <a:gd name="T93" fmla="*/ 97 h 620"/>
                <a:gd name="T94" fmla="*/ 112 w 957"/>
                <a:gd name="T95" fmla="*/ 97 h 620"/>
                <a:gd name="T96" fmla="*/ 101 w 957"/>
                <a:gd name="T97" fmla="*/ 97 h 620"/>
                <a:gd name="T98" fmla="*/ 79 w 957"/>
                <a:gd name="T99" fmla="*/ 83 h 620"/>
                <a:gd name="T100" fmla="*/ 65 w 957"/>
                <a:gd name="T101" fmla="*/ 55 h 620"/>
                <a:gd name="T102" fmla="*/ 65 w 957"/>
                <a:gd name="T103" fmla="*/ 30 h 620"/>
                <a:gd name="T104" fmla="*/ 81 w 957"/>
                <a:gd name="T105" fmla="*/ 38 h 620"/>
                <a:gd name="T106" fmla="*/ 103 w 957"/>
                <a:gd name="T107" fmla="*/ 47 h 620"/>
                <a:gd name="T108" fmla="*/ 118 w 957"/>
                <a:gd name="T109" fmla="*/ 54 h 620"/>
                <a:gd name="T110" fmla="*/ 126 w 957"/>
                <a:gd name="T111" fmla="*/ 78 h 620"/>
                <a:gd name="T112" fmla="*/ 129 w 957"/>
                <a:gd name="T113" fmla="*/ 94 h 620"/>
                <a:gd name="T114" fmla="*/ 138 w 957"/>
                <a:gd name="T115" fmla="*/ 99 h 620"/>
                <a:gd name="T116" fmla="*/ 140 w 957"/>
                <a:gd name="T117" fmla="*/ 97 h 620"/>
                <a:gd name="T118" fmla="*/ 134 w 957"/>
                <a:gd name="T119" fmla="*/ 86 h 620"/>
                <a:gd name="T120" fmla="*/ 121 w 957"/>
                <a:gd name="T121" fmla="*/ 61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7" name="Freeform 635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15 w 248"/>
                <a:gd name="T1" fmla="*/ 4 h 305"/>
                <a:gd name="T2" fmla="*/ 12 w 248"/>
                <a:gd name="T3" fmla="*/ 6 h 305"/>
                <a:gd name="T4" fmla="*/ 9 w 248"/>
                <a:gd name="T5" fmla="*/ 7 h 305"/>
                <a:gd name="T6" fmla="*/ 6 w 248"/>
                <a:gd name="T7" fmla="*/ 5 h 305"/>
                <a:gd name="T8" fmla="*/ 6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7 h 305"/>
                <a:gd name="T20" fmla="*/ 5 w 248"/>
                <a:gd name="T21" fmla="*/ 8 h 305"/>
                <a:gd name="T22" fmla="*/ 8 w 248"/>
                <a:gd name="T23" fmla="*/ 8 h 305"/>
                <a:gd name="T24" fmla="*/ 10 w 248"/>
                <a:gd name="T25" fmla="*/ 10 h 305"/>
                <a:gd name="T26" fmla="*/ 10 w 248"/>
                <a:gd name="T27" fmla="*/ 13 h 305"/>
                <a:gd name="T28" fmla="*/ 9 w 248"/>
                <a:gd name="T29" fmla="*/ 15 h 305"/>
                <a:gd name="T30" fmla="*/ 9 w 248"/>
                <a:gd name="T31" fmla="*/ 17 h 305"/>
                <a:gd name="T32" fmla="*/ 7 w 248"/>
                <a:gd name="T33" fmla="*/ 18 h 305"/>
                <a:gd name="T34" fmla="*/ 4 w 248"/>
                <a:gd name="T35" fmla="*/ 19 h 305"/>
                <a:gd name="T36" fmla="*/ 3 w 248"/>
                <a:gd name="T37" fmla="*/ 25 h 305"/>
                <a:gd name="T38" fmla="*/ 3 w 248"/>
                <a:gd name="T39" fmla="*/ 39 h 305"/>
                <a:gd name="T40" fmla="*/ 8 w 248"/>
                <a:gd name="T41" fmla="*/ 51 h 305"/>
                <a:gd name="T42" fmla="*/ 21 w 248"/>
                <a:gd name="T43" fmla="*/ 60 h 305"/>
                <a:gd name="T44" fmla="*/ 33 w 248"/>
                <a:gd name="T45" fmla="*/ 64 h 305"/>
                <a:gd name="T46" fmla="*/ 42 w 248"/>
                <a:gd name="T47" fmla="*/ 67 h 305"/>
                <a:gd name="T48" fmla="*/ 48 w 248"/>
                <a:gd name="T49" fmla="*/ 70 h 305"/>
                <a:gd name="T50" fmla="*/ 52 w 248"/>
                <a:gd name="T51" fmla="*/ 73 h 305"/>
                <a:gd name="T52" fmla="*/ 52 w 248"/>
                <a:gd name="T53" fmla="*/ 70 h 305"/>
                <a:gd name="T54" fmla="*/ 50 w 248"/>
                <a:gd name="T55" fmla="*/ 62 h 305"/>
                <a:gd name="T56" fmla="*/ 48 w 248"/>
                <a:gd name="T57" fmla="*/ 52 h 305"/>
                <a:gd name="T58" fmla="*/ 46 w 248"/>
                <a:gd name="T59" fmla="*/ 41 h 305"/>
                <a:gd name="T60" fmla="*/ 45 w 248"/>
                <a:gd name="T61" fmla="*/ 34 h 305"/>
                <a:gd name="T62" fmla="*/ 43 w 248"/>
                <a:gd name="T63" fmla="*/ 22 h 305"/>
                <a:gd name="T64" fmla="*/ 36 w 248"/>
                <a:gd name="T65" fmla="*/ 11 h 305"/>
                <a:gd name="T66" fmla="*/ 2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8" name="Freeform 636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9 w 29"/>
                <a:gd name="T1" fmla="*/ 3 h 31"/>
                <a:gd name="T2" fmla="*/ 9 w 29"/>
                <a:gd name="T3" fmla="*/ 4 h 31"/>
                <a:gd name="T4" fmla="*/ 7 w 29"/>
                <a:gd name="T5" fmla="*/ 5 h 31"/>
                <a:gd name="T6" fmla="*/ 5 w 29"/>
                <a:gd name="T7" fmla="*/ 5 h 31"/>
                <a:gd name="T8" fmla="*/ 4 w 29"/>
                <a:gd name="T9" fmla="*/ 5 h 31"/>
                <a:gd name="T10" fmla="*/ 4 w 29"/>
                <a:gd name="T11" fmla="*/ 4 h 31"/>
                <a:gd name="T12" fmla="*/ 4 w 29"/>
                <a:gd name="T13" fmla="*/ 4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6 w 29"/>
                <a:gd name="T27" fmla="*/ 3 h 31"/>
                <a:gd name="T28" fmla="*/ 8 w 29"/>
                <a:gd name="T29" fmla="*/ 3 h 31"/>
                <a:gd name="T30" fmla="*/ 9 w 29"/>
                <a:gd name="T31" fmla="*/ 3 h 31"/>
                <a:gd name="T32" fmla="*/ 9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9" name="Freeform 637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0 w 31"/>
                <a:gd name="T1" fmla="*/ 10 h 31"/>
                <a:gd name="T2" fmla="*/ 7 w 31"/>
                <a:gd name="T3" fmla="*/ 11 h 31"/>
                <a:gd name="T4" fmla="*/ 5 w 31"/>
                <a:gd name="T5" fmla="*/ 11 h 31"/>
                <a:gd name="T6" fmla="*/ 5 w 31"/>
                <a:gd name="T7" fmla="*/ 10 h 31"/>
                <a:gd name="T8" fmla="*/ 2 w 31"/>
                <a:gd name="T9" fmla="*/ 9 h 31"/>
                <a:gd name="T10" fmla="*/ 0 w 31"/>
                <a:gd name="T11" fmla="*/ 6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8 w 31"/>
                <a:gd name="T23" fmla="*/ 3 h 31"/>
                <a:gd name="T24" fmla="*/ 10 w 31"/>
                <a:gd name="T25" fmla="*/ 5 h 31"/>
                <a:gd name="T26" fmla="*/ 10 w 31"/>
                <a:gd name="T27" fmla="*/ 5 h 31"/>
                <a:gd name="T28" fmla="*/ 11 w 31"/>
                <a:gd name="T29" fmla="*/ 6 h 31"/>
                <a:gd name="T30" fmla="*/ 11 w 31"/>
                <a:gd name="T31" fmla="*/ 8 h 31"/>
                <a:gd name="T32" fmla="*/ 10 w 31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0" name="Freeform 638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9 w 31"/>
                <a:gd name="T1" fmla="*/ 15 h 32"/>
                <a:gd name="T2" fmla="*/ 8 w 31"/>
                <a:gd name="T3" fmla="*/ 16 h 32"/>
                <a:gd name="T4" fmla="*/ 5 w 31"/>
                <a:gd name="T5" fmla="*/ 17 h 32"/>
                <a:gd name="T6" fmla="*/ 5 w 31"/>
                <a:gd name="T7" fmla="*/ 17 h 32"/>
                <a:gd name="T8" fmla="*/ 3 w 31"/>
                <a:gd name="T9" fmla="*/ 15 h 32"/>
                <a:gd name="T10" fmla="*/ 0 w 31"/>
                <a:gd name="T11" fmla="*/ 10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8 w 31"/>
                <a:gd name="T23" fmla="*/ 1 h 32"/>
                <a:gd name="T24" fmla="*/ 10 w 31"/>
                <a:gd name="T25" fmla="*/ 5 h 32"/>
                <a:gd name="T26" fmla="*/ 11 w 31"/>
                <a:gd name="T27" fmla="*/ 8 h 32"/>
                <a:gd name="T28" fmla="*/ 11 w 31"/>
                <a:gd name="T29" fmla="*/ 8 h 32"/>
                <a:gd name="T30" fmla="*/ 10 w 31"/>
                <a:gd name="T31" fmla="*/ 12 h 32"/>
                <a:gd name="T32" fmla="*/ 9 w 31"/>
                <a:gd name="T33" fmla="*/ 15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1" name="Freeform 639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8 w 31"/>
                <a:gd name="T1" fmla="*/ 11 h 31"/>
                <a:gd name="T2" fmla="*/ 10 w 31"/>
                <a:gd name="T3" fmla="*/ 9 h 31"/>
                <a:gd name="T4" fmla="*/ 11 w 31"/>
                <a:gd name="T5" fmla="*/ 6 h 31"/>
                <a:gd name="T6" fmla="*/ 11 w 31"/>
                <a:gd name="T7" fmla="*/ 5 h 31"/>
                <a:gd name="T8" fmla="*/ 10 w 31"/>
                <a:gd name="T9" fmla="*/ 5 h 31"/>
                <a:gd name="T10" fmla="*/ 9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7 h 31"/>
                <a:gd name="T26" fmla="*/ 3 w 31"/>
                <a:gd name="T27" fmla="*/ 9 h 31"/>
                <a:gd name="T28" fmla="*/ 5 w 31"/>
                <a:gd name="T29" fmla="*/ 10 h 31"/>
                <a:gd name="T30" fmla="*/ 5 w 31"/>
                <a:gd name="T31" fmla="*/ 11 h 31"/>
                <a:gd name="T32" fmla="*/ 8 w 31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2" name="Freeform 640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2 w 27"/>
                <a:gd name="T1" fmla="*/ 3 h 28"/>
                <a:gd name="T2" fmla="*/ 12 w 27"/>
                <a:gd name="T3" fmla="*/ 3 h 28"/>
                <a:gd name="T4" fmla="*/ 12 w 27"/>
                <a:gd name="T5" fmla="*/ 3 h 28"/>
                <a:gd name="T6" fmla="*/ 10 w 27"/>
                <a:gd name="T7" fmla="*/ 4 h 28"/>
                <a:gd name="T8" fmla="*/ 6 w 27"/>
                <a:gd name="T9" fmla="*/ 5 h 28"/>
                <a:gd name="T10" fmla="*/ 6 w 27"/>
                <a:gd name="T11" fmla="*/ 5 h 28"/>
                <a:gd name="T12" fmla="*/ 4 w 27"/>
                <a:gd name="T13" fmla="*/ 4 h 28"/>
                <a:gd name="T14" fmla="*/ 1 w 27"/>
                <a:gd name="T15" fmla="*/ 4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10 w 27"/>
                <a:gd name="T29" fmla="*/ 3 h 28"/>
                <a:gd name="T30" fmla="*/ 12 w 27"/>
                <a:gd name="T31" fmla="*/ 3 h 28"/>
                <a:gd name="T32" fmla="*/ 12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3" name="Freeform 641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4 w 25"/>
                <a:gd name="T5" fmla="*/ 3 h 31"/>
                <a:gd name="T6" fmla="*/ 4 w 25"/>
                <a:gd name="T7" fmla="*/ 3 h 31"/>
                <a:gd name="T8" fmla="*/ 4 w 25"/>
                <a:gd name="T9" fmla="*/ 3 h 31"/>
                <a:gd name="T10" fmla="*/ 3 w 25"/>
                <a:gd name="T11" fmla="*/ 3 h 31"/>
                <a:gd name="T12" fmla="*/ 3 w 25"/>
                <a:gd name="T13" fmla="*/ 4 h 31"/>
                <a:gd name="T14" fmla="*/ 3 w 25"/>
                <a:gd name="T15" fmla="*/ 5 h 31"/>
                <a:gd name="T16" fmla="*/ 3 w 25"/>
                <a:gd name="T17" fmla="*/ 5 h 31"/>
                <a:gd name="T18" fmla="*/ 3 w 25"/>
                <a:gd name="T19" fmla="*/ 5 h 31"/>
                <a:gd name="T20" fmla="*/ 1 w 25"/>
                <a:gd name="T21" fmla="*/ 4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4" name="Freeform 642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6 w 30"/>
                <a:gd name="T1" fmla="*/ 5 h 33"/>
                <a:gd name="T2" fmla="*/ 5 w 30"/>
                <a:gd name="T3" fmla="*/ 8 h 33"/>
                <a:gd name="T4" fmla="*/ 4 w 30"/>
                <a:gd name="T5" fmla="*/ 11 h 33"/>
                <a:gd name="T6" fmla="*/ 3 w 30"/>
                <a:gd name="T7" fmla="*/ 12 h 33"/>
                <a:gd name="T8" fmla="*/ 3 w 30"/>
                <a:gd name="T9" fmla="*/ 12 h 33"/>
                <a:gd name="T10" fmla="*/ 3 w 30"/>
                <a:gd name="T11" fmla="*/ 11 h 33"/>
                <a:gd name="T12" fmla="*/ 0 w 30"/>
                <a:gd name="T13" fmla="*/ 10 h 33"/>
                <a:gd name="T14" fmla="*/ 0 w 30"/>
                <a:gd name="T15" fmla="*/ 8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4 w 30"/>
                <a:gd name="T25" fmla="*/ 0 h 33"/>
                <a:gd name="T26" fmla="*/ 5 w 30"/>
                <a:gd name="T27" fmla="*/ 1 h 33"/>
                <a:gd name="T28" fmla="*/ 6 w 30"/>
                <a:gd name="T29" fmla="*/ 5 h 33"/>
                <a:gd name="T30" fmla="*/ 7 w 30"/>
                <a:gd name="T31" fmla="*/ 5 h 33"/>
                <a:gd name="T32" fmla="*/ 6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5" name="Freeform 643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5 h 29"/>
                <a:gd name="T2" fmla="*/ 1 w 29"/>
                <a:gd name="T3" fmla="*/ 4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6 w 29"/>
                <a:gd name="T17" fmla="*/ 1 h 29"/>
                <a:gd name="T18" fmla="*/ 8 w 29"/>
                <a:gd name="T19" fmla="*/ 3 h 29"/>
                <a:gd name="T20" fmla="*/ 9 w 29"/>
                <a:gd name="T21" fmla="*/ 3 h 29"/>
                <a:gd name="T22" fmla="*/ 9 w 29"/>
                <a:gd name="T23" fmla="*/ 3 h 29"/>
                <a:gd name="T24" fmla="*/ 9 w 29"/>
                <a:gd name="T25" fmla="*/ 3 h 29"/>
                <a:gd name="T26" fmla="*/ 7 w 29"/>
                <a:gd name="T27" fmla="*/ 4 h 29"/>
                <a:gd name="T28" fmla="*/ 5 w 29"/>
                <a:gd name="T29" fmla="*/ 6 h 29"/>
                <a:gd name="T30" fmla="*/ 4 w 29"/>
                <a:gd name="T31" fmla="*/ 6 h 29"/>
                <a:gd name="T32" fmla="*/ 4 w 29"/>
                <a:gd name="T33" fmla="*/ 5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6" name="Freeform 644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30 h 159"/>
                <a:gd name="T2" fmla="*/ 3 w 247"/>
                <a:gd name="T3" fmla="*/ 31 h 159"/>
                <a:gd name="T4" fmla="*/ 3 w 247"/>
                <a:gd name="T5" fmla="*/ 32 h 159"/>
                <a:gd name="T6" fmla="*/ 5 w 247"/>
                <a:gd name="T7" fmla="*/ 30 h 159"/>
                <a:gd name="T8" fmla="*/ 10 w 247"/>
                <a:gd name="T9" fmla="*/ 32 h 159"/>
                <a:gd name="T10" fmla="*/ 21 w 247"/>
                <a:gd name="T11" fmla="*/ 34 h 159"/>
                <a:gd name="T12" fmla="*/ 29 w 247"/>
                <a:gd name="T13" fmla="*/ 37 h 159"/>
                <a:gd name="T14" fmla="*/ 30 w 247"/>
                <a:gd name="T15" fmla="*/ 34 h 159"/>
                <a:gd name="T16" fmla="*/ 23 w 247"/>
                <a:gd name="T17" fmla="*/ 34 h 159"/>
                <a:gd name="T18" fmla="*/ 15 w 247"/>
                <a:gd name="T19" fmla="*/ 31 h 159"/>
                <a:gd name="T20" fmla="*/ 9 w 247"/>
                <a:gd name="T21" fmla="*/ 27 h 159"/>
                <a:gd name="T22" fmla="*/ 9 w 247"/>
                <a:gd name="T23" fmla="*/ 26 h 159"/>
                <a:gd name="T24" fmla="*/ 14 w 247"/>
                <a:gd name="T25" fmla="*/ 24 h 159"/>
                <a:gd name="T26" fmla="*/ 18 w 247"/>
                <a:gd name="T27" fmla="*/ 24 h 159"/>
                <a:gd name="T28" fmla="*/ 26 w 247"/>
                <a:gd name="T29" fmla="*/ 26 h 159"/>
                <a:gd name="T30" fmla="*/ 34 w 247"/>
                <a:gd name="T31" fmla="*/ 29 h 159"/>
                <a:gd name="T32" fmla="*/ 38 w 247"/>
                <a:gd name="T33" fmla="*/ 27 h 159"/>
                <a:gd name="T34" fmla="*/ 37 w 247"/>
                <a:gd name="T35" fmla="*/ 27 h 159"/>
                <a:gd name="T36" fmla="*/ 32 w 247"/>
                <a:gd name="T37" fmla="*/ 26 h 159"/>
                <a:gd name="T38" fmla="*/ 27 w 247"/>
                <a:gd name="T39" fmla="*/ 25 h 159"/>
                <a:gd name="T40" fmla="*/ 21 w 247"/>
                <a:gd name="T41" fmla="*/ 23 h 159"/>
                <a:gd name="T42" fmla="*/ 19 w 247"/>
                <a:gd name="T43" fmla="*/ 21 h 159"/>
                <a:gd name="T44" fmla="*/ 24 w 247"/>
                <a:gd name="T45" fmla="*/ 20 h 159"/>
                <a:gd name="T46" fmla="*/ 28 w 247"/>
                <a:gd name="T47" fmla="*/ 19 h 159"/>
                <a:gd name="T48" fmla="*/ 30 w 247"/>
                <a:gd name="T49" fmla="*/ 18 h 159"/>
                <a:gd name="T50" fmla="*/ 33 w 247"/>
                <a:gd name="T51" fmla="*/ 20 h 159"/>
                <a:gd name="T52" fmla="*/ 38 w 247"/>
                <a:gd name="T53" fmla="*/ 22 h 159"/>
                <a:gd name="T54" fmla="*/ 43 w 247"/>
                <a:gd name="T55" fmla="*/ 23 h 159"/>
                <a:gd name="T56" fmla="*/ 39 w 247"/>
                <a:gd name="T57" fmla="*/ 21 h 159"/>
                <a:gd name="T58" fmla="*/ 37 w 247"/>
                <a:gd name="T59" fmla="*/ 19 h 159"/>
                <a:gd name="T60" fmla="*/ 33 w 247"/>
                <a:gd name="T61" fmla="*/ 17 h 159"/>
                <a:gd name="T62" fmla="*/ 41 w 247"/>
                <a:gd name="T63" fmla="*/ 16 h 159"/>
                <a:gd name="T64" fmla="*/ 49 w 247"/>
                <a:gd name="T65" fmla="*/ 14 h 159"/>
                <a:gd name="T66" fmla="*/ 54 w 247"/>
                <a:gd name="T67" fmla="*/ 13 h 159"/>
                <a:gd name="T68" fmla="*/ 51 w 247"/>
                <a:gd name="T69" fmla="*/ 12 h 159"/>
                <a:gd name="T70" fmla="*/ 44 w 247"/>
                <a:gd name="T71" fmla="*/ 12 h 159"/>
                <a:gd name="T72" fmla="*/ 36 w 247"/>
                <a:gd name="T73" fmla="*/ 14 h 159"/>
                <a:gd name="T74" fmla="*/ 32 w 247"/>
                <a:gd name="T75" fmla="*/ 11 h 159"/>
                <a:gd name="T76" fmla="*/ 37 w 247"/>
                <a:gd name="T77" fmla="*/ 3 h 159"/>
                <a:gd name="T78" fmla="*/ 37 w 247"/>
                <a:gd name="T79" fmla="*/ 1 h 159"/>
                <a:gd name="T80" fmla="*/ 33 w 247"/>
                <a:gd name="T81" fmla="*/ 3 h 159"/>
                <a:gd name="T82" fmla="*/ 30 w 247"/>
                <a:gd name="T83" fmla="*/ 9 h 159"/>
                <a:gd name="T84" fmla="*/ 28 w 247"/>
                <a:gd name="T85" fmla="*/ 15 h 159"/>
                <a:gd name="T86" fmla="*/ 24 w 247"/>
                <a:gd name="T87" fmla="*/ 16 h 159"/>
                <a:gd name="T88" fmla="*/ 18 w 247"/>
                <a:gd name="T89" fmla="*/ 17 h 159"/>
                <a:gd name="T90" fmla="*/ 16 w 247"/>
                <a:gd name="T91" fmla="*/ 15 h 159"/>
                <a:gd name="T92" fmla="*/ 19 w 247"/>
                <a:gd name="T93" fmla="*/ 3 h 159"/>
                <a:gd name="T94" fmla="*/ 19 w 247"/>
                <a:gd name="T95" fmla="*/ 3 h 159"/>
                <a:gd name="T96" fmla="*/ 15 w 247"/>
                <a:gd name="T97" fmla="*/ 10 h 159"/>
                <a:gd name="T98" fmla="*/ 10 w 247"/>
                <a:gd name="T99" fmla="*/ 21 h 159"/>
                <a:gd name="T100" fmla="*/ 6 w 247"/>
                <a:gd name="T101" fmla="*/ 25 h 159"/>
                <a:gd name="T102" fmla="*/ 4 w 247"/>
                <a:gd name="T103" fmla="*/ 25 h 159"/>
                <a:gd name="T104" fmla="*/ 6 w 247"/>
                <a:gd name="T105" fmla="*/ 15 h 159"/>
                <a:gd name="T106" fmla="*/ 5 w 247"/>
                <a:gd name="T107" fmla="*/ 11 h 159"/>
                <a:gd name="T108" fmla="*/ 0 w 247"/>
                <a:gd name="T109" fmla="*/ 3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7" name="Freeform 645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9 h 200"/>
                <a:gd name="T8" fmla="*/ 3 w 171"/>
                <a:gd name="T9" fmla="*/ 14 h 200"/>
                <a:gd name="T10" fmla="*/ 4 w 171"/>
                <a:gd name="T11" fmla="*/ 25 h 200"/>
                <a:gd name="T12" fmla="*/ 5 w 171"/>
                <a:gd name="T13" fmla="*/ 29 h 200"/>
                <a:gd name="T14" fmla="*/ 7 w 171"/>
                <a:gd name="T15" fmla="*/ 30 h 200"/>
                <a:gd name="T16" fmla="*/ 6 w 171"/>
                <a:gd name="T17" fmla="*/ 26 h 200"/>
                <a:gd name="T18" fmla="*/ 7 w 171"/>
                <a:gd name="T19" fmla="*/ 16 h 200"/>
                <a:gd name="T20" fmla="*/ 8 w 171"/>
                <a:gd name="T21" fmla="*/ 14 h 200"/>
                <a:gd name="T22" fmla="*/ 10 w 171"/>
                <a:gd name="T23" fmla="*/ 16 h 200"/>
                <a:gd name="T24" fmla="*/ 13 w 171"/>
                <a:gd name="T25" fmla="*/ 18 h 200"/>
                <a:gd name="T26" fmla="*/ 15 w 171"/>
                <a:gd name="T27" fmla="*/ 20 h 200"/>
                <a:gd name="T28" fmla="*/ 15 w 171"/>
                <a:gd name="T29" fmla="*/ 24 h 200"/>
                <a:gd name="T30" fmla="*/ 17 w 171"/>
                <a:gd name="T31" fmla="*/ 33 h 200"/>
                <a:gd name="T32" fmla="*/ 16 w 171"/>
                <a:gd name="T33" fmla="*/ 37 h 200"/>
                <a:gd name="T34" fmla="*/ 16 w 171"/>
                <a:gd name="T35" fmla="*/ 42 h 200"/>
                <a:gd name="T36" fmla="*/ 17 w 171"/>
                <a:gd name="T37" fmla="*/ 47 h 200"/>
                <a:gd name="T38" fmla="*/ 18 w 171"/>
                <a:gd name="T39" fmla="*/ 43 h 200"/>
                <a:gd name="T40" fmla="*/ 17 w 171"/>
                <a:gd name="T41" fmla="*/ 40 h 200"/>
                <a:gd name="T42" fmla="*/ 18 w 171"/>
                <a:gd name="T43" fmla="*/ 36 h 200"/>
                <a:gd name="T44" fmla="*/ 19 w 171"/>
                <a:gd name="T45" fmla="*/ 33 h 200"/>
                <a:gd name="T46" fmla="*/ 19 w 171"/>
                <a:gd name="T47" fmla="*/ 26 h 200"/>
                <a:gd name="T48" fmla="*/ 21 w 171"/>
                <a:gd name="T49" fmla="*/ 28 h 200"/>
                <a:gd name="T50" fmla="*/ 26 w 171"/>
                <a:gd name="T51" fmla="*/ 35 h 200"/>
                <a:gd name="T52" fmla="*/ 32 w 171"/>
                <a:gd name="T53" fmla="*/ 42 h 200"/>
                <a:gd name="T54" fmla="*/ 37 w 171"/>
                <a:gd name="T55" fmla="*/ 48 h 200"/>
                <a:gd name="T56" fmla="*/ 37 w 171"/>
                <a:gd name="T57" fmla="*/ 48 h 200"/>
                <a:gd name="T58" fmla="*/ 34 w 171"/>
                <a:gd name="T59" fmla="*/ 42 h 200"/>
                <a:gd name="T60" fmla="*/ 32 w 171"/>
                <a:gd name="T61" fmla="*/ 37 h 200"/>
                <a:gd name="T62" fmla="*/ 29 w 171"/>
                <a:gd name="T63" fmla="*/ 33 h 200"/>
                <a:gd name="T64" fmla="*/ 28 w 171"/>
                <a:gd name="T65" fmla="*/ 32 h 200"/>
                <a:gd name="T66" fmla="*/ 26 w 171"/>
                <a:gd name="T67" fmla="*/ 29 h 200"/>
                <a:gd name="T68" fmla="*/ 24 w 171"/>
                <a:gd name="T69" fmla="*/ 26 h 200"/>
                <a:gd name="T70" fmla="*/ 21 w 171"/>
                <a:gd name="T71" fmla="*/ 23 h 200"/>
                <a:gd name="T72" fmla="*/ 22 w 171"/>
                <a:gd name="T73" fmla="*/ 23 h 200"/>
                <a:gd name="T74" fmla="*/ 24 w 171"/>
                <a:gd name="T75" fmla="*/ 23 h 200"/>
                <a:gd name="T76" fmla="*/ 27 w 171"/>
                <a:gd name="T77" fmla="*/ 23 h 200"/>
                <a:gd name="T78" fmla="*/ 29 w 171"/>
                <a:gd name="T79" fmla="*/ 26 h 200"/>
                <a:gd name="T80" fmla="*/ 31 w 171"/>
                <a:gd name="T81" fmla="*/ 26 h 200"/>
                <a:gd name="T82" fmla="*/ 32 w 171"/>
                <a:gd name="T83" fmla="*/ 26 h 200"/>
                <a:gd name="T84" fmla="*/ 31 w 171"/>
                <a:gd name="T85" fmla="*/ 24 h 200"/>
                <a:gd name="T86" fmla="*/ 28 w 171"/>
                <a:gd name="T87" fmla="*/ 21 h 200"/>
                <a:gd name="T88" fmla="*/ 23 w 171"/>
                <a:gd name="T89" fmla="*/ 18 h 200"/>
                <a:gd name="T90" fmla="*/ 18 w 171"/>
                <a:gd name="T91" fmla="*/ 17 h 200"/>
                <a:gd name="T92" fmla="*/ 16 w 171"/>
                <a:gd name="T93" fmla="*/ 16 h 200"/>
                <a:gd name="T94" fmla="*/ 13 w 171"/>
                <a:gd name="T95" fmla="*/ 14 h 200"/>
                <a:gd name="T96" fmla="*/ 11 w 171"/>
                <a:gd name="T97" fmla="*/ 12 h 200"/>
                <a:gd name="T98" fmla="*/ 9 w 171"/>
                <a:gd name="T99" fmla="*/ 10 h 200"/>
                <a:gd name="T100" fmla="*/ 10 w 171"/>
                <a:gd name="T101" fmla="*/ 9 h 200"/>
                <a:gd name="T102" fmla="*/ 13 w 171"/>
                <a:gd name="T103" fmla="*/ 8 h 200"/>
                <a:gd name="T104" fmla="*/ 17 w 171"/>
                <a:gd name="T105" fmla="*/ 8 h 200"/>
                <a:gd name="T106" fmla="*/ 21 w 171"/>
                <a:gd name="T107" fmla="*/ 9 h 200"/>
                <a:gd name="T108" fmla="*/ 24 w 171"/>
                <a:gd name="T109" fmla="*/ 10 h 200"/>
                <a:gd name="T110" fmla="*/ 24 w 171"/>
                <a:gd name="T111" fmla="*/ 8 h 200"/>
                <a:gd name="T112" fmla="*/ 19 w 171"/>
                <a:gd name="T113" fmla="*/ 6 h 200"/>
                <a:gd name="T114" fmla="*/ 15 w 171"/>
                <a:gd name="T115" fmla="*/ 5 h 200"/>
                <a:gd name="T116" fmla="*/ 10 w 171"/>
                <a:gd name="T117" fmla="*/ 5 h 200"/>
                <a:gd name="T118" fmla="*/ 7 w 171"/>
                <a:gd name="T119" fmla="*/ 4 h 200"/>
                <a:gd name="T120" fmla="*/ 4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8" name="Freeform 646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28 w 125"/>
                <a:gd name="T1" fmla="*/ 10 h 263"/>
                <a:gd name="T2" fmla="*/ 28 w 125"/>
                <a:gd name="T3" fmla="*/ 13 h 263"/>
                <a:gd name="T4" fmla="*/ 25 w 125"/>
                <a:gd name="T5" fmla="*/ 12 h 263"/>
                <a:gd name="T6" fmla="*/ 23 w 125"/>
                <a:gd name="T7" fmla="*/ 17 h 263"/>
                <a:gd name="T8" fmla="*/ 28 w 125"/>
                <a:gd name="T9" fmla="*/ 26 h 263"/>
                <a:gd name="T10" fmla="*/ 28 w 125"/>
                <a:gd name="T11" fmla="*/ 38 h 263"/>
                <a:gd name="T12" fmla="*/ 28 w 125"/>
                <a:gd name="T13" fmla="*/ 37 h 263"/>
                <a:gd name="T14" fmla="*/ 25 w 125"/>
                <a:gd name="T15" fmla="*/ 26 h 263"/>
                <a:gd name="T16" fmla="*/ 18 w 125"/>
                <a:gd name="T17" fmla="*/ 32 h 263"/>
                <a:gd name="T18" fmla="*/ 17 w 125"/>
                <a:gd name="T19" fmla="*/ 45 h 263"/>
                <a:gd name="T20" fmla="*/ 16 w 125"/>
                <a:gd name="T21" fmla="*/ 54 h 263"/>
                <a:gd name="T22" fmla="*/ 15 w 125"/>
                <a:gd name="T23" fmla="*/ 53 h 263"/>
                <a:gd name="T24" fmla="*/ 16 w 125"/>
                <a:gd name="T25" fmla="*/ 48 h 263"/>
                <a:gd name="T26" fmla="*/ 13 w 125"/>
                <a:gd name="T27" fmla="*/ 45 h 263"/>
                <a:gd name="T28" fmla="*/ 10 w 125"/>
                <a:gd name="T29" fmla="*/ 52 h 263"/>
                <a:gd name="T30" fmla="*/ 4 w 125"/>
                <a:gd name="T31" fmla="*/ 59 h 263"/>
                <a:gd name="T32" fmla="*/ 2 w 125"/>
                <a:gd name="T33" fmla="*/ 60 h 263"/>
                <a:gd name="T34" fmla="*/ 4 w 125"/>
                <a:gd name="T35" fmla="*/ 56 h 263"/>
                <a:gd name="T36" fmla="*/ 11 w 125"/>
                <a:gd name="T37" fmla="*/ 44 h 263"/>
                <a:gd name="T38" fmla="*/ 8 w 125"/>
                <a:gd name="T39" fmla="*/ 45 h 263"/>
                <a:gd name="T40" fmla="*/ 4 w 125"/>
                <a:gd name="T41" fmla="*/ 45 h 263"/>
                <a:gd name="T42" fmla="*/ 2 w 125"/>
                <a:gd name="T43" fmla="*/ 45 h 263"/>
                <a:gd name="T44" fmla="*/ 4 w 125"/>
                <a:gd name="T45" fmla="*/ 45 h 263"/>
                <a:gd name="T46" fmla="*/ 4 w 125"/>
                <a:gd name="T47" fmla="*/ 43 h 263"/>
                <a:gd name="T48" fmla="*/ 10 w 125"/>
                <a:gd name="T49" fmla="*/ 40 h 263"/>
                <a:gd name="T50" fmla="*/ 14 w 125"/>
                <a:gd name="T51" fmla="*/ 34 h 263"/>
                <a:gd name="T52" fmla="*/ 18 w 125"/>
                <a:gd name="T53" fmla="*/ 23 h 263"/>
                <a:gd name="T54" fmla="*/ 11 w 125"/>
                <a:gd name="T55" fmla="*/ 23 h 263"/>
                <a:gd name="T56" fmla="*/ 4 w 125"/>
                <a:gd name="T57" fmla="*/ 23 h 263"/>
                <a:gd name="T58" fmla="*/ 3 w 125"/>
                <a:gd name="T59" fmla="*/ 24 h 263"/>
                <a:gd name="T60" fmla="*/ 4 w 125"/>
                <a:gd name="T61" fmla="*/ 23 h 263"/>
                <a:gd name="T62" fmla="*/ 7 w 125"/>
                <a:gd name="T63" fmla="*/ 21 h 263"/>
                <a:gd name="T64" fmla="*/ 16 w 125"/>
                <a:gd name="T65" fmla="*/ 19 h 263"/>
                <a:gd name="T66" fmla="*/ 20 w 125"/>
                <a:gd name="T67" fmla="*/ 17 h 263"/>
                <a:gd name="T68" fmla="*/ 22 w 125"/>
                <a:gd name="T69" fmla="*/ 11 h 263"/>
                <a:gd name="T70" fmla="*/ 18 w 125"/>
                <a:gd name="T71" fmla="*/ 10 h 263"/>
                <a:gd name="T72" fmla="*/ 12 w 125"/>
                <a:gd name="T73" fmla="*/ 10 h 263"/>
                <a:gd name="T74" fmla="*/ 7 w 125"/>
                <a:gd name="T75" fmla="*/ 13 h 263"/>
                <a:gd name="T76" fmla="*/ 4 w 125"/>
                <a:gd name="T77" fmla="*/ 14 h 263"/>
                <a:gd name="T78" fmla="*/ 2 w 125"/>
                <a:gd name="T79" fmla="*/ 15 h 263"/>
                <a:gd name="T80" fmla="*/ 4 w 125"/>
                <a:gd name="T81" fmla="*/ 11 h 263"/>
                <a:gd name="T82" fmla="*/ 10 w 125"/>
                <a:gd name="T83" fmla="*/ 7 h 263"/>
                <a:gd name="T84" fmla="*/ 14 w 125"/>
                <a:gd name="T85" fmla="*/ 4 h 263"/>
                <a:gd name="T86" fmla="*/ 15 w 125"/>
                <a:gd name="T87" fmla="*/ 7 h 263"/>
                <a:gd name="T88" fmla="*/ 18 w 125"/>
                <a:gd name="T89" fmla="*/ 9 h 263"/>
                <a:gd name="T90" fmla="*/ 21 w 125"/>
                <a:gd name="T91" fmla="*/ 10 h 263"/>
                <a:gd name="T92" fmla="*/ 25 w 125"/>
                <a:gd name="T93" fmla="*/ 9 h 263"/>
                <a:gd name="T94" fmla="*/ 27 w 125"/>
                <a:gd name="T95" fmla="*/ 5 h 263"/>
                <a:gd name="T96" fmla="*/ 31 w 125"/>
                <a:gd name="T97" fmla="*/ 3 h 263"/>
                <a:gd name="T98" fmla="*/ 32 w 125"/>
                <a:gd name="T99" fmla="*/ 3 h 263"/>
                <a:gd name="T100" fmla="*/ 28 w 125"/>
                <a:gd name="T101" fmla="*/ 7 h 263"/>
                <a:gd name="T102" fmla="*/ 32 w 125"/>
                <a:gd name="T103" fmla="*/ 9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9" name="Freeform 647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6 w 20"/>
                <a:gd name="T13" fmla="*/ 5 h 33"/>
                <a:gd name="T14" fmla="*/ 5 w 20"/>
                <a:gd name="T15" fmla="*/ 8 h 33"/>
                <a:gd name="T16" fmla="*/ 5 w 20"/>
                <a:gd name="T17" fmla="*/ 11 h 33"/>
                <a:gd name="T18" fmla="*/ 5 w 20"/>
                <a:gd name="T19" fmla="*/ 12 h 33"/>
                <a:gd name="T20" fmla="*/ 5 w 20"/>
                <a:gd name="T21" fmla="*/ 12 h 33"/>
                <a:gd name="T22" fmla="*/ 5 w 20"/>
                <a:gd name="T23" fmla="*/ 12 h 33"/>
                <a:gd name="T24" fmla="*/ 5 w 20"/>
                <a:gd name="T25" fmla="*/ 11 h 33"/>
                <a:gd name="T26" fmla="*/ 5 w 20"/>
                <a:gd name="T27" fmla="*/ 8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0" name="Freeform 648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75 w 386"/>
                <a:gd name="T1" fmla="*/ 22 h 232"/>
                <a:gd name="T2" fmla="*/ 68 w 386"/>
                <a:gd name="T3" fmla="*/ 26 h 232"/>
                <a:gd name="T4" fmla="*/ 61 w 386"/>
                <a:gd name="T5" fmla="*/ 37 h 232"/>
                <a:gd name="T6" fmla="*/ 55 w 386"/>
                <a:gd name="T7" fmla="*/ 47 h 232"/>
                <a:gd name="T8" fmla="*/ 45 w 386"/>
                <a:gd name="T9" fmla="*/ 55 h 232"/>
                <a:gd name="T10" fmla="*/ 44 w 386"/>
                <a:gd name="T11" fmla="*/ 55 h 232"/>
                <a:gd name="T12" fmla="*/ 49 w 386"/>
                <a:gd name="T13" fmla="*/ 50 h 232"/>
                <a:gd name="T14" fmla="*/ 57 w 386"/>
                <a:gd name="T15" fmla="*/ 41 h 232"/>
                <a:gd name="T16" fmla="*/ 61 w 386"/>
                <a:gd name="T17" fmla="*/ 32 h 232"/>
                <a:gd name="T18" fmla="*/ 61 w 386"/>
                <a:gd name="T19" fmla="*/ 29 h 232"/>
                <a:gd name="T20" fmla="*/ 56 w 386"/>
                <a:gd name="T21" fmla="*/ 32 h 232"/>
                <a:gd name="T22" fmla="*/ 49 w 386"/>
                <a:gd name="T23" fmla="*/ 35 h 232"/>
                <a:gd name="T24" fmla="*/ 39 w 386"/>
                <a:gd name="T25" fmla="*/ 45 h 232"/>
                <a:gd name="T26" fmla="*/ 28 w 386"/>
                <a:gd name="T27" fmla="*/ 53 h 232"/>
                <a:gd name="T28" fmla="*/ 23 w 386"/>
                <a:gd name="T29" fmla="*/ 53 h 232"/>
                <a:gd name="T30" fmla="*/ 33 w 386"/>
                <a:gd name="T31" fmla="*/ 47 h 232"/>
                <a:gd name="T32" fmla="*/ 44 w 386"/>
                <a:gd name="T33" fmla="*/ 36 h 232"/>
                <a:gd name="T34" fmla="*/ 43 w 386"/>
                <a:gd name="T35" fmla="*/ 33 h 232"/>
                <a:gd name="T36" fmla="*/ 37 w 386"/>
                <a:gd name="T37" fmla="*/ 34 h 232"/>
                <a:gd name="T38" fmla="*/ 32 w 386"/>
                <a:gd name="T39" fmla="*/ 35 h 232"/>
                <a:gd name="T40" fmla="*/ 23 w 386"/>
                <a:gd name="T41" fmla="*/ 40 h 232"/>
                <a:gd name="T42" fmla="*/ 10 w 386"/>
                <a:gd name="T43" fmla="*/ 45 h 232"/>
                <a:gd name="T44" fmla="*/ 7 w 386"/>
                <a:gd name="T45" fmla="*/ 44 h 232"/>
                <a:gd name="T46" fmla="*/ 17 w 386"/>
                <a:gd name="T47" fmla="*/ 41 h 232"/>
                <a:gd name="T48" fmla="*/ 25 w 386"/>
                <a:gd name="T49" fmla="*/ 35 h 232"/>
                <a:gd name="T50" fmla="*/ 17 w 386"/>
                <a:gd name="T51" fmla="*/ 33 h 232"/>
                <a:gd name="T52" fmla="*/ 5 w 386"/>
                <a:gd name="T53" fmla="*/ 34 h 232"/>
                <a:gd name="T54" fmla="*/ 0 w 386"/>
                <a:gd name="T55" fmla="*/ 36 h 232"/>
                <a:gd name="T56" fmla="*/ 8 w 386"/>
                <a:gd name="T57" fmla="*/ 32 h 232"/>
                <a:gd name="T58" fmla="*/ 22 w 386"/>
                <a:gd name="T59" fmla="*/ 29 h 232"/>
                <a:gd name="T60" fmla="*/ 21 w 386"/>
                <a:gd name="T61" fmla="*/ 25 h 232"/>
                <a:gd name="T62" fmla="*/ 13 w 386"/>
                <a:gd name="T63" fmla="*/ 18 h 232"/>
                <a:gd name="T64" fmla="*/ 9 w 386"/>
                <a:gd name="T65" fmla="*/ 15 h 232"/>
                <a:gd name="T66" fmla="*/ 18 w 386"/>
                <a:gd name="T67" fmla="*/ 19 h 232"/>
                <a:gd name="T68" fmla="*/ 29 w 386"/>
                <a:gd name="T69" fmla="*/ 27 h 232"/>
                <a:gd name="T70" fmla="*/ 35 w 386"/>
                <a:gd name="T71" fmla="*/ 29 h 232"/>
                <a:gd name="T72" fmla="*/ 42 w 386"/>
                <a:gd name="T73" fmla="*/ 29 h 232"/>
                <a:gd name="T74" fmla="*/ 39 w 386"/>
                <a:gd name="T75" fmla="*/ 23 h 232"/>
                <a:gd name="T76" fmla="*/ 33 w 386"/>
                <a:gd name="T77" fmla="*/ 16 h 232"/>
                <a:gd name="T78" fmla="*/ 29 w 386"/>
                <a:gd name="T79" fmla="*/ 12 h 232"/>
                <a:gd name="T80" fmla="*/ 26 w 386"/>
                <a:gd name="T81" fmla="*/ 10 h 232"/>
                <a:gd name="T82" fmla="*/ 24 w 386"/>
                <a:gd name="T83" fmla="*/ 7 h 232"/>
                <a:gd name="T84" fmla="*/ 34 w 386"/>
                <a:gd name="T85" fmla="*/ 15 h 232"/>
                <a:gd name="T86" fmla="*/ 44 w 386"/>
                <a:gd name="T87" fmla="*/ 24 h 232"/>
                <a:gd name="T88" fmla="*/ 50 w 386"/>
                <a:gd name="T89" fmla="*/ 26 h 232"/>
                <a:gd name="T90" fmla="*/ 55 w 386"/>
                <a:gd name="T91" fmla="*/ 26 h 232"/>
                <a:gd name="T92" fmla="*/ 60 w 386"/>
                <a:gd name="T93" fmla="*/ 24 h 232"/>
                <a:gd name="T94" fmla="*/ 61 w 386"/>
                <a:gd name="T95" fmla="*/ 21 h 232"/>
                <a:gd name="T96" fmla="*/ 55 w 386"/>
                <a:gd name="T97" fmla="*/ 14 h 232"/>
                <a:gd name="T98" fmla="*/ 44 w 386"/>
                <a:gd name="T99" fmla="*/ 4 h 232"/>
                <a:gd name="T100" fmla="*/ 44 w 386"/>
                <a:gd name="T101" fmla="*/ 3 h 232"/>
                <a:gd name="T102" fmla="*/ 53 w 386"/>
                <a:gd name="T103" fmla="*/ 10 h 232"/>
                <a:gd name="T104" fmla="*/ 64 w 386"/>
                <a:gd name="T105" fmla="*/ 18 h 232"/>
                <a:gd name="T106" fmla="*/ 71 w 386"/>
                <a:gd name="T107" fmla="*/ 18 h 232"/>
                <a:gd name="T108" fmla="*/ 83 w 386"/>
                <a:gd name="T109" fmla="*/ 16 h 232"/>
                <a:gd name="T110" fmla="*/ 83 w 386"/>
                <a:gd name="T111" fmla="*/ 17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1" name="Freeform 649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53 w 254"/>
                <a:gd name="T1" fmla="*/ 58 h 254"/>
                <a:gd name="T2" fmla="*/ 51 w 254"/>
                <a:gd name="T3" fmla="*/ 54 h 254"/>
                <a:gd name="T4" fmla="*/ 45 w 254"/>
                <a:gd name="T5" fmla="*/ 54 h 254"/>
                <a:gd name="T6" fmla="*/ 34 w 254"/>
                <a:gd name="T7" fmla="*/ 54 h 254"/>
                <a:gd name="T8" fmla="*/ 23 w 254"/>
                <a:gd name="T9" fmla="*/ 54 h 254"/>
                <a:gd name="T10" fmla="*/ 15 w 254"/>
                <a:gd name="T11" fmla="*/ 51 h 254"/>
                <a:gd name="T12" fmla="*/ 20 w 254"/>
                <a:gd name="T13" fmla="*/ 51 h 254"/>
                <a:gd name="T14" fmla="*/ 29 w 254"/>
                <a:gd name="T15" fmla="*/ 52 h 254"/>
                <a:gd name="T16" fmla="*/ 39 w 254"/>
                <a:gd name="T17" fmla="*/ 52 h 254"/>
                <a:gd name="T18" fmla="*/ 42 w 254"/>
                <a:gd name="T19" fmla="*/ 49 h 254"/>
                <a:gd name="T20" fmla="*/ 38 w 254"/>
                <a:gd name="T21" fmla="*/ 47 h 254"/>
                <a:gd name="T22" fmla="*/ 33 w 254"/>
                <a:gd name="T23" fmla="*/ 43 h 254"/>
                <a:gd name="T24" fmla="*/ 25 w 254"/>
                <a:gd name="T25" fmla="*/ 41 h 254"/>
                <a:gd name="T26" fmla="*/ 12 w 254"/>
                <a:gd name="T27" fmla="*/ 40 h 254"/>
                <a:gd name="T28" fmla="*/ 3 w 254"/>
                <a:gd name="T29" fmla="*/ 36 h 254"/>
                <a:gd name="T30" fmla="*/ 3 w 254"/>
                <a:gd name="T31" fmla="*/ 33 h 254"/>
                <a:gd name="T32" fmla="*/ 10 w 254"/>
                <a:gd name="T33" fmla="*/ 36 h 254"/>
                <a:gd name="T34" fmla="*/ 20 w 254"/>
                <a:gd name="T35" fmla="*/ 40 h 254"/>
                <a:gd name="T36" fmla="*/ 29 w 254"/>
                <a:gd name="T37" fmla="*/ 40 h 254"/>
                <a:gd name="T38" fmla="*/ 22 w 254"/>
                <a:gd name="T39" fmla="*/ 33 h 254"/>
                <a:gd name="T40" fmla="*/ 16 w 254"/>
                <a:gd name="T41" fmla="*/ 32 h 254"/>
                <a:gd name="T42" fmla="*/ 6 w 254"/>
                <a:gd name="T43" fmla="*/ 28 h 254"/>
                <a:gd name="T44" fmla="*/ 0 w 254"/>
                <a:gd name="T45" fmla="*/ 18 h 254"/>
                <a:gd name="T46" fmla="*/ 6 w 254"/>
                <a:gd name="T47" fmla="*/ 24 h 254"/>
                <a:gd name="T48" fmla="*/ 13 w 254"/>
                <a:gd name="T49" fmla="*/ 27 h 254"/>
                <a:gd name="T50" fmla="*/ 15 w 254"/>
                <a:gd name="T51" fmla="*/ 25 h 254"/>
                <a:gd name="T52" fmla="*/ 8 w 254"/>
                <a:gd name="T53" fmla="*/ 15 h 254"/>
                <a:gd name="T54" fmla="*/ 3 w 254"/>
                <a:gd name="T55" fmla="*/ 9 h 254"/>
                <a:gd name="T56" fmla="*/ 3 w 254"/>
                <a:gd name="T57" fmla="*/ 4 h 254"/>
                <a:gd name="T58" fmla="*/ 3 w 254"/>
                <a:gd name="T59" fmla="*/ 4 h 254"/>
                <a:gd name="T60" fmla="*/ 10 w 254"/>
                <a:gd name="T61" fmla="*/ 15 h 254"/>
                <a:gd name="T62" fmla="*/ 18 w 254"/>
                <a:gd name="T63" fmla="*/ 25 h 254"/>
                <a:gd name="T64" fmla="*/ 21 w 254"/>
                <a:gd name="T65" fmla="*/ 26 h 254"/>
                <a:gd name="T66" fmla="*/ 21 w 254"/>
                <a:gd name="T67" fmla="*/ 21 h 254"/>
                <a:gd name="T68" fmla="*/ 17 w 254"/>
                <a:gd name="T69" fmla="*/ 8 h 254"/>
                <a:gd name="T70" fmla="*/ 18 w 254"/>
                <a:gd name="T71" fmla="*/ 8 h 254"/>
                <a:gd name="T72" fmla="*/ 23 w 254"/>
                <a:gd name="T73" fmla="*/ 19 h 254"/>
                <a:gd name="T74" fmla="*/ 25 w 254"/>
                <a:gd name="T75" fmla="*/ 32 h 254"/>
                <a:gd name="T76" fmla="*/ 30 w 254"/>
                <a:gd name="T77" fmla="*/ 36 h 254"/>
                <a:gd name="T78" fmla="*/ 33 w 254"/>
                <a:gd name="T79" fmla="*/ 38 h 254"/>
                <a:gd name="T80" fmla="*/ 34 w 254"/>
                <a:gd name="T81" fmla="*/ 40 h 254"/>
                <a:gd name="T82" fmla="*/ 35 w 254"/>
                <a:gd name="T83" fmla="*/ 33 h 254"/>
                <a:gd name="T84" fmla="*/ 31 w 254"/>
                <a:gd name="T85" fmla="*/ 16 h 254"/>
                <a:gd name="T86" fmla="*/ 31 w 254"/>
                <a:gd name="T87" fmla="*/ 13 h 254"/>
                <a:gd name="T88" fmla="*/ 34 w 254"/>
                <a:gd name="T89" fmla="*/ 19 h 254"/>
                <a:gd name="T90" fmla="*/ 38 w 254"/>
                <a:gd name="T91" fmla="*/ 28 h 254"/>
                <a:gd name="T92" fmla="*/ 38 w 254"/>
                <a:gd name="T93" fmla="*/ 41 h 254"/>
                <a:gd name="T94" fmla="*/ 40 w 254"/>
                <a:gd name="T95" fmla="*/ 45 h 254"/>
                <a:gd name="T96" fmla="*/ 45 w 254"/>
                <a:gd name="T97" fmla="*/ 47 h 254"/>
                <a:gd name="T98" fmla="*/ 46 w 254"/>
                <a:gd name="T99" fmla="*/ 46 h 254"/>
                <a:gd name="T100" fmla="*/ 46 w 254"/>
                <a:gd name="T101" fmla="*/ 35 h 254"/>
                <a:gd name="T102" fmla="*/ 45 w 254"/>
                <a:gd name="T103" fmla="*/ 22 h 254"/>
                <a:gd name="T104" fmla="*/ 45 w 254"/>
                <a:gd name="T105" fmla="*/ 19 h 254"/>
                <a:gd name="T106" fmla="*/ 48 w 254"/>
                <a:gd name="T107" fmla="*/ 29 h 254"/>
                <a:gd name="T108" fmla="*/ 51 w 254"/>
                <a:gd name="T109" fmla="*/ 49 h 254"/>
                <a:gd name="T110" fmla="*/ 53 w 254"/>
                <a:gd name="T111" fmla="*/ 54 h 254"/>
                <a:gd name="T112" fmla="*/ 58 w 254"/>
                <a:gd name="T113" fmla="*/ 59 h 254"/>
                <a:gd name="T114" fmla="*/ 58 w 254"/>
                <a:gd name="T115" fmla="*/ 61 h 254"/>
                <a:gd name="T116" fmla="*/ 55 w 254"/>
                <a:gd name="T117" fmla="*/ 6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2" name="Freeform 650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20 w 186"/>
                <a:gd name="T1" fmla="*/ 69 h 313"/>
                <a:gd name="T2" fmla="*/ 19 w 186"/>
                <a:gd name="T3" fmla="*/ 61 h 313"/>
                <a:gd name="T4" fmla="*/ 18 w 186"/>
                <a:gd name="T5" fmla="*/ 58 h 313"/>
                <a:gd name="T6" fmla="*/ 16 w 186"/>
                <a:gd name="T7" fmla="*/ 57 h 313"/>
                <a:gd name="T8" fmla="*/ 12 w 186"/>
                <a:gd name="T9" fmla="*/ 51 h 313"/>
                <a:gd name="T10" fmla="*/ 9 w 186"/>
                <a:gd name="T11" fmla="*/ 46 h 313"/>
                <a:gd name="T12" fmla="*/ 4 w 186"/>
                <a:gd name="T13" fmla="*/ 38 h 313"/>
                <a:gd name="T14" fmla="*/ 3 w 186"/>
                <a:gd name="T15" fmla="*/ 30 h 313"/>
                <a:gd name="T16" fmla="*/ 1 w 186"/>
                <a:gd name="T17" fmla="*/ 27 h 313"/>
                <a:gd name="T18" fmla="*/ 4 w 186"/>
                <a:gd name="T19" fmla="*/ 28 h 313"/>
                <a:gd name="T20" fmla="*/ 4 w 186"/>
                <a:gd name="T21" fmla="*/ 31 h 313"/>
                <a:gd name="T22" fmla="*/ 5 w 186"/>
                <a:gd name="T23" fmla="*/ 36 h 313"/>
                <a:gd name="T24" fmla="*/ 9 w 186"/>
                <a:gd name="T25" fmla="*/ 43 h 313"/>
                <a:gd name="T26" fmla="*/ 11 w 186"/>
                <a:gd name="T27" fmla="*/ 46 h 313"/>
                <a:gd name="T28" fmla="*/ 14 w 186"/>
                <a:gd name="T29" fmla="*/ 50 h 313"/>
                <a:gd name="T30" fmla="*/ 17 w 186"/>
                <a:gd name="T31" fmla="*/ 51 h 313"/>
                <a:gd name="T32" fmla="*/ 18 w 186"/>
                <a:gd name="T33" fmla="*/ 50 h 313"/>
                <a:gd name="T34" fmla="*/ 19 w 186"/>
                <a:gd name="T35" fmla="*/ 40 h 313"/>
                <a:gd name="T36" fmla="*/ 18 w 186"/>
                <a:gd name="T37" fmla="*/ 38 h 313"/>
                <a:gd name="T38" fmla="*/ 13 w 186"/>
                <a:gd name="T39" fmla="*/ 32 h 313"/>
                <a:gd name="T40" fmla="*/ 9 w 186"/>
                <a:gd name="T41" fmla="*/ 25 h 313"/>
                <a:gd name="T42" fmla="*/ 5 w 186"/>
                <a:gd name="T43" fmla="*/ 17 h 313"/>
                <a:gd name="T44" fmla="*/ 5 w 186"/>
                <a:gd name="T45" fmla="*/ 10 h 313"/>
                <a:gd name="T46" fmla="*/ 7 w 186"/>
                <a:gd name="T47" fmla="*/ 14 h 313"/>
                <a:gd name="T48" fmla="*/ 9 w 186"/>
                <a:gd name="T49" fmla="*/ 21 h 313"/>
                <a:gd name="T50" fmla="*/ 11 w 186"/>
                <a:gd name="T51" fmla="*/ 25 h 313"/>
                <a:gd name="T52" fmla="*/ 15 w 186"/>
                <a:gd name="T53" fmla="*/ 29 h 313"/>
                <a:gd name="T54" fmla="*/ 18 w 186"/>
                <a:gd name="T55" fmla="*/ 33 h 313"/>
                <a:gd name="T56" fmla="*/ 18 w 186"/>
                <a:gd name="T57" fmla="*/ 27 h 313"/>
                <a:gd name="T58" fmla="*/ 17 w 186"/>
                <a:gd name="T59" fmla="*/ 9 h 313"/>
                <a:gd name="T60" fmla="*/ 19 w 186"/>
                <a:gd name="T61" fmla="*/ 0 h 313"/>
                <a:gd name="T62" fmla="*/ 20 w 186"/>
                <a:gd name="T63" fmla="*/ 3 h 313"/>
                <a:gd name="T64" fmla="*/ 20 w 186"/>
                <a:gd name="T65" fmla="*/ 8 h 313"/>
                <a:gd name="T66" fmla="*/ 21 w 186"/>
                <a:gd name="T67" fmla="*/ 25 h 313"/>
                <a:gd name="T68" fmla="*/ 24 w 186"/>
                <a:gd name="T69" fmla="*/ 29 h 313"/>
                <a:gd name="T70" fmla="*/ 27 w 186"/>
                <a:gd name="T71" fmla="*/ 27 h 313"/>
                <a:gd name="T72" fmla="*/ 31 w 186"/>
                <a:gd name="T73" fmla="*/ 22 h 313"/>
                <a:gd name="T74" fmla="*/ 35 w 186"/>
                <a:gd name="T75" fmla="*/ 18 h 313"/>
                <a:gd name="T76" fmla="*/ 35 w 186"/>
                <a:gd name="T77" fmla="*/ 15 h 313"/>
                <a:gd name="T78" fmla="*/ 37 w 186"/>
                <a:gd name="T79" fmla="*/ 17 h 313"/>
                <a:gd name="T80" fmla="*/ 35 w 186"/>
                <a:gd name="T81" fmla="*/ 21 h 313"/>
                <a:gd name="T82" fmla="*/ 32 w 186"/>
                <a:gd name="T83" fmla="*/ 25 h 313"/>
                <a:gd name="T84" fmla="*/ 28 w 186"/>
                <a:gd name="T85" fmla="*/ 30 h 313"/>
                <a:gd name="T86" fmla="*/ 25 w 186"/>
                <a:gd name="T87" fmla="*/ 34 h 313"/>
                <a:gd name="T88" fmla="*/ 23 w 186"/>
                <a:gd name="T89" fmla="*/ 40 h 313"/>
                <a:gd name="T90" fmla="*/ 22 w 186"/>
                <a:gd name="T91" fmla="*/ 50 h 313"/>
                <a:gd name="T92" fmla="*/ 24 w 186"/>
                <a:gd name="T93" fmla="*/ 51 h 313"/>
                <a:gd name="T94" fmla="*/ 30 w 186"/>
                <a:gd name="T95" fmla="*/ 46 h 313"/>
                <a:gd name="T96" fmla="*/ 35 w 186"/>
                <a:gd name="T97" fmla="*/ 41 h 313"/>
                <a:gd name="T98" fmla="*/ 40 w 186"/>
                <a:gd name="T99" fmla="*/ 35 h 313"/>
                <a:gd name="T100" fmla="*/ 43 w 186"/>
                <a:gd name="T101" fmla="*/ 31 h 313"/>
                <a:gd name="T102" fmla="*/ 44 w 186"/>
                <a:gd name="T103" fmla="*/ 33 h 313"/>
                <a:gd name="T104" fmla="*/ 42 w 186"/>
                <a:gd name="T105" fmla="*/ 37 h 313"/>
                <a:gd name="T106" fmla="*/ 38 w 186"/>
                <a:gd name="T107" fmla="*/ 43 h 313"/>
                <a:gd name="T108" fmla="*/ 31 w 186"/>
                <a:gd name="T109" fmla="*/ 50 h 313"/>
                <a:gd name="T110" fmla="*/ 25 w 186"/>
                <a:gd name="T111" fmla="*/ 55 h 313"/>
                <a:gd name="T112" fmla="*/ 21 w 186"/>
                <a:gd name="T113" fmla="*/ 58 h 313"/>
                <a:gd name="T114" fmla="*/ 21 w 186"/>
                <a:gd name="T115" fmla="*/ 65 h 313"/>
                <a:gd name="T116" fmla="*/ 22 w 186"/>
                <a:gd name="T117" fmla="*/ 68 h 313"/>
                <a:gd name="T118" fmla="*/ 21 w 186"/>
                <a:gd name="T119" fmla="*/ 69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3" name="Freeform 651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62 w 253"/>
                <a:gd name="T1" fmla="*/ 4 h 299"/>
                <a:gd name="T2" fmla="*/ 60 w 253"/>
                <a:gd name="T3" fmla="*/ 6 h 299"/>
                <a:gd name="T4" fmla="*/ 56 w 253"/>
                <a:gd name="T5" fmla="*/ 11 h 299"/>
                <a:gd name="T6" fmla="*/ 54 w 253"/>
                <a:gd name="T7" fmla="*/ 16 h 299"/>
                <a:gd name="T8" fmla="*/ 52 w 253"/>
                <a:gd name="T9" fmla="*/ 18 h 299"/>
                <a:gd name="T10" fmla="*/ 49 w 253"/>
                <a:gd name="T11" fmla="*/ 23 h 299"/>
                <a:gd name="T12" fmla="*/ 48 w 253"/>
                <a:gd name="T13" fmla="*/ 28 h 299"/>
                <a:gd name="T14" fmla="*/ 44 w 253"/>
                <a:gd name="T15" fmla="*/ 32 h 299"/>
                <a:gd name="T16" fmla="*/ 45 w 253"/>
                <a:gd name="T17" fmla="*/ 35 h 299"/>
                <a:gd name="T18" fmla="*/ 48 w 253"/>
                <a:gd name="T19" fmla="*/ 40 h 299"/>
                <a:gd name="T20" fmla="*/ 48 w 253"/>
                <a:gd name="T21" fmla="*/ 44 h 299"/>
                <a:gd name="T22" fmla="*/ 48 w 253"/>
                <a:gd name="T23" fmla="*/ 42 h 299"/>
                <a:gd name="T24" fmla="*/ 45 w 253"/>
                <a:gd name="T25" fmla="*/ 40 h 299"/>
                <a:gd name="T26" fmla="*/ 43 w 253"/>
                <a:gd name="T27" fmla="*/ 37 h 299"/>
                <a:gd name="T28" fmla="*/ 39 w 253"/>
                <a:gd name="T29" fmla="*/ 39 h 299"/>
                <a:gd name="T30" fmla="*/ 33 w 253"/>
                <a:gd name="T31" fmla="*/ 42 h 299"/>
                <a:gd name="T32" fmla="*/ 29 w 253"/>
                <a:gd name="T33" fmla="*/ 48 h 299"/>
                <a:gd name="T34" fmla="*/ 26 w 253"/>
                <a:gd name="T35" fmla="*/ 53 h 299"/>
                <a:gd name="T36" fmla="*/ 26 w 253"/>
                <a:gd name="T37" fmla="*/ 55 h 299"/>
                <a:gd name="T38" fmla="*/ 26 w 253"/>
                <a:gd name="T39" fmla="*/ 64 h 299"/>
                <a:gd name="T40" fmla="*/ 29 w 253"/>
                <a:gd name="T41" fmla="*/ 70 h 299"/>
                <a:gd name="T42" fmla="*/ 29 w 253"/>
                <a:gd name="T43" fmla="*/ 72 h 299"/>
                <a:gd name="T44" fmla="*/ 26 w 253"/>
                <a:gd name="T45" fmla="*/ 68 h 299"/>
                <a:gd name="T46" fmla="*/ 23 w 253"/>
                <a:gd name="T47" fmla="*/ 59 h 299"/>
                <a:gd name="T48" fmla="*/ 22 w 253"/>
                <a:gd name="T49" fmla="*/ 57 h 299"/>
                <a:gd name="T50" fmla="*/ 18 w 253"/>
                <a:gd name="T51" fmla="*/ 62 h 299"/>
                <a:gd name="T52" fmla="*/ 14 w 253"/>
                <a:gd name="T53" fmla="*/ 68 h 299"/>
                <a:gd name="T54" fmla="*/ 11 w 253"/>
                <a:gd name="T55" fmla="*/ 72 h 299"/>
                <a:gd name="T56" fmla="*/ 8 w 253"/>
                <a:gd name="T57" fmla="*/ 72 h 299"/>
                <a:gd name="T58" fmla="*/ 8 w 253"/>
                <a:gd name="T59" fmla="*/ 72 h 299"/>
                <a:gd name="T60" fmla="*/ 10 w 253"/>
                <a:gd name="T61" fmla="*/ 69 h 299"/>
                <a:gd name="T62" fmla="*/ 13 w 253"/>
                <a:gd name="T63" fmla="*/ 63 h 299"/>
                <a:gd name="T64" fmla="*/ 17 w 253"/>
                <a:gd name="T65" fmla="*/ 58 h 299"/>
                <a:gd name="T66" fmla="*/ 20 w 253"/>
                <a:gd name="T67" fmla="*/ 54 h 299"/>
                <a:gd name="T68" fmla="*/ 19 w 253"/>
                <a:gd name="T69" fmla="*/ 53 h 299"/>
                <a:gd name="T70" fmla="*/ 14 w 253"/>
                <a:gd name="T71" fmla="*/ 54 h 299"/>
                <a:gd name="T72" fmla="*/ 9 w 253"/>
                <a:gd name="T73" fmla="*/ 55 h 299"/>
                <a:gd name="T74" fmla="*/ 5 w 253"/>
                <a:gd name="T75" fmla="*/ 55 h 299"/>
                <a:gd name="T76" fmla="*/ 4 w 253"/>
                <a:gd name="T77" fmla="*/ 58 h 299"/>
                <a:gd name="T78" fmla="*/ 0 w 253"/>
                <a:gd name="T79" fmla="*/ 57 h 299"/>
                <a:gd name="T80" fmla="*/ 4 w 253"/>
                <a:gd name="T81" fmla="*/ 55 h 299"/>
                <a:gd name="T82" fmla="*/ 9 w 253"/>
                <a:gd name="T83" fmla="*/ 53 h 299"/>
                <a:gd name="T84" fmla="*/ 16 w 253"/>
                <a:gd name="T85" fmla="*/ 48 h 299"/>
                <a:gd name="T86" fmla="*/ 21 w 253"/>
                <a:gd name="T87" fmla="*/ 48 h 299"/>
                <a:gd name="T88" fmla="*/ 25 w 253"/>
                <a:gd name="T89" fmla="*/ 48 h 299"/>
                <a:gd name="T90" fmla="*/ 28 w 253"/>
                <a:gd name="T91" fmla="*/ 47 h 299"/>
                <a:gd name="T92" fmla="*/ 30 w 253"/>
                <a:gd name="T93" fmla="*/ 42 h 299"/>
                <a:gd name="T94" fmla="*/ 33 w 253"/>
                <a:gd name="T95" fmla="*/ 40 h 299"/>
                <a:gd name="T96" fmla="*/ 33 w 253"/>
                <a:gd name="T97" fmla="*/ 37 h 299"/>
                <a:gd name="T98" fmla="*/ 29 w 253"/>
                <a:gd name="T99" fmla="*/ 37 h 299"/>
                <a:gd name="T100" fmla="*/ 30 w 253"/>
                <a:gd name="T101" fmla="*/ 36 h 299"/>
                <a:gd name="T102" fmla="*/ 33 w 253"/>
                <a:gd name="T103" fmla="*/ 34 h 299"/>
                <a:gd name="T104" fmla="*/ 35 w 253"/>
                <a:gd name="T105" fmla="*/ 33 h 299"/>
                <a:gd name="T106" fmla="*/ 37 w 253"/>
                <a:gd name="T107" fmla="*/ 34 h 299"/>
                <a:gd name="T108" fmla="*/ 38 w 253"/>
                <a:gd name="T109" fmla="*/ 33 h 299"/>
                <a:gd name="T110" fmla="*/ 43 w 253"/>
                <a:gd name="T111" fmla="*/ 26 h 299"/>
                <a:gd name="T112" fmla="*/ 48 w 253"/>
                <a:gd name="T113" fmla="*/ 18 h 299"/>
                <a:gd name="T114" fmla="*/ 51 w 253"/>
                <a:gd name="T115" fmla="*/ 10 h 299"/>
                <a:gd name="T116" fmla="*/ 54 w 253"/>
                <a:gd name="T117" fmla="*/ 6 h 299"/>
                <a:gd name="T118" fmla="*/ 56 w 253"/>
                <a:gd name="T119" fmla="*/ 4 h 299"/>
                <a:gd name="T120" fmla="*/ 57 w 253"/>
                <a:gd name="T121" fmla="*/ 3 h 299"/>
                <a:gd name="T122" fmla="*/ 6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4" name="Freeform 652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10 w 146"/>
                <a:gd name="T1" fmla="*/ 54 h 244"/>
                <a:gd name="T2" fmla="*/ 14 w 146"/>
                <a:gd name="T3" fmla="*/ 48 h 244"/>
                <a:gd name="T4" fmla="*/ 16 w 146"/>
                <a:gd name="T5" fmla="*/ 46 h 244"/>
                <a:gd name="T6" fmla="*/ 22 w 146"/>
                <a:gd name="T7" fmla="*/ 45 h 244"/>
                <a:gd name="T8" fmla="*/ 27 w 146"/>
                <a:gd name="T9" fmla="*/ 42 h 244"/>
                <a:gd name="T10" fmla="*/ 31 w 146"/>
                <a:gd name="T11" fmla="*/ 40 h 244"/>
                <a:gd name="T12" fmla="*/ 34 w 146"/>
                <a:gd name="T13" fmla="*/ 39 h 244"/>
                <a:gd name="T14" fmla="*/ 33 w 146"/>
                <a:gd name="T15" fmla="*/ 37 h 244"/>
                <a:gd name="T16" fmla="*/ 31 w 146"/>
                <a:gd name="T17" fmla="*/ 39 h 244"/>
                <a:gd name="T18" fmla="*/ 27 w 146"/>
                <a:gd name="T19" fmla="*/ 40 h 244"/>
                <a:gd name="T20" fmla="*/ 22 w 146"/>
                <a:gd name="T21" fmla="*/ 42 h 244"/>
                <a:gd name="T22" fmla="*/ 17 w 146"/>
                <a:gd name="T23" fmla="*/ 44 h 244"/>
                <a:gd name="T24" fmla="*/ 17 w 146"/>
                <a:gd name="T25" fmla="*/ 41 h 244"/>
                <a:gd name="T26" fmla="*/ 19 w 146"/>
                <a:gd name="T27" fmla="*/ 34 h 244"/>
                <a:gd name="T28" fmla="*/ 22 w 146"/>
                <a:gd name="T29" fmla="*/ 30 h 244"/>
                <a:gd name="T30" fmla="*/ 26 w 146"/>
                <a:gd name="T31" fmla="*/ 27 h 244"/>
                <a:gd name="T32" fmla="*/ 30 w 146"/>
                <a:gd name="T33" fmla="*/ 23 h 244"/>
                <a:gd name="T34" fmla="*/ 34 w 146"/>
                <a:gd name="T35" fmla="*/ 20 h 244"/>
                <a:gd name="T36" fmla="*/ 34 w 146"/>
                <a:gd name="T37" fmla="*/ 18 h 244"/>
                <a:gd name="T38" fmla="*/ 34 w 146"/>
                <a:gd name="T39" fmla="*/ 17 h 244"/>
                <a:gd name="T40" fmla="*/ 31 w 146"/>
                <a:gd name="T41" fmla="*/ 19 h 244"/>
                <a:gd name="T42" fmla="*/ 28 w 146"/>
                <a:gd name="T43" fmla="*/ 22 h 244"/>
                <a:gd name="T44" fmla="*/ 25 w 146"/>
                <a:gd name="T45" fmla="*/ 24 h 244"/>
                <a:gd name="T46" fmla="*/ 21 w 146"/>
                <a:gd name="T47" fmla="*/ 26 h 244"/>
                <a:gd name="T48" fmla="*/ 21 w 146"/>
                <a:gd name="T49" fmla="*/ 22 h 244"/>
                <a:gd name="T50" fmla="*/ 21 w 146"/>
                <a:gd name="T51" fmla="*/ 7 h 244"/>
                <a:gd name="T52" fmla="*/ 21 w 146"/>
                <a:gd name="T53" fmla="*/ 1 h 244"/>
                <a:gd name="T54" fmla="*/ 20 w 146"/>
                <a:gd name="T55" fmla="*/ 2 h 244"/>
                <a:gd name="T56" fmla="*/ 19 w 146"/>
                <a:gd name="T57" fmla="*/ 8 h 244"/>
                <a:gd name="T58" fmla="*/ 18 w 146"/>
                <a:gd name="T59" fmla="*/ 25 h 244"/>
                <a:gd name="T60" fmla="*/ 16 w 146"/>
                <a:gd name="T61" fmla="*/ 30 h 244"/>
                <a:gd name="T62" fmla="*/ 16 w 146"/>
                <a:gd name="T63" fmla="*/ 29 h 244"/>
                <a:gd name="T64" fmla="*/ 15 w 146"/>
                <a:gd name="T65" fmla="*/ 26 h 244"/>
                <a:gd name="T66" fmla="*/ 13 w 146"/>
                <a:gd name="T67" fmla="*/ 22 h 244"/>
                <a:gd name="T68" fmla="*/ 10 w 146"/>
                <a:gd name="T69" fmla="*/ 17 h 244"/>
                <a:gd name="T70" fmla="*/ 7 w 146"/>
                <a:gd name="T71" fmla="*/ 14 h 244"/>
                <a:gd name="T72" fmla="*/ 4 w 146"/>
                <a:gd name="T73" fmla="*/ 13 h 244"/>
                <a:gd name="T74" fmla="*/ 6 w 146"/>
                <a:gd name="T75" fmla="*/ 15 h 244"/>
                <a:gd name="T76" fmla="*/ 9 w 146"/>
                <a:gd name="T77" fmla="*/ 20 h 244"/>
                <a:gd name="T78" fmla="*/ 13 w 146"/>
                <a:gd name="T79" fmla="*/ 28 h 244"/>
                <a:gd name="T80" fmla="*/ 14 w 146"/>
                <a:gd name="T81" fmla="*/ 34 h 244"/>
                <a:gd name="T82" fmla="*/ 13 w 146"/>
                <a:gd name="T83" fmla="*/ 40 h 244"/>
                <a:gd name="T84" fmla="*/ 11 w 146"/>
                <a:gd name="T85" fmla="*/ 44 h 244"/>
                <a:gd name="T86" fmla="*/ 10 w 146"/>
                <a:gd name="T87" fmla="*/ 42 h 244"/>
                <a:gd name="T88" fmla="*/ 9 w 146"/>
                <a:gd name="T89" fmla="*/ 40 h 244"/>
                <a:gd name="T90" fmla="*/ 6 w 146"/>
                <a:gd name="T91" fmla="*/ 37 h 244"/>
                <a:gd name="T92" fmla="*/ 4 w 146"/>
                <a:gd name="T93" fmla="*/ 34 h 244"/>
                <a:gd name="T94" fmla="*/ 3 w 146"/>
                <a:gd name="T95" fmla="*/ 32 h 244"/>
                <a:gd name="T96" fmla="*/ 0 w 146"/>
                <a:gd name="T97" fmla="*/ 31 h 244"/>
                <a:gd name="T98" fmla="*/ 4 w 146"/>
                <a:gd name="T99" fmla="*/ 34 h 244"/>
                <a:gd name="T100" fmla="*/ 4 w 146"/>
                <a:gd name="T101" fmla="*/ 39 h 244"/>
                <a:gd name="T102" fmla="*/ 8 w 146"/>
                <a:gd name="T103" fmla="*/ 43 h 244"/>
                <a:gd name="T104" fmla="*/ 9 w 146"/>
                <a:gd name="T105" fmla="*/ 46 h 244"/>
                <a:gd name="T106" fmla="*/ 8 w 146"/>
                <a:gd name="T107" fmla="*/ 53 h 244"/>
                <a:gd name="T108" fmla="*/ 6 w 146"/>
                <a:gd name="T109" fmla="*/ 57 h 244"/>
                <a:gd name="T110" fmla="*/ 7 w 146"/>
                <a:gd name="T111" fmla="*/ 58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5" name="Freeform 653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58 w 279"/>
                <a:gd name="T1" fmla="*/ 46 h 227"/>
                <a:gd name="T2" fmla="*/ 56 w 279"/>
                <a:gd name="T3" fmla="*/ 44 h 227"/>
                <a:gd name="T4" fmla="*/ 51 w 279"/>
                <a:gd name="T5" fmla="*/ 44 h 227"/>
                <a:gd name="T6" fmla="*/ 49 w 279"/>
                <a:gd name="T7" fmla="*/ 39 h 227"/>
                <a:gd name="T8" fmla="*/ 49 w 279"/>
                <a:gd name="T9" fmla="*/ 29 h 227"/>
                <a:gd name="T10" fmla="*/ 49 w 279"/>
                <a:gd name="T11" fmla="*/ 19 h 227"/>
                <a:gd name="T12" fmla="*/ 49 w 279"/>
                <a:gd name="T13" fmla="*/ 22 h 227"/>
                <a:gd name="T14" fmla="*/ 45 w 279"/>
                <a:gd name="T15" fmla="*/ 35 h 227"/>
                <a:gd name="T16" fmla="*/ 43 w 279"/>
                <a:gd name="T17" fmla="*/ 37 h 227"/>
                <a:gd name="T18" fmla="*/ 38 w 279"/>
                <a:gd name="T19" fmla="*/ 31 h 227"/>
                <a:gd name="T20" fmla="*/ 34 w 279"/>
                <a:gd name="T21" fmla="*/ 28 h 227"/>
                <a:gd name="T22" fmla="*/ 33 w 279"/>
                <a:gd name="T23" fmla="*/ 6 h 227"/>
                <a:gd name="T24" fmla="*/ 30 w 279"/>
                <a:gd name="T25" fmla="*/ 3 h 227"/>
                <a:gd name="T26" fmla="*/ 32 w 279"/>
                <a:gd name="T27" fmla="*/ 9 h 227"/>
                <a:gd name="T28" fmla="*/ 32 w 279"/>
                <a:gd name="T29" fmla="*/ 25 h 227"/>
                <a:gd name="T30" fmla="*/ 21 w 279"/>
                <a:gd name="T31" fmla="*/ 17 h 227"/>
                <a:gd name="T32" fmla="*/ 8 w 279"/>
                <a:gd name="T33" fmla="*/ 8 h 227"/>
                <a:gd name="T34" fmla="*/ 3 w 279"/>
                <a:gd name="T35" fmla="*/ 3 h 227"/>
                <a:gd name="T36" fmla="*/ 4 w 279"/>
                <a:gd name="T37" fmla="*/ 7 h 227"/>
                <a:gd name="T38" fmla="*/ 13 w 279"/>
                <a:gd name="T39" fmla="*/ 15 h 227"/>
                <a:gd name="T40" fmla="*/ 24 w 279"/>
                <a:gd name="T41" fmla="*/ 24 h 227"/>
                <a:gd name="T42" fmla="*/ 32 w 279"/>
                <a:gd name="T43" fmla="*/ 29 h 227"/>
                <a:gd name="T44" fmla="*/ 26 w 279"/>
                <a:gd name="T45" fmla="*/ 29 h 227"/>
                <a:gd name="T46" fmla="*/ 18 w 279"/>
                <a:gd name="T47" fmla="*/ 29 h 227"/>
                <a:gd name="T48" fmla="*/ 7 w 279"/>
                <a:gd name="T49" fmla="*/ 29 h 227"/>
                <a:gd name="T50" fmla="*/ 0 w 279"/>
                <a:gd name="T51" fmla="*/ 25 h 227"/>
                <a:gd name="T52" fmla="*/ 3 w 279"/>
                <a:gd name="T53" fmla="*/ 29 h 227"/>
                <a:gd name="T54" fmla="*/ 11 w 279"/>
                <a:gd name="T55" fmla="*/ 31 h 227"/>
                <a:gd name="T56" fmla="*/ 24 w 279"/>
                <a:gd name="T57" fmla="*/ 32 h 227"/>
                <a:gd name="T58" fmla="*/ 31 w 279"/>
                <a:gd name="T59" fmla="*/ 33 h 227"/>
                <a:gd name="T60" fmla="*/ 37 w 279"/>
                <a:gd name="T61" fmla="*/ 37 h 227"/>
                <a:gd name="T62" fmla="*/ 39 w 279"/>
                <a:gd name="T63" fmla="*/ 40 h 227"/>
                <a:gd name="T64" fmla="*/ 37 w 279"/>
                <a:gd name="T65" fmla="*/ 44 h 227"/>
                <a:gd name="T66" fmla="*/ 28 w 279"/>
                <a:gd name="T67" fmla="*/ 46 h 227"/>
                <a:gd name="T68" fmla="*/ 22 w 279"/>
                <a:gd name="T69" fmla="*/ 50 h 227"/>
                <a:gd name="T70" fmla="*/ 22 w 279"/>
                <a:gd name="T71" fmla="*/ 50 h 227"/>
                <a:gd name="T72" fmla="*/ 29 w 279"/>
                <a:gd name="T73" fmla="*/ 50 h 227"/>
                <a:gd name="T74" fmla="*/ 38 w 279"/>
                <a:gd name="T75" fmla="*/ 46 h 227"/>
                <a:gd name="T76" fmla="*/ 44 w 279"/>
                <a:gd name="T77" fmla="*/ 44 h 227"/>
                <a:gd name="T78" fmla="*/ 49 w 279"/>
                <a:gd name="T79" fmla="*/ 44 h 227"/>
                <a:gd name="T80" fmla="*/ 52 w 279"/>
                <a:gd name="T81" fmla="*/ 46 h 227"/>
                <a:gd name="T82" fmla="*/ 57 w 279"/>
                <a:gd name="T83" fmla="*/ 50 h 227"/>
                <a:gd name="T84" fmla="*/ 61 w 279"/>
                <a:gd name="T85" fmla="*/ 51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652" name="Picture 2" descr="h 222222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31988"/>
            <a:ext cx="719138" cy="35337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3" name="Picture 3" descr="h 11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4050" y="2606675"/>
            <a:ext cx="2174875" cy="2871788"/>
          </a:xfrm>
          <a:prstGeom prst="rect">
            <a:avLst/>
          </a:prstGeom>
          <a:noFill/>
          <a:ln w="9525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4" name="Picture 4" descr="k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643438" y="1931988"/>
            <a:ext cx="727075" cy="3519487"/>
          </a:xfrm>
          <a:prstGeom prst="rect">
            <a:avLst/>
          </a:prstGeom>
          <a:solidFill>
            <a:srgbClr val="00FF00"/>
          </a:solidFill>
          <a:ln>
            <a:noFill/>
          </a:ln>
          <a:effectLst>
            <a:outerShdw blurRad="50800" dist="50800" dir="5400000" algn="ctr" rotWithShape="0">
              <a:srgbClr val="00FF00">
                <a:alpha val="99000"/>
              </a:srgbClr>
            </a:outerShdw>
          </a:effectLst>
        </p:spPr>
      </p:pic>
      <p:pic>
        <p:nvPicPr>
          <p:cNvPr id="655" name="Picture 3" descr="k333333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5113" y="2647950"/>
            <a:ext cx="16764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6" name="Picture 2" descr="k 2222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6225" y="4014788"/>
            <a:ext cx="1828800" cy="142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5" name="WordArt 3"/>
          <p:cNvSpPr>
            <a:spLocks noChangeArrowheads="1" noChangeShapeType="1" noTextEdit="1"/>
          </p:cNvSpPr>
          <p:nvPr/>
        </p:nvSpPr>
        <p:spPr bwMode="auto">
          <a:xfrm>
            <a:off x="1295400" y="990600"/>
            <a:ext cx="6705600" cy="2362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vi-VN" sz="2400" b="1" kern="1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63500" dir="19387806" algn="ctr" rotWithShape="0">
                    <a:schemeClr val="tx1">
                      <a:alpha val="79999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Trò chơi 1</a:t>
            </a:r>
          </a:p>
          <a:p>
            <a:pPr algn="ctr"/>
            <a:r>
              <a:rPr lang="vi-VN" sz="2400" b="1" kern="1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63500" dir="19387806" algn="ctr" rotWithShape="0">
                    <a:schemeClr val="tx1">
                      <a:alpha val="79999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Làm theo yêu cầu</a:t>
            </a:r>
            <a:endParaRPr lang="en-US" sz="2400" b="1" kern="10">
              <a:ln w="12700">
                <a:solidFill>
                  <a:srgbClr val="FF0066"/>
                </a:solidFill>
                <a:round/>
                <a:headEnd/>
                <a:tailEnd/>
              </a:ln>
              <a:solidFill>
                <a:srgbClr val="FF0066"/>
              </a:solidFill>
              <a:effectLst>
                <a:outerShdw dist="63500" dir="19387806" algn="ctr" rotWithShape="0">
                  <a:schemeClr val="tx1">
                    <a:alpha val="79999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7411" name="Picture 4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04188" y="3429000"/>
            <a:ext cx="1039812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2" name="Picture 5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4038600"/>
            <a:ext cx="1039813" cy="281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3" name="Picture 6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176713"/>
            <a:ext cx="1039813" cy="2681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4" name="Picture 7" descr="hoa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4267200"/>
            <a:ext cx="1536700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5" name="Picture 7" descr="724608s7aonrbep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6" name="Picture 7" descr="724608s7aonrbep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0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7" name="Picture 8" descr="671260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4648200"/>
            <a:ext cx="12192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8" name="Picture 11" descr="465af308d6799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124200"/>
            <a:ext cx="1187450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9" name="Picture 49" descr="hoa12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4572000"/>
            <a:ext cx="30734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74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5" name="WordArt 3"/>
          <p:cNvSpPr>
            <a:spLocks noChangeArrowheads="1" noChangeShapeType="1" noTextEdit="1"/>
          </p:cNvSpPr>
          <p:nvPr/>
        </p:nvSpPr>
        <p:spPr bwMode="auto">
          <a:xfrm>
            <a:off x="762000" y="914400"/>
            <a:ext cx="7620000" cy="2438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vi-VN" sz="2400" b="1" kern="1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63500" dir="19387806" algn="ctr" rotWithShape="0">
                    <a:schemeClr val="tx1">
                      <a:alpha val="79999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Trò chơi 2</a:t>
            </a:r>
          </a:p>
          <a:p>
            <a:pPr algn="ctr"/>
            <a:r>
              <a:rPr lang="vi-VN" sz="2400" b="1" kern="1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63500" dir="19387806" algn="ctr" rotWithShape="0">
                    <a:schemeClr val="tx1">
                      <a:alpha val="79999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Xếp chồng lớn đến bé</a:t>
            </a:r>
            <a:endParaRPr lang="en-US" sz="2400" b="1" kern="10">
              <a:ln w="12700">
                <a:solidFill>
                  <a:srgbClr val="FF0066"/>
                </a:solidFill>
                <a:round/>
                <a:headEnd/>
                <a:tailEnd/>
              </a:ln>
              <a:solidFill>
                <a:srgbClr val="FF0066"/>
              </a:solidFill>
              <a:effectLst>
                <a:outerShdw dist="63500" dir="19387806" algn="ctr" rotWithShape="0">
                  <a:schemeClr val="tx1">
                    <a:alpha val="79999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8435" name="Picture 4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04188" y="3429000"/>
            <a:ext cx="1039812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6" name="Picture 5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4038600"/>
            <a:ext cx="1039813" cy="281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7" name="Picture 6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176713"/>
            <a:ext cx="1039813" cy="2681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8" name="Picture 7" descr="hoa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4267200"/>
            <a:ext cx="1536700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9" name="Picture 7" descr="724608s7aonrbep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40" name="Picture 7" descr="724608s7aonrbep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0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41" name="Picture 8" descr="671260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4648200"/>
            <a:ext cx="12192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42" name="Picture 11" descr="465af308d6799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124200"/>
            <a:ext cx="1187450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43" name="Picture 49" descr="hoa12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4572000"/>
            <a:ext cx="30734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74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5" name="WordArt 3"/>
          <p:cNvSpPr>
            <a:spLocks noChangeArrowheads="1" noChangeShapeType="1" noTextEdit="1"/>
          </p:cNvSpPr>
          <p:nvPr/>
        </p:nvSpPr>
        <p:spPr bwMode="auto">
          <a:xfrm>
            <a:off x="1524000" y="914400"/>
            <a:ext cx="6096000" cy="2438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vi-VN" sz="2400" b="1" kern="1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63500" dir="19387806" algn="ctr" rotWithShape="0">
                    <a:schemeClr val="tx1">
                      <a:alpha val="79999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Trò chơi 3</a:t>
            </a:r>
          </a:p>
          <a:p>
            <a:pPr algn="ctr"/>
            <a:r>
              <a:rPr lang="vi-VN" sz="2400" b="1" kern="1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63500" dir="19387806" algn="ctr" rotWithShape="0">
                    <a:schemeClr val="tx1">
                      <a:alpha val="79999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Về đúng chữ</a:t>
            </a:r>
            <a:endParaRPr lang="en-US" sz="2400" b="1" kern="10">
              <a:ln w="12700">
                <a:solidFill>
                  <a:srgbClr val="FF0066"/>
                </a:solidFill>
                <a:round/>
                <a:headEnd/>
                <a:tailEnd/>
              </a:ln>
              <a:solidFill>
                <a:srgbClr val="FF0066"/>
              </a:solidFill>
              <a:effectLst>
                <a:outerShdw dist="63500" dir="19387806" algn="ctr" rotWithShape="0">
                  <a:schemeClr val="tx1">
                    <a:alpha val="79999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9459" name="Picture 4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04188" y="3429000"/>
            <a:ext cx="1039812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0" name="Picture 5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4038600"/>
            <a:ext cx="1039813" cy="281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1" name="Picture 6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176713"/>
            <a:ext cx="1039813" cy="2681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2" name="Picture 7" descr="hoa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4267200"/>
            <a:ext cx="1536700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3" name="Picture 7" descr="724608s7aonrbep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4" name="Picture 7" descr="724608s7aonrbep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0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5" name="Picture 8" descr="671260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4648200"/>
            <a:ext cx="12192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6" name="Picture 11" descr="465af308d6799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124200"/>
            <a:ext cx="1187450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7" name="Picture 49" descr="hoa12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4572000"/>
            <a:ext cx="30734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74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2" descr="hinhnen_san choi cua b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8" name="WordArt 6"/>
          <p:cNvSpPr>
            <a:spLocks noChangeArrowheads="1" noChangeShapeType="1" noTextEdit="1"/>
          </p:cNvSpPr>
          <p:nvPr/>
        </p:nvSpPr>
        <p:spPr bwMode="auto">
          <a:xfrm>
            <a:off x="304800" y="1600200"/>
            <a:ext cx="8382000" cy="2819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vi-VN" sz="6600" b="1" kern="10"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Chân thành cảm ơn các cô giáo </a:t>
            </a:r>
          </a:p>
          <a:p>
            <a:pPr algn="ctr"/>
            <a:r>
              <a:rPr lang="vi-VN" sz="6600" b="1" kern="10"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Chúc các con chăm ngoan học giỏi</a:t>
            </a:r>
            <a:endParaRPr lang="en-US" sz="6600" b="1" kern="10">
              <a:ln w="19050">
                <a:solidFill>
                  <a:srgbClr val="FF0000"/>
                </a:solidFill>
                <a:round/>
                <a:headEnd/>
                <a:tailEnd/>
              </a:ln>
              <a:solidFill>
                <a:srgbClr val="FF0000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18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4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9" name="Picture 5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0" name="Picture 6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1" name="Picture 7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2" name="Picture 8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3" name="Picture 9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58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4" name="Picture 10" descr="Firewrk8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057400"/>
            <a:ext cx="914400" cy="893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5" name="Picture 11" descr="Firewrk8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2286000"/>
            <a:ext cx="914400" cy="893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6" name="Picture 12" descr="Firewrk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4572000"/>
            <a:ext cx="1447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7" name="Picture 13" descr="Firewrk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7600" y="4648200"/>
            <a:ext cx="1447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8" name="Picture 14" descr="heartandleafba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04800"/>
            <a:ext cx="533400" cy="60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9" name="Picture 15" descr="heartandleafba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72500" y="212725"/>
            <a:ext cx="533400" cy="60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10" name="Picture 16" descr="heartandleafbar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2400" y="0"/>
            <a:ext cx="92964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11" name="Picture 17" descr="heartandleafbar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400800"/>
            <a:ext cx="9144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12" name="WordArt 18"/>
          <p:cNvSpPr>
            <a:spLocks noChangeArrowheads="1" noChangeShapeType="1" noTextEdit="1"/>
          </p:cNvSpPr>
          <p:nvPr/>
        </p:nvSpPr>
        <p:spPr bwMode="auto">
          <a:xfrm>
            <a:off x="2252663" y="2057400"/>
            <a:ext cx="4572000" cy="138906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BÉ VUI HỌC CHỮ</a:t>
            </a:r>
          </a:p>
        </p:txBody>
      </p:sp>
      <p:sp>
        <p:nvSpPr>
          <p:cNvPr id="4113" name="WordArt 20"/>
          <p:cNvSpPr>
            <a:spLocks noChangeArrowheads="1" noChangeShapeType="1" noTextEdit="1"/>
          </p:cNvSpPr>
          <p:nvPr/>
        </p:nvSpPr>
        <p:spPr bwMode="auto">
          <a:xfrm>
            <a:off x="488950" y="769938"/>
            <a:ext cx="8115300" cy="1219200"/>
          </a:xfrm>
          <a:prstGeom prst="rect">
            <a:avLst/>
          </a:prstGeom>
        </p:spPr>
        <p:txBody>
          <a:bodyPr wrap="none" fromWordArt="1">
            <a:prstTxWarp prst="textDeflate">
              <a:avLst>
                <a:gd name="adj" fmla="val 18750"/>
              </a:avLst>
            </a:prstTxWarp>
          </a:bodyPr>
          <a:lstStyle/>
          <a:p>
            <a:pPr algn="ctr"/>
            <a:r>
              <a:rPr lang="vi-VN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XIN CHÀO MỪNG CÁC BẠN NHỎ ĐẾN VỚI CHƯƠNG TRÌNH </a:t>
            </a:r>
            <a:endParaRPr lang="en-US" sz="3600" b="1" kern="1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95" name="Oval 23"/>
          <p:cNvSpPr>
            <a:spLocks noChangeArrowheads="1"/>
          </p:cNvSpPr>
          <p:nvPr/>
        </p:nvSpPr>
        <p:spPr bwMode="auto">
          <a:xfrm>
            <a:off x="2684463" y="3614738"/>
            <a:ext cx="1971675" cy="1524000"/>
          </a:xfrm>
          <a:prstGeom prst="ellipse">
            <a:avLst/>
          </a:prstGeom>
          <a:solidFill>
            <a:srgbClr val="EE54DC"/>
          </a:solidFill>
          <a:ln>
            <a:noFill/>
          </a:ln>
          <a:effectLst>
            <a:prstShdw prst="shdw17" dist="17961" dir="2700000">
              <a:srgbClr val="8F3284"/>
            </a:prst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900">
                <a:solidFill>
                  <a:srgbClr val="008000"/>
                </a:solidFill>
              </a:rPr>
              <a:t>K</a:t>
            </a:r>
          </a:p>
        </p:txBody>
      </p:sp>
      <p:sp>
        <p:nvSpPr>
          <p:cNvPr id="3096" name="AutoShape 24"/>
          <p:cNvSpPr>
            <a:spLocks noChangeArrowheads="1"/>
          </p:cNvSpPr>
          <p:nvPr/>
        </p:nvSpPr>
        <p:spPr bwMode="auto">
          <a:xfrm>
            <a:off x="522288" y="4610100"/>
            <a:ext cx="1976437" cy="1524000"/>
          </a:xfrm>
          <a:prstGeom prst="cube">
            <a:avLst>
              <a:gd name="adj" fmla="val 16000"/>
            </a:avLst>
          </a:prstGeom>
          <a:solidFill>
            <a:srgbClr val="FFFF00"/>
          </a:solidFill>
          <a:ln>
            <a:noFill/>
          </a:ln>
          <a:effectLst>
            <a:prstShdw prst="shdw17" dist="28398" dir="1593903">
              <a:schemeClr val="bg2"/>
            </a:prstShdw>
          </a:effectLst>
          <a:extLs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900" b="1">
                <a:solidFill>
                  <a:srgbClr val="FF0000"/>
                </a:solidFill>
              </a:rPr>
              <a:t>H</a:t>
            </a:r>
          </a:p>
        </p:txBody>
      </p:sp>
      <p:sp>
        <p:nvSpPr>
          <p:cNvPr id="24" name="AutoShape 24"/>
          <p:cNvSpPr>
            <a:spLocks noChangeArrowheads="1"/>
          </p:cNvSpPr>
          <p:nvPr/>
        </p:nvSpPr>
        <p:spPr bwMode="auto">
          <a:xfrm>
            <a:off x="4814888" y="4572000"/>
            <a:ext cx="1976437" cy="1524000"/>
          </a:xfrm>
          <a:prstGeom prst="cube">
            <a:avLst>
              <a:gd name="adj" fmla="val 16000"/>
            </a:avLst>
          </a:prstGeom>
          <a:solidFill>
            <a:srgbClr val="FFFF00"/>
          </a:solidFill>
          <a:ln>
            <a:noFill/>
          </a:ln>
          <a:effectLst>
            <a:prstShdw prst="shdw17" dist="28398" dir="1593903">
              <a:schemeClr val="bg2"/>
            </a:prstShdw>
          </a:effectLst>
          <a:extLs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900" b="1">
                <a:solidFill>
                  <a:srgbClr val="FF0000"/>
                </a:solidFill>
              </a:rPr>
              <a:t>H</a:t>
            </a:r>
          </a:p>
        </p:txBody>
      </p:sp>
      <p:sp>
        <p:nvSpPr>
          <p:cNvPr id="25" name="Oval 23"/>
          <p:cNvSpPr>
            <a:spLocks noChangeArrowheads="1"/>
          </p:cNvSpPr>
          <p:nvPr/>
        </p:nvSpPr>
        <p:spPr bwMode="auto">
          <a:xfrm>
            <a:off x="6584950" y="3132138"/>
            <a:ext cx="1971675" cy="1524000"/>
          </a:xfrm>
          <a:prstGeom prst="ellipse">
            <a:avLst/>
          </a:prstGeom>
          <a:solidFill>
            <a:srgbClr val="EE54DC"/>
          </a:solidFill>
          <a:ln>
            <a:noFill/>
          </a:ln>
          <a:effectLst>
            <a:prstShdw prst="shdw17" dist="17961" dir="2700000">
              <a:srgbClr val="8F3284"/>
            </a:prst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900">
                <a:solidFill>
                  <a:srgbClr val="008000"/>
                </a:solidFill>
              </a:rPr>
              <a:t>K</a:t>
            </a:r>
          </a:p>
        </p:txBody>
      </p:sp>
      <p:pic>
        <p:nvPicPr>
          <p:cNvPr id="4" name="RaChoiVuonHoa-V.A-3847912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8"/>
          <a:stretch>
            <a:fillRect/>
          </a:stretch>
        </p:blipFill>
        <p:spPr>
          <a:xfrm>
            <a:off x="8001000" y="5621338"/>
            <a:ext cx="1143000" cy="1236662"/>
          </a:xfrm>
          <a:prstGeom prst="rect">
            <a:avLst/>
          </a:prstGeom>
          <a:gradFill>
            <a:gsLst>
              <a:gs pos="15000">
                <a:srgbClr val="FF000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spPr>
      </p:pic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4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0"/>
                                        <p:tgtEl>
                                          <p:spTgt spid="30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2000" fill="hold"/>
                                        <p:tgtEl>
                                          <p:spTgt spid="30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30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000"/>
                                        <p:tgtEl>
                                          <p:spTgt spid="30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2000" fill="hold"/>
                                        <p:tgtEl>
                                          <p:spTgt spid="30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30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 nodeType="clickPar">
                      <p:stCondLst>
                        <p:cond delay="0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3095" grpId="0" animBg="1"/>
      <p:bldP spid="3096" grpId="0" animBg="1"/>
      <p:bldP spid="24" grpId="0" animBg="1"/>
      <p:bldP spid="2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/>
        </p:nvSpPr>
        <p:spPr>
          <a:xfrm>
            <a:off x="5970588" y="5032375"/>
            <a:ext cx="779462" cy="14462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è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4432300" y="5046663"/>
            <a:ext cx="779463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</a:p>
        </p:txBody>
      </p:sp>
      <p:sp>
        <p:nvSpPr>
          <p:cNvPr id="16" name="Rectangle 15"/>
          <p:cNvSpPr/>
          <p:nvPr/>
        </p:nvSpPr>
        <p:spPr>
          <a:xfrm>
            <a:off x="3976688" y="5032375"/>
            <a:ext cx="779462" cy="14462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o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2579688" y="5032375"/>
            <a:ext cx="779462" cy="14462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</a:p>
        </p:txBody>
      </p:sp>
      <p:sp>
        <p:nvSpPr>
          <p:cNvPr id="10" name="Rectangle 9"/>
          <p:cNvSpPr/>
          <p:nvPr/>
        </p:nvSpPr>
        <p:spPr>
          <a:xfrm>
            <a:off x="2085975" y="5027613"/>
            <a:ext cx="779463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o </a:t>
            </a:r>
          </a:p>
        </p:txBody>
      </p:sp>
      <p:sp>
        <p:nvSpPr>
          <p:cNvPr id="4" name="Rectangle 3"/>
          <p:cNvSpPr/>
          <p:nvPr/>
        </p:nvSpPr>
        <p:spPr>
          <a:xfrm>
            <a:off x="2085975" y="5021263"/>
            <a:ext cx="779463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solidFill>
                  <a:srgbClr val="FFFF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o</a:t>
            </a: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6" name="Rectangle 5"/>
          <p:cNvSpPr/>
          <p:nvPr/>
        </p:nvSpPr>
        <p:spPr>
          <a:xfrm>
            <a:off x="2568575" y="5014913"/>
            <a:ext cx="808038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solidFill>
                  <a:srgbClr val="00FF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12" name="Rectangle 11"/>
          <p:cNvSpPr/>
          <p:nvPr/>
        </p:nvSpPr>
        <p:spPr>
          <a:xfrm>
            <a:off x="3954463" y="5022850"/>
            <a:ext cx="838200" cy="14462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solidFill>
                  <a:srgbClr val="FFFF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o</a:t>
            </a: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13" name="Rectangle 12"/>
          <p:cNvSpPr/>
          <p:nvPr/>
        </p:nvSpPr>
        <p:spPr>
          <a:xfrm>
            <a:off x="4430713" y="5038725"/>
            <a:ext cx="808037" cy="14462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solidFill>
                  <a:srgbClr val="00FF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14" name="Rectangle 13"/>
          <p:cNvSpPr/>
          <p:nvPr/>
        </p:nvSpPr>
        <p:spPr>
          <a:xfrm>
            <a:off x="5945188" y="5014913"/>
            <a:ext cx="808037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solidFill>
                  <a:srgbClr val="7030A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e</a:t>
            </a: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9" name="Rectangle 8"/>
          <p:cNvSpPr/>
          <p:nvPr/>
        </p:nvSpPr>
        <p:spPr>
          <a:xfrm>
            <a:off x="1576388" y="5027613"/>
            <a:ext cx="779462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3582988" y="5021263"/>
            <a:ext cx="779462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 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465763" y="5046663"/>
            <a:ext cx="779462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solidFill>
                  <a:srgbClr val="0000FF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6488113" y="5046663"/>
            <a:ext cx="779462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 </a:t>
            </a:r>
          </a:p>
        </p:txBody>
      </p:sp>
      <p:pic>
        <p:nvPicPr>
          <p:cNvPr id="22" name="Picture 9" descr="Thư viện ảnh - Mê mẳn ngắm hoa loa kèn tháng tư trắng muốt | Michael Mos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875" y="0"/>
            <a:ext cx="9159875" cy="533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17" grpId="0"/>
      <p:bldP spid="16" grpId="0"/>
      <p:bldP spid="11" grpId="0"/>
      <p:bldP spid="10" grpId="0"/>
      <p:bldP spid="4" grpId="0"/>
      <p:bldP spid="6" grpId="0"/>
      <p:bldP spid="12" grpId="0"/>
      <p:bldP spid="13" grpId="0"/>
      <p:bldP spid="14" grpId="0"/>
      <p:bldP spid="9" grpId="0"/>
      <p:bldP spid="15" grpId="0"/>
      <p:bldP spid="18" grpId="0"/>
      <p:bldP spid="2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/>
        </p:nvSpPr>
        <p:spPr>
          <a:xfrm>
            <a:off x="5973763" y="5046663"/>
            <a:ext cx="779462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solidFill>
                  <a:srgbClr val="7030A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è</a:t>
            </a: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4432300" y="5046663"/>
            <a:ext cx="779463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solidFill>
                  <a:srgbClr val="00FF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</a:p>
        </p:txBody>
      </p:sp>
      <p:sp>
        <p:nvSpPr>
          <p:cNvPr id="16" name="Rectangle 15"/>
          <p:cNvSpPr/>
          <p:nvPr/>
        </p:nvSpPr>
        <p:spPr>
          <a:xfrm>
            <a:off x="3976688" y="5032375"/>
            <a:ext cx="779462" cy="14462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solidFill>
                  <a:srgbClr val="FFFF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o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2579688" y="5032375"/>
            <a:ext cx="779462" cy="14462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solidFill>
                  <a:srgbClr val="00FF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4" name="Rectangle 3"/>
          <p:cNvSpPr/>
          <p:nvPr/>
        </p:nvSpPr>
        <p:spPr>
          <a:xfrm>
            <a:off x="2098675" y="5021263"/>
            <a:ext cx="779463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solidFill>
                  <a:srgbClr val="FFFF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o</a:t>
            </a: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9" name="Rectangle 8"/>
          <p:cNvSpPr/>
          <p:nvPr/>
        </p:nvSpPr>
        <p:spPr>
          <a:xfrm>
            <a:off x="1576388" y="5027613"/>
            <a:ext cx="779462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3582988" y="5021263"/>
            <a:ext cx="779462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 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465763" y="5046663"/>
            <a:ext cx="779462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solidFill>
                  <a:srgbClr val="0000FF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6488113" y="5046663"/>
            <a:ext cx="779462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 </a:t>
            </a:r>
          </a:p>
        </p:txBody>
      </p:sp>
      <p:pic>
        <p:nvPicPr>
          <p:cNvPr id="7179" name="Picture 9" descr="Thư viện ảnh - Mê mẳn ngắm hoa loa kèn tháng tư trắng muốt | Michael Mos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875" y="0"/>
            <a:ext cx="9159875" cy="533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Rectangle 20"/>
          <p:cNvSpPr/>
          <p:nvPr/>
        </p:nvSpPr>
        <p:spPr>
          <a:xfrm>
            <a:off x="5618163" y="5199063"/>
            <a:ext cx="779462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" dur="180" accel="50000">
                                          <p:stCondLst>
                                            <p:cond delay="182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822" tmFilter="0,0; 0.14,0.31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0.2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8">
                                          <p:stCondLst>
                                            <p:cond delay="182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0.25,0.07;0.50,0.2;0.75,0.467;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0.026"/>
                                          </p:val>
                                        </p:tav>
                                        <p:tav tm="10000">
                                          <p:val>
                                            <p:strVal val="ppt_y+0.052"/>
                                          </p:val>
                                        </p:tav>
                                        <p:tav tm="15000">
                                          <p:val>
                                            <p:strVal val="ppt_y+0.078"/>
                                          </p:val>
                                        </p:tav>
                                        <p:tav tm="20000">
                                          <p:val>
                                            <p:strVal val="ppt_y+0.103"/>
                                          </p:val>
                                        </p:tav>
                                        <p:tav tm="30000">
                                          <p:val>
                                            <p:strVal val="ppt_y+0.151"/>
                                          </p:val>
                                        </p:tav>
                                        <p:tav tm="40000">
                                          <p:val>
                                            <p:strVal val="ppt_y+0.196"/>
                                          </p:val>
                                        </p:tav>
                                        <p:tav tm="50000">
                                          <p:val>
                                            <p:strVal val="ppt_y+0.236"/>
                                          </p:val>
                                        </p:tav>
                                        <p:tav tm="60000">
                                          <p:val>
                                            <p:strVal val="ppt_y+0.270"/>
                                          </p:val>
                                        </p:tav>
                                        <p:tav tm="70000">
                                          <p:val>
                                            <p:strVal val="ppt_y+0.297"/>
                                          </p:val>
                                        </p:tav>
                                        <p:tav tm="80000">
                                          <p:val>
                                            <p:strVal val="ppt_y+0.317"/>
                                          </p:val>
                                        </p:tav>
                                        <p:tav tm="90000">
                                          <p:val>
                                            <p:strVal val="ppt_y+0.329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33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111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37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123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80" accel="50000">
                                          <p:stCondLst>
                                            <p:cond delay="182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" dur="26">
                                          <p:stCondLst>
                                            <p:cond delay="62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" dur="166" decel="50000">
                                          <p:stCondLst>
                                            <p:cond delay="64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26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4" dur="180" accel="50000">
                                          <p:stCondLst>
                                            <p:cond delay="182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1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0.2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78">
                                          <p:stCondLst>
                                            <p:cond delay="182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.0,0.0;0.25,0.07;0.50,0.2;0.75,0.467;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0.026"/>
                                          </p:val>
                                        </p:tav>
                                        <p:tav tm="10000">
                                          <p:val>
                                            <p:strVal val="ppt_y+0.052"/>
                                          </p:val>
                                        </p:tav>
                                        <p:tav tm="15000">
                                          <p:val>
                                            <p:strVal val="ppt_y+0.078"/>
                                          </p:val>
                                        </p:tav>
                                        <p:tav tm="20000">
                                          <p:val>
                                            <p:strVal val="ppt_y+0.103"/>
                                          </p:val>
                                        </p:tav>
                                        <p:tav tm="30000">
                                          <p:val>
                                            <p:strVal val="ppt_y+0.151"/>
                                          </p:val>
                                        </p:tav>
                                        <p:tav tm="40000">
                                          <p:val>
                                            <p:strVal val="ppt_y+0.196"/>
                                          </p:val>
                                        </p:tav>
                                        <p:tav tm="50000">
                                          <p:val>
                                            <p:strVal val="ppt_y+0.236"/>
                                          </p:val>
                                        </p:tav>
                                        <p:tav tm="60000">
                                          <p:val>
                                            <p:strVal val="ppt_y+0.270"/>
                                          </p:val>
                                        </p:tav>
                                        <p:tav tm="70000">
                                          <p:val>
                                            <p:strVal val="ppt_y+0.297"/>
                                          </p:val>
                                        </p:tav>
                                        <p:tav tm="80000">
                                          <p:val>
                                            <p:strVal val="ppt_y+0.317"/>
                                          </p:val>
                                        </p:tav>
                                        <p:tav tm="90000">
                                          <p:val>
                                            <p:strVal val="ppt_y+0.329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33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111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37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123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80" accel="50000">
                                          <p:stCondLst>
                                            <p:cond delay="182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62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64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26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2" dur="180" accel="50000">
                                          <p:stCondLst>
                                            <p:cond delay="182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822" tmFilter="0,0; 0.14,0.31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0.2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78">
                                          <p:stCondLst>
                                            <p:cond delay="1822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64" tmFilter="0.0,0.0;0.25,0.07;0.50,0.2;0.75,0.467;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0.026"/>
                                          </p:val>
                                        </p:tav>
                                        <p:tav tm="10000">
                                          <p:val>
                                            <p:strVal val="ppt_y+0.052"/>
                                          </p:val>
                                        </p:tav>
                                        <p:tav tm="15000">
                                          <p:val>
                                            <p:strVal val="ppt_y+0.078"/>
                                          </p:val>
                                        </p:tav>
                                        <p:tav tm="20000">
                                          <p:val>
                                            <p:strVal val="ppt_y+0.103"/>
                                          </p:val>
                                        </p:tav>
                                        <p:tav tm="30000">
                                          <p:val>
                                            <p:strVal val="ppt_y+0.151"/>
                                          </p:val>
                                        </p:tav>
                                        <p:tav tm="40000">
                                          <p:val>
                                            <p:strVal val="ppt_y+0.196"/>
                                          </p:val>
                                        </p:tav>
                                        <p:tav tm="50000">
                                          <p:val>
                                            <p:strVal val="ppt_y+0.236"/>
                                          </p:val>
                                        </p:tav>
                                        <p:tav tm="60000">
                                          <p:val>
                                            <p:strVal val="ppt_y+0.270"/>
                                          </p:val>
                                        </p:tav>
                                        <p:tav tm="70000">
                                          <p:val>
                                            <p:strVal val="ppt_y+0.297"/>
                                          </p:val>
                                        </p:tav>
                                        <p:tav tm="80000">
                                          <p:val>
                                            <p:strVal val="ppt_y+0.317"/>
                                          </p:val>
                                        </p:tav>
                                        <p:tav tm="90000">
                                          <p:val>
                                            <p:strVal val="ppt_y+0.329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33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111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37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123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80" accel="50000">
                                          <p:stCondLst>
                                            <p:cond delay="182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" dur="26">
                                          <p:stCondLst>
                                            <p:cond delay="62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1" dur="166" decel="50000">
                                          <p:stCondLst>
                                            <p:cond delay="646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26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0" dur="180" accel="50000">
                                          <p:stCondLst>
                                            <p:cond delay="182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822" tmFilter="0,0; 0.14,0.31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0.2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78">
                                          <p:stCondLst>
                                            <p:cond delay="182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64" tmFilter="0.0,0.0;0.25,0.07;0.50,0.2;0.75,0.467;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0.026"/>
                                          </p:val>
                                        </p:tav>
                                        <p:tav tm="10000">
                                          <p:val>
                                            <p:strVal val="ppt_y+0.052"/>
                                          </p:val>
                                        </p:tav>
                                        <p:tav tm="15000">
                                          <p:val>
                                            <p:strVal val="ppt_y+0.078"/>
                                          </p:val>
                                        </p:tav>
                                        <p:tav tm="20000">
                                          <p:val>
                                            <p:strVal val="ppt_y+0.103"/>
                                          </p:val>
                                        </p:tav>
                                        <p:tav tm="30000">
                                          <p:val>
                                            <p:strVal val="ppt_y+0.151"/>
                                          </p:val>
                                        </p:tav>
                                        <p:tav tm="40000">
                                          <p:val>
                                            <p:strVal val="ppt_y+0.196"/>
                                          </p:val>
                                        </p:tav>
                                        <p:tav tm="50000">
                                          <p:val>
                                            <p:strVal val="ppt_y+0.236"/>
                                          </p:val>
                                        </p:tav>
                                        <p:tav tm="60000">
                                          <p:val>
                                            <p:strVal val="ppt_y+0.270"/>
                                          </p:val>
                                        </p:tav>
                                        <p:tav tm="70000">
                                          <p:val>
                                            <p:strVal val="ppt_y+0.297"/>
                                          </p:val>
                                        </p:tav>
                                        <p:tav tm="80000">
                                          <p:val>
                                            <p:strVal val="ppt_y+0.317"/>
                                          </p:val>
                                        </p:tav>
                                        <p:tav tm="90000">
                                          <p:val>
                                            <p:strVal val="ppt_y+0.329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33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111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37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123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80" accel="50000">
                                          <p:stCondLst>
                                            <p:cond delay="182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8" dur="26">
                                          <p:stCondLst>
                                            <p:cond delay="62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" dur="166" decel="50000">
                                          <p:stCondLst>
                                            <p:cond delay="646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26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8" dur="180" accel="50000">
                                          <p:stCondLst>
                                            <p:cond delay="182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822" tmFilter="0,0; 0.14,0.31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0.2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78">
                                          <p:stCondLst>
                                            <p:cond delay="182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664" tmFilter="0.0,0.0;0.25,0.07;0.50,0.2;0.75,0.467;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0.026"/>
                                          </p:val>
                                        </p:tav>
                                        <p:tav tm="10000">
                                          <p:val>
                                            <p:strVal val="ppt_y+0.052"/>
                                          </p:val>
                                        </p:tav>
                                        <p:tav tm="15000">
                                          <p:val>
                                            <p:strVal val="ppt_y+0.078"/>
                                          </p:val>
                                        </p:tav>
                                        <p:tav tm="20000">
                                          <p:val>
                                            <p:strVal val="ppt_y+0.103"/>
                                          </p:val>
                                        </p:tav>
                                        <p:tav tm="30000">
                                          <p:val>
                                            <p:strVal val="ppt_y+0.151"/>
                                          </p:val>
                                        </p:tav>
                                        <p:tav tm="40000">
                                          <p:val>
                                            <p:strVal val="ppt_y+0.196"/>
                                          </p:val>
                                        </p:tav>
                                        <p:tav tm="50000">
                                          <p:val>
                                            <p:strVal val="ppt_y+0.236"/>
                                          </p:val>
                                        </p:tav>
                                        <p:tav tm="60000">
                                          <p:val>
                                            <p:strVal val="ppt_y+0.270"/>
                                          </p:val>
                                        </p:tav>
                                        <p:tav tm="70000">
                                          <p:val>
                                            <p:strVal val="ppt_y+0.297"/>
                                          </p:val>
                                        </p:tav>
                                        <p:tav tm="80000">
                                          <p:val>
                                            <p:strVal val="ppt_y+0.317"/>
                                          </p:val>
                                        </p:tav>
                                        <p:tav tm="90000">
                                          <p:val>
                                            <p:strVal val="ppt_y+0.329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33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111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37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123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80" accel="50000">
                                          <p:stCondLst>
                                            <p:cond delay="182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6" dur="26">
                                          <p:stCondLst>
                                            <p:cond delay="62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7" dur="166" decel="50000">
                                          <p:stCondLst>
                                            <p:cond delay="646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17" grpId="0"/>
      <p:bldP spid="16" grpId="0"/>
      <p:bldP spid="11" grpId="0"/>
      <p:bldP spid="4" grpId="0"/>
      <p:bldP spid="15" grpId="0"/>
      <p:bldP spid="2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title"/>
          </p:nvPr>
        </p:nvSpPr>
        <p:spPr>
          <a:xfrm>
            <a:off x="-152400" y="0"/>
            <a:ext cx="9372600" cy="6858000"/>
          </a:xfrm>
          <a:solidFill>
            <a:srgbClr val="FFCCFF"/>
          </a:solidFill>
        </p:spPr>
        <p:txBody>
          <a:bodyPr/>
          <a:lstStyle/>
          <a:p>
            <a:pPr eaLnBrk="1" hangingPunct="1"/>
            <a:endParaRPr lang="en-US" altLang="en-US" smtClean="0"/>
          </a:p>
        </p:txBody>
      </p:sp>
      <p:sp>
        <p:nvSpPr>
          <p:cNvPr id="32772" name="WordArt 4"/>
          <p:cNvSpPr>
            <a:spLocks noChangeArrowheads="1" noChangeShapeType="1" noTextEdit="1"/>
          </p:cNvSpPr>
          <p:nvPr/>
        </p:nvSpPr>
        <p:spPr bwMode="auto">
          <a:xfrm>
            <a:off x="2178050" y="1295400"/>
            <a:ext cx="4102100" cy="407511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.VnAvant" panose="020B7200000000000000" pitchFamily="34" charset="0"/>
              </a:rPr>
              <a:t>h</a:t>
            </a:r>
          </a:p>
        </p:txBody>
      </p:sp>
      <p:grpSp>
        <p:nvGrpSpPr>
          <p:cNvPr id="9220" name="Group 5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9545" name="AutoShape 6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6" name="Freeform 7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28 h 123"/>
                <a:gd name="T2" fmla="*/ 4 w 310"/>
                <a:gd name="T3" fmla="*/ 30 h 123"/>
                <a:gd name="T4" fmla="*/ 4 w 310"/>
                <a:gd name="T5" fmla="*/ 31 h 123"/>
                <a:gd name="T6" fmla="*/ 7 w 310"/>
                <a:gd name="T7" fmla="*/ 31 h 123"/>
                <a:gd name="T8" fmla="*/ 11 w 310"/>
                <a:gd name="T9" fmla="*/ 31 h 123"/>
                <a:gd name="T10" fmla="*/ 17 w 310"/>
                <a:gd name="T11" fmla="*/ 31 h 123"/>
                <a:gd name="T12" fmla="*/ 22 w 310"/>
                <a:gd name="T13" fmla="*/ 31 h 123"/>
                <a:gd name="T14" fmla="*/ 30 w 310"/>
                <a:gd name="T15" fmla="*/ 32 h 123"/>
                <a:gd name="T16" fmla="*/ 36 w 310"/>
                <a:gd name="T17" fmla="*/ 32 h 123"/>
                <a:gd name="T18" fmla="*/ 45 w 310"/>
                <a:gd name="T19" fmla="*/ 32 h 123"/>
                <a:gd name="T20" fmla="*/ 52 w 310"/>
                <a:gd name="T21" fmla="*/ 31 h 123"/>
                <a:gd name="T22" fmla="*/ 58 w 310"/>
                <a:gd name="T23" fmla="*/ 31 h 123"/>
                <a:gd name="T24" fmla="*/ 63 w 310"/>
                <a:gd name="T25" fmla="*/ 31 h 123"/>
                <a:gd name="T26" fmla="*/ 67 w 310"/>
                <a:gd name="T27" fmla="*/ 31 h 123"/>
                <a:gd name="T28" fmla="*/ 70 w 310"/>
                <a:gd name="T29" fmla="*/ 31 h 123"/>
                <a:gd name="T30" fmla="*/ 73 w 310"/>
                <a:gd name="T31" fmla="*/ 30 h 123"/>
                <a:gd name="T32" fmla="*/ 74 w 310"/>
                <a:gd name="T33" fmla="*/ 28 h 123"/>
                <a:gd name="T34" fmla="*/ 67 w 310"/>
                <a:gd name="T35" fmla="*/ 27 h 123"/>
                <a:gd name="T36" fmla="*/ 61 w 310"/>
                <a:gd name="T37" fmla="*/ 25 h 123"/>
                <a:gd name="T38" fmla="*/ 57 w 310"/>
                <a:gd name="T39" fmla="*/ 21 h 123"/>
                <a:gd name="T40" fmla="*/ 53 w 310"/>
                <a:gd name="T41" fmla="*/ 17 h 123"/>
                <a:gd name="T42" fmla="*/ 50 w 310"/>
                <a:gd name="T43" fmla="*/ 12 h 123"/>
                <a:gd name="T44" fmla="*/ 47 w 310"/>
                <a:gd name="T45" fmla="*/ 7 h 123"/>
                <a:gd name="T46" fmla="*/ 45 w 310"/>
                <a:gd name="T47" fmla="*/ 4 h 123"/>
                <a:gd name="T48" fmla="*/ 45 w 310"/>
                <a:gd name="T49" fmla="*/ 0 h 123"/>
                <a:gd name="T50" fmla="*/ 30 w 310"/>
                <a:gd name="T51" fmla="*/ 0 h 123"/>
                <a:gd name="T52" fmla="*/ 28 w 310"/>
                <a:gd name="T53" fmla="*/ 4 h 123"/>
                <a:gd name="T54" fmla="*/ 27 w 310"/>
                <a:gd name="T55" fmla="*/ 7 h 123"/>
                <a:gd name="T56" fmla="*/ 25 w 310"/>
                <a:gd name="T57" fmla="*/ 12 h 123"/>
                <a:gd name="T58" fmla="*/ 22 w 310"/>
                <a:gd name="T59" fmla="*/ 17 h 123"/>
                <a:gd name="T60" fmla="*/ 17 w 310"/>
                <a:gd name="T61" fmla="*/ 21 h 123"/>
                <a:gd name="T62" fmla="*/ 12 w 310"/>
                <a:gd name="T63" fmla="*/ 25 h 123"/>
                <a:gd name="T64" fmla="*/ 7 w 310"/>
                <a:gd name="T65" fmla="*/ 27 h 123"/>
                <a:gd name="T66" fmla="*/ 0 w 310"/>
                <a:gd name="T67" fmla="*/ 28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" name="Freeform 8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23 w 112"/>
                <a:gd name="T1" fmla="*/ 72 h 302"/>
                <a:gd name="T2" fmla="*/ 23 w 112"/>
                <a:gd name="T3" fmla="*/ 72 h 302"/>
                <a:gd name="T4" fmla="*/ 22 w 112"/>
                <a:gd name="T5" fmla="*/ 70 h 302"/>
                <a:gd name="T6" fmla="*/ 21 w 112"/>
                <a:gd name="T7" fmla="*/ 70 h 302"/>
                <a:gd name="T8" fmla="*/ 21 w 112"/>
                <a:gd name="T9" fmla="*/ 70 h 302"/>
                <a:gd name="T10" fmla="*/ 25 w 112"/>
                <a:gd name="T11" fmla="*/ 59 h 302"/>
                <a:gd name="T12" fmla="*/ 26 w 112"/>
                <a:gd name="T13" fmla="*/ 47 h 302"/>
                <a:gd name="T14" fmla="*/ 24 w 112"/>
                <a:gd name="T15" fmla="*/ 38 h 302"/>
                <a:gd name="T16" fmla="*/ 20 w 112"/>
                <a:gd name="T17" fmla="*/ 28 h 302"/>
                <a:gd name="T18" fmla="*/ 16 w 112"/>
                <a:gd name="T19" fmla="*/ 20 h 302"/>
                <a:gd name="T20" fmla="*/ 10 w 112"/>
                <a:gd name="T21" fmla="*/ 12 h 302"/>
                <a:gd name="T22" fmla="*/ 4 w 112"/>
                <a:gd name="T23" fmla="*/ 6 h 302"/>
                <a:gd name="T24" fmla="*/ 0 w 112"/>
                <a:gd name="T25" fmla="*/ 0 h 302"/>
                <a:gd name="T26" fmla="*/ 6 w 112"/>
                <a:gd name="T27" fmla="*/ 4 h 302"/>
                <a:gd name="T28" fmla="*/ 12 w 112"/>
                <a:gd name="T29" fmla="*/ 10 h 302"/>
                <a:gd name="T30" fmla="*/ 19 w 112"/>
                <a:gd name="T31" fmla="*/ 19 h 302"/>
                <a:gd name="T32" fmla="*/ 24 w 112"/>
                <a:gd name="T33" fmla="*/ 28 h 302"/>
                <a:gd name="T34" fmla="*/ 27 w 112"/>
                <a:gd name="T35" fmla="*/ 41 h 302"/>
                <a:gd name="T36" fmla="*/ 29 w 112"/>
                <a:gd name="T37" fmla="*/ 52 h 302"/>
                <a:gd name="T38" fmla="*/ 27 w 112"/>
                <a:gd name="T39" fmla="*/ 63 h 302"/>
                <a:gd name="T40" fmla="*/ 23 w 112"/>
                <a:gd name="T41" fmla="*/ 72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8" name="Freeform 9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5 w 101"/>
                <a:gd name="T7" fmla="*/ 0 h 23"/>
                <a:gd name="T8" fmla="*/ 8 w 101"/>
                <a:gd name="T9" fmla="*/ 1 h 23"/>
                <a:gd name="T10" fmla="*/ 12 w 101"/>
                <a:gd name="T11" fmla="*/ 3 h 23"/>
                <a:gd name="T12" fmla="*/ 14 w 101"/>
                <a:gd name="T13" fmla="*/ 3 h 23"/>
                <a:gd name="T14" fmla="*/ 17 w 101"/>
                <a:gd name="T15" fmla="*/ 3 h 23"/>
                <a:gd name="T16" fmla="*/ 19 w 101"/>
                <a:gd name="T17" fmla="*/ 5 h 23"/>
                <a:gd name="T18" fmla="*/ 17 w 101"/>
                <a:gd name="T19" fmla="*/ 4 h 23"/>
                <a:gd name="T20" fmla="*/ 14 w 101"/>
                <a:gd name="T21" fmla="*/ 3 h 23"/>
                <a:gd name="T22" fmla="*/ 12 w 101"/>
                <a:gd name="T23" fmla="*/ 3 h 23"/>
                <a:gd name="T24" fmla="*/ 8 w 101"/>
                <a:gd name="T25" fmla="*/ 3 h 23"/>
                <a:gd name="T26" fmla="*/ 5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" name="Freeform 10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8 w 120"/>
                <a:gd name="T7" fmla="*/ 1 h 31"/>
                <a:gd name="T8" fmla="*/ 12 w 120"/>
                <a:gd name="T9" fmla="*/ 3 h 31"/>
                <a:gd name="T10" fmla="*/ 16 w 120"/>
                <a:gd name="T11" fmla="*/ 3 h 31"/>
                <a:gd name="T12" fmla="*/ 21 w 120"/>
                <a:gd name="T13" fmla="*/ 3 h 31"/>
                <a:gd name="T14" fmla="*/ 25 w 120"/>
                <a:gd name="T15" fmla="*/ 3 h 31"/>
                <a:gd name="T16" fmla="*/ 28 w 120"/>
                <a:gd name="T17" fmla="*/ 5 h 31"/>
                <a:gd name="T18" fmla="*/ 26 w 120"/>
                <a:gd name="T19" fmla="*/ 4 h 31"/>
                <a:gd name="T20" fmla="*/ 22 w 120"/>
                <a:gd name="T21" fmla="*/ 4 h 31"/>
                <a:gd name="T22" fmla="*/ 18 w 120"/>
                <a:gd name="T23" fmla="*/ 3 h 31"/>
                <a:gd name="T24" fmla="*/ 13 w 120"/>
                <a:gd name="T25" fmla="*/ 3 h 31"/>
                <a:gd name="T26" fmla="*/ 8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0" name="Freeform 11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9 w 124"/>
                <a:gd name="T7" fmla="*/ 0 h 25"/>
                <a:gd name="T8" fmla="*/ 13 w 124"/>
                <a:gd name="T9" fmla="*/ 3 h 25"/>
                <a:gd name="T10" fmla="*/ 18 w 124"/>
                <a:gd name="T11" fmla="*/ 3 h 25"/>
                <a:gd name="T12" fmla="*/ 24 w 124"/>
                <a:gd name="T13" fmla="*/ 3 h 25"/>
                <a:gd name="T14" fmla="*/ 27 w 124"/>
                <a:gd name="T15" fmla="*/ 3 h 25"/>
                <a:gd name="T16" fmla="*/ 30 w 124"/>
                <a:gd name="T17" fmla="*/ 4 h 25"/>
                <a:gd name="T18" fmla="*/ 28 w 124"/>
                <a:gd name="T19" fmla="*/ 3 h 25"/>
                <a:gd name="T20" fmla="*/ 24 w 124"/>
                <a:gd name="T21" fmla="*/ 3 h 25"/>
                <a:gd name="T22" fmla="*/ 19 w 124"/>
                <a:gd name="T23" fmla="*/ 3 h 25"/>
                <a:gd name="T24" fmla="*/ 13 w 124"/>
                <a:gd name="T25" fmla="*/ 3 h 25"/>
                <a:gd name="T26" fmla="*/ 9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1" name="Freeform 12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8 w 112"/>
                <a:gd name="T7" fmla="*/ 0 h 19"/>
                <a:gd name="T8" fmla="*/ 12 w 112"/>
                <a:gd name="T9" fmla="*/ 2 h 19"/>
                <a:gd name="T10" fmla="*/ 17 w 112"/>
                <a:gd name="T11" fmla="*/ 4 h 19"/>
                <a:gd name="T12" fmla="*/ 21 w 112"/>
                <a:gd name="T13" fmla="*/ 8 h 19"/>
                <a:gd name="T14" fmla="*/ 24 w 112"/>
                <a:gd name="T15" fmla="*/ 9 h 19"/>
                <a:gd name="T16" fmla="*/ 26 w 112"/>
                <a:gd name="T17" fmla="*/ 9 h 19"/>
                <a:gd name="T18" fmla="*/ 24 w 112"/>
                <a:gd name="T19" fmla="*/ 9 h 19"/>
                <a:gd name="T20" fmla="*/ 21 w 112"/>
                <a:gd name="T21" fmla="*/ 9 h 19"/>
                <a:gd name="T22" fmla="*/ 16 w 112"/>
                <a:gd name="T23" fmla="*/ 9 h 19"/>
                <a:gd name="T24" fmla="*/ 11 w 112"/>
                <a:gd name="T25" fmla="*/ 9 h 19"/>
                <a:gd name="T26" fmla="*/ 8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2" name="Freeform 13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5 w 94"/>
                <a:gd name="T7" fmla="*/ 1 h 15"/>
                <a:gd name="T8" fmla="*/ 9 w 94"/>
                <a:gd name="T9" fmla="*/ 0 h 15"/>
                <a:gd name="T10" fmla="*/ 12 w 94"/>
                <a:gd name="T11" fmla="*/ 1 h 15"/>
                <a:gd name="T12" fmla="*/ 15 w 94"/>
                <a:gd name="T13" fmla="*/ 3 h 15"/>
                <a:gd name="T14" fmla="*/ 18 w 94"/>
                <a:gd name="T15" fmla="*/ 3 h 15"/>
                <a:gd name="T16" fmla="*/ 21 w 94"/>
                <a:gd name="T17" fmla="*/ 3 h 15"/>
                <a:gd name="T18" fmla="*/ 19 w 94"/>
                <a:gd name="T19" fmla="*/ 3 h 15"/>
                <a:gd name="T20" fmla="*/ 16 w 94"/>
                <a:gd name="T21" fmla="*/ 3 h 15"/>
                <a:gd name="T22" fmla="*/ 12 w 94"/>
                <a:gd name="T23" fmla="*/ 3 h 15"/>
                <a:gd name="T24" fmla="*/ 9 w 94"/>
                <a:gd name="T25" fmla="*/ 3 h 15"/>
                <a:gd name="T26" fmla="*/ 5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3" name="Freeform 14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5 w 46"/>
                <a:gd name="T9" fmla="*/ 3 h 18"/>
                <a:gd name="T10" fmla="*/ 8 w 46"/>
                <a:gd name="T11" fmla="*/ 1 h 18"/>
                <a:gd name="T12" fmla="*/ 11 w 46"/>
                <a:gd name="T13" fmla="*/ 0 h 18"/>
                <a:gd name="T14" fmla="*/ 12 w 46"/>
                <a:gd name="T15" fmla="*/ 2 h 18"/>
                <a:gd name="T16" fmla="*/ 13 w 46"/>
                <a:gd name="T17" fmla="*/ 4 h 18"/>
                <a:gd name="T18" fmla="*/ 11 w 46"/>
                <a:gd name="T19" fmla="*/ 4 h 18"/>
                <a:gd name="T20" fmla="*/ 10 w 46"/>
                <a:gd name="T21" fmla="*/ 4 h 18"/>
                <a:gd name="T22" fmla="*/ 7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4" name="Freeform 15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7 w 86"/>
                <a:gd name="T9" fmla="*/ 1 h 23"/>
                <a:gd name="T10" fmla="*/ 9 w 86"/>
                <a:gd name="T11" fmla="*/ 2 h 23"/>
                <a:gd name="T12" fmla="*/ 12 w 86"/>
                <a:gd name="T13" fmla="*/ 2 h 23"/>
                <a:gd name="T14" fmla="*/ 14 w 86"/>
                <a:gd name="T15" fmla="*/ 2 h 23"/>
                <a:gd name="T16" fmla="*/ 16 w 86"/>
                <a:gd name="T17" fmla="*/ 2 h 23"/>
                <a:gd name="T18" fmla="*/ 14 w 86"/>
                <a:gd name="T19" fmla="*/ 2 h 23"/>
                <a:gd name="T20" fmla="*/ 12 w 86"/>
                <a:gd name="T21" fmla="*/ 2 h 23"/>
                <a:gd name="T22" fmla="*/ 9 w 86"/>
                <a:gd name="T23" fmla="*/ 2 h 23"/>
                <a:gd name="T24" fmla="*/ 7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5" name="Freeform 16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9 w 121"/>
                <a:gd name="T7" fmla="*/ 0 h 24"/>
                <a:gd name="T8" fmla="*/ 14 w 121"/>
                <a:gd name="T9" fmla="*/ 2 h 24"/>
                <a:gd name="T10" fmla="*/ 19 w 121"/>
                <a:gd name="T11" fmla="*/ 4 h 24"/>
                <a:gd name="T12" fmla="*/ 24 w 121"/>
                <a:gd name="T13" fmla="*/ 4 h 24"/>
                <a:gd name="T14" fmla="*/ 27 w 121"/>
                <a:gd name="T15" fmla="*/ 4 h 24"/>
                <a:gd name="T16" fmla="*/ 30 w 121"/>
                <a:gd name="T17" fmla="*/ 6 h 24"/>
                <a:gd name="T18" fmla="*/ 29 w 121"/>
                <a:gd name="T19" fmla="*/ 6 h 24"/>
                <a:gd name="T20" fmla="*/ 24 w 121"/>
                <a:gd name="T21" fmla="*/ 5 h 24"/>
                <a:gd name="T22" fmla="*/ 19 w 121"/>
                <a:gd name="T23" fmla="*/ 5 h 24"/>
                <a:gd name="T24" fmla="*/ 15 w 121"/>
                <a:gd name="T25" fmla="*/ 4 h 24"/>
                <a:gd name="T26" fmla="*/ 9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6" name="Freeform 17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7 w 110"/>
                <a:gd name="T7" fmla="*/ 1 h 14"/>
                <a:gd name="T8" fmla="*/ 10 w 110"/>
                <a:gd name="T9" fmla="*/ 0 h 14"/>
                <a:gd name="T10" fmla="*/ 15 w 110"/>
                <a:gd name="T11" fmla="*/ 0 h 14"/>
                <a:gd name="T12" fmla="*/ 18 w 110"/>
                <a:gd name="T13" fmla="*/ 2 h 14"/>
                <a:gd name="T14" fmla="*/ 22 w 110"/>
                <a:gd name="T15" fmla="*/ 3 h 14"/>
                <a:gd name="T16" fmla="*/ 25 w 110"/>
                <a:gd name="T17" fmla="*/ 3 h 14"/>
                <a:gd name="T18" fmla="*/ 22 w 110"/>
                <a:gd name="T19" fmla="*/ 3 h 14"/>
                <a:gd name="T20" fmla="*/ 19 w 110"/>
                <a:gd name="T21" fmla="*/ 3 h 14"/>
                <a:gd name="T22" fmla="*/ 15 w 110"/>
                <a:gd name="T23" fmla="*/ 3 h 14"/>
                <a:gd name="T24" fmla="*/ 10 w 110"/>
                <a:gd name="T25" fmla="*/ 3 h 14"/>
                <a:gd name="T26" fmla="*/ 7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7" name="Freeform 18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6 w 89"/>
                <a:gd name="T7" fmla="*/ 0 h 14"/>
                <a:gd name="T8" fmla="*/ 9 w 89"/>
                <a:gd name="T9" fmla="*/ 1 h 14"/>
                <a:gd name="T10" fmla="*/ 12 w 89"/>
                <a:gd name="T11" fmla="*/ 3 h 14"/>
                <a:gd name="T12" fmla="*/ 15 w 89"/>
                <a:gd name="T13" fmla="*/ 6 h 14"/>
                <a:gd name="T14" fmla="*/ 16 w 89"/>
                <a:gd name="T15" fmla="*/ 7 h 14"/>
                <a:gd name="T16" fmla="*/ 18 w 89"/>
                <a:gd name="T17" fmla="*/ 7 h 14"/>
                <a:gd name="T18" fmla="*/ 16 w 89"/>
                <a:gd name="T19" fmla="*/ 7 h 14"/>
                <a:gd name="T20" fmla="*/ 14 w 89"/>
                <a:gd name="T21" fmla="*/ 7 h 14"/>
                <a:gd name="T22" fmla="*/ 11 w 89"/>
                <a:gd name="T23" fmla="*/ 7 h 14"/>
                <a:gd name="T24" fmla="*/ 8 w 89"/>
                <a:gd name="T25" fmla="*/ 7 h 14"/>
                <a:gd name="T26" fmla="*/ 6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8" name="Freeform 19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5 w 55"/>
                <a:gd name="T9" fmla="*/ 1 h 14"/>
                <a:gd name="T10" fmla="*/ 8 w 55"/>
                <a:gd name="T11" fmla="*/ 0 h 14"/>
                <a:gd name="T12" fmla="*/ 10 w 55"/>
                <a:gd name="T13" fmla="*/ 1 h 14"/>
                <a:gd name="T14" fmla="*/ 11 w 55"/>
                <a:gd name="T15" fmla="*/ 2 h 14"/>
                <a:gd name="T16" fmla="*/ 12 w 55"/>
                <a:gd name="T17" fmla="*/ 3 h 14"/>
                <a:gd name="T18" fmla="*/ 10 w 55"/>
                <a:gd name="T19" fmla="*/ 3 h 14"/>
                <a:gd name="T20" fmla="*/ 9 w 55"/>
                <a:gd name="T21" fmla="*/ 3 h 14"/>
                <a:gd name="T22" fmla="*/ 7 w 55"/>
                <a:gd name="T23" fmla="*/ 3 h 14"/>
                <a:gd name="T24" fmla="*/ 4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9" name="Freeform 20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12 w 54"/>
                <a:gd name="T1" fmla="*/ 2 h 23"/>
                <a:gd name="T2" fmla="*/ 11 w 54"/>
                <a:gd name="T3" fmla="*/ 2 h 23"/>
                <a:gd name="T4" fmla="*/ 9 w 54"/>
                <a:gd name="T5" fmla="*/ 2 h 23"/>
                <a:gd name="T6" fmla="*/ 8 w 54"/>
                <a:gd name="T7" fmla="*/ 2 h 23"/>
                <a:gd name="T8" fmla="*/ 5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6 w 54"/>
                <a:gd name="T25" fmla="*/ 2 h 23"/>
                <a:gd name="T26" fmla="*/ 8 w 54"/>
                <a:gd name="T27" fmla="*/ 2 h 23"/>
                <a:gd name="T28" fmla="*/ 9 w 54"/>
                <a:gd name="T29" fmla="*/ 2 h 23"/>
                <a:gd name="T30" fmla="*/ 11 w 54"/>
                <a:gd name="T31" fmla="*/ 2 h 23"/>
                <a:gd name="T32" fmla="*/ 12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0" name="Freeform 21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13 h 52"/>
                <a:gd name="T2" fmla="*/ 2 w 10"/>
                <a:gd name="T3" fmla="*/ 11 h 52"/>
                <a:gd name="T4" fmla="*/ 2 w 10"/>
                <a:gd name="T5" fmla="*/ 7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5 h 52"/>
                <a:gd name="T14" fmla="*/ 2 w 10"/>
                <a:gd name="T15" fmla="*/ 11 h 52"/>
                <a:gd name="T16" fmla="*/ 2 w 10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1" name="Freeform 22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1 w 31"/>
                <a:gd name="T1" fmla="*/ 20 h 44"/>
                <a:gd name="T2" fmla="*/ 9 w 31"/>
                <a:gd name="T3" fmla="*/ 17 h 44"/>
                <a:gd name="T4" fmla="*/ 6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9 h 44"/>
                <a:gd name="T18" fmla="*/ 5 w 31"/>
                <a:gd name="T19" fmla="*/ 14 h 44"/>
                <a:gd name="T20" fmla="*/ 7 w 31"/>
                <a:gd name="T21" fmla="*/ 17 h 44"/>
                <a:gd name="T22" fmla="*/ 10 w 31"/>
                <a:gd name="T23" fmla="*/ 19 h 44"/>
                <a:gd name="T24" fmla="*/ 11 w 31"/>
                <a:gd name="T25" fmla="*/ 2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2" name="Freeform 23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7 w 69"/>
                <a:gd name="T7" fmla="*/ 1 h 15"/>
                <a:gd name="T8" fmla="*/ 10 w 69"/>
                <a:gd name="T9" fmla="*/ 0 h 15"/>
                <a:gd name="T10" fmla="*/ 13 w 69"/>
                <a:gd name="T11" fmla="*/ 0 h 15"/>
                <a:gd name="T12" fmla="*/ 15 w 69"/>
                <a:gd name="T13" fmla="*/ 2 h 15"/>
                <a:gd name="T14" fmla="*/ 17 w 69"/>
                <a:gd name="T15" fmla="*/ 5 h 15"/>
                <a:gd name="T16" fmla="*/ 18 w 69"/>
                <a:gd name="T17" fmla="*/ 7 h 15"/>
                <a:gd name="T18" fmla="*/ 17 w 69"/>
                <a:gd name="T19" fmla="*/ 7 h 15"/>
                <a:gd name="T20" fmla="*/ 17 w 69"/>
                <a:gd name="T21" fmla="*/ 7 h 15"/>
                <a:gd name="T22" fmla="*/ 14 w 69"/>
                <a:gd name="T23" fmla="*/ 7 h 15"/>
                <a:gd name="T24" fmla="*/ 10 w 69"/>
                <a:gd name="T25" fmla="*/ 7 h 15"/>
                <a:gd name="T26" fmla="*/ 8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3" name="Freeform 24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4 w 63"/>
                <a:gd name="T7" fmla="*/ 3 h 28"/>
                <a:gd name="T8" fmla="*/ 7 w 63"/>
                <a:gd name="T9" fmla="*/ 3 h 28"/>
                <a:gd name="T10" fmla="*/ 8 w 63"/>
                <a:gd name="T11" fmla="*/ 3 h 28"/>
                <a:gd name="T12" fmla="*/ 9 w 63"/>
                <a:gd name="T13" fmla="*/ 3 h 28"/>
                <a:gd name="T14" fmla="*/ 11 w 63"/>
                <a:gd name="T15" fmla="*/ 3 h 28"/>
                <a:gd name="T16" fmla="*/ 11 w 63"/>
                <a:gd name="T17" fmla="*/ 4 h 28"/>
                <a:gd name="T18" fmla="*/ 11 w 63"/>
                <a:gd name="T19" fmla="*/ 5 h 28"/>
                <a:gd name="T20" fmla="*/ 9 w 63"/>
                <a:gd name="T21" fmla="*/ 5 h 28"/>
                <a:gd name="T22" fmla="*/ 8 w 63"/>
                <a:gd name="T23" fmla="*/ 4 h 28"/>
                <a:gd name="T24" fmla="*/ 7 w 63"/>
                <a:gd name="T25" fmla="*/ 3 h 28"/>
                <a:gd name="T26" fmla="*/ 4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4" name="Freeform 25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4 w 64"/>
                <a:gd name="T9" fmla="*/ 0 h 15"/>
                <a:gd name="T10" fmla="*/ 7 w 64"/>
                <a:gd name="T11" fmla="*/ 0 h 15"/>
                <a:gd name="T12" fmla="*/ 8 w 64"/>
                <a:gd name="T13" fmla="*/ 1 h 15"/>
                <a:gd name="T14" fmla="*/ 9 w 64"/>
                <a:gd name="T15" fmla="*/ 3 h 15"/>
                <a:gd name="T16" fmla="*/ 10 w 64"/>
                <a:gd name="T17" fmla="*/ 7 h 15"/>
                <a:gd name="T18" fmla="*/ 10 w 64"/>
                <a:gd name="T19" fmla="*/ 7 h 15"/>
                <a:gd name="T20" fmla="*/ 9 w 64"/>
                <a:gd name="T21" fmla="*/ 7 h 15"/>
                <a:gd name="T22" fmla="*/ 8 w 64"/>
                <a:gd name="T23" fmla="*/ 7 h 15"/>
                <a:gd name="T24" fmla="*/ 7 w 64"/>
                <a:gd name="T25" fmla="*/ 7 h 15"/>
                <a:gd name="T26" fmla="*/ 5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5" name="Freeform 26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6 w 66"/>
                <a:gd name="T7" fmla="*/ 2 h 20"/>
                <a:gd name="T8" fmla="*/ 10 w 66"/>
                <a:gd name="T9" fmla="*/ 2 h 20"/>
                <a:gd name="T10" fmla="*/ 12 w 66"/>
                <a:gd name="T11" fmla="*/ 0 h 20"/>
                <a:gd name="T12" fmla="*/ 15 w 66"/>
                <a:gd name="T13" fmla="*/ 0 h 20"/>
                <a:gd name="T14" fmla="*/ 18 w 66"/>
                <a:gd name="T15" fmla="*/ 1 h 20"/>
                <a:gd name="T16" fmla="*/ 19 w 66"/>
                <a:gd name="T17" fmla="*/ 2 h 20"/>
                <a:gd name="T18" fmla="*/ 19 w 66"/>
                <a:gd name="T19" fmla="*/ 2 h 20"/>
                <a:gd name="T20" fmla="*/ 18 w 66"/>
                <a:gd name="T21" fmla="*/ 2 h 20"/>
                <a:gd name="T22" fmla="*/ 16 w 66"/>
                <a:gd name="T23" fmla="*/ 2 h 20"/>
                <a:gd name="T24" fmla="*/ 13 w 66"/>
                <a:gd name="T25" fmla="*/ 2 h 20"/>
                <a:gd name="T26" fmla="*/ 10 w 66"/>
                <a:gd name="T27" fmla="*/ 2 h 20"/>
                <a:gd name="T28" fmla="*/ 6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6" name="Freeform 27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15 h 26"/>
                <a:gd name="T2" fmla="*/ 3 w 65"/>
                <a:gd name="T3" fmla="*/ 13 h 26"/>
                <a:gd name="T4" fmla="*/ 3 w 65"/>
                <a:gd name="T5" fmla="*/ 13 h 26"/>
                <a:gd name="T6" fmla="*/ 5 w 65"/>
                <a:gd name="T7" fmla="*/ 8 h 26"/>
                <a:gd name="T8" fmla="*/ 7 w 65"/>
                <a:gd name="T9" fmla="*/ 4 h 26"/>
                <a:gd name="T10" fmla="*/ 9 w 65"/>
                <a:gd name="T11" fmla="*/ 1 h 26"/>
                <a:gd name="T12" fmla="*/ 10 w 65"/>
                <a:gd name="T13" fmla="*/ 0 h 26"/>
                <a:gd name="T14" fmla="*/ 12 w 65"/>
                <a:gd name="T15" fmla="*/ 1 h 26"/>
                <a:gd name="T16" fmla="*/ 12 w 65"/>
                <a:gd name="T17" fmla="*/ 3 h 26"/>
                <a:gd name="T18" fmla="*/ 12 w 65"/>
                <a:gd name="T19" fmla="*/ 6 h 26"/>
                <a:gd name="T20" fmla="*/ 12 w 65"/>
                <a:gd name="T21" fmla="*/ 10 h 26"/>
                <a:gd name="T22" fmla="*/ 10 w 65"/>
                <a:gd name="T23" fmla="*/ 13 h 26"/>
                <a:gd name="T24" fmla="*/ 8 w 65"/>
                <a:gd name="T25" fmla="*/ 13 h 26"/>
                <a:gd name="T26" fmla="*/ 6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5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7" name="Freeform 28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10 h 40"/>
                <a:gd name="T2" fmla="*/ 4 w 66"/>
                <a:gd name="T3" fmla="*/ 8 h 40"/>
                <a:gd name="T4" fmla="*/ 4 w 66"/>
                <a:gd name="T5" fmla="*/ 7 h 40"/>
                <a:gd name="T6" fmla="*/ 6 w 66"/>
                <a:gd name="T7" fmla="*/ 4 h 40"/>
                <a:gd name="T8" fmla="*/ 9 w 66"/>
                <a:gd name="T9" fmla="*/ 4 h 40"/>
                <a:gd name="T10" fmla="*/ 11 w 66"/>
                <a:gd name="T11" fmla="*/ 4 h 40"/>
                <a:gd name="T12" fmla="*/ 13 w 66"/>
                <a:gd name="T13" fmla="*/ 1 h 40"/>
                <a:gd name="T14" fmla="*/ 15 w 66"/>
                <a:gd name="T15" fmla="*/ 0 h 40"/>
                <a:gd name="T16" fmla="*/ 16 w 66"/>
                <a:gd name="T17" fmla="*/ 3 h 40"/>
                <a:gd name="T18" fmla="*/ 16 w 66"/>
                <a:gd name="T19" fmla="*/ 4 h 40"/>
                <a:gd name="T20" fmla="*/ 15 w 66"/>
                <a:gd name="T21" fmla="*/ 4 h 40"/>
                <a:gd name="T22" fmla="*/ 12 w 66"/>
                <a:gd name="T23" fmla="*/ 4 h 40"/>
                <a:gd name="T24" fmla="*/ 10 w 66"/>
                <a:gd name="T25" fmla="*/ 6 h 40"/>
                <a:gd name="T26" fmla="*/ 7 w 66"/>
                <a:gd name="T27" fmla="*/ 7 h 40"/>
                <a:gd name="T28" fmla="*/ 4 w 66"/>
                <a:gd name="T29" fmla="*/ 8 h 40"/>
                <a:gd name="T30" fmla="*/ 4 w 66"/>
                <a:gd name="T31" fmla="*/ 9 h 40"/>
                <a:gd name="T32" fmla="*/ 0 w 66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8" name="Freeform 29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12 h 54"/>
                <a:gd name="T2" fmla="*/ 3 w 67"/>
                <a:gd name="T3" fmla="*/ 10 h 54"/>
                <a:gd name="T4" fmla="*/ 3 w 67"/>
                <a:gd name="T5" fmla="*/ 9 h 54"/>
                <a:gd name="T6" fmla="*/ 4 w 67"/>
                <a:gd name="T7" fmla="*/ 6 h 54"/>
                <a:gd name="T8" fmla="*/ 7 w 67"/>
                <a:gd name="T9" fmla="*/ 3 h 54"/>
                <a:gd name="T10" fmla="*/ 8 w 67"/>
                <a:gd name="T11" fmla="*/ 3 h 54"/>
                <a:gd name="T12" fmla="*/ 10 w 67"/>
                <a:gd name="T13" fmla="*/ 2 h 54"/>
                <a:gd name="T14" fmla="*/ 10 w 67"/>
                <a:gd name="T15" fmla="*/ 0 h 54"/>
                <a:gd name="T16" fmla="*/ 12 w 67"/>
                <a:gd name="T17" fmla="*/ 2 h 54"/>
                <a:gd name="T18" fmla="*/ 12 w 67"/>
                <a:gd name="T19" fmla="*/ 3 h 54"/>
                <a:gd name="T20" fmla="*/ 10 w 67"/>
                <a:gd name="T21" fmla="*/ 3 h 54"/>
                <a:gd name="T22" fmla="*/ 9 w 67"/>
                <a:gd name="T23" fmla="*/ 5 h 54"/>
                <a:gd name="T24" fmla="*/ 7 w 67"/>
                <a:gd name="T25" fmla="*/ 7 h 54"/>
                <a:gd name="T26" fmla="*/ 5 w 67"/>
                <a:gd name="T27" fmla="*/ 9 h 54"/>
                <a:gd name="T28" fmla="*/ 3 w 67"/>
                <a:gd name="T29" fmla="*/ 10 h 54"/>
                <a:gd name="T30" fmla="*/ 3 w 67"/>
                <a:gd name="T31" fmla="*/ 11 h 54"/>
                <a:gd name="T32" fmla="*/ 0 w 67"/>
                <a:gd name="T33" fmla="*/ 1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9" name="Freeform 30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16 h 61"/>
                <a:gd name="T2" fmla="*/ 4 w 69"/>
                <a:gd name="T3" fmla="*/ 14 h 61"/>
                <a:gd name="T4" fmla="*/ 4 w 69"/>
                <a:gd name="T5" fmla="*/ 12 h 61"/>
                <a:gd name="T6" fmla="*/ 6 w 69"/>
                <a:gd name="T7" fmla="*/ 9 h 61"/>
                <a:gd name="T8" fmla="*/ 9 w 69"/>
                <a:gd name="T9" fmla="*/ 5 h 61"/>
                <a:gd name="T10" fmla="*/ 11 w 69"/>
                <a:gd name="T11" fmla="*/ 4 h 61"/>
                <a:gd name="T12" fmla="*/ 15 w 69"/>
                <a:gd name="T13" fmla="*/ 3 h 61"/>
                <a:gd name="T14" fmla="*/ 17 w 69"/>
                <a:gd name="T15" fmla="*/ 0 h 61"/>
                <a:gd name="T16" fmla="*/ 18 w 69"/>
                <a:gd name="T17" fmla="*/ 2 h 61"/>
                <a:gd name="T18" fmla="*/ 18 w 69"/>
                <a:gd name="T19" fmla="*/ 4 h 61"/>
                <a:gd name="T20" fmla="*/ 17 w 69"/>
                <a:gd name="T21" fmla="*/ 4 h 61"/>
                <a:gd name="T22" fmla="*/ 14 w 69"/>
                <a:gd name="T23" fmla="*/ 6 h 61"/>
                <a:gd name="T24" fmla="*/ 10 w 69"/>
                <a:gd name="T25" fmla="*/ 9 h 61"/>
                <a:gd name="T26" fmla="*/ 8 w 69"/>
                <a:gd name="T27" fmla="*/ 11 h 61"/>
                <a:gd name="T28" fmla="*/ 4 w 69"/>
                <a:gd name="T29" fmla="*/ 12 h 61"/>
                <a:gd name="T30" fmla="*/ 4 w 69"/>
                <a:gd name="T31" fmla="*/ 15 h 61"/>
                <a:gd name="T32" fmla="*/ 0 w 69"/>
                <a:gd name="T33" fmla="*/ 1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0" name="Freeform 31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14 h 73"/>
                <a:gd name="T2" fmla="*/ 4 w 65"/>
                <a:gd name="T3" fmla="*/ 12 h 73"/>
                <a:gd name="T4" fmla="*/ 4 w 65"/>
                <a:gd name="T5" fmla="*/ 10 h 73"/>
                <a:gd name="T6" fmla="*/ 4 w 65"/>
                <a:gd name="T7" fmla="*/ 8 h 73"/>
                <a:gd name="T8" fmla="*/ 6 w 65"/>
                <a:gd name="T9" fmla="*/ 6 h 73"/>
                <a:gd name="T10" fmla="*/ 9 w 65"/>
                <a:gd name="T11" fmla="*/ 3 h 73"/>
                <a:gd name="T12" fmla="*/ 11 w 65"/>
                <a:gd name="T13" fmla="*/ 3 h 73"/>
                <a:gd name="T14" fmla="*/ 12 w 65"/>
                <a:gd name="T15" fmla="*/ 2 h 73"/>
                <a:gd name="T16" fmla="*/ 15 w 65"/>
                <a:gd name="T17" fmla="*/ 0 h 73"/>
                <a:gd name="T18" fmla="*/ 16 w 65"/>
                <a:gd name="T19" fmla="*/ 3 h 73"/>
                <a:gd name="T20" fmla="*/ 14 w 65"/>
                <a:gd name="T21" fmla="*/ 3 h 73"/>
                <a:gd name="T22" fmla="*/ 12 w 65"/>
                <a:gd name="T23" fmla="*/ 4 h 73"/>
                <a:gd name="T24" fmla="*/ 10 w 65"/>
                <a:gd name="T25" fmla="*/ 7 h 73"/>
                <a:gd name="T26" fmla="*/ 7 w 65"/>
                <a:gd name="T27" fmla="*/ 9 h 73"/>
                <a:gd name="T28" fmla="*/ 4 w 65"/>
                <a:gd name="T29" fmla="*/ 11 h 73"/>
                <a:gd name="T30" fmla="*/ 4 w 65"/>
                <a:gd name="T31" fmla="*/ 14 h 73"/>
                <a:gd name="T32" fmla="*/ 0 w 65"/>
                <a:gd name="T33" fmla="*/ 1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1" name="Freeform 32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12 w 32"/>
                <a:gd name="T1" fmla="*/ 1 h 79"/>
                <a:gd name="T2" fmla="*/ 12 w 32"/>
                <a:gd name="T3" fmla="*/ 4 h 79"/>
                <a:gd name="T4" fmla="*/ 11 w 32"/>
                <a:gd name="T5" fmla="*/ 4 h 79"/>
                <a:gd name="T6" fmla="*/ 10 w 32"/>
                <a:gd name="T7" fmla="*/ 8 h 79"/>
                <a:gd name="T8" fmla="*/ 7 w 32"/>
                <a:gd name="T9" fmla="*/ 11 h 79"/>
                <a:gd name="T10" fmla="*/ 5 w 32"/>
                <a:gd name="T11" fmla="*/ 14 h 79"/>
                <a:gd name="T12" fmla="*/ 5 w 32"/>
                <a:gd name="T13" fmla="*/ 19 h 79"/>
                <a:gd name="T14" fmla="*/ 5 w 32"/>
                <a:gd name="T15" fmla="*/ 22 h 79"/>
                <a:gd name="T16" fmla="*/ 3 w 32"/>
                <a:gd name="T17" fmla="*/ 25 h 79"/>
                <a:gd name="T18" fmla="*/ 0 w 32"/>
                <a:gd name="T19" fmla="*/ 21 h 79"/>
                <a:gd name="T20" fmla="*/ 1 w 32"/>
                <a:gd name="T21" fmla="*/ 17 h 79"/>
                <a:gd name="T22" fmla="*/ 4 w 32"/>
                <a:gd name="T23" fmla="*/ 13 h 79"/>
                <a:gd name="T24" fmla="*/ 5 w 32"/>
                <a:gd name="T25" fmla="*/ 9 h 79"/>
                <a:gd name="T26" fmla="*/ 5 w 32"/>
                <a:gd name="T27" fmla="*/ 4 h 79"/>
                <a:gd name="T28" fmla="*/ 6 w 32"/>
                <a:gd name="T29" fmla="*/ 4 h 79"/>
                <a:gd name="T30" fmla="*/ 10 w 32"/>
                <a:gd name="T31" fmla="*/ 0 h 79"/>
                <a:gd name="T32" fmla="*/ 12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2" name="Freeform 33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1 w 31"/>
                <a:gd name="T1" fmla="*/ 0 h 79"/>
                <a:gd name="T2" fmla="*/ 11 w 31"/>
                <a:gd name="T3" fmla="*/ 3 h 79"/>
                <a:gd name="T4" fmla="*/ 10 w 31"/>
                <a:gd name="T5" fmla="*/ 3 h 79"/>
                <a:gd name="T6" fmla="*/ 9 w 31"/>
                <a:gd name="T7" fmla="*/ 4 h 79"/>
                <a:gd name="T8" fmla="*/ 6 w 31"/>
                <a:gd name="T9" fmla="*/ 7 h 79"/>
                <a:gd name="T10" fmla="*/ 5 w 31"/>
                <a:gd name="T11" fmla="*/ 9 h 79"/>
                <a:gd name="T12" fmla="*/ 5 w 31"/>
                <a:gd name="T13" fmla="*/ 12 h 79"/>
                <a:gd name="T14" fmla="*/ 5 w 31"/>
                <a:gd name="T15" fmla="*/ 14 h 79"/>
                <a:gd name="T16" fmla="*/ 2 w 31"/>
                <a:gd name="T17" fmla="*/ 15 h 79"/>
                <a:gd name="T18" fmla="*/ 0 w 31"/>
                <a:gd name="T19" fmla="*/ 13 h 79"/>
                <a:gd name="T20" fmla="*/ 0 w 31"/>
                <a:gd name="T21" fmla="*/ 10 h 79"/>
                <a:gd name="T22" fmla="*/ 3 w 31"/>
                <a:gd name="T23" fmla="*/ 8 h 79"/>
                <a:gd name="T24" fmla="*/ 5 w 31"/>
                <a:gd name="T25" fmla="*/ 5 h 79"/>
                <a:gd name="T26" fmla="*/ 5 w 31"/>
                <a:gd name="T27" fmla="*/ 3 h 79"/>
                <a:gd name="T28" fmla="*/ 5 w 31"/>
                <a:gd name="T29" fmla="*/ 3 h 79"/>
                <a:gd name="T30" fmla="*/ 9 w 31"/>
                <a:gd name="T31" fmla="*/ 0 h 79"/>
                <a:gd name="T32" fmla="*/ 11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3" name="Freeform 34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14 w 81"/>
                <a:gd name="T1" fmla="*/ 90 h 395"/>
                <a:gd name="T2" fmla="*/ 14 w 81"/>
                <a:gd name="T3" fmla="*/ 90 h 395"/>
                <a:gd name="T4" fmla="*/ 14 w 81"/>
                <a:gd name="T5" fmla="*/ 91 h 395"/>
                <a:gd name="T6" fmla="*/ 16 w 81"/>
                <a:gd name="T7" fmla="*/ 92 h 395"/>
                <a:gd name="T8" fmla="*/ 16 w 81"/>
                <a:gd name="T9" fmla="*/ 92 h 395"/>
                <a:gd name="T10" fmla="*/ 10 w 81"/>
                <a:gd name="T11" fmla="*/ 78 h 395"/>
                <a:gd name="T12" fmla="*/ 7 w 81"/>
                <a:gd name="T13" fmla="*/ 65 h 395"/>
                <a:gd name="T14" fmla="*/ 4 w 81"/>
                <a:gd name="T15" fmla="*/ 53 h 395"/>
                <a:gd name="T16" fmla="*/ 3 w 81"/>
                <a:gd name="T17" fmla="*/ 40 h 395"/>
                <a:gd name="T18" fmla="*/ 3 w 81"/>
                <a:gd name="T19" fmla="*/ 29 h 395"/>
                <a:gd name="T20" fmla="*/ 3 w 81"/>
                <a:gd name="T21" fmla="*/ 18 h 395"/>
                <a:gd name="T22" fmla="*/ 3 w 81"/>
                <a:gd name="T23" fmla="*/ 9 h 395"/>
                <a:gd name="T24" fmla="*/ 3 w 81"/>
                <a:gd name="T25" fmla="*/ 0 h 395"/>
                <a:gd name="T26" fmla="*/ 3 w 81"/>
                <a:gd name="T27" fmla="*/ 7 h 395"/>
                <a:gd name="T28" fmla="*/ 2 w 81"/>
                <a:gd name="T29" fmla="*/ 17 h 395"/>
                <a:gd name="T30" fmla="*/ 0 w 81"/>
                <a:gd name="T31" fmla="*/ 28 h 395"/>
                <a:gd name="T32" fmla="*/ 3 w 81"/>
                <a:gd name="T33" fmla="*/ 41 h 395"/>
                <a:gd name="T34" fmla="*/ 3 w 81"/>
                <a:gd name="T35" fmla="*/ 56 h 395"/>
                <a:gd name="T36" fmla="*/ 5 w 81"/>
                <a:gd name="T37" fmla="*/ 69 h 395"/>
                <a:gd name="T38" fmla="*/ 9 w 81"/>
                <a:gd name="T39" fmla="*/ 81 h 395"/>
                <a:gd name="T40" fmla="*/ 14 w 81"/>
                <a:gd name="T41" fmla="*/ 90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4" name="Freeform 35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16 w 60"/>
                <a:gd name="T1" fmla="*/ 1 h 54"/>
                <a:gd name="T2" fmla="*/ 15 w 60"/>
                <a:gd name="T3" fmla="*/ 0 h 54"/>
                <a:gd name="T4" fmla="*/ 13 w 60"/>
                <a:gd name="T5" fmla="*/ 1 h 54"/>
                <a:gd name="T6" fmla="*/ 11 w 60"/>
                <a:gd name="T7" fmla="*/ 4 h 54"/>
                <a:gd name="T8" fmla="*/ 8 w 60"/>
                <a:gd name="T9" fmla="*/ 4 h 54"/>
                <a:gd name="T10" fmla="*/ 5 w 60"/>
                <a:gd name="T11" fmla="*/ 5 h 54"/>
                <a:gd name="T12" fmla="*/ 4 w 60"/>
                <a:gd name="T13" fmla="*/ 8 h 54"/>
                <a:gd name="T14" fmla="*/ 4 w 60"/>
                <a:gd name="T15" fmla="*/ 11 h 54"/>
                <a:gd name="T16" fmla="*/ 0 w 60"/>
                <a:gd name="T17" fmla="*/ 15 h 54"/>
                <a:gd name="T18" fmla="*/ 4 w 60"/>
                <a:gd name="T19" fmla="*/ 13 h 54"/>
                <a:gd name="T20" fmla="*/ 4 w 60"/>
                <a:gd name="T21" fmla="*/ 11 h 54"/>
                <a:gd name="T22" fmla="*/ 6 w 60"/>
                <a:gd name="T23" fmla="*/ 9 h 54"/>
                <a:gd name="T24" fmla="*/ 9 w 60"/>
                <a:gd name="T25" fmla="*/ 7 h 54"/>
                <a:gd name="T26" fmla="*/ 11 w 60"/>
                <a:gd name="T27" fmla="*/ 4 h 54"/>
                <a:gd name="T28" fmla="*/ 14 w 60"/>
                <a:gd name="T29" fmla="*/ 4 h 54"/>
                <a:gd name="T30" fmla="*/ 15 w 60"/>
                <a:gd name="T31" fmla="*/ 4 h 54"/>
                <a:gd name="T32" fmla="*/ 1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5" name="Freeform 36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11 w 70"/>
                <a:gd name="T1" fmla="*/ 2 h 71"/>
                <a:gd name="T2" fmla="*/ 10 w 70"/>
                <a:gd name="T3" fmla="*/ 0 h 71"/>
                <a:gd name="T4" fmla="*/ 9 w 70"/>
                <a:gd name="T5" fmla="*/ 2 h 71"/>
                <a:gd name="T6" fmla="*/ 7 w 70"/>
                <a:gd name="T7" fmla="*/ 4 h 71"/>
                <a:gd name="T8" fmla="*/ 6 w 70"/>
                <a:gd name="T9" fmla="*/ 4 h 71"/>
                <a:gd name="T10" fmla="*/ 4 w 70"/>
                <a:gd name="T11" fmla="*/ 9 h 71"/>
                <a:gd name="T12" fmla="*/ 3 w 70"/>
                <a:gd name="T13" fmla="*/ 12 h 71"/>
                <a:gd name="T14" fmla="*/ 3 w 70"/>
                <a:gd name="T15" fmla="*/ 16 h 71"/>
                <a:gd name="T16" fmla="*/ 0 w 70"/>
                <a:gd name="T17" fmla="*/ 20 h 71"/>
                <a:gd name="T18" fmla="*/ 3 w 70"/>
                <a:gd name="T19" fmla="*/ 18 h 71"/>
                <a:gd name="T20" fmla="*/ 3 w 70"/>
                <a:gd name="T21" fmla="*/ 16 h 71"/>
                <a:gd name="T22" fmla="*/ 4 w 70"/>
                <a:gd name="T23" fmla="*/ 13 h 71"/>
                <a:gd name="T24" fmla="*/ 7 w 70"/>
                <a:gd name="T25" fmla="*/ 11 h 71"/>
                <a:gd name="T26" fmla="*/ 8 w 70"/>
                <a:gd name="T27" fmla="*/ 7 h 71"/>
                <a:gd name="T28" fmla="*/ 9 w 70"/>
                <a:gd name="T29" fmla="*/ 4 h 71"/>
                <a:gd name="T30" fmla="*/ 10 w 70"/>
                <a:gd name="T31" fmla="*/ 4 h 71"/>
                <a:gd name="T32" fmla="*/ 11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6" name="Freeform 37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20 w 77"/>
                <a:gd name="T1" fmla="*/ 2 h 62"/>
                <a:gd name="T2" fmla="*/ 18 w 77"/>
                <a:gd name="T3" fmla="*/ 0 h 62"/>
                <a:gd name="T4" fmla="*/ 16 w 77"/>
                <a:gd name="T5" fmla="*/ 1 h 62"/>
                <a:gd name="T6" fmla="*/ 13 w 77"/>
                <a:gd name="T7" fmla="*/ 3 h 62"/>
                <a:gd name="T8" fmla="*/ 10 w 77"/>
                <a:gd name="T9" fmla="*/ 3 h 62"/>
                <a:gd name="T10" fmla="*/ 6 w 77"/>
                <a:gd name="T11" fmla="*/ 6 h 62"/>
                <a:gd name="T12" fmla="*/ 4 w 77"/>
                <a:gd name="T13" fmla="*/ 8 h 62"/>
                <a:gd name="T14" fmla="*/ 4 w 77"/>
                <a:gd name="T15" fmla="*/ 10 h 62"/>
                <a:gd name="T16" fmla="*/ 0 w 77"/>
                <a:gd name="T17" fmla="*/ 14 h 62"/>
                <a:gd name="T18" fmla="*/ 4 w 77"/>
                <a:gd name="T19" fmla="*/ 13 h 62"/>
                <a:gd name="T20" fmla="*/ 4 w 77"/>
                <a:gd name="T21" fmla="*/ 11 h 62"/>
                <a:gd name="T22" fmla="*/ 8 w 77"/>
                <a:gd name="T23" fmla="*/ 9 h 62"/>
                <a:gd name="T24" fmla="*/ 11 w 77"/>
                <a:gd name="T25" fmla="*/ 8 h 62"/>
                <a:gd name="T26" fmla="*/ 14 w 77"/>
                <a:gd name="T27" fmla="*/ 5 h 62"/>
                <a:gd name="T28" fmla="*/ 18 w 77"/>
                <a:gd name="T29" fmla="*/ 3 h 62"/>
                <a:gd name="T30" fmla="*/ 19 w 77"/>
                <a:gd name="T31" fmla="*/ 3 h 62"/>
                <a:gd name="T32" fmla="*/ 20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7" name="Freeform 38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20 w 71"/>
                <a:gd name="T1" fmla="*/ 2 h 54"/>
                <a:gd name="T2" fmla="*/ 18 w 71"/>
                <a:gd name="T3" fmla="*/ 0 h 54"/>
                <a:gd name="T4" fmla="*/ 16 w 71"/>
                <a:gd name="T5" fmla="*/ 2 h 54"/>
                <a:gd name="T6" fmla="*/ 13 w 71"/>
                <a:gd name="T7" fmla="*/ 3 h 54"/>
                <a:gd name="T8" fmla="*/ 10 w 71"/>
                <a:gd name="T9" fmla="*/ 3 h 54"/>
                <a:gd name="T10" fmla="*/ 6 w 71"/>
                <a:gd name="T11" fmla="*/ 5 h 54"/>
                <a:gd name="T12" fmla="*/ 4 w 71"/>
                <a:gd name="T13" fmla="*/ 8 h 54"/>
                <a:gd name="T14" fmla="*/ 3 w 71"/>
                <a:gd name="T15" fmla="*/ 9 h 54"/>
                <a:gd name="T16" fmla="*/ 0 w 71"/>
                <a:gd name="T17" fmla="*/ 12 h 54"/>
                <a:gd name="T18" fmla="*/ 4 w 71"/>
                <a:gd name="T19" fmla="*/ 10 h 54"/>
                <a:gd name="T20" fmla="*/ 4 w 71"/>
                <a:gd name="T21" fmla="*/ 10 h 54"/>
                <a:gd name="T22" fmla="*/ 9 w 71"/>
                <a:gd name="T23" fmla="*/ 9 h 54"/>
                <a:gd name="T24" fmla="*/ 12 w 71"/>
                <a:gd name="T25" fmla="*/ 7 h 54"/>
                <a:gd name="T26" fmla="*/ 15 w 71"/>
                <a:gd name="T27" fmla="*/ 5 h 54"/>
                <a:gd name="T28" fmla="*/ 18 w 71"/>
                <a:gd name="T29" fmla="*/ 3 h 54"/>
                <a:gd name="T30" fmla="*/ 19 w 71"/>
                <a:gd name="T31" fmla="*/ 3 h 54"/>
                <a:gd name="T32" fmla="*/ 20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8" name="Freeform 39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15 w 64"/>
                <a:gd name="T1" fmla="*/ 3 h 38"/>
                <a:gd name="T2" fmla="*/ 14 w 64"/>
                <a:gd name="T3" fmla="*/ 0 h 38"/>
                <a:gd name="T4" fmla="*/ 12 w 64"/>
                <a:gd name="T5" fmla="*/ 0 h 38"/>
                <a:gd name="T6" fmla="*/ 11 w 64"/>
                <a:gd name="T7" fmla="*/ 2 h 38"/>
                <a:gd name="T8" fmla="*/ 9 w 64"/>
                <a:gd name="T9" fmla="*/ 3 h 38"/>
                <a:gd name="T10" fmla="*/ 5 w 64"/>
                <a:gd name="T11" fmla="*/ 3 h 38"/>
                <a:gd name="T12" fmla="*/ 4 w 64"/>
                <a:gd name="T13" fmla="*/ 3 h 38"/>
                <a:gd name="T14" fmla="*/ 4 w 64"/>
                <a:gd name="T15" fmla="*/ 6 h 38"/>
                <a:gd name="T16" fmla="*/ 0 w 64"/>
                <a:gd name="T17" fmla="*/ 9 h 38"/>
                <a:gd name="T18" fmla="*/ 4 w 64"/>
                <a:gd name="T19" fmla="*/ 8 h 38"/>
                <a:gd name="T20" fmla="*/ 4 w 64"/>
                <a:gd name="T21" fmla="*/ 7 h 38"/>
                <a:gd name="T22" fmla="*/ 7 w 64"/>
                <a:gd name="T23" fmla="*/ 6 h 38"/>
                <a:gd name="T24" fmla="*/ 9 w 64"/>
                <a:gd name="T25" fmla="*/ 5 h 38"/>
                <a:gd name="T26" fmla="*/ 11 w 64"/>
                <a:gd name="T27" fmla="*/ 3 h 38"/>
                <a:gd name="T28" fmla="*/ 14 w 64"/>
                <a:gd name="T29" fmla="*/ 3 h 38"/>
                <a:gd name="T30" fmla="*/ 15 w 64"/>
                <a:gd name="T31" fmla="*/ 3 h 38"/>
                <a:gd name="T32" fmla="*/ 1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9" name="Freeform 40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9 w 49"/>
                <a:gd name="T1" fmla="*/ 2 h 28"/>
                <a:gd name="T2" fmla="*/ 8 w 49"/>
                <a:gd name="T3" fmla="*/ 0 h 28"/>
                <a:gd name="T4" fmla="*/ 7 w 49"/>
                <a:gd name="T5" fmla="*/ 0 h 28"/>
                <a:gd name="T6" fmla="*/ 6 w 49"/>
                <a:gd name="T7" fmla="*/ 1 h 28"/>
                <a:gd name="T8" fmla="*/ 4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11 h 28"/>
                <a:gd name="T16" fmla="*/ 0 w 49"/>
                <a:gd name="T17" fmla="*/ 13 h 28"/>
                <a:gd name="T18" fmla="*/ 3 w 49"/>
                <a:gd name="T19" fmla="*/ 12 h 28"/>
                <a:gd name="T20" fmla="*/ 3 w 49"/>
                <a:gd name="T21" fmla="*/ 11 h 28"/>
                <a:gd name="T22" fmla="*/ 3 w 49"/>
                <a:gd name="T23" fmla="*/ 9 h 28"/>
                <a:gd name="T24" fmla="*/ 5 w 49"/>
                <a:gd name="T25" fmla="*/ 7 h 28"/>
                <a:gd name="T26" fmla="*/ 7 w 49"/>
                <a:gd name="T27" fmla="*/ 7 h 28"/>
                <a:gd name="T28" fmla="*/ 8 w 49"/>
                <a:gd name="T29" fmla="*/ 7 h 28"/>
                <a:gd name="T30" fmla="*/ 8 w 49"/>
                <a:gd name="T31" fmla="*/ 5 h 28"/>
                <a:gd name="T32" fmla="*/ 9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0" name="Freeform 41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5 w 33"/>
                <a:gd name="T1" fmla="*/ 1 h 22"/>
                <a:gd name="T2" fmla="*/ 4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4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4 w 33"/>
                <a:gd name="T27" fmla="*/ 3 h 22"/>
                <a:gd name="T28" fmla="*/ 5 w 33"/>
                <a:gd name="T29" fmla="*/ 3 h 22"/>
                <a:gd name="T30" fmla="*/ 5 w 33"/>
                <a:gd name="T31" fmla="*/ 3 h 22"/>
                <a:gd name="T32" fmla="*/ 5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1" name="Freeform 42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16 w 65"/>
                <a:gd name="T1" fmla="*/ 3 h 64"/>
                <a:gd name="T2" fmla="*/ 15 w 65"/>
                <a:gd name="T3" fmla="*/ 0 h 64"/>
                <a:gd name="T4" fmla="*/ 13 w 65"/>
                <a:gd name="T5" fmla="*/ 2 h 64"/>
                <a:gd name="T6" fmla="*/ 11 w 65"/>
                <a:gd name="T7" fmla="*/ 3 h 64"/>
                <a:gd name="T8" fmla="*/ 9 w 65"/>
                <a:gd name="T9" fmla="*/ 3 h 64"/>
                <a:gd name="T10" fmla="*/ 6 w 65"/>
                <a:gd name="T11" fmla="*/ 4 h 64"/>
                <a:gd name="T12" fmla="*/ 4 w 65"/>
                <a:gd name="T13" fmla="*/ 6 h 64"/>
                <a:gd name="T14" fmla="*/ 4 w 65"/>
                <a:gd name="T15" fmla="*/ 8 h 64"/>
                <a:gd name="T16" fmla="*/ 0 w 65"/>
                <a:gd name="T17" fmla="*/ 10 h 64"/>
                <a:gd name="T18" fmla="*/ 4 w 65"/>
                <a:gd name="T19" fmla="*/ 9 h 64"/>
                <a:gd name="T20" fmla="*/ 4 w 65"/>
                <a:gd name="T21" fmla="*/ 8 h 64"/>
                <a:gd name="T22" fmla="*/ 6 w 65"/>
                <a:gd name="T23" fmla="*/ 7 h 64"/>
                <a:gd name="T24" fmla="*/ 9 w 65"/>
                <a:gd name="T25" fmla="*/ 5 h 64"/>
                <a:gd name="T26" fmla="*/ 11 w 65"/>
                <a:gd name="T27" fmla="*/ 4 h 64"/>
                <a:gd name="T28" fmla="*/ 14 w 65"/>
                <a:gd name="T29" fmla="*/ 3 h 64"/>
                <a:gd name="T30" fmla="*/ 15 w 65"/>
                <a:gd name="T31" fmla="*/ 3 h 64"/>
                <a:gd name="T32" fmla="*/ 1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2" name="Freeform 43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13 w 52"/>
                <a:gd name="T1" fmla="*/ 2 h 50"/>
                <a:gd name="T2" fmla="*/ 13 w 52"/>
                <a:gd name="T3" fmla="*/ 0 h 50"/>
                <a:gd name="T4" fmla="*/ 12 w 52"/>
                <a:gd name="T5" fmla="*/ 1 h 50"/>
                <a:gd name="T6" fmla="*/ 10 w 52"/>
                <a:gd name="T7" fmla="*/ 4 h 50"/>
                <a:gd name="T8" fmla="*/ 8 w 52"/>
                <a:gd name="T9" fmla="*/ 4 h 50"/>
                <a:gd name="T10" fmla="*/ 5 w 52"/>
                <a:gd name="T11" fmla="*/ 4 h 50"/>
                <a:gd name="T12" fmla="*/ 4 w 52"/>
                <a:gd name="T13" fmla="*/ 7 h 50"/>
                <a:gd name="T14" fmla="*/ 4 w 52"/>
                <a:gd name="T15" fmla="*/ 10 h 50"/>
                <a:gd name="T16" fmla="*/ 0 w 52"/>
                <a:gd name="T17" fmla="*/ 12 h 50"/>
                <a:gd name="T18" fmla="*/ 4 w 52"/>
                <a:gd name="T19" fmla="*/ 11 h 50"/>
                <a:gd name="T20" fmla="*/ 4 w 52"/>
                <a:gd name="T21" fmla="*/ 10 h 50"/>
                <a:gd name="T22" fmla="*/ 6 w 52"/>
                <a:gd name="T23" fmla="*/ 8 h 50"/>
                <a:gd name="T24" fmla="*/ 9 w 52"/>
                <a:gd name="T25" fmla="*/ 6 h 50"/>
                <a:gd name="T26" fmla="*/ 11 w 52"/>
                <a:gd name="T27" fmla="*/ 4 h 50"/>
                <a:gd name="T28" fmla="*/ 12 w 52"/>
                <a:gd name="T29" fmla="*/ 4 h 50"/>
                <a:gd name="T30" fmla="*/ 13 w 52"/>
                <a:gd name="T31" fmla="*/ 4 h 50"/>
                <a:gd name="T32" fmla="*/ 13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3" name="Freeform 44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20 w 71"/>
                <a:gd name="T1" fmla="*/ 1 h 53"/>
                <a:gd name="T2" fmla="*/ 18 w 71"/>
                <a:gd name="T3" fmla="*/ 0 h 53"/>
                <a:gd name="T4" fmla="*/ 16 w 71"/>
                <a:gd name="T5" fmla="*/ 2 h 53"/>
                <a:gd name="T6" fmla="*/ 13 w 71"/>
                <a:gd name="T7" fmla="*/ 5 h 53"/>
                <a:gd name="T8" fmla="*/ 10 w 71"/>
                <a:gd name="T9" fmla="*/ 5 h 53"/>
                <a:gd name="T10" fmla="*/ 6 w 71"/>
                <a:gd name="T11" fmla="*/ 8 h 53"/>
                <a:gd name="T12" fmla="*/ 4 w 71"/>
                <a:gd name="T13" fmla="*/ 11 h 53"/>
                <a:gd name="T14" fmla="*/ 4 w 71"/>
                <a:gd name="T15" fmla="*/ 14 h 53"/>
                <a:gd name="T16" fmla="*/ 0 w 71"/>
                <a:gd name="T17" fmla="*/ 18 h 53"/>
                <a:gd name="T18" fmla="*/ 4 w 71"/>
                <a:gd name="T19" fmla="*/ 16 h 53"/>
                <a:gd name="T20" fmla="*/ 4 w 71"/>
                <a:gd name="T21" fmla="*/ 14 h 53"/>
                <a:gd name="T22" fmla="*/ 9 w 71"/>
                <a:gd name="T23" fmla="*/ 13 h 53"/>
                <a:gd name="T24" fmla="*/ 12 w 71"/>
                <a:gd name="T25" fmla="*/ 10 h 53"/>
                <a:gd name="T26" fmla="*/ 15 w 71"/>
                <a:gd name="T27" fmla="*/ 8 h 53"/>
                <a:gd name="T28" fmla="*/ 18 w 71"/>
                <a:gd name="T29" fmla="*/ 5 h 53"/>
                <a:gd name="T30" fmla="*/ 19 w 71"/>
                <a:gd name="T31" fmla="*/ 5 h 53"/>
                <a:gd name="T32" fmla="*/ 20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4" name="Freeform 45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16 w 60"/>
                <a:gd name="T1" fmla="*/ 3 h 41"/>
                <a:gd name="T2" fmla="*/ 15 w 60"/>
                <a:gd name="T3" fmla="*/ 0 h 41"/>
                <a:gd name="T4" fmla="*/ 13 w 60"/>
                <a:gd name="T5" fmla="*/ 1 h 41"/>
                <a:gd name="T6" fmla="*/ 10 w 60"/>
                <a:gd name="T7" fmla="*/ 3 h 41"/>
                <a:gd name="T8" fmla="*/ 8 w 60"/>
                <a:gd name="T9" fmla="*/ 3 h 41"/>
                <a:gd name="T10" fmla="*/ 4 w 60"/>
                <a:gd name="T11" fmla="*/ 3 h 41"/>
                <a:gd name="T12" fmla="*/ 4 w 60"/>
                <a:gd name="T13" fmla="*/ 5 h 41"/>
                <a:gd name="T14" fmla="*/ 3 w 60"/>
                <a:gd name="T15" fmla="*/ 6 h 41"/>
                <a:gd name="T16" fmla="*/ 0 w 60"/>
                <a:gd name="T17" fmla="*/ 8 h 41"/>
                <a:gd name="T18" fmla="*/ 4 w 60"/>
                <a:gd name="T19" fmla="*/ 7 h 41"/>
                <a:gd name="T20" fmla="*/ 4 w 60"/>
                <a:gd name="T21" fmla="*/ 6 h 41"/>
                <a:gd name="T22" fmla="*/ 6 w 60"/>
                <a:gd name="T23" fmla="*/ 5 h 41"/>
                <a:gd name="T24" fmla="*/ 9 w 60"/>
                <a:gd name="T25" fmla="*/ 4 h 41"/>
                <a:gd name="T26" fmla="*/ 11 w 60"/>
                <a:gd name="T27" fmla="*/ 3 h 41"/>
                <a:gd name="T28" fmla="*/ 13 w 60"/>
                <a:gd name="T29" fmla="*/ 3 h 41"/>
                <a:gd name="T30" fmla="*/ 15 w 60"/>
                <a:gd name="T31" fmla="*/ 3 h 41"/>
                <a:gd name="T32" fmla="*/ 1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5" name="Freeform 46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20 h 61"/>
                <a:gd name="T2" fmla="*/ 3 w 8"/>
                <a:gd name="T3" fmla="*/ 15 h 61"/>
                <a:gd name="T4" fmla="*/ 0 w 8"/>
                <a:gd name="T5" fmla="*/ 9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9 h 61"/>
                <a:gd name="T14" fmla="*/ 4 w 8"/>
                <a:gd name="T15" fmla="*/ 14 h 61"/>
                <a:gd name="T16" fmla="*/ 4 w 8"/>
                <a:gd name="T17" fmla="*/ 2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6" name="Freeform 47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12 w 65"/>
                <a:gd name="T1" fmla="*/ 21 h 85"/>
                <a:gd name="T2" fmla="*/ 12 w 65"/>
                <a:gd name="T3" fmla="*/ 19 h 85"/>
                <a:gd name="T4" fmla="*/ 10 w 65"/>
                <a:gd name="T5" fmla="*/ 16 h 85"/>
                <a:gd name="T6" fmla="*/ 9 w 65"/>
                <a:gd name="T7" fmla="*/ 11 h 85"/>
                <a:gd name="T8" fmla="*/ 7 w 65"/>
                <a:gd name="T9" fmla="*/ 8 h 85"/>
                <a:gd name="T10" fmla="*/ 4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8 h 85"/>
                <a:gd name="T24" fmla="*/ 5 w 65"/>
                <a:gd name="T25" fmla="*/ 10 h 85"/>
                <a:gd name="T26" fmla="*/ 8 w 65"/>
                <a:gd name="T27" fmla="*/ 14 h 85"/>
                <a:gd name="T28" fmla="*/ 10 w 65"/>
                <a:gd name="T29" fmla="*/ 17 h 85"/>
                <a:gd name="T30" fmla="*/ 12 w 65"/>
                <a:gd name="T31" fmla="*/ 19 h 85"/>
                <a:gd name="T32" fmla="*/ 12 w 65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7" name="Freeform 48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14 w 68"/>
                <a:gd name="T1" fmla="*/ 17 h 77"/>
                <a:gd name="T2" fmla="*/ 13 w 68"/>
                <a:gd name="T3" fmla="*/ 15 h 77"/>
                <a:gd name="T4" fmla="*/ 11 w 68"/>
                <a:gd name="T5" fmla="*/ 12 h 77"/>
                <a:gd name="T6" fmla="*/ 9 w 68"/>
                <a:gd name="T7" fmla="*/ 9 h 77"/>
                <a:gd name="T8" fmla="*/ 7 w 68"/>
                <a:gd name="T9" fmla="*/ 6 h 77"/>
                <a:gd name="T10" fmla="*/ 4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4 h 77"/>
                <a:gd name="T22" fmla="*/ 3 w 68"/>
                <a:gd name="T23" fmla="*/ 7 h 77"/>
                <a:gd name="T24" fmla="*/ 7 w 68"/>
                <a:gd name="T25" fmla="*/ 9 h 77"/>
                <a:gd name="T26" fmla="*/ 9 w 68"/>
                <a:gd name="T27" fmla="*/ 11 h 77"/>
                <a:gd name="T28" fmla="*/ 11 w 68"/>
                <a:gd name="T29" fmla="*/ 14 h 77"/>
                <a:gd name="T30" fmla="*/ 13 w 68"/>
                <a:gd name="T31" fmla="*/ 15 h 77"/>
                <a:gd name="T32" fmla="*/ 14 w 68"/>
                <a:gd name="T33" fmla="*/ 17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8" name="Freeform 49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14 w 73"/>
                <a:gd name="T1" fmla="*/ 19 h 70"/>
                <a:gd name="T2" fmla="*/ 13 w 73"/>
                <a:gd name="T3" fmla="*/ 16 h 70"/>
                <a:gd name="T4" fmla="*/ 11 w 73"/>
                <a:gd name="T5" fmla="*/ 12 h 70"/>
                <a:gd name="T6" fmla="*/ 9 w 73"/>
                <a:gd name="T7" fmla="*/ 9 h 70"/>
                <a:gd name="T8" fmla="*/ 7 w 73"/>
                <a:gd name="T9" fmla="*/ 6 h 70"/>
                <a:gd name="T10" fmla="*/ 4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7 h 70"/>
                <a:gd name="T24" fmla="*/ 7 w 73"/>
                <a:gd name="T25" fmla="*/ 10 h 70"/>
                <a:gd name="T26" fmla="*/ 9 w 73"/>
                <a:gd name="T27" fmla="*/ 12 h 70"/>
                <a:gd name="T28" fmla="*/ 12 w 73"/>
                <a:gd name="T29" fmla="*/ 15 h 70"/>
                <a:gd name="T30" fmla="*/ 14 w 73"/>
                <a:gd name="T31" fmla="*/ 17 h 70"/>
                <a:gd name="T32" fmla="*/ 14 w 73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9" name="Freeform 50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15 w 69"/>
                <a:gd name="T1" fmla="*/ 11 h 53"/>
                <a:gd name="T2" fmla="*/ 13 w 69"/>
                <a:gd name="T3" fmla="*/ 10 h 53"/>
                <a:gd name="T4" fmla="*/ 11 w 69"/>
                <a:gd name="T5" fmla="*/ 8 h 53"/>
                <a:gd name="T6" fmla="*/ 9 w 69"/>
                <a:gd name="T7" fmla="*/ 5 h 53"/>
                <a:gd name="T8" fmla="*/ 7 w 69"/>
                <a:gd name="T9" fmla="*/ 3 h 53"/>
                <a:gd name="T10" fmla="*/ 4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5 h 53"/>
                <a:gd name="T24" fmla="*/ 7 w 69"/>
                <a:gd name="T25" fmla="*/ 7 h 53"/>
                <a:gd name="T26" fmla="*/ 9 w 69"/>
                <a:gd name="T27" fmla="*/ 8 h 53"/>
                <a:gd name="T28" fmla="*/ 11 w 69"/>
                <a:gd name="T29" fmla="*/ 9 h 53"/>
                <a:gd name="T30" fmla="*/ 13 w 69"/>
                <a:gd name="T31" fmla="*/ 10 h 53"/>
                <a:gd name="T32" fmla="*/ 15 w 69"/>
                <a:gd name="T33" fmla="*/ 1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0" name="Freeform 51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14 w 67"/>
                <a:gd name="T1" fmla="*/ 9 h 49"/>
                <a:gd name="T2" fmla="*/ 13 w 67"/>
                <a:gd name="T3" fmla="*/ 8 h 49"/>
                <a:gd name="T4" fmla="*/ 10 w 67"/>
                <a:gd name="T5" fmla="*/ 6 h 49"/>
                <a:gd name="T6" fmla="*/ 8 w 67"/>
                <a:gd name="T7" fmla="*/ 4 h 49"/>
                <a:gd name="T8" fmla="*/ 6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4 w 67"/>
                <a:gd name="T23" fmla="*/ 5 h 49"/>
                <a:gd name="T24" fmla="*/ 7 w 67"/>
                <a:gd name="T25" fmla="*/ 6 h 49"/>
                <a:gd name="T26" fmla="*/ 9 w 67"/>
                <a:gd name="T27" fmla="*/ 7 h 49"/>
                <a:gd name="T28" fmla="*/ 11 w 67"/>
                <a:gd name="T29" fmla="*/ 8 h 49"/>
                <a:gd name="T30" fmla="*/ 13 w 67"/>
                <a:gd name="T31" fmla="*/ 8 h 49"/>
                <a:gd name="T32" fmla="*/ 14 w 67"/>
                <a:gd name="T33" fmla="*/ 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1" name="Freeform 52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12 w 59"/>
                <a:gd name="T1" fmla="*/ 10 h 25"/>
                <a:gd name="T2" fmla="*/ 10 w 59"/>
                <a:gd name="T3" fmla="*/ 8 h 25"/>
                <a:gd name="T4" fmla="*/ 9 w 59"/>
                <a:gd name="T5" fmla="*/ 6 h 25"/>
                <a:gd name="T6" fmla="*/ 7 w 59"/>
                <a:gd name="T7" fmla="*/ 6 h 25"/>
                <a:gd name="T8" fmla="*/ 5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8 h 25"/>
                <a:gd name="T24" fmla="*/ 5 w 59"/>
                <a:gd name="T25" fmla="*/ 8 h 25"/>
                <a:gd name="T26" fmla="*/ 7 w 59"/>
                <a:gd name="T27" fmla="*/ 8 h 25"/>
                <a:gd name="T28" fmla="*/ 9 w 59"/>
                <a:gd name="T29" fmla="*/ 9 h 25"/>
                <a:gd name="T30" fmla="*/ 10 w 59"/>
                <a:gd name="T31" fmla="*/ 9 h 25"/>
                <a:gd name="T32" fmla="*/ 12 w 59"/>
                <a:gd name="T33" fmla="*/ 1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2" name="Freeform 53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13 w 52"/>
                <a:gd name="T1" fmla="*/ 2 h 13"/>
                <a:gd name="T2" fmla="*/ 12 w 52"/>
                <a:gd name="T3" fmla="*/ 2 h 13"/>
                <a:gd name="T4" fmla="*/ 11 w 52"/>
                <a:gd name="T5" fmla="*/ 2 h 13"/>
                <a:gd name="T6" fmla="*/ 9 w 52"/>
                <a:gd name="T7" fmla="*/ 2 h 13"/>
                <a:gd name="T8" fmla="*/ 6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6 w 52"/>
                <a:gd name="T25" fmla="*/ 2 h 13"/>
                <a:gd name="T26" fmla="*/ 8 w 52"/>
                <a:gd name="T27" fmla="*/ 2 h 13"/>
                <a:gd name="T28" fmla="*/ 10 w 52"/>
                <a:gd name="T29" fmla="*/ 2 h 13"/>
                <a:gd name="T30" fmla="*/ 12 w 52"/>
                <a:gd name="T31" fmla="*/ 2 h 13"/>
                <a:gd name="T32" fmla="*/ 13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3" name="Freeform 54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10 w 51"/>
                <a:gd name="T1" fmla="*/ 3 h 14"/>
                <a:gd name="T2" fmla="*/ 9 w 51"/>
                <a:gd name="T3" fmla="*/ 3 h 14"/>
                <a:gd name="T4" fmla="*/ 8 w 51"/>
                <a:gd name="T5" fmla="*/ 3 h 14"/>
                <a:gd name="T6" fmla="*/ 6 w 51"/>
                <a:gd name="T7" fmla="*/ 2 h 14"/>
                <a:gd name="T8" fmla="*/ 4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5 w 51"/>
                <a:gd name="T27" fmla="*/ 3 h 14"/>
                <a:gd name="T28" fmla="*/ 7 w 51"/>
                <a:gd name="T29" fmla="*/ 3 h 14"/>
                <a:gd name="T30" fmla="*/ 8 w 51"/>
                <a:gd name="T31" fmla="*/ 3 h 14"/>
                <a:gd name="T32" fmla="*/ 10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4" name="Freeform 55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12 w 50"/>
                <a:gd name="T1" fmla="*/ 4 h 16"/>
                <a:gd name="T2" fmla="*/ 11 w 50"/>
                <a:gd name="T3" fmla="*/ 4 h 16"/>
                <a:gd name="T4" fmla="*/ 11 w 50"/>
                <a:gd name="T5" fmla="*/ 4 h 16"/>
                <a:gd name="T6" fmla="*/ 9 w 50"/>
                <a:gd name="T7" fmla="*/ 4 h 16"/>
                <a:gd name="T8" fmla="*/ 7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7 w 50"/>
                <a:gd name="T27" fmla="*/ 4 h 16"/>
                <a:gd name="T28" fmla="*/ 9 w 50"/>
                <a:gd name="T29" fmla="*/ 4 h 16"/>
                <a:gd name="T30" fmla="*/ 11 w 50"/>
                <a:gd name="T31" fmla="*/ 4 h 16"/>
                <a:gd name="T32" fmla="*/ 12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5" name="Freeform 56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8 w 56"/>
                <a:gd name="T1" fmla="*/ 7 h 15"/>
                <a:gd name="T2" fmla="*/ 8 w 56"/>
                <a:gd name="T3" fmla="*/ 7 h 15"/>
                <a:gd name="T4" fmla="*/ 7 w 56"/>
                <a:gd name="T5" fmla="*/ 7 h 15"/>
                <a:gd name="T6" fmla="*/ 6 w 56"/>
                <a:gd name="T7" fmla="*/ 5 h 15"/>
                <a:gd name="T8" fmla="*/ 4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5 w 56"/>
                <a:gd name="T27" fmla="*/ 7 h 15"/>
                <a:gd name="T28" fmla="*/ 6 w 56"/>
                <a:gd name="T29" fmla="*/ 7 h 15"/>
                <a:gd name="T30" fmla="*/ 8 w 56"/>
                <a:gd name="T31" fmla="*/ 7 h 15"/>
                <a:gd name="T32" fmla="*/ 8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6" name="Freeform 57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6 h 86"/>
                <a:gd name="T8" fmla="*/ 7 w 52"/>
                <a:gd name="T9" fmla="*/ 8 h 86"/>
                <a:gd name="T10" fmla="*/ 10 w 52"/>
                <a:gd name="T11" fmla="*/ 11 h 86"/>
                <a:gd name="T12" fmla="*/ 12 w 52"/>
                <a:gd name="T13" fmla="*/ 14 h 86"/>
                <a:gd name="T14" fmla="*/ 13 w 52"/>
                <a:gd name="T15" fmla="*/ 17 h 86"/>
                <a:gd name="T16" fmla="*/ 13 w 52"/>
                <a:gd name="T17" fmla="*/ 19 h 86"/>
                <a:gd name="T18" fmla="*/ 13 w 52"/>
                <a:gd name="T19" fmla="*/ 16 h 86"/>
                <a:gd name="T20" fmla="*/ 12 w 52"/>
                <a:gd name="T21" fmla="*/ 13 h 86"/>
                <a:gd name="T22" fmla="*/ 10 w 52"/>
                <a:gd name="T23" fmla="*/ 9 h 86"/>
                <a:gd name="T24" fmla="*/ 8 w 52"/>
                <a:gd name="T25" fmla="*/ 6 h 86"/>
                <a:gd name="T26" fmla="*/ 5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7" name="Freeform 58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6 w 34"/>
                <a:gd name="T1" fmla="*/ 14 h 62"/>
                <a:gd name="T2" fmla="*/ 5 w 34"/>
                <a:gd name="T3" fmla="*/ 9 h 62"/>
                <a:gd name="T4" fmla="*/ 3 w 34"/>
                <a:gd name="T5" fmla="*/ 4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4 h 62"/>
                <a:gd name="T16" fmla="*/ 3 w 34"/>
                <a:gd name="T17" fmla="*/ 7 h 62"/>
                <a:gd name="T18" fmla="*/ 3 w 34"/>
                <a:gd name="T19" fmla="*/ 9 h 62"/>
                <a:gd name="T20" fmla="*/ 5 w 34"/>
                <a:gd name="T21" fmla="*/ 10 h 62"/>
                <a:gd name="T22" fmla="*/ 6 w 34"/>
                <a:gd name="T23" fmla="*/ 12 h 62"/>
                <a:gd name="T24" fmla="*/ 6 w 34"/>
                <a:gd name="T25" fmla="*/ 1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8" name="Freeform 59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4 w 95"/>
                <a:gd name="T1" fmla="*/ 77 h 330"/>
                <a:gd name="T2" fmla="*/ 4 w 95"/>
                <a:gd name="T3" fmla="*/ 77 h 330"/>
                <a:gd name="T4" fmla="*/ 4 w 95"/>
                <a:gd name="T5" fmla="*/ 77 h 330"/>
                <a:gd name="T6" fmla="*/ 3 w 95"/>
                <a:gd name="T7" fmla="*/ 77 h 330"/>
                <a:gd name="T8" fmla="*/ 0 w 95"/>
                <a:gd name="T9" fmla="*/ 77 h 330"/>
                <a:gd name="T10" fmla="*/ 9 w 95"/>
                <a:gd name="T11" fmla="*/ 67 h 330"/>
                <a:gd name="T12" fmla="*/ 16 w 95"/>
                <a:gd name="T13" fmla="*/ 57 h 330"/>
                <a:gd name="T14" fmla="*/ 19 w 95"/>
                <a:gd name="T15" fmla="*/ 46 h 330"/>
                <a:gd name="T16" fmla="*/ 21 w 95"/>
                <a:gd name="T17" fmla="*/ 35 h 330"/>
                <a:gd name="T18" fmla="*/ 21 w 95"/>
                <a:gd name="T19" fmla="*/ 26 h 330"/>
                <a:gd name="T20" fmla="*/ 21 w 95"/>
                <a:gd name="T21" fmla="*/ 16 h 330"/>
                <a:gd name="T22" fmla="*/ 21 w 95"/>
                <a:gd name="T23" fmla="*/ 8 h 330"/>
                <a:gd name="T24" fmla="*/ 19 w 95"/>
                <a:gd name="T25" fmla="*/ 0 h 330"/>
                <a:gd name="T26" fmla="*/ 22 w 95"/>
                <a:gd name="T27" fmla="*/ 6 h 330"/>
                <a:gd name="T28" fmla="*/ 24 w 95"/>
                <a:gd name="T29" fmla="*/ 15 h 330"/>
                <a:gd name="T30" fmla="*/ 24 w 95"/>
                <a:gd name="T31" fmla="*/ 26 h 330"/>
                <a:gd name="T32" fmla="*/ 24 w 95"/>
                <a:gd name="T33" fmla="*/ 38 h 330"/>
                <a:gd name="T34" fmla="*/ 21 w 95"/>
                <a:gd name="T35" fmla="*/ 50 h 330"/>
                <a:gd name="T36" fmla="*/ 17 w 95"/>
                <a:gd name="T37" fmla="*/ 60 h 330"/>
                <a:gd name="T38" fmla="*/ 11 w 95"/>
                <a:gd name="T39" fmla="*/ 70 h 330"/>
                <a:gd name="T40" fmla="*/ 4 w 95"/>
                <a:gd name="T41" fmla="*/ 7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9" name="Freeform 60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22 w 64"/>
                <a:gd name="T1" fmla="*/ 10 h 46"/>
                <a:gd name="T2" fmla="*/ 20 w 64"/>
                <a:gd name="T3" fmla="*/ 8 h 46"/>
                <a:gd name="T4" fmla="*/ 16 w 64"/>
                <a:gd name="T5" fmla="*/ 6 h 46"/>
                <a:gd name="T6" fmla="*/ 14 w 64"/>
                <a:gd name="T7" fmla="*/ 4 h 46"/>
                <a:gd name="T8" fmla="*/ 11 w 64"/>
                <a:gd name="T9" fmla="*/ 3 h 46"/>
                <a:gd name="T10" fmla="*/ 6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8 w 64"/>
                <a:gd name="T25" fmla="*/ 4 h 46"/>
                <a:gd name="T26" fmla="*/ 12 w 64"/>
                <a:gd name="T27" fmla="*/ 6 h 46"/>
                <a:gd name="T28" fmla="*/ 15 w 64"/>
                <a:gd name="T29" fmla="*/ 7 h 46"/>
                <a:gd name="T30" fmla="*/ 19 w 64"/>
                <a:gd name="T31" fmla="*/ 9 h 46"/>
                <a:gd name="T32" fmla="*/ 22 w 64"/>
                <a:gd name="T33" fmla="*/ 1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0" name="Freeform 61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6 w 78"/>
                <a:gd name="T7" fmla="*/ 3 h 68"/>
                <a:gd name="T8" fmla="*/ 10 w 78"/>
                <a:gd name="T9" fmla="*/ 3 h 68"/>
                <a:gd name="T10" fmla="*/ 13 w 78"/>
                <a:gd name="T11" fmla="*/ 6 h 68"/>
                <a:gd name="T12" fmla="*/ 17 w 78"/>
                <a:gd name="T13" fmla="*/ 9 h 68"/>
                <a:gd name="T14" fmla="*/ 19 w 78"/>
                <a:gd name="T15" fmla="*/ 11 h 68"/>
                <a:gd name="T16" fmla="*/ 20 w 78"/>
                <a:gd name="T17" fmla="*/ 14 h 68"/>
                <a:gd name="T18" fmla="*/ 18 w 78"/>
                <a:gd name="T19" fmla="*/ 13 h 68"/>
                <a:gd name="T20" fmla="*/ 15 w 78"/>
                <a:gd name="T21" fmla="*/ 10 h 68"/>
                <a:gd name="T22" fmla="*/ 12 w 78"/>
                <a:gd name="T23" fmla="*/ 9 h 68"/>
                <a:gd name="T24" fmla="*/ 9 w 78"/>
                <a:gd name="T25" fmla="*/ 7 h 68"/>
                <a:gd name="T26" fmla="*/ 4 w 78"/>
                <a:gd name="T27" fmla="*/ 4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1" name="Freeform 62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6 w 91"/>
                <a:gd name="T7" fmla="*/ 4 h 85"/>
                <a:gd name="T8" fmla="*/ 9 w 91"/>
                <a:gd name="T9" fmla="*/ 8 h 85"/>
                <a:gd name="T10" fmla="*/ 12 w 91"/>
                <a:gd name="T11" fmla="*/ 12 h 85"/>
                <a:gd name="T12" fmla="*/ 15 w 91"/>
                <a:gd name="T13" fmla="*/ 17 h 85"/>
                <a:gd name="T14" fmla="*/ 17 w 91"/>
                <a:gd name="T15" fmla="*/ 21 h 85"/>
                <a:gd name="T16" fmla="*/ 20 w 91"/>
                <a:gd name="T17" fmla="*/ 25 h 85"/>
                <a:gd name="T18" fmla="*/ 17 w 91"/>
                <a:gd name="T19" fmla="*/ 23 h 85"/>
                <a:gd name="T20" fmla="*/ 15 w 91"/>
                <a:gd name="T21" fmla="*/ 20 h 85"/>
                <a:gd name="T22" fmla="*/ 12 w 91"/>
                <a:gd name="T23" fmla="*/ 17 h 85"/>
                <a:gd name="T24" fmla="*/ 9 w 91"/>
                <a:gd name="T25" fmla="*/ 12 h 85"/>
                <a:gd name="T26" fmla="*/ 5 w 91"/>
                <a:gd name="T27" fmla="*/ 9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2" name="Freeform 63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4 w 101"/>
                <a:gd name="T5" fmla="*/ 4 h 78"/>
                <a:gd name="T6" fmla="*/ 8 w 101"/>
                <a:gd name="T7" fmla="*/ 4 h 78"/>
                <a:gd name="T8" fmla="*/ 11 w 101"/>
                <a:gd name="T9" fmla="*/ 8 h 78"/>
                <a:gd name="T10" fmla="*/ 15 w 101"/>
                <a:gd name="T11" fmla="*/ 12 h 78"/>
                <a:gd name="T12" fmla="*/ 18 w 101"/>
                <a:gd name="T13" fmla="*/ 16 h 78"/>
                <a:gd name="T14" fmla="*/ 21 w 101"/>
                <a:gd name="T15" fmla="*/ 20 h 78"/>
                <a:gd name="T16" fmla="*/ 22 w 101"/>
                <a:gd name="T17" fmla="*/ 24 h 78"/>
                <a:gd name="T18" fmla="*/ 21 w 101"/>
                <a:gd name="T19" fmla="*/ 22 h 78"/>
                <a:gd name="T20" fmla="*/ 17 w 101"/>
                <a:gd name="T21" fmla="*/ 20 h 78"/>
                <a:gd name="T22" fmla="*/ 14 w 101"/>
                <a:gd name="T23" fmla="*/ 16 h 78"/>
                <a:gd name="T24" fmla="*/ 10 w 101"/>
                <a:gd name="T25" fmla="*/ 12 h 78"/>
                <a:gd name="T26" fmla="*/ 6 w 101"/>
                <a:gd name="T27" fmla="*/ 8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3" name="Freeform 64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7 w 91"/>
                <a:gd name="T7" fmla="*/ 4 h 69"/>
                <a:gd name="T8" fmla="*/ 10 w 91"/>
                <a:gd name="T9" fmla="*/ 6 h 69"/>
                <a:gd name="T10" fmla="*/ 13 w 91"/>
                <a:gd name="T11" fmla="*/ 9 h 69"/>
                <a:gd name="T12" fmla="*/ 16 w 91"/>
                <a:gd name="T13" fmla="*/ 12 h 69"/>
                <a:gd name="T14" fmla="*/ 18 w 91"/>
                <a:gd name="T15" fmla="*/ 15 h 69"/>
                <a:gd name="T16" fmla="*/ 20 w 91"/>
                <a:gd name="T17" fmla="*/ 18 h 69"/>
                <a:gd name="T18" fmla="*/ 17 w 91"/>
                <a:gd name="T19" fmla="*/ 17 h 69"/>
                <a:gd name="T20" fmla="*/ 15 w 91"/>
                <a:gd name="T21" fmla="*/ 15 h 69"/>
                <a:gd name="T22" fmla="*/ 11 w 91"/>
                <a:gd name="T23" fmla="*/ 11 h 69"/>
                <a:gd name="T24" fmla="*/ 8 w 91"/>
                <a:gd name="T25" fmla="*/ 9 h 69"/>
                <a:gd name="T26" fmla="*/ 4 w 91"/>
                <a:gd name="T27" fmla="*/ 6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4" name="Freeform 65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7 w 75"/>
                <a:gd name="T7" fmla="*/ 4 h 58"/>
                <a:gd name="T8" fmla="*/ 11 w 75"/>
                <a:gd name="T9" fmla="*/ 4 h 58"/>
                <a:gd name="T10" fmla="*/ 15 w 75"/>
                <a:gd name="T11" fmla="*/ 5 h 58"/>
                <a:gd name="T12" fmla="*/ 17 w 75"/>
                <a:gd name="T13" fmla="*/ 9 h 58"/>
                <a:gd name="T14" fmla="*/ 21 w 75"/>
                <a:gd name="T15" fmla="*/ 11 h 58"/>
                <a:gd name="T16" fmla="*/ 21 w 75"/>
                <a:gd name="T17" fmla="*/ 14 h 58"/>
                <a:gd name="T18" fmla="*/ 19 w 75"/>
                <a:gd name="T19" fmla="*/ 12 h 58"/>
                <a:gd name="T20" fmla="*/ 17 w 75"/>
                <a:gd name="T21" fmla="*/ 11 h 58"/>
                <a:gd name="T22" fmla="*/ 12 w 75"/>
                <a:gd name="T23" fmla="*/ 9 h 58"/>
                <a:gd name="T24" fmla="*/ 9 w 75"/>
                <a:gd name="T25" fmla="*/ 7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5" name="Freeform 66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7 w 46"/>
                <a:gd name="T9" fmla="*/ 0 h 15"/>
                <a:gd name="T10" fmla="*/ 10 w 46"/>
                <a:gd name="T11" fmla="*/ 2 h 15"/>
                <a:gd name="T12" fmla="*/ 11 w 46"/>
                <a:gd name="T13" fmla="*/ 4 h 15"/>
                <a:gd name="T14" fmla="*/ 12 w 46"/>
                <a:gd name="T15" fmla="*/ 7 h 15"/>
                <a:gd name="T16" fmla="*/ 13 w 46"/>
                <a:gd name="T17" fmla="*/ 7 h 15"/>
                <a:gd name="T18" fmla="*/ 12 w 46"/>
                <a:gd name="T19" fmla="*/ 7 h 15"/>
                <a:gd name="T20" fmla="*/ 10 w 46"/>
                <a:gd name="T21" fmla="*/ 7 h 15"/>
                <a:gd name="T22" fmla="*/ 7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6" name="Freeform 67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6 w 84"/>
                <a:gd name="T7" fmla="*/ 4 h 76"/>
                <a:gd name="T8" fmla="*/ 9 w 84"/>
                <a:gd name="T9" fmla="*/ 5 h 76"/>
                <a:gd name="T10" fmla="*/ 11 w 84"/>
                <a:gd name="T11" fmla="*/ 9 h 76"/>
                <a:gd name="T12" fmla="*/ 14 w 84"/>
                <a:gd name="T13" fmla="*/ 12 h 76"/>
                <a:gd name="T14" fmla="*/ 16 w 84"/>
                <a:gd name="T15" fmla="*/ 16 h 76"/>
                <a:gd name="T16" fmla="*/ 18 w 84"/>
                <a:gd name="T17" fmla="*/ 19 h 76"/>
                <a:gd name="T18" fmla="*/ 16 w 84"/>
                <a:gd name="T19" fmla="*/ 18 h 76"/>
                <a:gd name="T20" fmla="*/ 14 w 84"/>
                <a:gd name="T21" fmla="*/ 16 h 76"/>
                <a:gd name="T22" fmla="*/ 11 w 84"/>
                <a:gd name="T23" fmla="*/ 12 h 76"/>
                <a:gd name="T24" fmla="*/ 8 w 84"/>
                <a:gd name="T25" fmla="*/ 10 h 76"/>
                <a:gd name="T26" fmla="*/ 5 w 84"/>
                <a:gd name="T27" fmla="*/ 7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7" name="Freeform 68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8 w 96"/>
                <a:gd name="T7" fmla="*/ 4 h 77"/>
                <a:gd name="T8" fmla="*/ 11 w 96"/>
                <a:gd name="T9" fmla="*/ 6 h 77"/>
                <a:gd name="T10" fmla="*/ 15 w 96"/>
                <a:gd name="T11" fmla="*/ 10 h 77"/>
                <a:gd name="T12" fmla="*/ 18 w 96"/>
                <a:gd name="T13" fmla="*/ 12 h 77"/>
                <a:gd name="T14" fmla="*/ 21 w 96"/>
                <a:gd name="T15" fmla="*/ 16 h 77"/>
                <a:gd name="T16" fmla="*/ 23 w 96"/>
                <a:gd name="T17" fmla="*/ 20 h 77"/>
                <a:gd name="T18" fmla="*/ 21 w 96"/>
                <a:gd name="T19" fmla="*/ 18 h 77"/>
                <a:gd name="T20" fmla="*/ 18 w 96"/>
                <a:gd name="T21" fmla="*/ 16 h 77"/>
                <a:gd name="T22" fmla="*/ 14 w 96"/>
                <a:gd name="T23" fmla="*/ 13 h 77"/>
                <a:gd name="T24" fmla="*/ 10 w 96"/>
                <a:gd name="T25" fmla="*/ 10 h 77"/>
                <a:gd name="T26" fmla="*/ 6 w 96"/>
                <a:gd name="T27" fmla="*/ 7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8" name="Freeform 69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5 w 93"/>
                <a:gd name="T7" fmla="*/ 4 h 57"/>
                <a:gd name="T8" fmla="*/ 8 w 93"/>
                <a:gd name="T9" fmla="*/ 4 h 57"/>
                <a:gd name="T10" fmla="*/ 11 w 93"/>
                <a:gd name="T11" fmla="*/ 7 h 57"/>
                <a:gd name="T12" fmla="*/ 14 w 93"/>
                <a:gd name="T13" fmla="*/ 10 h 57"/>
                <a:gd name="T14" fmla="*/ 16 w 93"/>
                <a:gd name="T15" fmla="*/ 13 h 57"/>
                <a:gd name="T16" fmla="*/ 18 w 93"/>
                <a:gd name="T17" fmla="*/ 17 h 57"/>
                <a:gd name="T18" fmla="*/ 16 w 93"/>
                <a:gd name="T19" fmla="*/ 15 h 57"/>
                <a:gd name="T20" fmla="*/ 14 w 93"/>
                <a:gd name="T21" fmla="*/ 13 h 57"/>
                <a:gd name="T22" fmla="*/ 10 w 93"/>
                <a:gd name="T23" fmla="*/ 11 h 57"/>
                <a:gd name="T24" fmla="*/ 7 w 93"/>
                <a:gd name="T25" fmla="*/ 9 h 57"/>
                <a:gd name="T26" fmla="*/ 4 w 93"/>
                <a:gd name="T27" fmla="*/ 5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9" name="Freeform 70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5 w 68"/>
                <a:gd name="T7" fmla="*/ 3 h 58"/>
                <a:gd name="T8" fmla="*/ 8 w 68"/>
                <a:gd name="T9" fmla="*/ 4 h 58"/>
                <a:gd name="T10" fmla="*/ 10 w 68"/>
                <a:gd name="T11" fmla="*/ 6 h 58"/>
                <a:gd name="T12" fmla="*/ 12 w 68"/>
                <a:gd name="T13" fmla="*/ 9 h 58"/>
                <a:gd name="T14" fmla="*/ 14 w 68"/>
                <a:gd name="T15" fmla="*/ 10 h 58"/>
                <a:gd name="T16" fmla="*/ 14 w 68"/>
                <a:gd name="T17" fmla="*/ 12 h 58"/>
                <a:gd name="T18" fmla="*/ 13 w 68"/>
                <a:gd name="T19" fmla="*/ 10 h 58"/>
                <a:gd name="T20" fmla="*/ 11 w 68"/>
                <a:gd name="T21" fmla="*/ 9 h 58"/>
                <a:gd name="T22" fmla="*/ 9 w 68"/>
                <a:gd name="T23" fmla="*/ 8 h 58"/>
                <a:gd name="T24" fmla="*/ 7 w 68"/>
                <a:gd name="T25" fmla="*/ 6 h 58"/>
                <a:gd name="T26" fmla="*/ 3 w 68"/>
                <a:gd name="T27" fmla="*/ 4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0" name="Freeform 71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7 w 51"/>
                <a:gd name="T9" fmla="*/ 3 h 23"/>
                <a:gd name="T10" fmla="*/ 9 w 51"/>
                <a:gd name="T11" fmla="*/ 5 h 23"/>
                <a:gd name="T12" fmla="*/ 11 w 51"/>
                <a:gd name="T13" fmla="*/ 5 h 23"/>
                <a:gd name="T14" fmla="*/ 12 w 51"/>
                <a:gd name="T15" fmla="*/ 6 h 23"/>
                <a:gd name="T16" fmla="*/ 13 w 51"/>
                <a:gd name="T17" fmla="*/ 9 h 23"/>
                <a:gd name="T18" fmla="*/ 11 w 51"/>
                <a:gd name="T19" fmla="*/ 6 h 23"/>
                <a:gd name="T20" fmla="*/ 10 w 51"/>
                <a:gd name="T21" fmla="*/ 5 h 23"/>
                <a:gd name="T22" fmla="*/ 7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1" name="Freeform 72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10 w 40"/>
                <a:gd name="T1" fmla="*/ 10 h 46"/>
                <a:gd name="T2" fmla="*/ 9 w 40"/>
                <a:gd name="T3" fmla="*/ 10 h 46"/>
                <a:gd name="T4" fmla="*/ 8 w 40"/>
                <a:gd name="T5" fmla="*/ 9 h 46"/>
                <a:gd name="T6" fmla="*/ 6 w 40"/>
                <a:gd name="T7" fmla="*/ 7 h 46"/>
                <a:gd name="T8" fmla="*/ 4 w 40"/>
                <a:gd name="T9" fmla="*/ 6 h 46"/>
                <a:gd name="T10" fmla="*/ 4 w 40"/>
                <a:gd name="T11" fmla="*/ 4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6 w 40"/>
                <a:gd name="T25" fmla="*/ 3 h 46"/>
                <a:gd name="T26" fmla="*/ 7 w 40"/>
                <a:gd name="T27" fmla="*/ 6 h 46"/>
                <a:gd name="T28" fmla="*/ 8 w 40"/>
                <a:gd name="T29" fmla="*/ 8 h 46"/>
                <a:gd name="T30" fmla="*/ 9 w 40"/>
                <a:gd name="T31" fmla="*/ 9 h 46"/>
                <a:gd name="T32" fmla="*/ 10 w 40"/>
                <a:gd name="T33" fmla="*/ 1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2" name="Freeform 73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15 h 54"/>
                <a:gd name="T2" fmla="*/ 2 w 11"/>
                <a:gd name="T3" fmla="*/ 12 h 54"/>
                <a:gd name="T4" fmla="*/ 2 w 11"/>
                <a:gd name="T5" fmla="*/ 7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6 h 54"/>
                <a:gd name="T14" fmla="*/ 2 w 11"/>
                <a:gd name="T15" fmla="*/ 11 h 54"/>
                <a:gd name="T16" fmla="*/ 2 w 11"/>
                <a:gd name="T17" fmla="*/ 15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3" name="Freeform 74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12 h 50"/>
                <a:gd name="T2" fmla="*/ 3 w 46"/>
                <a:gd name="T3" fmla="*/ 11 h 50"/>
                <a:gd name="T4" fmla="*/ 3 w 46"/>
                <a:gd name="T5" fmla="*/ 9 h 50"/>
                <a:gd name="T6" fmla="*/ 3 w 46"/>
                <a:gd name="T7" fmla="*/ 7 h 50"/>
                <a:gd name="T8" fmla="*/ 5 w 46"/>
                <a:gd name="T9" fmla="*/ 4 h 50"/>
                <a:gd name="T10" fmla="*/ 7 w 46"/>
                <a:gd name="T11" fmla="*/ 4 h 50"/>
                <a:gd name="T12" fmla="*/ 9 w 46"/>
                <a:gd name="T13" fmla="*/ 3 h 50"/>
                <a:gd name="T14" fmla="*/ 9 w 46"/>
                <a:gd name="T15" fmla="*/ 0 h 50"/>
                <a:gd name="T16" fmla="*/ 10 w 46"/>
                <a:gd name="T17" fmla="*/ 1 h 50"/>
                <a:gd name="T18" fmla="*/ 10 w 46"/>
                <a:gd name="T19" fmla="*/ 4 h 50"/>
                <a:gd name="T20" fmla="*/ 9 w 46"/>
                <a:gd name="T21" fmla="*/ 4 h 50"/>
                <a:gd name="T22" fmla="*/ 8 w 46"/>
                <a:gd name="T23" fmla="*/ 4 h 50"/>
                <a:gd name="T24" fmla="*/ 7 w 46"/>
                <a:gd name="T25" fmla="*/ 7 h 50"/>
                <a:gd name="T26" fmla="*/ 4 w 46"/>
                <a:gd name="T27" fmla="*/ 9 h 50"/>
                <a:gd name="T28" fmla="*/ 3 w 46"/>
                <a:gd name="T29" fmla="*/ 10 h 50"/>
                <a:gd name="T30" fmla="*/ 3 w 46"/>
                <a:gd name="T31" fmla="*/ 11 h 50"/>
                <a:gd name="T32" fmla="*/ 0 w 46"/>
                <a:gd name="T33" fmla="*/ 1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4" name="Freeform 75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6 w 67"/>
                <a:gd name="T7" fmla="*/ 0 h 16"/>
                <a:gd name="T8" fmla="*/ 8 w 67"/>
                <a:gd name="T9" fmla="*/ 0 h 16"/>
                <a:gd name="T10" fmla="*/ 10 w 67"/>
                <a:gd name="T11" fmla="*/ 0 h 16"/>
                <a:gd name="T12" fmla="*/ 12 w 67"/>
                <a:gd name="T13" fmla="*/ 2 h 16"/>
                <a:gd name="T14" fmla="*/ 13 w 67"/>
                <a:gd name="T15" fmla="*/ 4 h 16"/>
                <a:gd name="T16" fmla="*/ 14 w 67"/>
                <a:gd name="T17" fmla="*/ 4 h 16"/>
                <a:gd name="T18" fmla="*/ 13 w 67"/>
                <a:gd name="T19" fmla="*/ 4 h 16"/>
                <a:gd name="T20" fmla="*/ 12 w 67"/>
                <a:gd name="T21" fmla="*/ 4 h 16"/>
                <a:gd name="T22" fmla="*/ 10 w 67"/>
                <a:gd name="T23" fmla="*/ 4 h 16"/>
                <a:gd name="T24" fmla="*/ 9 w 67"/>
                <a:gd name="T25" fmla="*/ 4 h 16"/>
                <a:gd name="T26" fmla="*/ 6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5" name="Freeform 76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10 w 64"/>
                <a:gd name="T7" fmla="*/ 4 h 32"/>
                <a:gd name="T8" fmla="*/ 13 w 64"/>
                <a:gd name="T9" fmla="*/ 4 h 32"/>
                <a:gd name="T10" fmla="*/ 16 w 64"/>
                <a:gd name="T11" fmla="*/ 4 h 32"/>
                <a:gd name="T12" fmla="*/ 19 w 64"/>
                <a:gd name="T13" fmla="*/ 4 h 32"/>
                <a:gd name="T14" fmla="*/ 21 w 64"/>
                <a:gd name="T15" fmla="*/ 6 h 32"/>
                <a:gd name="T16" fmla="*/ 22 w 64"/>
                <a:gd name="T17" fmla="*/ 7 h 32"/>
                <a:gd name="T18" fmla="*/ 21 w 64"/>
                <a:gd name="T19" fmla="*/ 8 h 32"/>
                <a:gd name="T20" fmla="*/ 19 w 64"/>
                <a:gd name="T21" fmla="*/ 8 h 32"/>
                <a:gd name="T22" fmla="*/ 15 w 64"/>
                <a:gd name="T23" fmla="*/ 7 h 32"/>
                <a:gd name="T24" fmla="*/ 13 w 64"/>
                <a:gd name="T25" fmla="*/ 5 h 32"/>
                <a:gd name="T26" fmla="*/ 9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6" name="Freeform 77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6 w 64"/>
                <a:gd name="T7" fmla="*/ 1 h 16"/>
                <a:gd name="T8" fmla="*/ 11 w 64"/>
                <a:gd name="T9" fmla="*/ 0 h 16"/>
                <a:gd name="T10" fmla="*/ 14 w 64"/>
                <a:gd name="T11" fmla="*/ 0 h 16"/>
                <a:gd name="T12" fmla="*/ 17 w 64"/>
                <a:gd name="T13" fmla="*/ 2 h 16"/>
                <a:gd name="T14" fmla="*/ 20 w 64"/>
                <a:gd name="T15" fmla="*/ 4 h 16"/>
                <a:gd name="T16" fmla="*/ 22 w 64"/>
                <a:gd name="T17" fmla="*/ 4 h 16"/>
                <a:gd name="T18" fmla="*/ 22 w 64"/>
                <a:gd name="T19" fmla="*/ 4 h 16"/>
                <a:gd name="T20" fmla="*/ 20 w 64"/>
                <a:gd name="T21" fmla="*/ 4 h 16"/>
                <a:gd name="T22" fmla="*/ 17 w 64"/>
                <a:gd name="T23" fmla="*/ 4 h 16"/>
                <a:gd name="T24" fmla="*/ 14 w 64"/>
                <a:gd name="T25" fmla="*/ 4 h 16"/>
                <a:gd name="T26" fmla="*/ 11 w 64"/>
                <a:gd name="T27" fmla="*/ 4 h 16"/>
                <a:gd name="T28" fmla="*/ 6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7" name="Freeform 78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5 w 68"/>
                <a:gd name="T7" fmla="*/ 3 h 12"/>
                <a:gd name="T8" fmla="*/ 8 w 68"/>
                <a:gd name="T9" fmla="*/ 2 h 12"/>
                <a:gd name="T10" fmla="*/ 10 w 68"/>
                <a:gd name="T11" fmla="*/ 0 h 12"/>
                <a:gd name="T12" fmla="*/ 12 w 68"/>
                <a:gd name="T13" fmla="*/ 0 h 12"/>
                <a:gd name="T14" fmla="*/ 14 w 68"/>
                <a:gd name="T15" fmla="*/ 3 h 12"/>
                <a:gd name="T16" fmla="*/ 14 w 68"/>
                <a:gd name="T17" fmla="*/ 6 h 12"/>
                <a:gd name="T18" fmla="*/ 14 w 68"/>
                <a:gd name="T19" fmla="*/ 6 h 12"/>
                <a:gd name="T20" fmla="*/ 14 w 68"/>
                <a:gd name="T21" fmla="*/ 6 h 12"/>
                <a:gd name="T22" fmla="*/ 12 w 68"/>
                <a:gd name="T23" fmla="*/ 6 h 12"/>
                <a:gd name="T24" fmla="*/ 10 w 68"/>
                <a:gd name="T25" fmla="*/ 6 h 12"/>
                <a:gd name="T26" fmla="*/ 8 w 68"/>
                <a:gd name="T27" fmla="*/ 6 h 12"/>
                <a:gd name="T28" fmla="*/ 4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8" name="Freeform 79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6 w 68"/>
                <a:gd name="T7" fmla="*/ 3 h 13"/>
                <a:gd name="T8" fmla="*/ 9 w 68"/>
                <a:gd name="T9" fmla="*/ 2 h 13"/>
                <a:gd name="T10" fmla="*/ 10 w 68"/>
                <a:gd name="T11" fmla="*/ 0 h 13"/>
                <a:gd name="T12" fmla="*/ 12 w 68"/>
                <a:gd name="T13" fmla="*/ 0 h 13"/>
                <a:gd name="T14" fmla="*/ 14 w 68"/>
                <a:gd name="T15" fmla="*/ 1 h 13"/>
                <a:gd name="T16" fmla="*/ 14 w 68"/>
                <a:gd name="T17" fmla="*/ 3 h 13"/>
                <a:gd name="T18" fmla="*/ 14 w 68"/>
                <a:gd name="T19" fmla="*/ 3 h 13"/>
                <a:gd name="T20" fmla="*/ 13 w 68"/>
                <a:gd name="T21" fmla="*/ 3 h 13"/>
                <a:gd name="T22" fmla="*/ 11 w 68"/>
                <a:gd name="T23" fmla="*/ 3 h 13"/>
                <a:gd name="T24" fmla="*/ 9 w 68"/>
                <a:gd name="T25" fmla="*/ 3 h 13"/>
                <a:gd name="T26" fmla="*/ 7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9" name="Freeform 80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6 w 77"/>
                <a:gd name="T5" fmla="*/ 2 h 17"/>
                <a:gd name="T6" fmla="*/ 10 w 77"/>
                <a:gd name="T7" fmla="*/ 2 h 17"/>
                <a:gd name="T8" fmla="*/ 14 w 77"/>
                <a:gd name="T9" fmla="*/ 2 h 17"/>
                <a:gd name="T10" fmla="*/ 18 w 77"/>
                <a:gd name="T11" fmla="*/ 0 h 17"/>
                <a:gd name="T12" fmla="*/ 20 w 77"/>
                <a:gd name="T13" fmla="*/ 0 h 17"/>
                <a:gd name="T14" fmla="*/ 22 w 77"/>
                <a:gd name="T15" fmla="*/ 2 h 17"/>
                <a:gd name="T16" fmla="*/ 23 w 77"/>
                <a:gd name="T17" fmla="*/ 2 h 17"/>
                <a:gd name="T18" fmla="*/ 22 w 77"/>
                <a:gd name="T19" fmla="*/ 2 h 17"/>
                <a:gd name="T20" fmla="*/ 20 w 77"/>
                <a:gd name="T21" fmla="*/ 2 h 17"/>
                <a:gd name="T22" fmla="*/ 18 w 77"/>
                <a:gd name="T23" fmla="*/ 2 h 17"/>
                <a:gd name="T24" fmla="*/ 13 w 77"/>
                <a:gd name="T25" fmla="*/ 2 h 17"/>
                <a:gd name="T26" fmla="*/ 10 w 77"/>
                <a:gd name="T27" fmla="*/ 2 h 17"/>
                <a:gd name="T28" fmla="*/ 5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0" name="Freeform 81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6 h 24"/>
                <a:gd name="T2" fmla="*/ 3 w 84"/>
                <a:gd name="T3" fmla="*/ 5 h 24"/>
                <a:gd name="T4" fmla="*/ 4 w 84"/>
                <a:gd name="T5" fmla="*/ 4 h 24"/>
                <a:gd name="T6" fmla="*/ 8 w 84"/>
                <a:gd name="T7" fmla="*/ 4 h 24"/>
                <a:gd name="T8" fmla="*/ 10 w 84"/>
                <a:gd name="T9" fmla="*/ 4 h 24"/>
                <a:gd name="T10" fmla="*/ 14 w 84"/>
                <a:gd name="T11" fmla="*/ 2 h 24"/>
                <a:gd name="T12" fmla="*/ 16 w 84"/>
                <a:gd name="T13" fmla="*/ 0 h 24"/>
                <a:gd name="T14" fmla="*/ 18 w 84"/>
                <a:gd name="T15" fmla="*/ 0 h 24"/>
                <a:gd name="T16" fmla="*/ 18 w 84"/>
                <a:gd name="T17" fmla="*/ 4 h 24"/>
                <a:gd name="T18" fmla="*/ 17 w 84"/>
                <a:gd name="T19" fmla="*/ 4 h 24"/>
                <a:gd name="T20" fmla="*/ 15 w 84"/>
                <a:gd name="T21" fmla="*/ 4 h 24"/>
                <a:gd name="T22" fmla="*/ 12 w 84"/>
                <a:gd name="T23" fmla="*/ 4 h 24"/>
                <a:gd name="T24" fmla="*/ 10 w 84"/>
                <a:gd name="T25" fmla="*/ 4 h 24"/>
                <a:gd name="T26" fmla="*/ 7 w 84"/>
                <a:gd name="T27" fmla="*/ 5 h 24"/>
                <a:gd name="T28" fmla="*/ 3 w 84"/>
                <a:gd name="T29" fmla="*/ 5 h 24"/>
                <a:gd name="T30" fmla="*/ 3 w 84"/>
                <a:gd name="T31" fmla="*/ 6 h 24"/>
                <a:gd name="T32" fmla="*/ 0 w 8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1" name="Freeform 82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12 h 33"/>
                <a:gd name="T2" fmla="*/ 4 w 92"/>
                <a:gd name="T3" fmla="*/ 9 h 33"/>
                <a:gd name="T4" fmla="*/ 5 w 92"/>
                <a:gd name="T5" fmla="*/ 6 h 33"/>
                <a:gd name="T6" fmla="*/ 9 w 92"/>
                <a:gd name="T7" fmla="*/ 5 h 33"/>
                <a:gd name="T8" fmla="*/ 13 w 92"/>
                <a:gd name="T9" fmla="*/ 5 h 33"/>
                <a:gd name="T10" fmla="*/ 17 w 92"/>
                <a:gd name="T11" fmla="*/ 1 h 33"/>
                <a:gd name="T12" fmla="*/ 20 w 92"/>
                <a:gd name="T13" fmla="*/ 0 h 33"/>
                <a:gd name="T14" fmla="*/ 22 w 92"/>
                <a:gd name="T15" fmla="*/ 2 h 33"/>
                <a:gd name="T16" fmla="*/ 23 w 92"/>
                <a:gd name="T17" fmla="*/ 5 h 33"/>
                <a:gd name="T18" fmla="*/ 23 w 92"/>
                <a:gd name="T19" fmla="*/ 5 h 33"/>
                <a:gd name="T20" fmla="*/ 20 w 92"/>
                <a:gd name="T21" fmla="*/ 6 h 33"/>
                <a:gd name="T22" fmla="*/ 18 w 92"/>
                <a:gd name="T23" fmla="*/ 8 h 33"/>
                <a:gd name="T24" fmla="*/ 14 w 92"/>
                <a:gd name="T25" fmla="*/ 9 h 33"/>
                <a:gd name="T26" fmla="*/ 10 w 92"/>
                <a:gd name="T27" fmla="*/ 11 h 33"/>
                <a:gd name="T28" fmla="*/ 6 w 92"/>
                <a:gd name="T29" fmla="*/ 11 h 33"/>
                <a:gd name="T30" fmla="*/ 4 w 92"/>
                <a:gd name="T31" fmla="*/ 12 h 33"/>
                <a:gd name="T32" fmla="*/ 0 w 92"/>
                <a:gd name="T33" fmla="*/ 1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2" name="Freeform 83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9 h 55"/>
                <a:gd name="T2" fmla="*/ 3 w 85"/>
                <a:gd name="T3" fmla="*/ 8 h 55"/>
                <a:gd name="T4" fmla="*/ 3 w 85"/>
                <a:gd name="T5" fmla="*/ 7 h 55"/>
                <a:gd name="T6" fmla="*/ 7 w 85"/>
                <a:gd name="T7" fmla="*/ 5 h 55"/>
                <a:gd name="T8" fmla="*/ 10 w 85"/>
                <a:gd name="T9" fmla="*/ 3 h 55"/>
                <a:gd name="T10" fmla="*/ 13 w 85"/>
                <a:gd name="T11" fmla="*/ 3 h 55"/>
                <a:gd name="T12" fmla="*/ 16 w 85"/>
                <a:gd name="T13" fmla="*/ 3 h 55"/>
                <a:gd name="T14" fmla="*/ 17 w 85"/>
                <a:gd name="T15" fmla="*/ 0 h 55"/>
                <a:gd name="T16" fmla="*/ 18 w 85"/>
                <a:gd name="T17" fmla="*/ 3 h 55"/>
                <a:gd name="T18" fmla="*/ 18 w 85"/>
                <a:gd name="T19" fmla="*/ 3 h 55"/>
                <a:gd name="T20" fmla="*/ 17 w 85"/>
                <a:gd name="T21" fmla="*/ 3 h 55"/>
                <a:gd name="T22" fmla="*/ 15 w 85"/>
                <a:gd name="T23" fmla="*/ 4 h 55"/>
                <a:gd name="T24" fmla="*/ 12 w 85"/>
                <a:gd name="T25" fmla="*/ 6 h 55"/>
                <a:gd name="T26" fmla="*/ 9 w 85"/>
                <a:gd name="T27" fmla="*/ 7 h 55"/>
                <a:gd name="T28" fmla="*/ 6 w 85"/>
                <a:gd name="T29" fmla="*/ 8 h 55"/>
                <a:gd name="T30" fmla="*/ 3 w 85"/>
                <a:gd name="T31" fmla="*/ 9 h 55"/>
                <a:gd name="T32" fmla="*/ 0 w 85"/>
                <a:gd name="T33" fmla="*/ 9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3" name="Freeform 84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15 h 69"/>
                <a:gd name="T2" fmla="*/ 4 w 72"/>
                <a:gd name="T3" fmla="*/ 13 h 69"/>
                <a:gd name="T4" fmla="*/ 4 w 72"/>
                <a:gd name="T5" fmla="*/ 10 h 69"/>
                <a:gd name="T6" fmla="*/ 6 w 72"/>
                <a:gd name="T7" fmla="*/ 8 h 69"/>
                <a:gd name="T8" fmla="*/ 9 w 72"/>
                <a:gd name="T9" fmla="*/ 5 h 69"/>
                <a:gd name="T10" fmla="*/ 11 w 72"/>
                <a:gd name="T11" fmla="*/ 3 h 69"/>
                <a:gd name="T12" fmla="*/ 14 w 72"/>
                <a:gd name="T13" fmla="*/ 3 h 69"/>
                <a:gd name="T14" fmla="*/ 16 w 72"/>
                <a:gd name="T15" fmla="*/ 0 h 69"/>
                <a:gd name="T16" fmla="*/ 17 w 72"/>
                <a:gd name="T17" fmla="*/ 1 h 69"/>
                <a:gd name="T18" fmla="*/ 17 w 72"/>
                <a:gd name="T19" fmla="*/ 3 h 69"/>
                <a:gd name="T20" fmla="*/ 16 w 72"/>
                <a:gd name="T21" fmla="*/ 3 h 69"/>
                <a:gd name="T22" fmla="*/ 13 w 72"/>
                <a:gd name="T23" fmla="*/ 7 h 69"/>
                <a:gd name="T24" fmla="*/ 11 w 72"/>
                <a:gd name="T25" fmla="*/ 9 h 69"/>
                <a:gd name="T26" fmla="*/ 8 w 72"/>
                <a:gd name="T27" fmla="*/ 11 h 69"/>
                <a:gd name="T28" fmla="*/ 4 w 72"/>
                <a:gd name="T29" fmla="*/ 13 h 69"/>
                <a:gd name="T30" fmla="*/ 4 w 72"/>
                <a:gd name="T31" fmla="*/ 14 h 69"/>
                <a:gd name="T32" fmla="*/ 0 w 72"/>
                <a:gd name="T33" fmla="*/ 1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4" name="Freeform 85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12 w 67"/>
                <a:gd name="T1" fmla="*/ 4 h 62"/>
                <a:gd name="T2" fmla="*/ 12 w 67"/>
                <a:gd name="T3" fmla="*/ 4 h 62"/>
                <a:gd name="T4" fmla="*/ 10 w 67"/>
                <a:gd name="T5" fmla="*/ 4 h 62"/>
                <a:gd name="T6" fmla="*/ 9 w 67"/>
                <a:gd name="T7" fmla="*/ 5 h 62"/>
                <a:gd name="T8" fmla="*/ 7 w 67"/>
                <a:gd name="T9" fmla="*/ 8 h 62"/>
                <a:gd name="T10" fmla="*/ 5 w 67"/>
                <a:gd name="T11" fmla="*/ 10 h 62"/>
                <a:gd name="T12" fmla="*/ 3 w 67"/>
                <a:gd name="T13" fmla="*/ 12 h 62"/>
                <a:gd name="T14" fmla="*/ 3 w 67"/>
                <a:gd name="T15" fmla="*/ 15 h 62"/>
                <a:gd name="T16" fmla="*/ 0 w 67"/>
                <a:gd name="T17" fmla="*/ 17 h 62"/>
                <a:gd name="T18" fmla="*/ 3 w 67"/>
                <a:gd name="T19" fmla="*/ 14 h 62"/>
                <a:gd name="T20" fmla="*/ 3 w 67"/>
                <a:gd name="T21" fmla="*/ 11 h 62"/>
                <a:gd name="T22" fmla="*/ 3 w 67"/>
                <a:gd name="T23" fmla="*/ 8 h 62"/>
                <a:gd name="T24" fmla="*/ 6 w 67"/>
                <a:gd name="T25" fmla="*/ 4 h 62"/>
                <a:gd name="T26" fmla="*/ 8 w 67"/>
                <a:gd name="T27" fmla="*/ 4 h 62"/>
                <a:gd name="T28" fmla="*/ 9 w 67"/>
                <a:gd name="T29" fmla="*/ 1 h 62"/>
                <a:gd name="T30" fmla="*/ 10 w 67"/>
                <a:gd name="T31" fmla="*/ 0 h 62"/>
                <a:gd name="T32" fmla="*/ 12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5" name="Freeform 86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72 h 311"/>
                <a:gd name="T2" fmla="*/ 4 w 79"/>
                <a:gd name="T3" fmla="*/ 72 h 311"/>
                <a:gd name="T4" fmla="*/ 2 w 79"/>
                <a:gd name="T5" fmla="*/ 70 h 311"/>
                <a:gd name="T6" fmla="*/ 1 w 79"/>
                <a:gd name="T7" fmla="*/ 70 h 311"/>
                <a:gd name="T8" fmla="*/ 0 w 79"/>
                <a:gd name="T9" fmla="*/ 70 h 311"/>
                <a:gd name="T10" fmla="*/ 9 w 79"/>
                <a:gd name="T11" fmla="*/ 61 h 311"/>
                <a:gd name="T12" fmla="*/ 13 w 79"/>
                <a:gd name="T13" fmla="*/ 52 h 311"/>
                <a:gd name="T14" fmla="*/ 17 w 79"/>
                <a:gd name="T15" fmla="*/ 42 h 311"/>
                <a:gd name="T16" fmla="*/ 17 w 79"/>
                <a:gd name="T17" fmla="*/ 32 h 311"/>
                <a:gd name="T18" fmla="*/ 17 w 79"/>
                <a:gd name="T19" fmla="*/ 23 h 311"/>
                <a:gd name="T20" fmla="*/ 15 w 79"/>
                <a:gd name="T21" fmla="*/ 14 h 311"/>
                <a:gd name="T22" fmla="*/ 13 w 79"/>
                <a:gd name="T23" fmla="*/ 7 h 311"/>
                <a:gd name="T24" fmla="*/ 12 w 79"/>
                <a:gd name="T25" fmla="*/ 0 h 311"/>
                <a:gd name="T26" fmla="*/ 17 w 79"/>
                <a:gd name="T27" fmla="*/ 4 h 311"/>
                <a:gd name="T28" fmla="*/ 19 w 79"/>
                <a:gd name="T29" fmla="*/ 12 h 311"/>
                <a:gd name="T30" fmla="*/ 21 w 79"/>
                <a:gd name="T31" fmla="*/ 22 h 311"/>
                <a:gd name="T32" fmla="*/ 21 w 79"/>
                <a:gd name="T33" fmla="*/ 34 h 311"/>
                <a:gd name="T34" fmla="*/ 19 w 79"/>
                <a:gd name="T35" fmla="*/ 45 h 311"/>
                <a:gd name="T36" fmla="*/ 15 w 79"/>
                <a:gd name="T37" fmla="*/ 56 h 311"/>
                <a:gd name="T38" fmla="*/ 11 w 79"/>
                <a:gd name="T39" fmla="*/ 65 h 311"/>
                <a:gd name="T40" fmla="*/ 4 w 79"/>
                <a:gd name="T41" fmla="*/ 72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6" name="Freeform 87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12 w 67"/>
                <a:gd name="T1" fmla="*/ 8 h 41"/>
                <a:gd name="T2" fmla="*/ 10 w 67"/>
                <a:gd name="T3" fmla="*/ 6 h 41"/>
                <a:gd name="T4" fmla="*/ 9 w 67"/>
                <a:gd name="T5" fmla="*/ 4 h 41"/>
                <a:gd name="T6" fmla="*/ 8 w 67"/>
                <a:gd name="T7" fmla="*/ 3 h 41"/>
                <a:gd name="T8" fmla="*/ 6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4 w 67"/>
                <a:gd name="T25" fmla="*/ 3 h 41"/>
                <a:gd name="T26" fmla="*/ 7 w 67"/>
                <a:gd name="T27" fmla="*/ 4 h 41"/>
                <a:gd name="T28" fmla="*/ 8 w 67"/>
                <a:gd name="T29" fmla="*/ 5 h 41"/>
                <a:gd name="T30" fmla="*/ 10 w 67"/>
                <a:gd name="T31" fmla="*/ 6 h 41"/>
                <a:gd name="T32" fmla="*/ 12 w 67"/>
                <a:gd name="T33" fmla="*/ 8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7" name="Freeform 88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5 w 74"/>
                <a:gd name="T7" fmla="*/ 4 h 46"/>
                <a:gd name="T8" fmla="*/ 8 w 74"/>
                <a:gd name="T9" fmla="*/ 4 h 46"/>
                <a:gd name="T10" fmla="*/ 11 w 74"/>
                <a:gd name="T11" fmla="*/ 4 h 46"/>
                <a:gd name="T12" fmla="*/ 13 w 74"/>
                <a:gd name="T13" fmla="*/ 8 h 46"/>
                <a:gd name="T14" fmla="*/ 16 w 74"/>
                <a:gd name="T15" fmla="*/ 11 h 46"/>
                <a:gd name="T16" fmla="*/ 18 w 74"/>
                <a:gd name="T17" fmla="*/ 13 h 46"/>
                <a:gd name="T18" fmla="*/ 16 w 74"/>
                <a:gd name="T19" fmla="*/ 12 h 46"/>
                <a:gd name="T20" fmla="*/ 13 w 74"/>
                <a:gd name="T21" fmla="*/ 10 h 46"/>
                <a:gd name="T22" fmla="*/ 10 w 74"/>
                <a:gd name="T23" fmla="*/ 8 h 46"/>
                <a:gd name="T24" fmla="*/ 7 w 74"/>
                <a:gd name="T25" fmla="*/ 6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8" name="Freeform 89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7 w 96"/>
                <a:gd name="T7" fmla="*/ 3 h 64"/>
                <a:gd name="T8" fmla="*/ 11 w 96"/>
                <a:gd name="T9" fmla="*/ 3 h 64"/>
                <a:gd name="T10" fmla="*/ 14 w 96"/>
                <a:gd name="T11" fmla="*/ 4 h 64"/>
                <a:gd name="T12" fmla="*/ 18 w 96"/>
                <a:gd name="T13" fmla="*/ 6 h 64"/>
                <a:gd name="T14" fmla="*/ 21 w 96"/>
                <a:gd name="T15" fmla="*/ 8 h 64"/>
                <a:gd name="T16" fmla="*/ 23 w 96"/>
                <a:gd name="T17" fmla="*/ 10 h 64"/>
                <a:gd name="T18" fmla="*/ 21 w 96"/>
                <a:gd name="T19" fmla="*/ 9 h 64"/>
                <a:gd name="T20" fmla="*/ 18 w 96"/>
                <a:gd name="T21" fmla="*/ 8 h 64"/>
                <a:gd name="T22" fmla="*/ 14 w 96"/>
                <a:gd name="T23" fmla="*/ 7 h 64"/>
                <a:gd name="T24" fmla="*/ 10 w 96"/>
                <a:gd name="T25" fmla="*/ 5 h 64"/>
                <a:gd name="T26" fmla="*/ 6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9" name="Freeform 90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8 w 105"/>
                <a:gd name="T7" fmla="*/ 4 h 68"/>
                <a:gd name="T8" fmla="*/ 12 w 105"/>
                <a:gd name="T9" fmla="*/ 5 h 68"/>
                <a:gd name="T10" fmla="*/ 16 w 105"/>
                <a:gd name="T11" fmla="*/ 8 h 68"/>
                <a:gd name="T12" fmla="*/ 20 w 105"/>
                <a:gd name="T13" fmla="*/ 11 h 68"/>
                <a:gd name="T14" fmla="*/ 23 w 105"/>
                <a:gd name="T15" fmla="*/ 14 h 68"/>
                <a:gd name="T16" fmla="*/ 25 w 105"/>
                <a:gd name="T17" fmla="*/ 17 h 68"/>
                <a:gd name="T18" fmla="*/ 23 w 105"/>
                <a:gd name="T19" fmla="*/ 16 h 68"/>
                <a:gd name="T20" fmla="*/ 19 w 105"/>
                <a:gd name="T21" fmla="*/ 14 h 68"/>
                <a:gd name="T22" fmla="*/ 16 w 105"/>
                <a:gd name="T23" fmla="*/ 11 h 68"/>
                <a:gd name="T24" fmla="*/ 11 w 105"/>
                <a:gd name="T25" fmla="*/ 9 h 68"/>
                <a:gd name="T26" fmla="*/ 7 w 105"/>
                <a:gd name="T27" fmla="*/ 6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0" name="Freeform 91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9 w 85"/>
                <a:gd name="T7" fmla="*/ 5 h 72"/>
                <a:gd name="T8" fmla="*/ 12 w 85"/>
                <a:gd name="T9" fmla="*/ 9 h 72"/>
                <a:gd name="T10" fmla="*/ 17 w 85"/>
                <a:gd name="T11" fmla="*/ 13 h 72"/>
                <a:gd name="T12" fmla="*/ 21 w 85"/>
                <a:gd name="T13" fmla="*/ 17 h 72"/>
                <a:gd name="T14" fmla="*/ 24 w 85"/>
                <a:gd name="T15" fmla="*/ 21 h 72"/>
                <a:gd name="T16" fmla="*/ 25 w 85"/>
                <a:gd name="T17" fmla="*/ 23 h 72"/>
                <a:gd name="T18" fmla="*/ 22 w 85"/>
                <a:gd name="T19" fmla="*/ 22 h 72"/>
                <a:gd name="T20" fmla="*/ 19 w 85"/>
                <a:gd name="T21" fmla="*/ 19 h 72"/>
                <a:gd name="T22" fmla="*/ 15 w 85"/>
                <a:gd name="T23" fmla="*/ 15 h 72"/>
                <a:gd name="T24" fmla="*/ 11 w 85"/>
                <a:gd name="T25" fmla="*/ 12 h 72"/>
                <a:gd name="T26" fmla="*/ 6 w 85"/>
                <a:gd name="T27" fmla="*/ 8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1" name="Freeform 92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7 w 70"/>
                <a:gd name="T7" fmla="*/ 4 h 62"/>
                <a:gd name="T8" fmla="*/ 10 w 70"/>
                <a:gd name="T9" fmla="*/ 4 h 62"/>
                <a:gd name="T10" fmla="*/ 12 w 70"/>
                <a:gd name="T11" fmla="*/ 7 h 62"/>
                <a:gd name="T12" fmla="*/ 15 w 70"/>
                <a:gd name="T13" fmla="*/ 11 h 62"/>
                <a:gd name="T14" fmla="*/ 17 w 70"/>
                <a:gd name="T15" fmla="*/ 13 h 62"/>
                <a:gd name="T16" fmla="*/ 19 w 70"/>
                <a:gd name="T17" fmla="*/ 17 h 62"/>
                <a:gd name="T18" fmla="*/ 17 w 70"/>
                <a:gd name="T19" fmla="*/ 15 h 62"/>
                <a:gd name="T20" fmla="*/ 14 w 70"/>
                <a:gd name="T21" fmla="*/ 12 h 62"/>
                <a:gd name="T22" fmla="*/ 11 w 70"/>
                <a:gd name="T23" fmla="*/ 11 h 62"/>
                <a:gd name="T24" fmla="*/ 8 w 70"/>
                <a:gd name="T25" fmla="*/ 8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2" name="Freeform 93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5 w 49"/>
                <a:gd name="T7" fmla="*/ 3 h 53"/>
                <a:gd name="T8" fmla="*/ 9 w 49"/>
                <a:gd name="T9" fmla="*/ 3 h 53"/>
                <a:gd name="T10" fmla="*/ 11 w 49"/>
                <a:gd name="T11" fmla="*/ 5 h 53"/>
                <a:gd name="T12" fmla="*/ 13 w 49"/>
                <a:gd name="T13" fmla="*/ 6 h 53"/>
                <a:gd name="T14" fmla="*/ 14 w 49"/>
                <a:gd name="T15" fmla="*/ 8 h 53"/>
                <a:gd name="T16" fmla="*/ 15 w 49"/>
                <a:gd name="T17" fmla="*/ 8 h 53"/>
                <a:gd name="T18" fmla="*/ 13 w 49"/>
                <a:gd name="T19" fmla="*/ 8 h 53"/>
                <a:gd name="T20" fmla="*/ 11 w 49"/>
                <a:gd name="T21" fmla="*/ 7 h 53"/>
                <a:gd name="T22" fmla="*/ 9 w 49"/>
                <a:gd name="T23" fmla="*/ 5 h 53"/>
                <a:gd name="T24" fmla="*/ 6 w 49"/>
                <a:gd name="T25" fmla="*/ 4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3" name="Freeform 94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4 w 35"/>
                <a:gd name="T9" fmla="*/ 3 h 36"/>
                <a:gd name="T10" fmla="*/ 5 w 35"/>
                <a:gd name="T11" fmla="*/ 3 h 36"/>
                <a:gd name="T12" fmla="*/ 6 w 35"/>
                <a:gd name="T13" fmla="*/ 5 h 36"/>
                <a:gd name="T14" fmla="*/ 7 w 35"/>
                <a:gd name="T15" fmla="*/ 6 h 36"/>
                <a:gd name="T16" fmla="*/ 6 w 35"/>
                <a:gd name="T17" fmla="*/ 7 h 36"/>
                <a:gd name="T18" fmla="*/ 6 w 35"/>
                <a:gd name="T19" fmla="*/ 6 h 36"/>
                <a:gd name="T20" fmla="*/ 5 w 35"/>
                <a:gd name="T21" fmla="*/ 4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4" name="Freeform 95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8 w 43"/>
                <a:gd name="T1" fmla="*/ 10 h 40"/>
                <a:gd name="T2" fmla="*/ 8 w 43"/>
                <a:gd name="T3" fmla="*/ 9 h 40"/>
                <a:gd name="T4" fmla="*/ 6 w 43"/>
                <a:gd name="T5" fmla="*/ 9 h 40"/>
                <a:gd name="T6" fmla="*/ 4 w 43"/>
                <a:gd name="T7" fmla="*/ 7 h 40"/>
                <a:gd name="T8" fmla="*/ 3 w 43"/>
                <a:gd name="T9" fmla="*/ 6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4 w 43"/>
                <a:gd name="T25" fmla="*/ 4 h 40"/>
                <a:gd name="T26" fmla="*/ 6 w 43"/>
                <a:gd name="T27" fmla="*/ 5 h 40"/>
                <a:gd name="T28" fmla="*/ 7 w 43"/>
                <a:gd name="T29" fmla="*/ 8 h 40"/>
                <a:gd name="T30" fmla="*/ 8 w 43"/>
                <a:gd name="T31" fmla="*/ 9 h 40"/>
                <a:gd name="T32" fmla="*/ 8 w 43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5" name="Freeform 96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10 h 46"/>
                <a:gd name="T2" fmla="*/ 3 w 22"/>
                <a:gd name="T3" fmla="*/ 8 h 46"/>
                <a:gd name="T4" fmla="*/ 3 w 22"/>
                <a:gd name="T5" fmla="*/ 5 h 46"/>
                <a:gd name="T6" fmla="*/ 4 w 22"/>
                <a:gd name="T7" fmla="*/ 3 h 46"/>
                <a:gd name="T8" fmla="*/ 4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8 h 46"/>
                <a:gd name="T16" fmla="*/ 0 w 22"/>
                <a:gd name="T17" fmla="*/ 1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6" name="Freeform 97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3 w 12"/>
                <a:gd name="T1" fmla="*/ 14 h 53"/>
                <a:gd name="T2" fmla="*/ 3 w 12"/>
                <a:gd name="T3" fmla="*/ 12 h 53"/>
                <a:gd name="T4" fmla="*/ 3 w 12"/>
                <a:gd name="T5" fmla="*/ 7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6 h 53"/>
                <a:gd name="T14" fmla="*/ 3 w 12"/>
                <a:gd name="T15" fmla="*/ 11 h 53"/>
                <a:gd name="T16" fmla="*/ 3 w 12"/>
                <a:gd name="T17" fmla="*/ 14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7" name="Freeform 98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13 h 47"/>
                <a:gd name="T2" fmla="*/ 3 w 41"/>
                <a:gd name="T3" fmla="*/ 12 h 47"/>
                <a:gd name="T4" fmla="*/ 5 w 41"/>
                <a:gd name="T5" fmla="*/ 10 h 47"/>
                <a:gd name="T6" fmla="*/ 5 w 41"/>
                <a:gd name="T7" fmla="*/ 7 h 47"/>
                <a:gd name="T8" fmla="*/ 6 w 41"/>
                <a:gd name="T9" fmla="*/ 4 h 47"/>
                <a:gd name="T10" fmla="*/ 9 w 41"/>
                <a:gd name="T11" fmla="*/ 4 h 47"/>
                <a:gd name="T12" fmla="*/ 11 w 41"/>
                <a:gd name="T13" fmla="*/ 3 h 47"/>
                <a:gd name="T14" fmla="*/ 13 w 41"/>
                <a:gd name="T15" fmla="*/ 0 h 47"/>
                <a:gd name="T16" fmla="*/ 13 w 41"/>
                <a:gd name="T17" fmla="*/ 1 h 47"/>
                <a:gd name="T18" fmla="*/ 13 w 41"/>
                <a:gd name="T19" fmla="*/ 4 h 47"/>
                <a:gd name="T20" fmla="*/ 13 w 41"/>
                <a:gd name="T21" fmla="*/ 4 h 47"/>
                <a:gd name="T22" fmla="*/ 11 w 41"/>
                <a:gd name="T23" fmla="*/ 4 h 47"/>
                <a:gd name="T24" fmla="*/ 9 w 41"/>
                <a:gd name="T25" fmla="*/ 7 h 47"/>
                <a:gd name="T26" fmla="*/ 5 w 41"/>
                <a:gd name="T27" fmla="*/ 10 h 47"/>
                <a:gd name="T28" fmla="*/ 5 w 41"/>
                <a:gd name="T29" fmla="*/ 11 h 47"/>
                <a:gd name="T30" fmla="*/ 3 w 41"/>
                <a:gd name="T31" fmla="*/ 12 h 47"/>
                <a:gd name="T32" fmla="*/ 0 w 41"/>
                <a:gd name="T33" fmla="*/ 13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8" name="Freeform 99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6 w 68"/>
                <a:gd name="T7" fmla="*/ 0 h 15"/>
                <a:gd name="T8" fmla="*/ 9 w 68"/>
                <a:gd name="T9" fmla="*/ 0 h 15"/>
                <a:gd name="T10" fmla="*/ 10 w 68"/>
                <a:gd name="T11" fmla="*/ 1 h 15"/>
                <a:gd name="T12" fmla="*/ 12 w 68"/>
                <a:gd name="T13" fmla="*/ 2 h 15"/>
                <a:gd name="T14" fmla="*/ 14 w 68"/>
                <a:gd name="T15" fmla="*/ 2 h 15"/>
                <a:gd name="T16" fmla="*/ 14 w 68"/>
                <a:gd name="T17" fmla="*/ 2 h 15"/>
                <a:gd name="T18" fmla="*/ 14 w 68"/>
                <a:gd name="T19" fmla="*/ 2 h 15"/>
                <a:gd name="T20" fmla="*/ 13 w 68"/>
                <a:gd name="T21" fmla="*/ 2 h 15"/>
                <a:gd name="T22" fmla="*/ 10 w 68"/>
                <a:gd name="T23" fmla="*/ 2 h 15"/>
                <a:gd name="T24" fmla="*/ 9 w 68"/>
                <a:gd name="T25" fmla="*/ 2 h 15"/>
                <a:gd name="T26" fmla="*/ 7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9" name="Freeform 100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5 w 65"/>
                <a:gd name="T7" fmla="*/ 3 h 25"/>
                <a:gd name="T8" fmla="*/ 8 w 65"/>
                <a:gd name="T9" fmla="*/ 3 h 25"/>
                <a:gd name="T10" fmla="*/ 9 w 65"/>
                <a:gd name="T11" fmla="*/ 3 h 25"/>
                <a:gd name="T12" fmla="*/ 10 w 65"/>
                <a:gd name="T13" fmla="*/ 3 h 25"/>
                <a:gd name="T14" fmla="*/ 12 w 65"/>
                <a:gd name="T15" fmla="*/ 3 h 25"/>
                <a:gd name="T16" fmla="*/ 12 w 65"/>
                <a:gd name="T17" fmla="*/ 3 h 25"/>
                <a:gd name="T18" fmla="*/ 12 w 65"/>
                <a:gd name="T19" fmla="*/ 4 h 25"/>
                <a:gd name="T20" fmla="*/ 11 w 65"/>
                <a:gd name="T21" fmla="*/ 4 h 25"/>
                <a:gd name="T22" fmla="*/ 9 w 65"/>
                <a:gd name="T23" fmla="*/ 3 h 25"/>
                <a:gd name="T24" fmla="*/ 7 w 65"/>
                <a:gd name="T25" fmla="*/ 3 h 25"/>
                <a:gd name="T26" fmla="*/ 5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0" name="Freeform 101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9 w 63"/>
                <a:gd name="T9" fmla="*/ 0 h 15"/>
                <a:gd name="T10" fmla="*/ 11 w 63"/>
                <a:gd name="T11" fmla="*/ 1 h 15"/>
                <a:gd name="T12" fmla="*/ 14 w 63"/>
                <a:gd name="T13" fmla="*/ 2 h 15"/>
                <a:gd name="T14" fmla="*/ 16 w 63"/>
                <a:gd name="T15" fmla="*/ 2 h 15"/>
                <a:gd name="T16" fmla="*/ 18 w 63"/>
                <a:gd name="T17" fmla="*/ 2 h 15"/>
                <a:gd name="T18" fmla="*/ 18 w 63"/>
                <a:gd name="T19" fmla="*/ 2 h 15"/>
                <a:gd name="T20" fmla="*/ 16 w 63"/>
                <a:gd name="T21" fmla="*/ 2 h 15"/>
                <a:gd name="T22" fmla="*/ 14 w 63"/>
                <a:gd name="T23" fmla="*/ 2 h 15"/>
                <a:gd name="T24" fmla="*/ 11 w 63"/>
                <a:gd name="T25" fmla="*/ 2 h 15"/>
                <a:gd name="T26" fmla="*/ 9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1" name="Freeform 102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7 w 75"/>
                <a:gd name="T7" fmla="*/ 3 h 20"/>
                <a:gd name="T8" fmla="*/ 9 w 75"/>
                <a:gd name="T9" fmla="*/ 3 h 20"/>
                <a:gd name="T10" fmla="*/ 11 w 75"/>
                <a:gd name="T11" fmla="*/ 1 h 20"/>
                <a:gd name="T12" fmla="*/ 13 w 75"/>
                <a:gd name="T13" fmla="*/ 0 h 20"/>
                <a:gd name="T14" fmla="*/ 15 w 75"/>
                <a:gd name="T15" fmla="*/ 1 h 20"/>
                <a:gd name="T16" fmla="*/ 15 w 75"/>
                <a:gd name="T17" fmla="*/ 3 h 20"/>
                <a:gd name="T18" fmla="*/ 15 w 75"/>
                <a:gd name="T19" fmla="*/ 3 h 20"/>
                <a:gd name="T20" fmla="*/ 14 w 75"/>
                <a:gd name="T21" fmla="*/ 3 h 20"/>
                <a:gd name="T22" fmla="*/ 11 w 75"/>
                <a:gd name="T23" fmla="*/ 3 h 20"/>
                <a:gd name="T24" fmla="*/ 9 w 75"/>
                <a:gd name="T25" fmla="*/ 3 h 20"/>
                <a:gd name="T26" fmla="*/ 7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2" name="Freeform 103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6 h 24"/>
                <a:gd name="T2" fmla="*/ 4 w 82"/>
                <a:gd name="T3" fmla="*/ 5 h 24"/>
                <a:gd name="T4" fmla="*/ 5 w 82"/>
                <a:gd name="T5" fmla="*/ 4 h 24"/>
                <a:gd name="T6" fmla="*/ 9 w 82"/>
                <a:gd name="T7" fmla="*/ 4 h 24"/>
                <a:gd name="T8" fmla="*/ 11 w 82"/>
                <a:gd name="T9" fmla="*/ 4 h 24"/>
                <a:gd name="T10" fmla="*/ 15 w 82"/>
                <a:gd name="T11" fmla="*/ 2 h 24"/>
                <a:gd name="T12" fmla="*/ 17 w 82"/>
                <a:gd name="T13" fmla="*/ 0 h 24"/>
                <a:gd name="T14" fmla="*/ 19 w 82"/>
                <a:gd name="T15" fmla="*/ 1 h 24"/>
                <a:gd name="T16" fmla="*/ 19 w 82"/>
                <a:gd name="T17" fmla="*/ 4 h 24"/>
                <a:gd name="T18" fmla="*/ 19 w 82"/>
                <a:gd name="T19" fmla="*/ 4 h 24"/>
                <a:gd name="T20" fmla="*/ 17 w 82"/>
                <a:gd name="T21" fmla="*/ 4 h 24"/>
                <a:gd name="T22" fmla="*/ 14 w 82"/>
                <a:gd name="T23" fmla="*/ 4 h 24"/>
                <a:gd name="T24" fmla="*/ 11 w 82"/>
                <a:gd name="T25" fmla="*/ 4 h 24"/>
                <a:gd name="T26" fmla="*/ 7 w 82"/>
                <a:gd name="T27" fmla="*/ 5 h 24"/>
                <a:gd name="T28" fmla="*/ 4 w 82"/>
                <a:gd name="T29" fmla="*/ 5 h 24"/>
                <a:gd name="T30" fmla="*/ 4 w 82"/>
                <a:gd name="T31" fmla="*/ 6 h 24"/>
                <a:gd name="T32" fmla="*/ 0 w 82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3" name="Freeform 104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6 h 42"/>
                <a:gd name="T2" fmla="*/ 4 w 86"/>
                <a:gd name="T3" fmla="*/ 5 h 42"/>
                <a:gd name="T4" fmla="*/ 5 w 86"/>
                <a:gd name="T5" fmla="*/ 4 h 42"/>
                <a:gd name="T6" fmla="*/ 10 w 86"/>
                <a:gd name="T7" fmla="*/ 3 h 42"/>
                <a:gd name="T8" fmla="*/ 13 w 86"/>
                <a:gd name="T9" fmla="*/ 3 h 42"/>
                <a:gd name="T10" fmla="*/ 18 w 86"/>
                <a:gd name="T11" fmla="*/ 3 h 42"/>
                <a:gd name="T12" fmla="*/ 21 w 86"/>
                <a:gd name="T13" fmla="*/ 1 h 42"/>
                <a:gd name="T14" fmla="*/ 24 w 86"/>
                <a:gd name="T15" fmla="*/ 0 h 42"/>
                <a:gd name="T16" fmla="*/ 26 w 86"/>
                <a:gd name="T17" fmla="*/ 3 h 42"/>
                <a:gd name="T18" fmla="*/ 25 w 86"/>
                <a:gd name="T19" fmla="*/ 3 h 42"/>
                <a:gd name="T20" fmla="*/ 22 w 86"/>
                <a:gd name="T21" fmla="*/ 3 h 42"/>
                <a:gd name="T22" fmla="*/ 19 w 86"/>
                <a:gd name="T23" fmla="*/ 3 h 42"/>
                <a:gd name="T24" fmla="*/ 14 w 86"/>
                <a:gd name="T25" fmla="*/ 3 h 42"/>
                <a:gd name="T26" fmla="*/ 10 w 86"/>
                <a:gd name="T27" fmla="*/ 4 h 42"/>
                <a:gd name="T28" fmla="*/ 4 w 86"/>
                <a:gd name="T29" fmla="*/ 5 h 42"/>
                <a:gd name="T30" fmla="*/ 4 w 86"/>
                <a:gd name="T31" fmla="*/ 6 h 42"/>
                <a:gd name="T32" fmla="*/ 0 w 86"/>
                <a:gd name="T33" fmla="*/ 6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4" name="Freeform 105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7 h 50"/>
                <a:gd name="T2" fmla="*/ 4 w 80"/>
                <a:gd name="T3" fmla="*/ 7 h 50"/>
                <a:gd name="T4" fmla="*/ 4 w 80"/>
                <a:gd name="T5" fmla="*/ 5 h 50"/>
                <a:gd name="T6" fmla="*/ 8 w 80"/>
                <a:gd name="T7" fmla="*/ 4 h 50"/>
                <a:gd name="T8" fmla="*/ 10 w 80"/>
                <a:gd name="T9" fmla="*/ 3 h 50"/>
                <a:gd name="T10" fmla="*/ 13 w 80"/>
                <a:gd name="T11" fmla="*/ 3 h 50"/>
                <a:gd name="T12" fmla="*/ 16 w 80"/>
                <a:gd name="T13" fmla="*/ 2 h 50"/>
                <a:gd name="T14" fmla="*/ 18 w 80"/>
                <a:gd name="T15" fmla="*/ 0 h 50"/>
                <a:gd name="T16" fmla="*/ 18 w 80"/>
                <a:gd name="T17" fmla="*/ 2 h 50"/>
                <a:gd name="T18" fmla="*/ 18 w 80"/>
                <a:gd name="T19" fmla="*/ 3 h 50"/>
                <a:gd name="T20" fmla="*/ 17 w 80"/>
                <a:gd name="T21" fmla="*/ 3 h 50"/>
                <a:gd name="T22" fmla="*/ 14 w 80"/>
                <a:gd name="T23" fmla="*/ 3 h 50"/>
                <a:gd name="T24" fmla="*/ 11 w 80"/>
                <a:gd name="T25" fmla="*/ 4 h 50"/>
                <a:gd name="T26" fmla="*/ 8 w 80"/>
                <a:gd name="T27" fmla="*/ 5 h 50"/>
                <a:gd name="T28" fmla="*/ 4 w 80"/>
                <a:gd name="T29" fmla="*/ 6 h 50"/>
                <a:gd name="T30" fmla="*/ 4 w 80"/>
                <a:gd name="T31" fmla="*/ 7 h 50"/>
                <a:gd name="T32" fmla="*/ 0 w 80"/>
                <a:gd name="T33" fmla="*/ 7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5" name="Freeform 106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8 h 43"/>
                <a:gd name="T2" fmla="*/ 3 w 74"/>
                <a:gd name="T3" fmla="*/ 7 h 43"/>
                <a:gd name="T4" fmla="*/ 3 w 74"/>
                <a:gd name="T5" fmla="*/ 6 h 43"/>
                <a:gd name="T6" fmla="*/ 6 w 74"/>
                <a:gd name="T7" fmla="*/ 3 h 43"/>
                <a:gd name="T8" fmla="*/ 8 w 74"/>
                <a:gd name="T9" fmla="*/ 3 h 43"/>
                <a:gd name="T10" fmla="*/ 10 w 74"/>
                <a:gd name="T11" fmla="*/ 3 h 43"/>
                <a:gd name="T12" fmla="*/ 12 w 74"/>
                <a:gd name="T13" fmla="*/ 1 h 43"/>
                <a:gd name="T14" fmla="*/ 14 w 74"/>
                <a:gd name="T15" fmla="*/ 0 h 43"/>
                <a:gd name="T16" fmla="*/ 15 w 74"/>
                <a:gd name="T17" fmla="*/ 3 h 43"/>
                <a:gd name="T18" fmla="*/ 14 w 74"/>
                <a:gd name="T19" fmla="*/ 3 h 43"/>
                <a:gd name="T20" fmla="*/ 12 w 74"/>
                <a:gd name="T21" fmla="*/ 3 h 43"/>
                <a:gd name="T22" fmla="*/ 10 w 74"/>
                <a:gd name="T23" fmla="*/ 3 h 43"/>
                <a:gd name="T24" fmla="*/ 8 w 74"/>
                <a:gd name="T25" fmla="*/ 5 h 43"/>
                <a:gd name="T26" fmla="*/ 6 w 74"/>
                <a:gd name="T27" fmla="*/ 6 h 43"/>
                <a:gd name="T28" fmla="*/ 3 w 74"/>
                <a:gd name="T29" fmla="*/ 7 h 43"/>
                <a:gd name="T30" fmla="*/ 3 w 74"/>
                <a:gd name="T31" fmla="*/ 8 h 43"/>
                <a:gd name="T32" fmla="*/ 0 w 74"/>
                <a:gd name="T33" fmla="*/ 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6" name="Freeform 107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8 w 104"/>
                <a:gd name="T7" fmla="*/ 4 h 68"/>
                <a:gd name="T8" fmla="*/ 12 w 104"/>
                <a:gd name="T9" fmla="*/ 5 h 68"/>
                <a:gd name="T10" fmla="*/ 16 w 104"/>
                <a:gd name="T11" fmla="*/ 9 h 68"/>
                <a:gd name="T12" fmla="*/ 20 w 104"/>
                <a:gd name="T13" fmla="*/ 11 h 68"/>
                <a:gd name="T14" fmla="*/ 23 w 104"/>
                <a:gd name="T15" fmla="*/ 14 h 68"/>
                <a:gd name="T16" fmla="*/ 24 w 104"/>
                <a:gd name="T17" fmla="*/ 17 h 68"/>
                <a:gd name="T18" fmla="*/ 23 w 104"/>
                <a:gd name="T19" fmla="*/ 16 h 68"/>
                <a:gd name="T20" fmla="*/ 19 w 104"/>
                <a:gd name="T21" fmla="*/ 14 h 68"/>
                <a:gd name="T22" fmla="*/ 15 w 104"/>
                <a:gd name="T23" fmla="*/ 11 h 68"/>
                <a:gd name="T24" fmla="*/ 11 w 104"/>
                <a:gd name="T25" fmla="*/ 9 h 68"/>
                <a:gd name="T26" fmla="*/ 7 w 104"/>
                <a:gd name="T27" fmla="*/ 6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7" name="Freeform 108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6 w 81"/>
                <a:gd name="T7" fmla="*/ 3 h 59"/>
                <a:gd name="T8" fmla="*/ 10 w 81"/>
                <a:gd name="T9" fmla="*/ 3 h 59"/>
                <a:gd name="T10" fmla="*/ 14 w 81"/>
                <a:gd name="T11" fmla="*/ 5 h 59"/>
                <a:gd name="T12" fmla="*/ 18 w 81"/>
                <a:gd name="T13" fmla="*/ 7 h 59"/>
                <a:gd name="T14" fmla="*/ 20 w 81"/>
                <a:gd name="T15" fmla="*/ 9 h 59"/>
                <a:gd name="T16" fmla="*/ 22 w 81"/>
                <a:gd name="T17" fmla="*/ 12 h 59"/>
                <a:gd name="T18" fmla="*/ 20 w 81"/>
                <a:gd name="T19" fmla="*/ 10 h 59"/>
                <a:gd name="T20" fmla="*/ 17 w 81"/>
                <a:gd name="T21" fmla="*/ 9 h 59"/>
                <a:gd name="T22" fmla="*/ 12 w 81"/>
                <a:gd name="T23" fmla="*/ 7 h 59"/>
                <a:gd name="T24" fmla="*/ 9 w 81"/>
                <a:gd name="T25" fmla="*/ 5 h 59"/>
                <a:gd name="T26" fmla="*/ 5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8" name="Freeform 109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15 h 49"/>
                <a:gd name="T2" fmla="*/ 4 w 80"/>
                <a:gd name="T3" fmla="*/ 13 h 49"/>
                <a:gd name="T4" fmla="*/ 4 w 80"/>
                <a:gd name="T5" fmla="*/ 11 h 49"/>
                <a:gd name="T6" fmla="*/ 7 w 80"/>
                <a:gd name="T7" fmla="*/ 8 h 49"/>
                <a:gd name="T8" fmla="*/ 10 w 80"/>
                <a:gd name="T9" fmla="*/ 4 h 49"/>
                <a:gd name="T10" fmla="*/ 13 w 80"/>
                <a:gd name="T11" fmla="*/ 4 h 49"/>
                <a:gd name="T12" fmla="*/ 16 w 80"/>
                <a:gd name="T13" fmla="*/ 2 h 49"/>
                <a:gd name="T14" fmla="*/ 18 w 80"/>
                <a:gd name="T15" fmla="*/ 0 h 49"/>
                <a:gd name="T16" fmla="*/ 18 w 80"/>
                <a:gd name="T17" fmla="*/ 2 h 49"/>
                <a:gd name="T18" fmla="*/ 18 w 80"/>
                <a:gd name="T19" fmla="*/ 4 h 49"/>
                <a:gd name="T20" fmla="*/ 17 w 80"/>
                <a:gd name="T21" fmla="*/ 4 h 49"/>
                <a:gd name="T22" fmla="*/ 14 w 80"/>
                <a:gd name="T23" fmla="*/ 6 h 49"/>
                <a:gd name="T24" fmla="*/ 11 w 80"/>
                <a:gd name="T25" fmla="*/ 9 h 49"/>
                <a:gd name="T26" fmla="*/ 7 w 80"/>
                <a:gd name="T27" fmla="*/ 11 h 49"/>
                <a:gd name="T28" fmla="*/ 4 w 80"/>
                <a:gd name="T29" fmla="*/ 12 h 49"/>
                <a:gd name="T30" fmla="*/ 4 w 80"/>
                <a:gd name="T31" fmla="*/ 14 h 49"/>
                <a:gd name="T32" fmla="*/ 0 w 80"/>
                <a:gd name="T33" fmla="*/ 15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9" name="Freeform 110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58 h 265"/>
                <a:gd name="T2" fmla="*/ 3 w 68"/>
                <a:gd name="T3" fmla="*/ 58 h 265"/>
                <a:gd name="T4" fmla="*/ 2 w 68"/>
                <a:gd name="T5" fmla="*/ 58 h 265"/>
                <a:gd name="T6" fmla="*/ 1 w 68"/>
                <a:gd name="T7" fmla="*/ 58 h 265"/>
                <a:gd name="T8" fmla="*/ 0 w 68"/>
                <a:gd name="T9" fmla="*/ 57 h 265"/>
                <a:gd name="T10" fmla="*/ 6 w 68"/>
                <a:gd name="T11" fmla="*/ 50 h 265"/>
                <a:gd name="T12" fmla="*/ 9 w 68"/>
                <a:gd name="T13" fmla="*/ 43 h 265"/>
                <a:gd name="T14" fmla="*/ 11 w 68"/>
                <a:gd name="T15" fmla="*/ 34 h 265"/>
                <a:gd name="T16" fmla="*/ 12 w 68"/>
                <a:gd name="T17" fmla="*/ 27 h 265"/>
                <a:gd name="T18" fmla="*/ 11 w 68"/>
                <a:gd name="T19" fmla="*/ 19 h 265"/>
                <a:gd name="T20" fmla="*/ 10 w 68"/>
                <a:gd name="T21" fmla="*/ 12 h 265"/>
                <a:gd name="T22" fmla="*/ 9 w 68"/>
                <a:gd name="T23" fmla="*/ 6 h 265"/>
                <a:gd name="T24" fmla="*/ 8 w 68"/>
                <a:gd name="T25" fmla="*/ 0 h 265"/>
                <a:gd name="T26" fmla="*/ 10 w 68"/>
                <a:gd name="T27" fmla="*/ 3 h 265"/>
                <a:gd name="T28" fmla="*/ 13 w 68"/>
                <a:gd name="T29" fmla="*/ 10 h 265"/>
                <a:gd name="T30" fmla="*/ 14 w 68"/>
                <a:gd name="T31" fmla="*/ 18 h 265"/>
                <a:gd name="T32" fmla="*/ 14 w 68"/>
                <a:gd name="T33" fmla="*/ 27 h 265"/>
                <a:gd name="T34" fmla="*/ 13 w 68"/>
                <a:gd name="T35" fmla="*/ 38 h 265"/>
                <a:gd name="T36" fmla="*/ 10 w 68"/>
                <a:gd name="T37" fmla="*/ 45 h 265"/>
                <a:gd name="T38" fmla="*/ 7 w 68"/>
                <a:gd name="T39" fmla="*/ 53 h 265"/>
                <a:gd name="T40" fmla="*/ 3 w 68"/>
                <a:gd name="T41" fmla="*/ 58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0" name="Freeform 111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11 w 57"/>
                <a:gd name="T1" fmla="*/ 4 h 34"/>
                <a:gd name="T2" fmla="*/ 9 w 57"/>
                <a:gd name="T3" fmla="*/ 3 h 34"/>
                <a:gd name="T4" fmla="*/ 8 w 57"/>
                <a:gd name="T5" fmla="*/ 2 h 34"/>
                <a:gd name="T6" fmla="*/ 6 w 57"/>
                <a:gd name="T7" fmla="*/ 2 h 34"/>
                <a:gd name="T8" fmla="*/ 5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5 w 57"/>
                <a:gd name="T27" fmla="*/ 2 h 34"/>
                <a:gd name="T28" fmla="*/ 7 w 57"/>
                <a:gd name="T29" fmla="*/ 2 h 34"/>
                <a:gd name="T30" fmla="*/ 9 w 57"/>
                <a:gd name="T31" fmla="*/ 3 h 34"/>
                <a:gd name="T32" fmla="*/ 11 w 57"/>
                <a:gd name="T33" fmla="*/ 4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1" name="Freeform 112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6 w 62"/>
                <a:gd name="T9" fmla="*/ 4 h 40"/>
                <a:gd name="T10" fmla="*/ 8 w 62"/>
                <a:gd name="T11" fmla="*/ 4 h 40"/>
                <a:gd name="T12" fmla="*/ 10 w 62"/>
                <a:gd name="T13" fmla="*/ 5 h 40"/>
                <a:gd name="T14" fmla="*/ 12 w 62"/>
                <a:gd name="T15" fmla="*/ 8 h 40"/>
                <a:gd name="T16" fmla="*/ 14 w 62"/>
                <a:gd name="T17" fmla="*/ 10 h 40"/>
                <a:gd name="T18" fmla="*/ 12 w 62"/>
                <a:gd name="T19" fmla="*/ 9 h 40"/>
                <a:gd name="T20" fmla="*/ 10 w 62"/>
                <a:gd name="T21" fmla="*/ 8 h 40"/>
                <a:gd name="T22" fmla="*/ 8 w 62"/>
                <a:gd name="T23" fmla="*/ 6 h 40"/>
                <a:gd name="T24" fmla="*/ 5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2" name="Freeform 113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6 w 81"/>
                <a:gd name="T7" fmla="*/ 3 h 53"/>
                <a:gd name="T8" fmla="*/ 9 w 81"/>
                <a:gd name="T9" fmla="*/ 3 h 53"/>
                <a:gd name="T10" fmla="*/ 12 w 81"/>
                <a:gd name="T11" fmla="*/ 5 h 53"/>
                <a:gd name="T12" fmla="*/ 15 w 81"/>
                <a:gd name="T13" fmla="*/ 7 h 53"/>
                <a:gd name="T14" fmla="*/ 18 w 81"/>
                <a:gd name="T15" fmla="*/ 9 h 53"/>
                <a:gd name="T16" fmla="*/ 19 w 81"/>
                <a:gd name="T17" fmla="*/ 11 h 53"/>
                <a:gd name="T18" fmla="*/ 18 w 81"/>
                <a:gd name="T19" fmla="*/ 10 h 53"/>
                <a:gd name="T20" fmla="*/ 15 w 81"/>
                <a:gd name="T21" fmla="*/ 9 h 53"/>
                <a:gd name="T22" fmla="*/ 12 w 81"/>
                <a:gd name="T23" fmla="*/ 8 h 53"/>
                <a:gd name="T24" fmla="*/ 9 w 81"/>
                <a:gd name="T25" fmla="*/ 6 h 53"/>
                <a:gd name="T26" fmla="*/ 5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3" name="Freeform 114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7 w 88"/>
                <a:gd name="T7" fmla="*/ 3 h 59"/>
                <a:gd name="T8" fmla="*/ 10 w 88"/>
                <a:gd name="T9" fmla="*/ 3 h 59"/>
                <a:gd name="T10" fmla="*/ 14 w 88"/>
                <a:gd name="T11" fmla="*/ 6 h 59"/>
                <a:gd name="T12" fmla="*/ 17 w 88"/>
                <a:gd name="T13" fmla="*/ 8 h 59"/>
                <a:gd name="T14" fmla="*/ 19 w 88"/>
                <a:gd name="T15" fmla="*/ 10 h 59"/>
                <a:gd name="T16" fmla="*/ 21 w 88"/>
                <a:gd name="T17" fmla="*/ 12 h 59"/>
                <a:gd name="T18" fmla="*/ 19 w 88"/>
                <a:gd name="T19" fmla="*/ 10 h 59"/>
                <a:gd name="T20" fmla="*/ 16 w 88"/>
                <a:gd name="T21" fmla="*/ 10 h 59"/>
                <a:gd name="T22" fmla="*/ 13 w 88"/>
                <a:gd name="T23" fmla="*/ 8 h 59"/>
                <a:gd name="T24" fmla="*/ 10 w 88"/>
                <a:gd name="T25" fmla="*/ 6 h 59"/>
                <a:gd name="T26" fmla="*/ 6 w 88"/>
                <a:gd name="T27" fmla="*/ 4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4" name="Freeform 115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6 w 71"/>
                <a:gd name="T7" fmla="*/ 4 h 62"/>
                <a:gd name="T8" fmla="*/ 10 w 71"/>
                <a:gd name="T9" fmla="*/ 6 h 62"/>
                <a:gd name="T10" fmla="*/ 13 w 71"/>
                <a:gd name="T11" fmla="*/ 10 h 62"/>
                <a:gd name="T12" fmla="*/ 16 w 71"/>
                <a:gd name="T13" fmla="*/ 12 h 62"/>
                <a:gd name="T14" fmla="*/ 18 w 71"/>
                <a:gd name="T15" fmla="*/ 15 h 62"/>
                <a:gd name="T16" fmla="*/ 20 w 71"/>
                <a:gd name="T17" fmla="*/ 17 h 62"/>
                <a:gd name="T18" fmla="*/ 18 w 71"/>
                <a:gd name="T19" fmla="*/ 16 h 62"/>
                <a:gd name="T20" fmla="*/ 15 w 71"/>
                <a:gd name="T21" fmla="*/ 14 h 62"/>
                <a:gd name="T22" fmla="*/ 11 w 71"/>
                <a:gd name="T23" fmla="*/ 11 h 62"/>
                <a:gd name="T24" fmla="*/ 8 w 71"/>
                <a:gd name="T25" fmla="*/ 9 h 62"/>
                <a:gd name="T26" fmla="*/ 4 w 71"/>
                <a:gd name="T27" fmla="*/ 6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5" name="Freeform 116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4 w 59"/>
                <a:gd name="T7" fmla="*/ 3 h 53"/>
                <a:gd name="T8" fmla="*/ 6 w 59"/>
                <a:gd name="T9" fmla="*/ 3 h 53"/>
                <a:gd name="T10" fmla="*/ 8 w 59"/>
                <a:gd name="T11" fmla="*/ 5 h 53"/>
                <a:gd name="T12" fmla="*/ 10 w 59"/>
                <a:gd name="T13" fmla="*/ 7 h 53"/>
                <a:gd name="T14" fmla="*/ 10 w 59"/>
                <a:gd name="T15" fmla="*/ 9 h 53"/>
                <a:gd name="T16" fmla="*/ 12 w 59"/>
                <a:gd name="T17" fmla="*/ 11 h 53"/>
                <a:gd name="T18" fmla="*/ 10 w 59"/>
                <a:gd name="T19" fmla="*/ 10 h 53"/>
                <a:gd name="T20" fmla="*/ 9 w 59"/>
                <a:gd name="T21" fmla="*/ 9 h 53"/>
                <a:gd name="T22" fmla="*/ 7 w 59"/>
                <a:gd name="T23" fmla="*/ 7 h 53"/>
                <a:gd name="T24" fmla="*/ 5 w 59"/>
                <a:gd name="T25" fmla="*/ 5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6" name="Freeform 117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4 w 43"/>
                <a:gd name="T9" fmla="*/ 3 h 45"/>
                <a:gd name="T10" fmla="*/ 6 w 43"/>
                <a:gd name="T11" fmla="*/ 5 h 45"/>
                <a:gd name="T12" fmla="*/ 7 w 43"/>
                <a:gd name="T13" fmla="*/ 7 h 45"/>
                <a:gd name="T14" fmla="*/ 8 w 43"/>
                <a:gd name="T15" fmla="*/ 8 h 45"/>
                <a:gd name="T16" fmla="*/ 8 w 43"/>
                <a:gd name="T17" fmla="*/ 9 h 45"/>
                <a:gd name="T18" fmla="*/ 7 w 43"/>
                <a:gd name="T19" fmla="*/ 9 h 45"/>
                <a:gd name="T20" fmla="*/ 6 w 43"/>
                <a:gd name="T21" fmla="*/ 7 h 45"/>
                <a:gd name="T22" fmla="*/ 5 w 43"/>
                <a:gd name="T23" fmla="*/ 6 h 45"/>
                <a:gd name="T24" fmla="*/ 3 w 43"/>
                <a:gd name="T25" fmla="*/ 4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7" name="Freeform 118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6 w 29"/>
                <a:gd name="T5" fmla="*/ 5 h 31"/>
                <a:gd name="T6" fmla="*/ 9 w 29"/>
                <a:gd name="T7" fmla="*/ 6 h 31"/>
                <a:gd name="T8" fmla="*/ 9 w 29"/>
                <a:gd name="T9" fmla="*/ 11 h 31"/>
                <a:gd name="T10" fmla="*/ 9 w 29"/>
                <a:gd name="T11" fmla="*/ 9 h 31"/>
                <a:gd name="T12" fmla="*/ 8 w 29"/>
                <a:gd name="T13" fmla="*/ 6 h 31"/>
                <a:gd name="T14" fmla="*/ 5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8" name="Freeform 119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11 w 37"/>
                <a:gd name="T1" fmla="*/ 7 h 35"/>
                <a:gd name="T2" fmla="*/ 10 w 37"/>
                <a:gd name="T3" fmla="*/ 6 h 35"/>
                <a:gd name="T4" fmla="*/ 8 w 37"/>
                <a:gd name="T5" fmla="*/ 5 h 35"/>
                <a:gd name="T6" fmla="*/ 6 w 37"/>
                <a:gd name="T7" fmla="*/ 4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5 w 37"/>
                <a:gd name="T25" fmla="*/ 3 h 35"/>
                <a:gd name="T26" fmla="*/ 7 w 37"/>
                <a:gd name="T27" fmla="*/ 3 h 35"/>
                <a:gd name="T28" fmla="*/ 9 w 37"/>
                <a:gd name="T29" fmla="*/ 5 h 35"/>
                <a:gd name="T30" fmla="*/ 10 w 37"/>
                <a:gd name="T31" fmla="*/ 6 h 35"/>
                <a:gd name="T32" fmla="*/ 11 w 37"/>
                <a:gd name="T33" fmla="*/ 7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9" name="Freeform 120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10 h 40"/>
                <a:gd name="T2" fmla="*/ 3 w 18"/>
                <a:gd name="T3" fmla="*/ 8 h 40"/>
                <a:gd name="T4" fmla="*/ 3 w 18"/>
                <a:gd name="T5" fmla="*/ 5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7 h 40"/>
                <a:gd name="T16" fmla="*/ 0 w 18"/>
                <a:gd name="T17" fmla="*/ 1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0" name="Freeform 121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9 h 45"/>
                <a:gd name="T2" fmla="*/ 5 w 10"/>
                <a:gd name="T3" fmla="*/ 8 h 45"/>
                <a:gd name="T4" fmla="*/ 5 w 10"/>
                <a:gd name="T5" fmla="*/ 4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8 h 45"/>
                <a:gd name="T16" fmla="*/ 5 w 10"/>
                <a:gd name="T17" fmla="*/ 9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1" name="Freeform 122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10 h 40"/>
                <a:gd name="T2" fmla="*/ 3 w 34"/>
                <a:gd name="T3" fmla="*/ 9 h 40"/>
                <a:gd name="T4" fmla="*/ 4 w 34"/>
                <a:gd name="T5" fmla="*/ 7 h 40"/>
                <a:gd name="T6" fmla="*/ 4 w 34"/>
                <a:gd name="T7" fmla="*/ 5 h 40"/>
                <a:gd name="T8" fmla="*/ 4 w 34"/>
                <a:gd name="T9" fmla="*/ 4 h 40"/>
                <a:gd name="T10" fmla="*/ 6 w 34"/>
                <a:gd name="T11" fmla="*/ 4 h 40"/>
                <a:gd name="T12" fmla="*/ 7 w 34"/>
                <a:gd name="T13" fmla="*/ 2 h 40"/>
                <a:gd name="T14" fmla="*/ 8 w 34"/>
                <a:gd name="T15" fmla="*/ 0 h 40"/>
                <a:gd name="T16" fmla="*/ 9 w 34"/>
                <a:gd name="T17" fmla="*/ 1 h 40"/>
                <a:gd name="T18" fmla="*/ 9 w 34"/>
                <a:gd name="T19" fmla="*/ 4 h 40"/>
                <a:gd name="T20" fmla="*/ 8 w 34"/>
                <a:gd name="T21" fmla="*/ 4 h 40"/>
                <a:gd name="T22" fmla="*/ 7 w 34"/>
                <a:gd name="T23" fmla="*/ 4 h 40"/>
                <a:gd name="T24" fmla="*/ 5 w 34"/>
                <a:gd name="T25" fmla="*/ 5 h 40"/>
                <a:gd name="T26" fmla="*/ 4 w 34"/>
                <a:gd name="T27" fmla="*/ 7 h 40"/>
                <a:gd name="T28" fmla="*/ 4 w 34"/>
                <a:gd name="T29" fmla="*/ 8 h 40"/>
                <a:gd name="T30" fmla="*/ 3 w 34"/>
                <a:gd name="T31" fmla="*/ 9 h 40"/>
                <a:gd name="T32" fmla="*/ 0 w 34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2" name="Freeform 123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4 w 57"/>
                <a:gd name="T7" fmla="*/ 0 h 13"/>
                <a:gd name="T8" fmla="*/ 6 w 57"/>
                <a:gd name="T9" fmla="*/ 0 h 13"/>
                <a:gd name="T10" fmla="*/ 8 w 57"/>
                <a:gd name="T11" fmla="*/ 0 h 13"/>
                <a:gd name="T12" fmla="*/ 9 w 57"/>
                <a:gd name="T13" fmla="*/ 3 h 13"/>
                <a:gd name="T14" fmla="*/ 9 w 57"/>
                <a:gd name="T15" fmla="*/ 3 h 13"/>
                <a:gd name="T16" fmla="*/ 11 w 57"/>
                <a:gd name="T17" fmla="*/ 3 h 13"/>
                <a:gd name="T18" fmla="*/ 10 w 57"/>
                <a:gd name="T19" fmla="*/ 3 h 13"/>
                <a:gd name="T20" fmla="*/ 9 w 57"/>
                <a:gd name="T21" fmla="*/ 3 h 13"/>
                <a:gd name="T22" fmla="*/ 8 w 57"/>
                <a:gd name="T23" fmla="*/ 3 h 13"/>
                <a:gd name="T24" fmla="*/ 6 w 57"/>
                <a:gd name="T25" fmla="*/ 3 h 13"/>
                <a:gd name="T26" fmla="*/ 4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3" name="Freeform 124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6 w 55"/>
                <a:gd name="T7" fmla="*/ 2 h 20"/>
                <a:gd name="T8" fmla="*/ 9 w 55"/>
                <a:gd name="T9" fmla="*/ 2 h 20"/>
                <a:gd name="T10" fmla="*/ 11 w 55"/>
                <a:gd name="T11" fmla="*/ 2 h 20"/>
                <a:gd name="T12" fmla="*/ 12 w 55"/>
                <a:gd name="T13" fmla="*/ 2 h 20"/>
                <a:gd name="T14" fmla="*/ 14 w 55"/>
                <a:gd name="T15" fmla="*/ 2 h 20"/>
                <a:gd name="T16" fmla="*/ 16 w 55"/>
                <a:gd name="T17" fmla="*/ 2 h 20"/>
                <a:gd name="T18" fmla="*/ 14 w 55"/>
                <a:gd name="T19" fmla="*/ 2 h 20"/>
                <a:gd name="T20" fmla="*/ 13 w 55"/>
                <a:gd name="T21" fmla="*/ 2 h 20"/>
                <a:gd name="T22" fmla="*/ 11 w 55"/>
                <a:gd name="T23" fmla="*/ 2 h 20"/>
                <a:gd name="T24" fmla="*/ 9 w 55"/>
                <a:gd name="T25" fmla="*/ 2 h 20"/>
                <a:gd name="T26" fmla="*/ 6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4" name="Freeform 125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6 w 54"/>
                <a:gd name="T9" fmla="*/ 0 h 13"/>
                <a:gd name="T10" fmla="*/ 8 w 54"/>
                <a:gd name="T11" fmla="*/ 2 h 13"/>
                <a:gd name="T12" fmla="*/ 10 w 54"/>
                <a:gd name="T13" fmla="*/ 2 h 13"/>
                <a:gd name="T14" fmla="*/ 11 w 54"/>
                <a:gd name="T15" fmla="*/ 2 h 13"/>
                <a:gd name="T16" fmla="*/ 12 w 54"/>
                <a:gd name="T17" fmla="*/ 2 h 13"/>
                <a:gd name="T18" fmla="*/ 12 w 54"/>
                <a:gd name="T19" fmla="*/ 2 h 13"/>
                <a:gd name="T20" fmla="*/ 11 w 54"/>
                <a:gd name="T21" fmla="*/ 2 h 13"/>
                <a:gd name="T22" fmla="*/ 10 w 54"/>
                <a:gd name="T23" fmla="*/ 2 h 13"/>
                <a:gd name="T24" fmla="*/ 8 w 54"/>
                <a:gd name="T25" fmla="*/ 2 h 13"/>
                <a:gd name="T26" fmla="*/ 6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5" name="Freeform 126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7 w 63"/>
                <a:gd name="T7" fmla="*/ 2 h 17"/>
                <a:gd name="T8" fmla="*/ 10 w 63"/>
                <a:gd name="T9" fmla="*/ 2 h 17"/>
                <a:gd name="T10" fmla="*/ 12 w 63"/>
                <a:gd name="T11" fmla="*/ 1 h 17"/>
                <a:gd name="T12" fmla="*/ 15 w 63"/>
                <a:gd name="T13" fmla="*/ 0 h 17"/>
                <a:gd name="T14" fmla="*/ 17 w 63"/>
                <a:gd name="T15" fmla="*/ 1 h 17"/>
                <a:gd name="T16" fmla="*/ 18 w 63"/>
                <a:gd name="T17" fmla="*/ 2 h 17"/>
                <a:gd name="T18" fmla="*/ 18 w 63"/>
                <a:gd name="T19" fmla="*/ 2 h 17"/>
                <a:gd name="T20" fmla="*/ 16 w 63"/>
                <a:gd name="T21" fmla="*/ 2 h 17"/>
                <a:gd name="T22" fmla="*/ 13 w 63"/>
                <a:gd name="T23" fmla="*/ 2 h 17"/>
                <a:gd name="T24" fmla="*/ 11 w 63"/>
                <a:gd name="T25" fmla="*/ 2 h 17"/>
                <a:gd name="T26" fmla="*/ 7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6" name="Freeform 127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9 w 69"/>
                <a:gd name="T7" fmla="*/ 3 h 20"/>
                <a:gd name="T8" fmla="*/ 12 w 69"/>
                <a:gd name="T9" fmla="*/ 3 h 20"/>
                <a:gd name="T10" fmla="*/ 16 w 69"/>
                <a:gd name="T11" fmla="*/ 1 h 20"/>
                <a:gd name="T12" fmla="*/ 19 w 69"/>
                <a:gd name="T13" fmla="*/ 0 h 20"/>
                <a:gd name="T14" fmla="*/ 21 w 69"/>
                <a:gd name="T15" fmla="*/ 0 h 20"/>
                <a:gd name="T16" fmla="*/ 21 w 69"/>
                <a:gd name="T17" fmla="*/ 3 h 20"/>
                <a:gd name="T18" fmla="*/ 20 w 69"/>
                <a:gd name="T19" fmla="*/ 3 h 20"/>
                <a:gd name="T20" fmla="*/ 18 w 69"/>
                <a:gd name="T21" fmla="*/ 3 h 20"/>
                <a:gd name="T22" fmla="*/ 15 w 69"/>
                <a:gd name="T23" fmla="*/ 3 h 20"/>
                <a:gd name="T24" fmla="*/ 12 w 69"/>
                <a:gd name="T25" fmla="*/ 3 h 20"/>
                <a:gd name="T26" fmla="*/ 8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7" name="Freeform 128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10 h 36"/>
                <a:gd name="T2" fmla="*/ 4 w 74"/>
                <a:gd name="T3" fmla="*/ 9 h 36"/>
                <a:gd name="T4" fmla="*/ 4 w 74"/>
                <a:gd name="T5" fmla="*/ 6 h 36"/>
                <a:gd name="T6" fmla="*/ 7 w 74"/>
                <a:gd name="T7" fmla="*/ 4 h 36"/>
                <a:gd name="T8" fmla="*/ 10 w 74"/>
                <a:gd name="T9" fmla="*/ 4 h 36"/>
                <a:gd name="T10" fmla="*/ 12 w 74"/>
                <a:gd name="T11" fmla="*/ 4 h 36"/>
                <a:gd name="T12" fmla="*/ 15 w 74"/>
                <a:gd name="T13" fmla="*/ 1 h 36"/>
                <a:gd name="T14" fmla="*/ 17 w 74"/>
                <a:gd name="T15" fmla="*/ 0 h 36"/>
                <a:gd name="T16" fmla="*/ 18 w 74"/>
                <a:gd name="T17" fmla="*/ 2 h 36"/>
                <a:gd name="T18" fmla="*/ 17 w 74"/>
                <a:gd name="T19" fmla="*/ 4 h 36"/>
                <a:gd name="T20" fmla="*/ 16 w 74"/>
                <a:gd name="T21" fmla="*/ 4 h 36"/>
                <a:gd name="T22" fmla="*/ 13 w 74"/>
                <a:gd name="T23" fmla="*/ 4 h 36"/>
                <a:gd name="T24" fmla="*/ 10 w 74"/>
                <a:gd name="T25" fmla="*/ 5 h 36"/>
                <a:gd name="T26" fmla="*/ 7 w 74"/>
                <a:gd name="T27" fmla="*/ 6 h 36"/>
                <a:gd name="T28" fmla="*/ 4 w 74"/>
                <a:gd name="T29" fmla="*/ 8 h 36"/>
                <a:gd name="T30" fmla="*/ 4 w 74"/>
                <a:gd name="T31" fmla="*/ 9 h 36"/>
                <a:gd name="T32" fmla="*/ 0 w 74"/>
                <a:gd name="T33" fmla="*/ 1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8" name="Freeform 129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15 h 43"/>
                <a:gd name="T2" fmla="*/ 4 w 68"/>
                <a:gd name="T3" fmla="*/ 13 h 43"/>
                <a:gd name="T4" fmla="*/ 4 w 68"/>
                <a:gd name="T5" fmla="*/ 11 h 43"/>
                <a:gd name="T6" fmla="*/ 6 w 68"/>
                <a:gd name="T7" fmla="*/ 8 h 43"/>
                <a:gd name="T8" fmla="*/ 9 w 68"/>
                <a:gd name="T9" fmla="*/ 5 h 43"/>
                <a:gd name="T10" fmla="*/ 11 w 68"/>
                <a:gd name="T11" fmla="*/ 5 h 43"/>
                <a:gd name="T12" fmla="*/ 14 w 68"/>
                <a:gd name="T13" fmla="*/ 3 h 43"/>
                <a:gd name="T14" fmla="*/ 16 w 68"/>
                <a:gd name="T15" fmla="*/ 0 h 43"/>
                <a:gd name="T16" fmla="*/ 17 w 68"/>
                <a:gd name="T17" fmla="*/ 3 h 43"/>
                <a:gd name="T18" fmla="*/ 17 w 68"/>
                <a:gd name="T19" fmla="*/ 5 h 43"/>
                <a:gd name="T20" fmla="*/ 15 w 68"/>
                <a:gd name="T21" fmla="*/ 5 h 43"/>
                <a:gd name="T22" fmla="*/ 12 w 68"/>
                <a:gd name="T23" fmla="*/ 6 h 43"/>
                <a:gd name="T24" fmla="*/ 10 w 68"/>
                <a:gd name="T25" fmla="*/ 9 h 43"/>
                <a:gd name="T26" fmla="*/ 6 w 68"/>
                <a:gd name="T27" fmla="*/ 11 h 43"/>
                <a:gd name="T28" fmla="*/ 4 w 68"/>
                <a:gd name="T29" fmla="*/ 13 h 43"/>
                <a:gd name="T30" fmla="*/ 4 w 68"/>
                <a:gd name="T31" fmla="*/ 14 h 43"/>
                <a:gd name="T32" fmla="*/ 0 w 68"/>
                <a:gd name="T33" fmla="*/ 15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9" name="Freeform 130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0 h 35"/>
                <a:gd name="T2" fmla="*/ 3 w 62"/>
                <a:gd name="T3" fmla="*/ 9 h 35"/>
                <a:gd name="T4" fmla="*/ 3 w 62"/>
                <a:gd name="T5" fmla="*/ 7 h 35"/>
                <a:gd name="T6" fmla="*/ 5 w 62"/>
                <a:gd name="T7" fmla="*/ 4 h 35"/>
                <a:gd name="T8" fmla="*/ 8 w 62"/>
                <a:gd name="T9" fmla="*/ 4 h 35"/>
                <a:gd name="T10" fmla="*/ 10 w 62"/>
                <a:gd name="T11" fmla="*/ 4 h 35"/>
                <a:gd name="T12" fmla="*/ 11 w 62"/>
                <a:gd name="T13" fmla="*/ 1 h 35"/>
                <a:gd name="T14" fmla="*/ 13 w 62"/>
                <a:gd name="T15" fmla="*/ 0 h 35"/>
                <a:gd name="T16" fmla="*/ 14 w 62"/>
                <a:gd name="T17" fmla="*/ 2 h 35"/>
                <a:gd name="T18" fmla="*/ 13 w 62"/>
                <a:gd name="T19" fmla="*/ 4 h 35"/>
                <a:gd name="T20" fmla="*/ 12 w 62"/>
                <a:gd name="T21" fmla="*/ 4 h 35"/>
                <a:gd name="T22" fmla="*/ 10 w 62"/>
                <a:gd name="T23" fmla="*/ 4 h 35"/>
                <a:gd name="T24" fmla="*/ 8 w 62"/>
                <a:gd name="T25" fmla="*/ 6 h 35"/>
                <a:gd name="T26" fmla="*/ 5 w 62"/>
                <a:gd name="T27" fmla="*/ 7 h 35"/>
                <a:gd name="T28" fmla="*/ 3 w 62"/>
                <a:gd name="T29" fmla="*/ 9 h 35"/>
                <a:gd name="T30" fmla="*/ 3 w 62"/>
                <a:gd name="T31" fmla="*/ 9 h 35"/>
                <a:gd name="T32" fmla="*/ 0 w 62"/>
                <a:gd name="T33" fmla="*/ 1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0" name="Freeform 131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7 w 88"/>
                <a:gd name="T7" fmla="*/ 3 h 58"/>
                <a:gd name="T8" fmla="*/ 10 w 88"/>
                <a:gd name="T9" fmla="*/ 3 h 58"/>
                <a:gd name="T10" fmla="*/ 14 w 88"/>
                <a:gd name="T11" fmla="*/ 4 h 58"/>
                <a:gd name="T12" fmla="*/ 17 w 88"/>
                <a:gd name="T13" fmla="*/ 6 h 58"/>
                <a:gd name="T14" fmla="*/ 19 w 88"/>
                <a:gd name="T15" fmla="*/ 8 h 58"/>
                <a:gd name="T16" fmla="*/ 21 w 88"/>
                <a:gd name="T17" fmla="*/ 9 h 58"/>
                <a:gd name="T18" fmla="*/ 19 w 88"/>
                <a:gd name="T19" fmla="*/ 8 h 58"/>
                <a:gd name="T20" fmla="*/ 16 w 88"/>
                <a:gd name="T21" fmla="*/ 8 h 58"/>
                <a:gd name="T22" fmla="*/ 13 w 88"/>
                <a:gd name="T23" fmla="*/ 6 h 58"/>
                <a:gd name="T24" fmla="*/ 10 w 88"/>
                <a:gd name="T25" fmla="*/ 5 h 58"/>
                <a:gd name="T26" fmla="*/ 6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1" name="Freeform 132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4 w 69"/>
                <a:gd name="T7" fmla="*/ 3 h 50"/>
                <a:gd name="T8" fmla="*/ 7 w 69"/>
                <a:gd name="T9" fmla="*/ 3 h 50"/>
                <a:gd name="T10" fmla="*/ 9 w 69"/>
                <a:gd name="T11" fmla="*/ 3 h 50"/>
                <a:gd name="T12" fmla="*/ 11 w 69"/>
                <a:gd name="T13" fmla="*/ 6 h 50"/>
                <a:gd name="T14" fmla="*/ 14 w 69"/>
                <a:gd name="T15" fmla="*/ 8 h 50"/>
                <a:gd name="T16" fmla="*/ 15 w 69"/>
                <a:gd name="T17" fmla="*/ 9 h 50"/>
                <a:gd name="T18" fmla="*/ 13 w 69"/>
                <a:gd name="T19" fmla="*/ 8 h 50"/>
                <a:gd name="T20" fmla="*/ 11 w 69"/>
                <a:gd name="T21" fmla="*/ 7 h 50"/>
                <a:gd name="T22" fmla="*/ 9 w 69"/>
                <a:gd name="T23" fmla="*/ 6 h 50"/>
                <a:gd name="T24" fmla="*/ 6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2" name="Freeform 133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8 h 43"/>
                <a:gd name="T2" fmla="*/ 4 w 69"/>
                <a:gd name="T3" fmla="*/ 7 h 43"/>
                <a:gd name="T4" fmla="*/ 4 w 69"/>
                <a:gd name="T5" fmla="*/ 6 h 43"/>
                <a:gd name="T6" fmla="*/ 8 w 69"/>
                <a:gd name="T7" fmla="*/ 4 h 43"/>
                <a:gd name="T8" fmla="*/ 12 w 69"/>
                <a:gd name="T9" fmla="*/ 3 h 43"/>
                <a:gd name="T10" fmla="*/ 14 w 69"/>
                <a:gd name="T11" fmla="*/ 3 h 43"/>
                <a:gd name="T12" fmla="*/ 18 w 69"/>
                <a:gd name="T13" fmla="*/ 3 h 43"/>
                <a:gd name="T14" fmla="*/ 20 w 69"/>
                <a:gd name="T15" fmla="*/ 0 h 43"/>
                <a:gd name="T16" fmla="*/ 21 w 69"/>
                <a:gd name="T17" fmla="*/ 3 h 43"/>
                <a:gd name="T18" fmla="*/ 21 w 69"/>
                <a:gd name="T19" fmla="*/ 3 h 43"/>
                <a:gd name="T20" fmla="*/ 19 w 69"/>
                <a:gd name="T21" fmla="*/ 3 h 43"/>
                <a:gd name="T22" fmla="*/ 16 w 69"/>
                <a:gd name="T23" fmla="*/ 3 h 43"/>
                <a:gd name="T24" fmla="*/ 12 w 69"/>
                <a:gd name="T25" fmla="*/ 5 h 43"/>
                <a:gd name="T26" fmla="*/ 8 w 69"/>
                <a:gd name="T27" fmla="*/ 6 h 43"/>
                <a:gd name="T28" fmla="*/ 4 w 69"/>
                <a:gd name="T29" fmla="*/ 7 h 43"/>
                <a:gd name="T30" fmla="*/ 4 w 69"/>
                <a:gd name="T31" fmla="*/ 8 h 43"/>
                <a:gd name="T32" fmla="*/ 0 w 69"/>
                <a:gd name="T33" fmla="*/ 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3" name="Freeform 134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69 w 301"/>
                <a:gd name="T1" fmla="*/ 5 h 116"/>
                <a:gd name="T2" fmla="*/ 69 w 301"/>
                <a:gd name="T3" fmla="*/ 5 h 116"/>
                <a:gd name="T4" fmla="*/ 66 w 301"/>
                <a:gd name="T5" fmla="*/ 6 h 116"/>
                <a:gd name="T6" fmla="*/ 66 w 301"/>
                <a:gd name="T7" fmla="*/ 6 h 116"/>
                <a:gd name="T8" fmla="*/ 66 w 301"/>
                <a:gd name="T9" fmla="*/ 7 h 116"/>
                <a:gd name="T10" fmla="*/ 61 w 301"/>
                <a:gd name="T11" fmla="*/ 5 h 116"/>
                <a:gd name="T12" fmla="*/ 56 w 301"/>
                <a:gd name="T13" fmla="*/ 4 h 116"/>
                <a:gd name="T14" fmla="*/ 51 w 301"/>
                <a:gd name="T15" fmla="*/ 4 h 116"/>
                <a:gd name="T16" fmla="*/ 45 w 301"/>
                <a:gd name="T17" fmla="*/ 4 h 116"/>
                <a:gd name="T18" fmla="*/ 40 w 301"/>
                <a:gd name="T19" fmla="*/ 4 h 116"/>
                <a:gd name="T20" fmla="*/ 36 w 301"/>
                <a:gd name="T21" fmla="*/ 5 h 116"/>
                <a:gd name="T22" fmla="*/ 31 w 301"/>
                <a:gd name="T23" fmla="*/ 8 h 116"/>
                <a:gd name="T24" fmla="*/ 27 w 301"/>
                <a:gd name="T25" fmla="*/ 10 h 116"/>
                <a:gd name="T26" fmla="*/ 23 w 301"/>
                <a:gd name="T27" fmla="*/ 11 h 116"/>
                <a:gd name="T28" fmla="*/ 19 w 301"/>
                <a:gd name="T29" fmla="*/ 14 h 116"/>
                <a:gd name="T30" fmla="*/ 15 w 301"/>
                <a:gd name="T31" fmla="*/ 16 h 116"/>
                <a:gd name="T32" fmla="*/ 11 w 301"/>
                <a:gd name="T33" fmla="*/ 19 h 116"/>
                <a:gd name="T34" fmla="*/ 8 w 301"/>
                <a:gd name="T35" fmla="*/ 22 h 116"/>
                <a:gd name="T36" fmla="*/ 5 w 301"/>
                <a:gd name="T37" fmla="*/ 24 h 116"/>
                <a:gd name="T38" fmla="*/ 3 w 301"/>
                <a:gd name="T39" fmla="*/ 26 h 116"/>
                <a:gd name="T40" fmla="*/ 0 w 301"/>
                <a:gd name="T41" fmla="*/ 28 h 116"/>
                <a:gd name="T42" fmla="*/ 3 w 301"/>
                <a:gd name="T43" fmla="*/ 26 h 116"/>
                <a:gd name="T44" fmla="*/ 3 w 301"/>
                <a:gd name="T45" fmla="*/ 23 h 116"/>
                <a:gd name="T46" fmla="*/ 5 w 301"/>
                <a:gd name="T47" fmla="*/ 20 h 116"/>
                <a:gd name="T48" fmla="*/ 9 w 301"/>
                <a:gd name="T49" fmla="*/ 17 h 116"/>
                <a:gd name="T50" fmla="*/ 13 w 301"/>
                <a:gd name="T51" fmla="*/ 14 h 116"/>
                <a:gd name="T52" fmla="*/ 17 w 301"/>
                <a:gd name="T53" fmla="*/ 11 h 116"/>
                <a:gd name="T54" fmla="*/ 23 w 301"/>
                <a:gd name="T55" fmla="*/ 8 h 116"/>
                <a:gd name="T56" fmla="*/ 27 w 301"/>
                <a:gd name="T57" fmla="*/ 6 h 116"/>
                <a:gd name="T58" fmla="*/ 33 w 301"/>
                <a:gd name="T59" fmla="*/ 4 h 116"/>
                <a:gd name="T60" fmla="*/ 39 w 301"/>
                <a:gd name="T61" fmla="*/ 4 h 116"/>
                <a:gd name="T62" fmla="*/ 45 w 301"/>
                <a:gd name="T63" fmla="*/ 2 h 116"/>
                <a:gd name="T64" fmla="*/ 50 w 301"/>
                <a:gd name="T65" fmla="*/ 0 h 116"/>
                <a:gd name="T66" fmla="*/ 54 w 301"/>
                <a:gd name="T67" fmla="*/ 0 h 116"/>
                <a:gd name="T68" fmla="*/ 60 w 301"/>
                <a:gd name="T69" fmla="*/ 3 h 116"/>
                <a:gd name="T70" fmla="*/ 64 w 301"/>
                <a:gd name="T71" fmla="*/ 4 h 116"/>
                <a:gd name="T72" fmla="*/ 69 w 301"/>
                <a:gd name="T73" fmla="*/ 5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4" name="Freeform 135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25 h 100"/>
                <a:gd name="T2" fmla="*/ 0 w 21"/>
                <a:gd name="T3" fmla="*/ 22 h 100"/>
                <a:gd name="T4" fmla="*/ 0 w 21"/>
                <a:gd name="T5" fmla="*/ 14 h 100"/>
                <a:gd name="T6" fmla="*/ 2 w 21"/>
                <a:gd name="T7" fmla="*/ 7 h 100"/>
                <a:gd name="T8" fmla="*/ 2 w 21"/>
                <a:gd name="T9" fmla="*/ 0 h 100"/>
                <a:gd name="T10" fmla="*/ 2 w 21"/>
                <a:gd name="T11" fmla="*/ 6 h 100"/>
                <a:gd name="T12" fmla="*/ 2 w 21"/>
                <a:gd name="T13" fmla="*/ 14 h 100"/>
                <a:gd name="T14" fmla="*/ 2 w 21"/>
                <a:gd name="T15" fmla="*/ 22 h 100"/>
                <a:gd name="T16" fmla="*/ 2 w 21"/>
                <a:gd name="T17" fmla="*/ 25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5" name="Freeform 136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28 h 120"/>
                <a:gd name="T2" fmla="*/ 1 w 28"/>
                <a:gd name="T3" fmla="*/ 27 h 120"/>
                <a:gd name="T4" fmla="*/ 0 w 28"/>
                <a:gd name="T5" fmla="*/ 25 h 120"/>
                <a:gd name="T6" fmla="*/ 1 w 28"/>
                <a:gd name="T7" fmla="*/ 21 h 120"/>
                <a:gd name="T8" fmla="*/ 3 w 28"/>
                <a:gd name="T9" fmla="*/ 16 h 120"/>
                <a:gd name="T10" fmla="*/ 8 w 28"/>
                <a:gd name="T11" fmla="*/ 12 h 120"/>
                <a:gd name="T12" fmla="*/ 13 w 28"/>
                <a:gd name="T13" fmla="*/ 8 h 120"/>
                <a:gd name="T14" fmla="*/ 14 w 28"/>
                <a:gd name="T15" fmla="*/ 4 h 120"/>
                <a:gd name="T16" fmla="*/ 17 w 28"/>
                <a:gd name="T17" fmla="*/ 0 h 120"/>
                <a:gd name="T18" fmla="*/ 14 w 28"/>
                <a:gd name="T19" fmla="*/ 7 h 120"/>
                <a:gd name="T20" fmla="*/ 14 w 28"/>
                <a:gd name="T21" fmla="*/ 16 h 120"/>
                <a:gd name="T22" fmla="*/ 12 w 28"/>
                <a:gd name="T23" fmla="*/ 24 h 120"/>
                <a:gd name="T24" fmla="*/ 4 w 28"/>
                <a:gd name="T25" fmla="*/ 28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6" name="Freeform 137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31 h 125"/>
                <a:gd name="T2" fmla="*/ 0 w 22"/>
                <a:gd name="T3" fmla="*/ 26 h 125"/>
                <a:gd name="T4" fmla="*/ 2 w 22"/>
                <a:gd name="T5" fmla="*/ 18 h 125"/>
                <a:gd name="T6" fmla="*/ 3 w 22"/>
                <a:gd name="T7" fmla="*/ 7 h 125"/>
                <a:gd name="T8" fmla="*/ 4 w 22"/>
                <a:gd name="T9" fmla="*/ 0 h 125"/>
                <a:gd name="T10" fmla="*/ 4 w 22"/>
                <a:gd name="T11" fmla="*/ 6 h 125"/>
                <a:gd name="T12" fmla="*/ 3 w 22"/>
                <a:gd name="T13" fmla="*/ 17 h 125"/>
                <a:gd name="T14" fmla="*/ 3 w 22"/>
                <a:gd name="T15" fmla="*/ 26 h 125"/>
                <a:gd name="T16" fmla="*/ 3 w 22"/>
                <a:gd name="T17" fmla="*/ 3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7" name="Freeform 138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28 h 111"/>
                <a:gd name="T2" fmla="*/ 0 w 18"/>
                <a:gd name="T3" fmla="*/ 24 h 111"/>
                <a:gd name="T4" fmla="*/ 1 w 18"/>
                <a:gd name="T5" fmla="*/ 16 h 111"/>
                <a:gd name="T6" fmla="*/ 4 w 18"/>
                <a:gd name="T7" fmla="*/ 6 h 111"/>
                <a:gd name="T8" fmla="*/ 4 w 18"/>
                <a:gd name="T9" fmla="*/ 0 h 111"/>
                <a:gd name="T10" fmla="*/ 4 w 18"/>
                <a:gd name="T11" fmla="*/ 6 h 111"/>
                <a:gd name="T12" fmla="*/ 4 w 18"/>
                <a:gd name="T13" fmla="*/ 16 h 111"/>
                <a:gd name="T14" fmla="*/ 4 w 18"/>
                <a:gd name="T15" fmla="*/ 25 h 111"/>
                <a:gd name="T16" fmla="*/ 4 w 18"/>
                <a:gd name="T17" fmla="*/ 28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8" name="Freeform 139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27 h 94"/>
                <a:gd name="T2" fmla="*/ 4 w 15"/>
                <a:gd name="T3" fmla="*/ 24 h 94"/>
                <a:gd name="T4" fmla="*/ 0 w 15"/>
                <a:gd name="T5" fmla="*/ 17 h 94"/>
                <a:gd name="T6" fmla="*/ 2 w 15"/>
                <a:gd name="T7" fmla="*/ 8 h 94"/>
                <a:gd name="T8" fmla="*/ 7 w 15"/>
                <a:gd name="T9" fmla="*/ 0 h 94"/>
                <a:gd name="T10" fmla="*/ 7 w 15"/>
                <a:gd name="T11" fmla="*/ 7 h 94"/>
                <a:gd name="T12" fmla="*/ 7 w 15"/>
                <a:gd name="T13" fmla="*/ 15 h 94"/>
                <a:gd name="T14" fmla="*/ 7 w 15"/>
                <a:gd name="T15" fmla="*/ 24 h 94"/>
                <a:gd name="T16" fmla="*/ 7 w 15"/>
                <a:gd name="T17" fmla="*/ 2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9" name="Freeform 140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2 w 18"/>
                <a:gd name="T1" fmla="*/ 22 h 46"/>
                <a:gd name="T2" fmla="*/ 2 w 18"/>
                <a:gd name="T3" fmla="*/ 20 h 46"/>
                <a:gd name="T4" fmla="*/ 2 w 18"/>
                <a:gd name="T5" fmla="*/ 13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15 h 46"/>
                <a:gd name="T14" fmla="*/ 2 w 18"/>
                <a:gd name="T15" fmla="*/ 20 h 46"/>
                <a:gd name="T16" fmla="*/ 2 w 18"/>
                <a:gd name="T17" fmla="*/ 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0" name="Freeform 141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16 h 86"/>
                <a:gd name="T2" fmla="*/ 0 w 21"/>
                <a:gd name="T3" fmla="*/ 15 h 86"/>
                <a:gd name="T4" fmla="*/ 0 w 21"/>
                <a:gd name="T5" fmla="*/ 10 h 86"/>
                <a:gd name="T6" fmla="*/ 2 w 21"/>
                <a:gd name="T7" fmla="*/ 5 h 86"/>
                <a:gd name="T8" fmla="*/ 2 w 21"/>
                <a:gd name="T9" fmla="*/ 0 h 86"/>
                <a:gd name="T10" fmla="*/ 2 w 21"/>
                <a:gd name="T11" fmla="*/ 5 h 86"/>
                <a:gd name="T12" fmla="*/ 2 w 21"/>
                <a:gd name="T13" fmla="*/ 10 h 86"/>
                <a:gd name="T14" fmla="*/ 2 w 21"/>
                <a:gd name="T15" fmla="*/ 15 h 86"/>
                <a:gd name="T16" fmla="*/ 2 w 21"/>
                <a:gd name="T17" fmla="*/ 16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1" name="Freeform 142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26 h 121"/>
                <a:gd name="T2" fmla="*/ 0 w 23"/>
                <a:gd name="T3" fmla="*/ 23 h 121"/>
                <a:gd name="T4" fmla="*/ 2 w 23"/>
                <a:gd name="T5" fmla="*/ 14 h 121"/>
                <a:gd name="T6" fmla="*/ 2 w 23"/>
                <a:gd name="T7" fmla="*/ 6 h 121"/>
                <a:gd name="T8" fmla="*/ 2 w 23"/>
                <a:gd name="T9" fmla="*/ 0 h 121"/>
                <a:gd name="T10" fmla="*/ 2 w 23"/>
                <a:gd name="T11" fmla="*/ 5 h 121"/>
                <a:gd name="T12" fmla="*/ 2 w 23"/>
                <a:gd name="T13" fmla="*/ 14 h 121"/>
                <a:gd name="T14" fmla="*/ 2 w 23"/>
                <a:gd name="T15" fmla="*/ 23 h 121"/>
                <a:gd name="T16" fmla="*/ 2 w 23"/>
                <a:gd name="T17" fmla="*/ 26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2" name="Freeform 143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30 h 109"/>
                <a:gd name="T2" fmla="*/ 3 w 14"/>
                <a:gd name="T3" fmla="*/ 27 h 109"/>
                <a:gd name="T4" fmla="*/ 0 w 14"/>
                <a:gd name="T5" fmla="*/ 18 h 109"/>
                <a:gd name="T6" fmla="*/ 3 w 14"/>
                <a:gd name="T7" fmla="*/ 8 h 109"/>
                <a:gd name="T8" fmla="*/ 3 w 14"/>
                <a:gd name="T9" fmla="*/ 0 h 109"/>
                <a:gd name="T10" fmla="*/ 3 w 14"/>
                <a:gd name="T11" fmla="*/ 7 h 109"/>
                <a:gd name="T12" fmla="*/ 3 w 14"/>
                <a:gd name="T13" fmla="*/ 18 h 109"/>
                <a:gd name="T14" fmla="*/ 3 w 14"/>
                <a:gd name="T15" fmla="*/ 27 h 109"/>
                <a:gd name="T16" fmla="*/ 3 w 14"/>
                <a:gd name="T17" fmla="*/ 30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3" name="Freeform 144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24 h 88"/>
                <a:gd name="T2" fmla="*/ 0 w 12"/>
                <a:gd name="T3" fmla="*/ 20 h 88"/>
                <a:gd name="T4" fmla="*/ 0 w 12"/>
                <a:gd name="T5" fmla="*/ 12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5 h 88"/>
                <a:gd name="T12" fmla="*/ 1 w 12"/>
                <a:gd name="T13" fmla="*/ 13 h 88"/>
                <a:gd name="T14" fmla="*/ 1 w 12"/>
                <a:gd name="T15" fmla="*/ 20 h 88"/>
                <a:gd name="T16" fmla="*/ 1 w 12"/>
                <a:gd name="T17" fmla="*/ 24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4" name="Freeform 145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3 w 15"/>
                <a:gd name="T1" fmla="*/ 12 h 54"/>
                <a:gd name="T2" fmla="*/ 3 w 15"/>
                <a:gd name="T3" fmla="*/ 10 h 54"/>
                <a:gd name="T4" fmla="*/ 1 w 15"/>
                <a:gd name="T5" fmla="*/ 7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8 h 54"/>
                <a:gd name="T14" fmla="*/ 3 w 15"/>
                <a:gd name="T15" fmla="*/ 10 h 54"/>
                <a:gd name="T16" fmla="*/ 3 w 15"/>
                <a:gd name="T17" fmla="*/ 1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5" name="Freeform 146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4 w 22"/>
                <a:gd name="T1" fmla="*/ 0 h 54"/>
                <a:gd name="T2" fmla="*/ 4 w 22"/>
                <a:gd name="T3" fmla="*/ 3 h 54"/>
                <a:gd name="T4" fmla="*/ 3 w 22"/>
                <a:gd name="T5" fmla="*/ 7 h 54"/>
                <a:gd name="T6" fmla="*/ 3 w 22"/>
                <a:gd name="T7" fmla="*/ 10 h 54"/>
                <a:gd name="T8" fmla="*/ 3 w 22"/>
                <a:gd name="T9" fmla="*/ 12 h 54"/>
                <a:gd name="T10" fmla="*/ 0 w 22"/>
                <a:gd name="T11" fmla="*/ 10 h 54"/>
                <a:gd name="T12" fmla="*/ 3 w 22"/>
                <a:gd name="T13" fmla="*/ 7 h 54"/>
                <a:gd name="T14" fmla="*/ 3 w 22"/>
                <a:gd name="T15" fmla="*/ 3 h 54"/>
                <a:gd name="T16" fmla="*/ 4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6" name="Freeform 147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16 w 51"/>
                <a:gd name="T1" fmla="*/ 1 h 11"/>
                <a:gd name="T2" fmla="*/ 15 w 51"/>
                <a:gd name="T3" fmla="*/ 1 h 11"/>
                <a:gd name="T4" fmla="*/ 13 w 51"/>
                <a:gd name="T5" fmla="*/ 1 h 11"/>
                <a:gd name="T6" fmla="*/ 11 w 51"/>
                <a:gd name="T7" fmla="*/ 1 h 11"/>
                <a:gd name="T8" fmla="*/ 8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6 w 51"/>
                <a:gd name="T25" fmla="*/ 1 h 11"/>
                <a:gd name="T26" fmla="*/ 10 w 51"/>
                <a:gd name="T27" fmla="*/ 1 h 11"/>
                <a:gd name="T28" fmla="*/ 13 w 51"/>
                <a:gd name="T29" fmla="*/ 1 h 11"/>
                <a:gd name="T30" fmla="*/ 14 w 51"/>
                <a:gd name="T31" fmla="*/ 1 h 11"/>
                <a:gd name="T32" fmla="*/ 16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7" name="Freeform 148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12 w 44"/>
                <a:gd name="T1" fmla="*/ 0 h 32"/>
                <a:gd name="T2" fmla="*/ 11 w 44"/>
                <a:gd name="T3" fmla="*/ 2 h 32"/>
                <a:gd name="T4" fmla="*/ 10 w 44"/>
                <a:gd name="T5" fmla="*/ 4 h 32"/>
                <a:gd name="T6" fmla="*/ 8 w 44"/>
                <a:gd name="T7" fmla="*/ 4 h 32"/>
                <a:gd name="T8" fmla="*/ 5 w 44"/>
                <a:gd name="T9" fmla="*/ 4 h 32"/>
                <a:gd name="T10" fmla="*/ 4 w 44"/>
                <a:gd name="T11" fmla="*/ 4 h 32"/>
                <a:gd name="T12" fmla="*/ 4 w 44"/>
                <a:gd name="T13" fmla="*/ 5 h 32"/>
                <a:gd name="T14" fmla="*/ 0 w 44"/>
                <a:gd name="T15" fmla="*/ 6 h 32"/>
                <a:gd name="T16" fmla="*/ 0 w 44"/>
                <a:gd name="T17" fmla="*/ 8 h 32"/>
                <a:gd name="T18" fmla="*/ 3 w 44"/>
                <a:gd name="T19" fmla="*/ 8 h 32"/>
                <a:gd name="T20" fmla="*/ 4 w 44"/>
                <a:gd name="T21" fmla="*/ 8 h 32"/>
                <a:gd name="T22" fmla="*/ 4 w 44"/>
                <a:gd name="T23" fmla="*/ 7 h 32"/>
                <a:gd name="T24" fmla="*/ 6 w 44"/>
                <a:gd name="T25" fmla="*/ 5 h 32"/>
                <a:gd name="T26" fmla="*/ 8 w 44"/>
                <a:gd name="T27" fmla="*/ 4 h 32"/>
                <a:gd name="T28" fmla="*/ 10 w 44"/>
                <a:gd name="T29" fmla="*/ 4 h 32"/>
                <a:gd name="T30" fmla="*/ 11 w 44"/>
                <a:gd name="T31" fmla="*/ 4 h 32"/>
                <a:gd name="T32" fmla="*/ 12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8" name="Freeform 149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14 h 68"/>
                <a:gd name="T2" fmla="*/ 3 w 14"/>
                <a:gd name="T3" fmla="*/ 11 h 68"/>
                <a:gd name="T4" fmla="*/ 0 w 14"/>
                <a:gd name="T5" fmla="*/ 7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6 h 68"/>
                <a:gd name="T14" fmla="*/ 3 w 14"/>
                <a:gd name="T15" fmla="*/ 10 h 68"/>
                <a:gd name="T16" fmla="*/ 3 w 14"/>
                <a:gd name="T17" fmla="*/ 1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9" name="Freeform 150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22 h 64"/>
                <a:gd name="T2" fmla="*/ 2 w 28"/>
                <a:gd name="T3" fmla="*/ 16 h 64"/>
                <a:gd name="T4" fmla="*/ 2 w 28"/>
                <a:gd name="T5" fmla="*/ 10 h 64"/>
                <a:gd name="T6" fmla="*/ 2 w 28"/>
                <a:gd name="T7" fmla="*/ 5 h 64"/>
                <a:gd name="T8" fmla="*/ 2 w 28"/>
                <a:gd name="T9" fmla="*/ 0 h 64"/>
                <a:gd name="T10" fmla="*/ 3 w 28"/>
                <a:gd name="T11" fmla="*/ 2 h 64"/>
                <a:gd name="T12" fmla="*/ 3 w 28"/>
                <a:gd name="T13" fmla="*/ 5 h 64"/>
                <a:gd name="T14" fmla="*/ 2 w 28"/>
                <a:gd name="T15" fmla="*/ 6 h 64"/>
                <a:gd name="T16" fmla="*/ 2 w 28"/>
                <a:gd name="T17" fmla="*/ 11 h 64"/>
                <a:gd name="T18" fmla="*/ 2 w 28"/>
                <a:gd name="T19" fmla="*/ 14 h 64"/>
                <a:gd name="T20" fmla="*/ 2 w 28"/>
                <a:gd name="T21" fmla="*/ 18 h 64"/>
                <a:gd name="T22" fmla="*/ 2 w 28"/>
                <a:gd name="T23" fmla="*/ 20 h 64"/>
                <a:gd name="T24" fmla="*/ 0 w 28"/>
                <a:gd name="T25" fmla="*/ 22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0" name="Freeform 151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2 w 15"/>
                <a:gd name="T1" fmla="*/ 14 h 62"/>
                <a:gd name="T2" fmla="*/ 2 w 15"/>
                <a:gd name="T3" fmla="*/ 12 h 62"/>
                <a:gd name="T4" fmla="*/ 0 w 15"/>
                <a:gd name="T5" fmla="*/ 8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4 h 62"/>
                <a:gd name="T14" fmla="*/ 2 w 15"/>
                <a:gd name="T15" fmla="*/ 10 h 62"/>
                <a:gd name="T16" fmla="*/ 2 w 15"/>
                <a:gd name="T17" fmla="*/ 1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1" name="Freeform 152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3 w 20"/>
                <a:gd name="T1" fmla="*/ 14 h 67"/>
                <a:gd name="T2" fmla="*/ 3 w 20"/>
                <a:gd name="T3" fmla="*/ 11 h 67"/>
                <a:gd name="T4" fmla="*/ 3 w 20"/>
                <a:gd name="T5" fmla="*/ 7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4 h 67"/>
                <a:gd name="T14" fmla="*/ 3 w 20"/>
                <a:gd name="T15" fmla="*/ 9 h 67"/>
                <a:gd name="T16" fmla="*/ 3 w 20"/>
                <a:gd name="T17" fmla="*/ 1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2" name="Freeform 153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2 w 27"/>
                <a:gd name="T1" fmla="*/ 15 h 64"/>
                <a:gd name="T2" fmla="*/ 9 w 27"/>
                <a:gd name="T3" fmla="*/ 14 h 64"/>
                <a:gd name="T4" fmla="*/ 6 w 27"/>
                <a:gd name="T5" fmla="*/ 12 h 64"/>
                <a:gd name="T6" fmla="*/ 6 w 27"/>
                <a:gd name="T7" fmla="*/ 10 h 64"/>
                <a:gd name="T8" fmla="*/ 5 w 27"/>
                <a:gd name="T9" fmla="*/ 8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6 h 64"/>
                <a:gd name="T22" fmla="*/ 10 w 27"/>
                <a:gd name="T23" fmla="*/ 11 h 64"/>
                <a:gd name="T24" fmla="*/ 12 w 27"/>
                <a:gd name="T25" fmla="*/ 1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3" name="Freeform 154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13 w 40"/>
                <a:gd name="T1" fmla="*/ 11 h 66"/>
                <a:gd name="T2" fmla="*/ 11 w 40"/>
                <a:gd name="T3" fmla="*/ 10 h 66"/>
                <a:gd name="T4" fmla="*/ 9 w 40"/>
                <a:gd name="T5" fmla="*/ 8 h 66"/>
                <a:gd name="T6" fmla="*/ 5 w 40"/>
                <a:gd name="T7" fmla="*/ 7 h 66"/>
                <a:gd name="T8" fmla="*/ 5 w 40"/>
                <a:gd name="T9" fmla="*/ 5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8 w 40"/>
                <a:gd name="T25" fmla="*/ 4 h 66"/>
                <a:gd name="T26" fmla="*/ 10 w 40"/>
                <a:gd name="T27" fmla="*/ 6 h 66"/>
                <a:gd name="T28" fmla="*/ 11 w 40"/>
                <a:gd name="T29" fmla="*/ 8 h 66"/>
                <a:gd name="T30" fmla="*/ 12 w 40"/>
                <a:gd name="T31" fmla="*/ 10 h 66"/>
                <a:gd name="T32" fmla="*/ 13 w 40"/>
                <a:gd name="T33" fmla="*/ 11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4" name="Freeform 155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8 w 56"/>
                <a:gd name="T1" fmla="*/ 19 h 65"/>
                <a:gd name="T2" fmla="*/ 7 w 56"/>
                <a:gd name="T3" fmla="*/ 17 h 65"/>
                <a:gd name="T4" fmla="*/ 6 w 56"/>
                <a:gd name="T5" fmla="*/ 15 h 65"/>
                <a:gd name="T6" fmla="*/ 4 w 56"/>
                <a:gd name="T7" fmla="*/ 12 h 65"/>
                <a:gd name="T8" fmla="*/ 3 w 56"/>
                <a:gd name="T9" fmla="*/ 9 h 65"/>
                <a:gd name="T10" fmla="*/ 3 w 56"/>
                <a:gd name="T11" fmla="*/ 5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5 w 56"/>
                <a:gd name="T25" fmla="*/ 9 h 65"/>
                <a:gd name="T26" fmla="*/ 6 w 56"/>
                <a:gd name="T27" fmla="*/ 12 h 65"/>
                <a:gd name="T28" fmla="*/ 7 w 56"/>
                <a:gd name="T29" fmla="*/ 15 h 65"/>
                <a:gd name="T30" fmla="*/ 8 w 56"/>
                <a:gd name="T31" fmla="*/ 17 h 65"/>
                <a:gd name="T32" fmla="*/ 8 w 56"/>
                <a:gd name="T33" fmla="*/ 19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5" name="Freeform 156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18 w 63"/>
                <a:gd name="T1" fmla="*/ 14 h 68"/>
                <a:gd name="T2" fmla="*/ 16 w 63"/>
                <a:gd name="T3" fmla="*/ 13 h 68"/>
                <a:gd name="T4" fmla="*/ 12 w 63"/>
                <a:gd name="T5" fmla="*/ 11 h 68"/>
                <a:gd name="T6" fmla="*/ 9 w 63"/>
                <a:gd name="T7" fmla="*/ 10 h 68"/>
                <a:gd name="T8" fmla="*/ 6 w 63"/>
                <a:gd name="T9" fmla="*/ 8 h 68"/>
                <a:gd name="T10" fmla="*/ 4 w 63"/>
                <a:gd name="T11" fmla="*/ 5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7 w 63"/>
                <a:gd name="T23" fmla="*/ 3 h 68"/>
                <a:gd name="T24" fmla="*/ 9 w 63"/>
                <a:gd name="T25" fmla="*/ 6 h 68"/>
                <a:gd name="T26" fmla="*/ 11 w 63"/>
                <a:gd name="T27" fmla="*/ 9 h 68"/>
                <a:gd name="T28" fmla="*/ 14 w 63"/>
                <a:gd name="T29" fmla="*/ 11 h 68"/>
                <a:gd name="T30" fmla="*/ 16 w 63"/>
                <a:gd name="T31" fmla="*/ 13 h 68"/>
                <a:gd name="T32" fmla="*/ 18 w 63"/>
                <a:gd name="T33" fmla="*/ 1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6" name="Freeform 157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20 w 73"/>
                <a:gd name="T1" fmla="*/ 15 h 64"/>
                <a:gd name="T2" fmla="*/ 18 w 73"/>
                <a:gd name="T3" fmla="*/ 14 h 64"/>
                <a:gd name="T4" fmla="*/ 14 w 73"/>
                <a:gd name="T5" fmla="*/ 13 h 64"/>
                <a:gd name="T6" fmla="*/ 11 w 73"/>
                <a:gd name="T7" fmla="*/ 11 h 64"/>
                <a:gd name="T8" fmla="*/ 8 w 73"/>
                <a:gd name="T9" fmla="*/ 10 h 64"/>
                <a:gd name="T10" fmla="*/ 4 w 73"/>
                <a:gd name="T11" fmla="*/ 8 h 64"/>
                <a:gd name="T12" fmla="*/ 4 w 73"/>
                <a:gd name="T13" fmla="*/ 5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5 w 73"/>
                <a:gd name="T23" fmla="*/ 4 h 64"/>
                <a:gd name="T24" fmla="*/ 9 w 73"/>
                <a:gd name="T25" fmla="*/ 6 h 64"/>
                <a:gd name="T26" fmla="*/ 12 w 73"/>
                <a:gd name="T27" fmla="*/ 9 h 64"/>
                <a:gd name="T28" fmla="*/ 16 w 73"/>
                <a:gd name="T29" fmla="*/ 11 h 64"/>
                <a:gd name="T30" fmla="*/ 19 w 73"/>
                <a:gd name="T31" fmla="*/ 14 h 64"/>
                <a:gd name="T32" fmla="*/ 20 w 73"/>
                <a:gd name="T33" fmla="*/ 1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7" name="Freeform 158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5 w 81"/>
                <a:gd name="T7" fmla="*/ 5 h 31"/>
                <a:gd name="T8" fmla="*/ 8 w 81"/>
                <a:gd name="T9" fmla="*/ 5 h 31"/>
                <a:gd name="T10" fmla="*/ 10 w 81"/>
                <a:gd name="T11" fmla="*/ 5 h 31"/>
                <a:gd name="T12" fmla="*/ 12 w 81"/>
                <a:gd name="T13" fmla="*/ 7 h 31"/>
                <a:gd name="T14" fmla="*/ 14 w 81"/>
                <a:gd name="T15" fmla="*/ 9 h 31"/>
                <a:gd name="T16" fmla="*/ 16 w 81"/>
                <a:gd name="T17" fmla="*/ 10 h 31"/>
                <a:gd name="T18" fmla="*/ 14 w 81"/>
                <a:gd name="T19" fmla="*/ 11 h 31"/>
                <a:gd name="T20" fmla="*/ 11 w 81"/>
                <a:gd name="T21" fmla="*/ 10 h 31"/>
                <a:gd name="T22" fmla="*/ 9 w 81"/>
                <a:gd name="T23" fmla="*/ 9 h 31"/>
                <a:gd name="T24" fmla="*/ 6 w 81"/>
                <a:gd name="T25" fmla="*/ 8 h 31"/>
                <a:gd name="T26" fmla="*/ 3 w 81"/>
                <a:gd name="T27" fmla="*/ 6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8" name="Freeform 159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7 w 78"/>
                <a:gd name="T7" fmla="*/ 3 h 30"/>
                <a:gd name="T8" fmla="*/ 11 w 78"/>
                <a:gd name="T9" fmla="*/ 3 h 30"/>
                <a:gd name="T10" fmla="*/ 14 w 78"/>
                <a:gd name="T11" fmla="*/ 3 h 30"/>
                <a:gd name="T12" fmla="*/ 18 w 78"/>
                <a:gd name="T13" fmla="*/ 4 h 30"/>
                <a:gd name="T14" fmla="*/ 22 w 78"/>
                <a:gd name="T15" fmla="*/ 5 h 30"/>
                <a:gd name="T16" fmla="*/ 24 w 78"/>
                <a:gd name="T17" fmla="*/ 6 h 30"/>
                <a:gd name="T18" fmla="*/ 20 w 78"/>
                <a:gd name="T19" fmla="*/ 7 h 30"/>
                <a:gd name="T20" fmla="*/ 16 w 78"/>
                <a:gd name="T21" fmla="*/ 6 h 30"/>
                <a:gd name="T22" fmla="*/ 12 w 78"/>
                <a:gd name="T23" fmla="*/ 6 h 30"/>
                <a:gd name="T24" fmla="*/ 9 w 78"/>
                <a:gd name="T25" fmla="*/ 5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9" name="Freeform 160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92 w 394"/>
                <a:gd name="T1" fmla="*/ 4 h 88"/>
                <a:gd name="T2" fmla="*/ 92 w 394"/>
                <a:gd name="T3" fmla="*/ 4 h 88"/>
                <a:gd name="T4" fmla="*/ 93 w 394"/>
                <a:gd name="T5" fmla="*/ 4 h 88"/>
                <a:gd name="T6" fmla="*/ 94 w 394"/>
                <a:gd name="T7" fmla="*/ 3 h 88"/>
                <a:gd name="T8" fmla="*/ 94 w 394"/>
                <a:gd name="T9" fmla="*/ 0 h 88"/>
                <a:gd name="T10" fmla="*/ 88 w 394"/>
                <a:gd name="T11" fmla="*/ 4 h 88"/>
                <a:gd name="T12" fmla="*/ 81 w 394"/>
                <a:gd name="T13" fmla="*/ 8 h 88"/>
                <a:gd name="T14" fmla="*/ 74 w 394"/>
                <a:gd name="T15" fmla="*/ 10 h 88"/>
                <a:gd name="T16" fmla="*/ 67 w 394"/>
                <a:gd name="T17" fmla="*/ 12 h 88"/>
                <a:gd name="T18" fmla="*/ 60 w 394"/>
                <a:gd name="T19" fmla="*/ 14 h 88"/>
                <a:gd name="T20" fmla="*/ 54 w 394"/>
                <a:gd name="T21" fmla="*/ 16 h 88"/>
                <a:gd name="T22" fmla="*/ 47 w 394"/>
                <a:gd name="T23" fmla="*/ 16 h 88"/>
                <a:gd name="T24" fmla="*/ 41 w 394"/>
                <a:gd name="T25" fmla="*/ 17 h 88"/>
                <a:gd name="T26" fmla="*/ 36 w 394"/>
                <a:gd name="T27" fmla="*/ 18 h 88"/>
                <a:gd name="T28" fmla="*/ 30 w 394"/>
                <a:gd name="T29" fmla="*/ 18 h 88"/>
                <a:gd name="T30" fmla="*/ 25 w 394"/>
                <a:gd name="T31" fmla="*/ 18 h 88"/>
                <a:gd name="T32" fmla="*/ 19 w 394"/>
                <a:gd name="T33" fmla="*/ 18 h 88"/>
                <a:gd name="T34" fmla="*/ 14 w 394"/>
                <a:gd name="T35" fmla="*/ 18 h 88"/>
                <a:gd name="T36" fmla="*/ 9 w 394"/>
                <a:gd name="T37" fmla="*/ 18 h 88"/>
                <a:gd name="T38" fmla="*/ 4 w 394"/>
                <a:gd name="T39" fmla="*/ 18 h 88"/>
                <a:gd name="T40" fmla="*/ 0 w 394"/>
                <a:gd name="T41" fmla="*/ 18 h 88"/>
                <a:gd name="T42" fmla="*/ 4 w 394"/>
                <a:gd name="T43" fmla="*/ 18 h 88"/>
                <a:gd name="T44" fmla="*/ 7 w 394"/>
                <a:gd name="T45" fmla="*/ 19 h 88"/>
                <a:gd name="T46" fmla="*/ 11 w 394"/>
                <a:gd name="T47" fmla="*/ 20 h 88"/>
                <a:gd name="T48" fmla="*/ 17 w 394"/>
                <a:gd name="T49" fmla="*/ 20 h 88"/>
                <a:gd name="T50" fmla="*/ 22 w 394"/>
                <a:gd name="T51" fmla="*/ 21 h 88"/>
                <a:gd name="T52" fmla="*/ 29 w 394"/>
                <a:gd name="T53" fmla="*/ 21 h 88"/>
                <a:gd name="T54" fmla="*/ 36 w 394"/>
                <a:gd name="T55" fmla="*/ 20 h 88"/>
                <a:gd name="T56" fmla="*/ 43 w 394"/>
                <a:gd name="T57" fmla="*/ 19 h 88"/>
                <a:gd name="T58" fmla="*/ 51 w 394"/>
                <a:gd name="T59" fmla="*/ 18 h 88"/>
                <a:gd name="T60" fmla="*/ 58 w 394"/>
                <a:gd name="T61" fmla="*/ 18 h 88"/>
                <a:gd name="T62" fmla="*/ 65 w 394"/>
                <a:gd name="T63" fmla="*/ 16 h 88"/>
                <a:gd name="T64" fmla="*/ 71 w 394"/>
                <a:gd name="T65" fmla="*/ 14 h 88"/>
                <a:gd name="T66" fmla="*/ 77 w 394"/>
                <a:gd name="T67" fmla="*/ 12 h 88"/>
                <a:gd name="T68" fmla="*/ 84 w 394"/>
                <a:gd name="T69" fmla="*/ 10 h 88"/>
                <a:gd name="T70" fmla="*/ 88 w 394"/>
                <a:gd name="T71" fmla="*/ 7 h 88"/>
                <a:gd name="T72" fmla="*/ 9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0" name="Freeform 161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4 h 59"/>
                <a:gd name="T10" fmla="*/ 3 w 57"/>
                <a:gd name="T11" fmla="*/ 6 h 59"/>
                <a:gd name="T12" fmla="*/ 6 w 57"/>
                <a:gd name="T13" fmla="*/ 8 h 59"/>
                <a:gd name="T14" fmla="*/ 8 w 57"/>
                <a:gd name="T15" fmla="*/ 8 h 59"/>
                <a:gd name="T16" fmla="*/ 11 w 57"/>
                <a:gd name="T17" fmla="*/ 10 h 59"/>
                <a:gd name="T18" fmla="*/ 9 w 57"/>
                <a:gd name="T19" fmla="*/ 8 h 59"/>
                <a:gd name="T20" fmla="*/ 8 w 57"/>
                <a:gd name="T21" fmla="*/ 7 h 59"/>
                <a:gd name="T22" fmla="*/ 7 w 57"/>
                <a:gd name="T23" fmla="*/ 5 h 59"/>
                <a:gd name="T24" fmla="*/ 5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1" name="Freeform 162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4 h 68"/>
                <a:gd name="T8" fmla="*/ 3 w 73"/>
                <a:gd name="T9" fmla="*/ 8 h 68"/>
                <a:gd name="T10" fmla="*/ 6 w 73"/>
                <a:gd name="T11" fmla="*/ 10 h 68"/>
                <a:gd name="T12" fmla="*/ 9 w 73"/>
                <a:gd name="T13" fmla="*/ 11 h 68"/>
                <a:gd name="T14" fmla="*/ 12 w 73"/>
                <a:gd name="T15" fmla="*/ 13 h 68"/>
                <a:gd name="T16" fmla="*/ 14 w 73"/>
                <a:gd name="T17" fmla="*/ 14 h 68"/>
                <a:gd name="T18" fmla="*/ 14 w 73"/>
                <a:gd name="T19" fmla="*/ 13 h 68"/>
                <a:gd name="T20" fmla="*/ 12 w 73"/>
                <a:gd name="T21" fmla="*/ 11 h 68"/>
                <a:gd name="T22" fmla="*/ 10 w 73"/>
                <a:gd name="T23" fmla="*/ 9 h 68"/>
                <a:gd name="T24" fmla="*/ 8 w 73"/>
                <a:gd name="T25" fmla="*/ 7 h 68"/>
                <a:gd name="T26" fmla="*/ 6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2" name="Freeform 163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7 h 76"/>
                <a:gd name="T8" fmla="*/ 4 w 63"/>
                <a:gd name="T9" fmla="*/ 10 h 76"/>
                <a:gd name="T10" fmla="*/ 8 w 63"/>
                <a:gd name="T11" fmla="*/ 13 h 76"/>
                <a:gd name="T12" fmla="*/ 11 w 63"/>
                <a:gd name="T13" fmla="*/ 16 h 76"/>
                <a:gd name="T14" fmla="*/ 14 w 63"/>
                <a:gd name="T15" fmla="*/ 18 h 76"/>
                <a:gd name="T16" fmla="*/ 18 w 63"/>
                <a:gd name="T17" fmla="*/ 19 h 76"/>
                <a:gd name="T18" fmla="*/ 16 w 63"/>
                <a:gd name="T19" fmla="*/ 18 h 76"/>
                <a:gd name="T20" fmla="*/ 14 w 63"/>
                <a:gd name="T21" fmla="*/ 15 h 76"/>
                <a:gd name="T22" fmla="*/ 12 w 63"/>
                <a:gd name="T23" fmla="*/ 12 h 76"/>
                <a:gd name="T24" fmla="*/ 10 w 63"/>
                <a:gd name="T25" fmla="*/ 9 h 76"/>
                <a:gd name="T26" fmla="*/ 7 w 63"/>
                <a:gd name="T27" fmla="*/ 5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3" name="Freeform 164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5 h 70"/>
                <a:gd name="T8" fmla="*/ 4 w 55"/>
                <a:gd name="T9" fmla="*/ 8 h 70"/>
                <a:gd name="T10" fmla="*/ 7 w 55"/>
                <a:gd name="T11" fmla="*/ 10 h 70"/>
                <a:gd name="T12" fmla="*/ 10 w 55"/>
                <a:gd name="T13" fmla="*/ 13 h 70"/>
                <a:gd name="T14" fmla="*/ 12 w 55"/>
                <a:gd name="T15" fmla="*/ 15 h 70"/>
                <a:gd name="T16" fmla="*/ 16 w 55"/>
                <a:gd name="T17" fmla="*/ 16 h 70"/>
                <a:gd name="T18" fmla="*/ 14 w 55"/>
                <a:gd name="T19" fmla="*/ 14 h 70"/>
                <a:gd name="T20" fmla="*/ 12 w 55"/>
                <a:gd name="T21" fmla="*/ 12 h 70"/>
                <a:gd name="T22" fmla="*/ 11 w 55"/>
                <a:gd name="T23" fmla="*/ 9 h 70"/>
                <a:gd name="T24" fmla="*/ 9 w 55"/>
                <a:gd name="T25" fmla="*/ 7 h 70"/>
                <a:gd name="T26" fmla="*/ 6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4" name="Freeform 165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5 h 63"/>
                <a:gd name="T8" fmla="*/ 4 w 39"/>
                <a:gd name="T9" fmla="*/ 9 h 63"/>
                <a:gd name="T10" fmla="*/ 4 w 39"/>
                <a:gd name="T11" fmla="*/ 11 h 63"/>
                <a:gd name="T12" fmla="*/ 4 w 39"/>
                <a:gd name="T13" fmla="*/ 14 h 63"/>
                <a:gd name="T14" fmla="*/ 9 w 39"/>
                <a:gd name="T15" fmla="*/ 16 h 63"/>
                <a:gd name="T16" fmla="*/ 12 w 39"/>
                <a:gd name="T17" fmla="*/ 18 h 63"/>
                <a:gd name="T18" fmla="*/ 11 w 39"/>
                <a:gd name="T19" fmla="*/ 16 h 63"/>
                <a:gd name="T20" fmla="*/ 10 w 39"/>
                <a:gd name="T21" fmla="*/ 12 h 63"/>
                <a:gd name="T22" fmla="*/ 8 w 39"/>
                <a:gd name="T23" fmla="*/ 10 h 63"/>
                <a:gd name="T24" fmla="*/ 7 w 39"/>
                <a:gd name="T25" fmla="*/ 7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5" name="Freeform 166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5 h 49"/>
                <a:gd name="T10" fmla="*/ 3 w 30"/>
                <a:gd name="T11" fmla="*/ 7 h 49"/>
                <a:gd name="T12" fmla="*/ 3 w 30"/>
                <a:gd name="T13" fmla="*/ 8 h 49"/>
                <a:gd name="T14" fmla="*/ 5 w 30"/>
                <a:gd name="T15" fmla="*/ 8 h 49"/>
                <a:gd name="T16" fmla="*/ 7 w 30"/>
                <a:gd name="T17" fmla="*/ 9 h 49"/>
                <a:gd name="T18" fmla="*/ 5 w 30"/>
                <a:gd name="T19" fmla="*/ 7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6" name="Freeform 167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5 h 31"/>
                <a:gd name="T6" fmla="*/ 5 w 22"/>
                <a:gd name="T7" fmla="*/ 7 h 31"/>
                <a:gd name="T8" fmla="*/ 8 w 22"/>
                <a:gd name="T9" fmla="*/ 7 h 31"/>
                <a:gd name="T10" fmla="*/ 5 w 22"/>
                <a:gd name="T11" fmla="*/ 5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7" name="Freeform 168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5 h 64"/>
                <a:gd name="T8" fmla="*/ 4 w 64"/>
                <a:gd name="T9" fmla="*/ 8 h 64"/>
                <a:gd name="T10" fmla="*/ 7 w 64"/>
                <a:gd name="T11" fmla="*/ 10 h 64"/>
                <a:gd name="T12" fmla="*/ 11 w 64"/>
                <a:gd name="T13" fmla="*/ 12 h 64"/>
                <a:gd name="T14" fmla="*/ 14 w 64"/>
                <a:gd name="T15" fmla="*/ 14 h 64"/>
                <a:gd name="T16" fmla="*/ 18 w 64"/>
                <a:gd name="T17" fmla="*/ 15 h 64"/>
                <a:gd name="T18" fmla="*/ 16 w 64"/>
                <a:gd name="T19" fmla="*/ 14 h 64"/>
                <a:gd name="T20" fmla="*/ 14 w 64"/>
                <a:gd name="T21" fmla="*/ 12 h 64"/>
                <a:gd name="T22" fmla="*/ 12 w 64"/>
                <a:gd name="T23" fmla="*/ 10 h 64"/>
                <a:gd name="T24" fmla="*/ 10 w 64"/>
                <a:gd name="T25" fmla="*/ 7 h 64"/>
                <a:gd name="T26" fmla="*/ 7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8" name="Freeform 169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5 h 51"/>
                <a:gd name="T12" fmla="*/ 6 w 52"/>
                <a:gd name="T13" fmla="*/ 6 h 51"/>
                <a:gd name="T14" fmla="*/ 8 w 52"/>
                <a:gd name="T15" fmla="*/ 7 h 51"/>
                <a:gd name="T16" fmla="*/ 10 w 52"/>
                <a:gd name="T17" fmla="*/ 8 h 51"/>
                <a:gd name="T18" fmla="*/ 9 w 52"/>
                <a:gd name="T19" fmla="*/ 7 h 51"/>
                <a:gd name="T20" fmla="*/ 8 w 52"/>
                <a:gd name="T21" fmla="*/ 6 h 51"/>
                <a:gd name="T22" fmla="*/ 7 w 52"/>
                <a:gd name="T23" fmla="*/ 4 h 51"/>
                <a:gd name="T24" fmla="*/ 5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9" name="Freeform 170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6 h 69"/>
                <a:gd name="T8" fmla="*/ 3 w 56"/>
                <a:gd name="T9" fmla="*/ 9 h 69"/>
                <a:gd name="T10" fmla="*/ 3 w 56"/>
                <a:gd name="T11" fmla="*/ 12 h 69"/>
                <a:gd name="T12" fmla="*/ 5 w 56"/>
                <a:gd name="T13" fmla="*/ 15 h 69"/>
                <a:gd name="T14" fmla="*/ 7 w 56"/>
                <a:gd name="T15" fmla="*/ 17 h 69"/>
                <a:gd name="T16" fmla="*/ 8 w 56"/>
                <a:gd name="T17" fmla="*/ 18 h 69"/>
                <a:gd name="T18" fmla="*/ 8 w 56"/>
                <a:gd name="T19" fmla="*/ 17 h 69"/>
                <a:gd name="T20" fmla="*/ 7 w 56"/>
                <a:gd name="T21" fmla="*/ 14 h 69"/>
                <a:gd name="T22" fmla="*/ 6 w 56"/>
                <a:gd name="T23" fmla="*/ 10 h 69"/>
                <a:gd name="T24" fmla="*/ 5 w 56"/>
                <a:gd name="T25" fmla="*/ 7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0" name="Freeform 171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4 h 59"/>
                <a:gd name="T8" fmla="*/ 4 w 40"/>
                <a:gd name="T9" fmla="*/ 7 h 59"/>
                <a:gd name="T10" fmla="*/ 4 w 40"/>
                <a:gd name="T11" fmla="*/ 9 h 59"/>
                <a:gd name="T12" fmla="*/ 7 w 40"/>
                <a:gd name="T13" fmla="*/ 10 h 59"/>
                <a:gd name="T14" fmla="*/ 8 w 40"/>
                <a:gd name="T15" fmla="*/ 11 h 59"/>
                <a:gd name="T16" fmla="*/ 10 w 40"/>
                <a:gd name="T17" fmla="*/ 12 h 59"/>
                <a:gd name="T18" fmla="*/ 9 w 40"/>
                <a:gd name="T19" fmla="*/ 10 h 59"/>
                <a:gd name="T20" fmla="*/ 8 w 40"/>
                <a:gd name="T21" fmla="*/ 9 h 59"/>
                <a:gd name="T22" fmla="*/ 7 w 40"/>
                <a:gd name="T23" fmla="*/ 8 h 59"/>
                <a:gd name="T24" fmla="*/ 6 w 40"/>
                <a:gd name="T25" fmla="*/ 5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1" name="Freeform 172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10 w 61"/>
                <a:gd name="T1" fmla="*/ 4 h 9"/>
                <a:gd name="T2" fmla="*/ 10 w 61"/>
                <a:gd name="T3" fmla="*/ 4 h 9"/>
                <a:gd name="T4" fmla="*/ 9 w 61"/>
                <a:gd name="T5" fmla="*/ 4 h 9"/>
                <a:gd name="T6" fmla="*/ 7 w 61"/>
                <a:gd name="T7" fmla="*/ 4 h 9"/>
                <a:gd name="T8" fmla="*/ 5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5 w 61"/>
                <a:gd name="T25" fmla="*/ 0 h 9"/>
                <a:gd name="T26" fmla="*/ 7 w 61"/>
                <a:gd name="T27" fmla="*/ 1 h 9"/>
                <a:gd name="T28" fmla="*/ 8 w 61"/>
                <a:gd name="T29" fmla="*/ 2 h 9"/>
                <a:gd name="T30" fmla="*/ 9 w 61"/>
                <a:gd name="T31" fmla="*/ 3 h 9"/>
                <a:gd name="T32" fmla="*/ 10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2" name="Freeform 173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20 w 84"/>
                <a:gd name="T1" fmla="*/ 0 h 66"/>
                <a:gd name="T2" fmla="*/ 19 w 84"/>
                <a:gd name="T3" fmla="*/ 4 h 66"/>
                <a:gd name="T4" fmla="*/ 16 w 84"/>
                <a:gd name="T5" fmla="*/ 4 h 66"/>
                <a:gd name="T6" fmla="*/ 11 w 84"/>
                <a:gd name="T7" fmla="*/ 5 h 66"/>
                <a:gd name="T8" fmla="*/ 8 w 84"/>
                <a:gd name="T9" fmla="*/ 8 h 66"/>
                <a:gd name="T10" fmla="*/ 4 w 84"/>
                <a:gd name="T11" fmla="*/ 10 h 66"/>
                <a:gd name="T12" fmla="*/ 4 w 84"/>
                <a:gd name="T13" fmla="*/ 12 h 66"/>
                <a:gd name="T14" fmla="*/ 0 w 84"/>
                <a:gd name="T15" fmla="*/ 15 h 66"/>
                <a:gd name="T16" fmla="*/ 1 w 84"/>
                <a:gd name="T17" fmla="*/ 16 h 66"/>
                <a:gd name="T18" fmla="*/ 4 w 84"/>
                <a:gd name="T19" fmla="*/ 16 h 66"/>
                <a:gd name="T20" fmla="*/ 4 w 84"/>
                <a:gd name="T21" fmla="*/ 15 h 66"/>
                <a:gd name="T22" fmla="*/ 7 w 84"/>
                <a:gd name="T23" fmla="*/ 12 h 66"/>
                <a:gd name="T24" fmla="*/ 10 w 84"/>
                <a:gd name="T25" fmla="*/ 10 h 66"/>
                <a:gd name="T26" fmla="*/ 13 w 84"/>
                <a:gd name="T27" fmla="*/ 7 h 66"/>
                <a:gd name="T28" fmla="*/ 16 w 84"/>
                <a:gd name="T29" fmla="*/ 4 h 66"/>
                <a:gd name="T30" fmla="*/ 19 w 84"/>
                <a:gd name="T31" fmla="*/ 4 h 66"/>
                <a:gd name="T32" fmla="*/ 20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3" name="Freeform 174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16 w 76"/>
                <a:gd name="T1" fmla="*/ 0 h 70"/>
                <a:gd name="T2" fmla="*/ 14 w 76"/>
                <a:gd name="T3" fmla="*/ 4 h 70"/>
                <a:gd name="T4" fmla="*/ 11 w 76"/>
                <a:gd name="T5" fmla="*/ 4 h 70"/>
                <a:gd name="T6" fmla="*/ 9 w 76"/>
                <a:gd name="T7" fmla="*/ 7 h 70"/>
                <a:gd name="T8" fmla="*/ 6 w 76"/>
                <a:gd name="T9" fmla="*/ 11 h 70"/>
                <a:gd name="T10" fmla="*/ 3 w 76"/>
                <a:gd name="T11" fmla="*/ 13 h 70"/>
                <a:gd name="T12" fmla="*/ 3 w 76"/>
                <a:gd name="T13" fmla="*/ 15 h 70"/>
                <a:gd name="T14" fmla="*/ 0 w 76"/>
                <a:gd name="T15" fmla="*/ 17 h 70"/>
                <a:gd name="T16" fmla="*/ 2 w 76"/>
                <a:gd name="T17" fmla="*/ 19 h 70"/>
                <a:gd name="T18" fmla="*/ 3 w 76"/>
                <a:gd name="T19" fmla="*/ 18 h 70"/>
                <a:gd name="T20" fmla="*/ 3 w 76"/>
                <a:gd name="T21" fmla="*/ 17 h 70"/>
                <a:gd name="T22" fmla="*/ 7 w 76"/>
                <a:gd name="T23" fmla="*/ 13 h 70"/>
                <a:gd name="T24" fmla="*/ 9 w 76"/>
                <a:gd name="T25" fmla="*/ 11 h 70"/>
                <a:gd name="T26" fmla="*/ 11 w 76"/>
                <a:gd name="T27" fmla="*/ 7 h 70"/>
                <a:gd name="T28" fmla="*/ 13 w 76"/>
                <a:gd name="T29" fmla="*/ 4 h 70"/>
                <a:gd name="T30" fmla="*/ 15 w 76"/>
                <a:gd name="T31" fmla="*/ 4 h 70"/>
                <a:gd name="T32" fmla="*/ 16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4" name="Freeform 175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14 w 68"/>
                <a:gd name="T1" fmla="*/ 0 h 75"/>
                <a:gd name="T2" fmla="*/ 12 w 68"/>
                <a:gd name="T3" fmla="*/ 4 h 75"/>
                <a:gd name="T4" fmla="*/ 10 w 68"/>
                <a:gd name="T5" fmla="*/ 4 h 75"/>
                <a:gd name="T6" fmla="*/ 7 w 68"/>
                <a:gd name="T7" fmla="*/ 7 h 75"/>
                <a:gd name="T8" fmla="*/ 4 w 68"/>
                <a:gd name="T9" fmla="*/ 10 h 75"/>
                <a:gd name="T10" fmla="*/ 3 w 68"/>
                <a:gd name="T11" fmla="*/ 14 h 75"/>
                <a:gd name="T12" fmla="*/ 3 w 68"/>
                <a:gd name="T13" fmla="*/ 16 h 75"/>
                <a:gd name="T14" fmla="*/ 0 w 68"/>
                <a:gd name="T15" fmla="*/ 18 h 75"/>
                <a:gd name="T16" fmla="*/ 2 w 68"/>
                <a:gd name="T17" fmla="*/ 18 h 75"/>
                <a:gd name="T18" fmla="*/ 3 w 68"/>
                <a:gd name="T19" fmla="*/ 18 h 75"/>
                <a:gd name="T20" fmla="*/ 3 w 68"/>
                <a:gd name="T21" fmla="*/ 16 h 75"/>
                <a:gd name="T22" fmla="*/ 5 w 68"/>
                <a:gd name="T23" fmla="*/ 14 h 75"/>
                <a:gd name="T24" fmla="*/ 8 w 68"/>
                <a:gd name="T25" fmla="*/ 10 h 75"/>
                <a:gd name="T26" fmla="*/ 9 w 68"/>
                <a:gd name="T27" fmla="*/ 7 h 75"/>
                <a:gd name="T28" fmla="*/ 11 w 68"/>
                <a:gd name="T29" fmla="*/ 4 h 75"/>
                <a:gd name="T30" fmla="*/ 13 w 68"/>
                <a:gd name="T31" fmla="*/ 4 h 75"/>
                <a:gd name="T32" fmla="*/ 1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5" name="Freeform 176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10 w 52"/>
                <a:gd name="T1" fmla="*/ 0 h 70"/>
                <a:gd name="T2" fmla="*/ 9 w 52"/>
                <a:gd name="T3" fmla="*/ 5 h 70"/>
                <a:gd name="T4" fmla="*/ 8 w 52"/>
                <a:gd name="T5" fmla="*/ 5 h 70"/>
                <a:gd name="T6" fmla="*/ 5 w 52"/>
                <a:gd name="T7" fmla="*/ 11 h 70"/>
                <a:gd name="T8" fmla="*/ 3 w 52"/>
                <a:gd name="T9" fmla="*/ 15 h 70"/>
                <a:gd name="T10" fmla="*/ 3 w 52"/>
                <a:gd name="T11" fmla="*/ 19 h 70"/>
                <a:gd name="T12" fmla="*/ 2 w 52"/>
                <a:gd name="T13" fmla="*/ 23 h 70"/>
                <a:gd name="T14" fmla="*/ 0 w 52"/>
                <a:gd name="T15" fmla="*/ 26 h 70"/>
                <a:gd name="T16" fmla="*/ 3 w 52"/>
                <a:gd name="T17" fmla="*/ 26 h 70"/>
                <a:gd name="T18" fmla="*/ 3 w 52"/>
                <a:gd name="T19" fmla="*/ 26 h 70"/>
                <a:gd name="T20" fmla="*/ 3 w 52"/>
                <a:gd name="T21" fmla="*/ 23 h 70"/>
                <a:gd name="T22" fmla="*/ 6 w 52"/>
                <a:gd name="T23" fmla="*/ 20 h 70"/>
                <a:gd name="T24" fmla="*/ 7 w 52"/>
                <a:gd name="T25" fmla="*/ 15 h 70"/>
                <a:gd name="T26" fmla="*/ 8 w 52"/>
                <a:gd name="T27" fmla="*/ 11 h 70"/>
                <a:gd name="T28" fmla="*/ 9 w 52"/>
                <a:gd name="T29" fmla="*/ 5 h 70"/>
                <a:gd name="T30" fmla="*/ 10 w 52"/>
                <a:gd name="T31" fmla="*/ 5 h 70"/>
                <a:gd name="T32" fmla="*/ 10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6" name="Freeform 177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10 w 47"/>
                <a:gd name="T1" fmla="*/ 0 h 69"/>
                <a:gd name="T2" fmla="*/ 9 w 47"/>
                <a:gd name="T3" fmla="*/ 4 h 69"/>
                <a:gd name="T4" fmla="*/ 7 w 47"/>
                <a:gd name="T5" fmla="*/ 4 h 69"/>
                <a:gd name="T6" fmla="*/ 5 w 47"/>
                <a:gd name="T7" fmla="*/ 8 h 69"/>
                <a:gd name="T8" fmla="*/ 3 w 47"/>
                <a:gd name="T9" fmla="*/ 10 h 69"/>
                <a:gd name="T10" fmla="*/ 3 w 47"/>
                <a:gd name="T11" fmla="*/ 13 h 69"/>
                <a:gd name="T12" fmla="*/ 1 w 47"/>
                <a:gd name="T13" fmla="*/ 16 h 69"/>
                <a:gd name="T14" fmla="*/ 0 w 47"/>
                <a:gd name="T15" fmla="*/ 18 h 69"/>
                <a:gd name="T16" fmla="*/ 3 w 47"/>
                <a:gd name="T17" fmla="*/ 18 h 69"/>
                <a:gd name="T18" fmla="*/ 3 w 47"/>
                <a:gd name="T19" fmla="*/ 17 h 69"/>
                <a:gd name="T20" fmla="*/ 3 w 47"/>
                <a:gd name="T21" fmla="*/ 15 h 69"/>
                <a:gd name="T22" fmla="*/ 6 w 47"/>
                <a:gd name="T23" fmla="*/ 13 h 69"/>
                <a:gd name="T24" fmla="*/ 7 w 47"/>
                <a:gd name="T25" fmla="*/ 9 h 69"/>
                <a:gd name="T26" fmla="*/ 8 w 47"/>
                <a:gd name="T27" fmla="*/ 6 h 69"/>
                <a:gd name="T28" fmla="*/ 9 w 47"/>
                <a:gd name="T29" fmla="*/ 4 h 69"/>
                <a:gd name="T30" fmla="*/ 10 w 47"/>
                <a:gd name="T31" fmla="*/ 4 h 69"/>
                <a:gd name="T32" fmla="*/ 10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7" name="Freeform 178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7 h 59"/>
                <a:gd name="T8" fmla="*/ 2 w 26"/>
                <a:gd name="T9" fmla="*/ 9 h 59"/>
                <a:gd name="T10" fmla="*/ 2 w 26"/>
                <a:gd name="T11" fmla="*/ 11 h 59"/>
                <a:gd name="T12" fmla="*/ 0 w 26"/>
                <a:gd name="T13" fmla="*/ 13 h 59"/>
                <a:gd name="T14" fmla="*/ 2 w 26"/>
                <a:gd name="T15" fmla="*/ 15 h 59"/>
                <a:gd name="T16" fmla="*/ 2 w 26"/>
                <a:gd name="T17" fmla="*/ 15 h 59"/>
                <a:gd name="T18" fmla="*/ 2 w 26"/>
                <a:gd name="T19" fmla="*/ 13 h 59"/>
                <a:gd name="T20" fmla="*/ 2 w 26"/>
                <a:gd name="T21" fmla="*/ 9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8" name="Freeform 179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11 h 51"/>
                <a:gd name="T6" fmla="*/ 0 w 11"/>
                <a:gd name="T7" fmla="*/ 14 h 51"/>
                <a:gd name="T8" fmla="*/ 6 w 11"/>
                <a:gd name="T9" fmla="*/ 16 h 51"/>
                <a:gd name="T10" fmla="*/ 11 w 11"/>
                <a:gd name="T11" fmla="*/ 14 h 51"/>
                <a:gd name="T12" fmla="*/ 11 w 11"/>
                <a:gd name="T13" fmla="*/ 11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9" name="Freeform 180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7 h 50"/>
                <a:gd name="T6" fmla="*/ 2 w 15"/>
                <a:gd name="T7" fmla="*/ 11 h 50"/>
                <a:gd name="T8" fmla="*/ 7 w 15"/>
                <a:gd name="T9" fmla="*/ 12 h 50"/>
                <a:gd name="T10" fmla="*/ 7 w 15"/>
                <a:gd name="T11" fmla="*/ 11 h 50"/>
                <a:gd name="T12" fmla="*/ 7 w 15"/>
                <a:gd name="T13" fmla="*/ 9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0" name="Freeform 181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6 h 49"/>
                <a:gd name="T6" fmla="*/ 0 w 16"/>
                <a:gd name="T7" fmla="*/ 12 h 49"/>
                <a:gd name="T8" fmla="*/ 4 w 16"/>
                <a:gd name="T9" fmla="*/ 15 h 49"/>
                <a:gd name="T10" fmla="*/ 4 w 16"/>
                <a:gd name="T11" fmla="*/ 14 h 49"/>
                <a:gd name="T12" fmla="*/ 4 w 16"/>
                <a:gd name="T13" fmla="*/ 10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1" name="Freeform 182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6 h 54"/>
                <a:gd name="T6" fmla="*/ 0 w 15"/>
                <a:gd name="T7" fmla="*/ 9 h 54"/>
                <a:gd name="T8" fmla="*/ 2 w 15"/>
                <a:gd name="T9" fmla="*/ 12 h 54"/>
                <a:gd name="T10" fmla="*/ 2 w 15"/>
                <a:gd name="T11" fmla="*/ 11 h 54"/>
                <a:gd name="T12" fmla="*/ 2 w 15"/>
                <a:gd name="T13" fmla="*/ 8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2" name="Freeform 183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15 h 54"/>
                <a:gd name="T2" fmla="*/ 3 w 85"/>
                <a:gd name="T3" fmla="*/ 14 h 54"/>
                <a:gd name="T4" fmla="*/ 3 w 85"/>
                <a:gd name="T5" fmla="*/ 12 h 54"/>
                <a:gd name="T6" fmla="*/ 5 w 85"/>
                <a:gd name="T7" fmla="*/ 11 h 54"/>
                <a:gd name="T8" fmla="*/ 8 w 85"/>
                <a:gd name="T9" fmla="*/ 8 h 54"/>
                <a:gd name="T10" fmla="*/ 11 w 85"/>
                <a:gd name="T11" fmla="*/ 4 h 54"/>
                <a:gd name="T12" fmla="*/ 14 w 85"/>
                <a:gd name="T13" fmla="*/ 4 h 54"/>
                <a:gd name="T14" fmla="*/ 17 w 85"/>
                <a:gd name="T15" fmla="*/ 3 h 54"/>
                <a:gd name="T16" fmla="*/ 18 w 85"/>
                <a:gd name="T17" fmla="*/ 0 h 54"/>
                <a:gd name="T18" fmla="*/ 16 w 85"/>
                <a:gd name="T19" fmla="*/ 3 h 54"/>
                <a:gd name="T20" fmla="*/ 13 w 85"/>
                <a:gd name="T21" fmla="*/ 4 h 54"/>
                <a:gd name="T22" fmla="*/ 9 w 85"/>
                <a:gd name="T23" fmla="*/ 4 h 54"/>
                <a:gd name="T24" fmla="*/ 6 w 85"/>
                <a:gd name="T25" fmla="*/ 7 h 54"/>
                <a:gd name="T26" fmla="*/ 3 w 85"/>
                <a:gd name="T27" fmla="*/ 10 h 54"/>
                <a:gd name="T28" fmla="*/ 3 w 85"/>
                <a:gd name="T29" fmla="*/ 11 h 54"/>
                <a:gd name="T30" fmla="*/ 0 w 85"/>
                <a:gd name="T31" fmla="*/ 14 h 54"/>
                <a:gd name="T32" fmla="*/ 3 w 85"/>
                <a:gd name="T33" fmla="*/ 15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3" name="Freeform 184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11 w 63"/>
                <a:gd name="T1" fmla="*/ 0 h 35"/>
                <a:gd name="T2" fmla="*/ 9 w 63"/>
                <a:gd name="T3" fmla="*/ 3 h 35"/>
                <a:gd name="T4" fmla="*/ 8 w 63"/>
                <a:gd name="T5" fmla="*/ 3 h 35"/>
                <a:gd name="T6" fmla="*/ 6 w 63"/>
                <a:gd name="T7" fmla="*/ 3 h 35"/>
                <a:gd name="T8" fmla="*/ 4 w 63"/>
                <a:gd name="T9" fmla="*/ 3 h 35"/>
                <a:gd name="T10" fmla="*/ 3 w 63"/>
                <a:gd name="T11" fmla="*/ 4 h 35"/>
                <a:gd name="T12" fmla="*/ 3 w 63"/>
                <a:gd name="T13" fmla="*/ 5 h 35"/>
                <a:gd name="T14" fmla="*/ 0 w 63"/>
                <a:gd name="T15" fmla="*/ 6 h 35"/>
                <a:gd name="T16" fmla="*/ 2 w 63"/>
                <a:gd name="T17" fmla="*/ 7 h 35"/>
                <a:gd name="T18" fmla="*/ 3 w 63"/>
                <a:gd name="T19" fmla="*/ 7 h 35"/>
                <a:gd name="T20" fmla="*/ 3 w 63"/>
                <a:gd name="T21" fmla="*/ 6 h 35"/>
                <a:gd name="T22" fmla="*/ 4 w 63"/>
                <a:gd name="T23" fmla="*/ 5 h 35"/>
                <a:gd name="T24" fmla="*/ 6 w 63"/>
                <a:gd name="T25" fmla="*/ 3 h 35"/>
                <a:gd name="T26" fmla="*/ 8 w 63"/>
                <a:gd name="T27" fmla="*/ 3 h 35"/>
                <a:gd name="T28" fmla="*/ 9 w 63"/>
                <a:gd name="T29" fmla="*/ 3 h 35"/>
                <a:gd name="T30" fmla="*/ 11 w 63"/>
                <a:gd name="T31" fmla="*/ 3 h 35"/>
                <a:gd name="T32" fmla="*/ 11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4" name="Freeform 185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80 w 331"/>
                <a:gd name="T1" fmla="*/ 21 h 91"/>
                <a:gd name="T2" fmla="*/ 81 w 331"/>
                <a:gd name="T3" fmla="*/ 22 h 91"/>
                <a:gd name="T4" fmla="*/ 80 w 331"/>
                <a:gd name="T5" fmla="*/ 23 h 91"/>
                <a:gd name="T6" fmla="*/ 80 w 331"/>
                <a:gd name="T7" fmla="*/ 24 h 91"/>
                <a:gd name="T8" fmla="*/ 80 w 331"/>
                <a:gd name="T9" fmla="*/ 25 h 91"/>
                <a:gd name="T10" fmla="*/ 76 w 331"/>
                <a:gd name="T11" fmla="*/ 20 h 91"/>
                <a:gd name="T12" fmla="*/ 70 w 331"/>
                <a:gd name="T13" fmla="*/ 16 h 91"/>
                <a:gd name="T14" fmla="*/ 65 w 331"/>
                <a:gd name="T15" fmla="*/ 11 h 91"/>
                <a:gd name="T16" fmla="*/ 59 w 331"/>
                <a:gd name="T17" fmla="*/ 9 h 91"/>
                <a:gd name="T18" fmla="*/ 54 w 331"/>
                <a:gd name="T19" fmla="*/ 7 h 91"/>
                <a:gd name="T20" fmla="*/ 48 w 331"/>
                <a:gd name="T21" fmla="*/ 4 h 91"/>
                <a:gd name="T22" fmla="*/ 42 w 331"/>
                <a:gd name="T23" fmla="*/ 4 h 91"/>
                <a:gd name="T24" fmla="*/ 37 w 331"/>
                <a:gd name="T25" fmla="*/ 4 h 91"/>
                <a:gd name="T26" fmla="*/ 32 w 331"/>
                <a:gd name="T27" fmla="*/ 4 h 91"/>
                <a:gd name="T28" fmla="*/ 27 w 331"/>
                <a:gd name="T29" fmla="*/ 4 h 91"/>
                <a:gd name="T30" fmla="*/ 22 w 331"/>
                <a:gd name="T31" fmla="*/ 4 h 91"/>
                <a:gd name="T32" fmla="*/ 17 w 331"/>
                <a:gd name="T33" fmla="*/ 4 h 91"/>
                <a:gd name="T34" fmla="*/ 11 w 331"/>
                <a:gd name="T35" fmla="*/ 4 h 91"/>
                <a:gd name="T36" fmla="*/ 8 w 331"/>
                <a:gd name="T37" fmla="*/ 4 h 91"/>
                <a:gd name="T38" fmla="*/ 4 w 331"/>
                <a:gd name="T39" fmla="*/ 5 h 91"/>
                <a:gd name="T40" fmla="*/ 0 w 331"/>
                <a:gd name="T41" fmla="*/ 6 h 91"/>
                <a:gd name="T42" fmla="*/ 4 w 331"/>
                <a:gd name="T43" fmla="*/ 4 h 91"/>
                <a:gd name="T44" fmla="*/ 6 w 331"/>
                <a:gd name="T45" fmla="*/ 4 h 91"/>
                <a:gd name="T46" fmla="*/ 10 w 331"/>
                <a:gd name="T47" fmla="*/ 4 h 91"/>
                <a:gd name="T48" fmla="*/ 15 w 331"/>
                <a:gd name="T49" fmla="*/ 3 h 91"/>
                <a:gd name="T50" fmla="*/ 21 w 331"/>
                <a:gd name="T51" fmla="*/ 1 h 91"/>
                <a:gd name="T52" fmla="*/ 27 w 331"/>
                <a:gd name="T53" fmla="*/ 0 h 91"/>
                <a:gd name="T54" fmla="*/ 33 w 331"/>
                <a:gd name="T55" fmla="*/ 1 h 91"/>
                <a:gd name="T56" fmla="*/ 40 w 331"/>
                <a:gd name="T57" fmla="*/ 2 h 91"/>
                <a:gd name="T58" fmla="*/ 46 w 331"/>
                <a:gd name="T59" fmla="*/ 4 h 91"/>
                <a:gd name="T60" fmla="*/ 52 w 331"/>
                <a:gd name="T61" fmla="*/ 4 h 91"/>
                <a:gd name="T62" fmla="*/ 58 w 331"/>
                <a:gd name="T63" fmla="*/ 4 h 91"/>
                <a:gd name="T64" fmla="*/ 62 w 331"/>
                <a:gd name="T65" fmla="*/ 7 h 91"/>
                <a:gd name="T66" fmla="*/ 69 w 331"/>
                <a:gd name="T67" fmla="*/ 10 h 91"/>
                <a:gd name="T68" fmla="*/ 74 w 331"/>
                <a:gd name="T69" fmla="*/ 13 h 91"/>
                <a:gd name="T70" fmla="*/ 76 w 331"/>
                <a:gd name="T71" fmla="*/ 17 h 91"/>
                <a:gd name="T72" fmla="*/ 80 w 331"/>
                <a:gd name="T73" fmla="*/ 21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5" name="Freeform 186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9 w 44"/>
                <a:gd name="T1" fmla="*/ 0 h 67"/>
                <a:gd name="T2" fmla="*/ 7 w 44"/>
                <a:gd name="T3" fmla="*/ 3 h 67"/>
                <a:gd name="T4" fmla="*/ 5 w 44"/>
                <a:gd name="T5" fmla="*/ 3 h 67"/>
                <a:gd name="T6" fmla="*/ 3 w 44"/>
                <a:gd name="T7" fmla="*/ 5 h 67"/>
                <a:gd name="T8" fmla="*/ 3 w 44"/>
                <a:gd name="T9" fmla="*/ 8 h 67"/>
                <a:gd name="T10" fmla="*/ 3 w 44"/>
                <a:gd name="T11" fmla="*/ 10 h 67"/>
                <a:gd name="T12" fmla="*/ 1 w 44"/>
                <a:gd name="T13" fmla="*/ 11 h 67"/>
                <a:gd name="T14" fmla="*/ 0 w 44"/>
                <a:gd name="T15" fmla="*/ 13 h 67"/>
                <a:gd name="T16" fmla="*/ 1 w 44"/>
                <a:gd name="T17" fmla="*/ 14 h 67"/>
                <a:gd name="T18" fmla="*/ 3 w 44"/>
                <a:gd name="T19" fmla="*/ 13 h 67"/>
                <a:gd name="T20" fmla="*/ 3 w 44"/>
                <a:gd name="T21" fmla="*/ 13 h 67"/>
                <a:gd name="T22" fmla="*/ 3 w 44"/>
                <a:gd name="T23" fmla="*/ 11 h 67"/>
                <a:gd name="T24" fmla="*/ 3 w 44"/>
                <a:gd name="T25" fmla="*/ 9 h 67"/>
                <a:gd name="T26" fmla="*/ 5 w 44"/>
                <a:gd name="T27" fmla="*/ 7 h 67"/>
                <a:gd name="T28" fmla="*/ 6 w 44"/>
                <a:gd name="T29" fmla="*/ 4 h 67"/>
                <a:gd name="T30" fmla="*/ 8 w 44"/>
                <a:gd name="T31" fmla="*/ 3 h 67"/>
                <a:gd name="T32" fmla="*/ 9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6" name="Freeform 187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20 h 78"/>
                <a:gd name="T2" fmla="*/ 0 w 66"/>
                <a:gd name="T3" fmla="*/ 19 h 78"/>
                <a:gd name="T4" fmla="*/ 3 w 66"/>
                <a:gd name="T5" fmla="*/ 17 h 78"/>
                <a:gd name="T6" fmla="*/ 3 w 66"/>
                <a:gd name="T7" fmla="*/ 15 h 78"/>
                <a:gd name="T8" fmla="*/ 3 w 66"/>
                <a:gd name="T9" fmla="*/ 11 h 78"/>
                <a:gd name="T10" fmla="*/ 6 w 66"/>
                <a:gd name="T11" fmla="*/ 8 h 78"/>
                <a:gd name="T12" fmla="*/ 8 w 66"/>
                <a:gd name="T13" fmla="*/ 4 h 78"/>
                <a:gd name="T14" fmla="*/ 10 w 66"/>
                <a:gd name="T15" fmla="*/ 4 h 78"/>
                <a:gd name="T16" fmla="*/ 13 w 66"/>
                <a:gd name="T17" fmla="*/ 0 h 78"/>
                <a:gd name="T18" fmla="*/ 12 w 66"/>
                <a:gd name="T19" fmla="*/ 4 h 78"/>
                <a:gd name="T20" fmla="*/ 10 w 66"/>
                <a:gd name="T21" fmla="*/ 5 h 78"/>
                <a:gd name="T22" fmla="*/ 8 w 66"/>
                <a:gd name="T23" fmla="*/ 9 h 78"/>
                <a:gd name="T24" fmla="*/ 6 w 66"/>
                <a:gd name="T25" fmla="*/ 12 h 78"/>
                <a:gd name="T26" fmla="*/ 4 w 66"/>
                <a:gd name="T27" fmla="*/ 15 h 78"/>
                <a:gd name="T28" fmla="*/ 3 w 66"/>
                <a:gd name="T29" fmla="*/ 19 h 78"/>
                <a:gd name="T30" fmla="*/ 3 w 66"/>
                <a:gd name="T31" fmla="*/ 20 h 78"/>
                <a:gd name="T32" fmla="*/ 1 w 66"/>
                <a:gd name="T33" fmla="*/ 20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7" name="Freeform 188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20 h 92"/>
                <a:gd name="T2" fmla="*/ 0 w 84"/>
                <a:gd name="T3" fmla="*/ 18 h 92"/>
                <a:gd name="T4" fmla="*/ 4 w 84"/>
                <a:gd name="T5" fmla="*/ 16 h 92"/>
                <a:gd name="T6" fmla="*/ 4 w 84"/>
                <a:gd name="T7" fmla="*/ 14 h 92"/>
                <a:gd name="T8" fmla="*/ 6 w 84"/>
                <a:gd name="T9" fmla="*/ 10 h 92"/>
                <a:gd name="T10" fmla="*/ 10 w 84"/>
                <a:gd name="T11" fmla="*/ 7 h 92"/>
                <a:gd name="T12" fmla="*/ 14 w 84"/>
                <a:gd name="T13" fmla="*/ 4 h 92"/>
                <a:gd name="T14" fmla="*/ 18 w 84"/>
                <a:gd name="T15" fmla="*/ 3 h 92"/>
                <a:gd name="T16" fmla="*/ 20 w 84"/>
                <a:gd name="T17" fmla="*/ 0 h 92"/>
                <a:gd name="T18" fmla="*/ 19 w 84"/>
                <a:gd name="T19" fmla="*/ 3 h 92"/>
                <a:gd name="T20" fmla="*/ 17 w 84"/>
                <a:gd name="T21" fmla="*/ 4 h 92"/>
                <a:gd name="T22" fmla="*/ 14 w 84"/>
                <a:gd name="T23" fmla="*/ 8 h 92"/>
                <a:gd name="T24" fmla="*/ 10 w 84"/>
                <a:gd name="T25" fmla="*/ 11 h 92"/>
                <a:gd name="T26" fmla="*/ 8 w 84"/>
                <a:gd name="T27" fmla="*/ 15 h 92"/>
                <a:gd name="T28" fmla="*/ 4 w 84"/>
                <a:gd name="T29" fmla="*/ 17 h 92"/>
                <a:gd name="T30" fmla="*/ 4 w 84"/>
                <a:gd name="T31" fmla="*/ 19 h 92"/>
                <a:gd name="T32" fmla="*/ 1 w 84"/>
                <a:gd name="T33" fmla="*/ 20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8" name="Freeform 189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23 h 102"/>
                <a:gd name="T2" fmla="*/ 0 w 77"/>
                <a:gd name="T3" fmla="*/ 21 h 102"/>
                <a:gd name="T4" fmla="*/ 4 w 77"/>
                <a:gd name="T5" fmla="*/ 18 h 102"/>
                <a:gd name="T6" fmla="*/ 4 w 77"/>
                <a:gd name="T7" fmla="*/ 15 h 102"/>
                <a:gd name="T8" fmla="*/ 6 w 77"/>
                <a:gd name="T9" fmla="*/ 11 h 102"/>
                <a:gd name="T10" fmla="*/ 10 w 77"/>
                <a:gd name="T11" fmla="*/ 8 h 102"/>
                <a:gd name="T12" fmla="*/ 12 w 77"/>
                <a:gd name="T13" fmla="*/ 4 h 102"/>
                <a:gd name="T14" fmla="*/ 16 w 77"/>
                <a:gd name="T15" fmla="*/ 3 h 102"/>
                <a:gd name="T16" fmla="*/ 20 w 77"/>
                <a:gd name="T17" fmla="*/ 0 h 102"/>
                <a:gd name="T18" fmla="*/ 18 w 77"/>
                <a:gd name="T19" fmla="*/ 3 h 102"/>
                <a:gd name="T20" fmla="*/ 16 w 77"/>
                <a:gd name="T21" fmla="*/ 4 h 102"/>
                <a:gd name="T22" fmla="*/ 13 w 77"/>
                <a:gd name="T23" fmla="*/ 9 h 102"/>
                <a:gd name="T24" fmla="*/ 10 w 77"/>
                <a:gd name="T25" fmla="*/ 13 h 102"/>
                <a:gd name="T26" fmla="*/ 7 w 77"/>
                <a:gd name="T27" fmla="*/ 17 h 102"/>
                <a:gd name="T28" fmla="*/ 4 w 77"/>
                <a:gd name="T29" fmla="*/ 20 h 102"/>
                <a:gd name="T30" fmla="*/ 4 w 77"/>
                <a:gd name="T31" fmla="*/ 22 h 102"/>
                <a:gd name="T32" fmla="*/ 1 w 77"/>
                <a:gd name="T33" fmla="*/ 23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" name="Freeform 190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23 h 92"/>
                <a:gd name="T2" fmla="*/ 0 w 67"/>
                <a:gd name="T3" fmla="*/ 22 h 92"/>
                <a:gd name="T4" fmla="*/ 3 w 67"/>
                <a:gd name="T5" fmla="*/ 19 h 92"/>
                <a:gd name="T6" fmla="*/ 3 w 67"/>
                <a:gd name="T7" fmla="*/ 16 h 92"/>
                <a:gd name="T8" fmla="*/ 4 w 67"/>
                <a:gd name="T9" fmla="*/ 11 h 92"/>
                <a:gd name="T10" fmla="*/ 6 w 67"/>
                <a:gd name="T11" fmla="*/ 8 h 92"/>
                <a:gd name="T12" fmla="*/ 8 w 67"/>
                <a:gd name="T13" fmla="*/ 4 h 92"/>
                <a:gd name="T14" fmla="*/ 10 w 67"/>
                <a:gd name="T15" fmla="*/ 4 h 92"/>
                <a:gd name="T16" fmla="*/ 12 w 67"/>
                <a:gd name="T17" fmla="*/ 0 h 92"/>
                <a:gd name="T18" fmla="*/ 10 w 67"/>
                <a:gd name="T19" fmla="*/ 4 h 92"/>
                <a:gd name="T20" fmla="*/ 9 w 67"/>
                <a:gd name="T21" fmla="*/ 5 h 92"/>
                <a:gd name="T22" fmla="*/ 8 w 67"/>
                <a:gd name="T23" fmla="*/ 10 h 92"/>
                <a:gd name="T24" fmla="*/ 6 w 67"/>
                <a:gd name="T25" fmla="*/ 14 h 92"/>
                <a:gd name="T26" fmla="*/ 4 w 67"/>
                <a:gd name="T27" fmla="*/ 18 h 92"/>
                <a:gd name="T28" fmla="*/ 3 w 67"/>
                <a:gd name="T29" fmla="*/ 20 h 92"/>
                <a:gd name="T30" fmla="*/ 3 w 67"/>
                <a:gd name="T31" fmla="*/ 23 h 92"/>
                <a:gd name="T32" fmla="*/ 0 w 67"/>
                <a:gd name="T33" fmla="*/ 23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0" name="Freeform 191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15 h 77"/>
                <a:gd name="T2" fmla="*/ 0 w 56"/>
                <a:gd name="T3" fmla="*/ 13 h 77"/>
                <a:gd name="T4" fmla="*/ 1 w 56"/>
                <a:gd name="T5" fmla="*/ 11 h 77"/>
                <a:gd name="T6" fmla="*/ 5 w 56"/>
                <a:gd name="T7" fmla="*/ 9 h 77"/>
                <a:gd name="T8" fmla="*/ 5 w 56"/>
                <a:gd name="T9" fmla="*/ 7 h 77"/>
                <a:gd name="T10" fmla="*/ 8 w 56"/>
                <a:gd name="T11" fmla="*/ 5 h 77"/>
                <a:gd name="T12" fmla="*/ 12 w 56"/>
                <a:gd name="T13" fmla="*/ 3 h 77"/>
                <a:gd name="T14" fmla="*/ 15 w 56"/>
                <a:gd name="T15" fmla="*/ 3 h 77"/>
                <a:gd name="T16" fmla="*/ 20 w 56"/>
                <a:gd name="T17" fmla="*/ 0 h 77"/>
                <a:gd name="T18" fmla="*/ 18 w 56"/>
                <a:gd name="T19" fmla="*/ 3 h 77"/>
                <a:gd name="T20" fmla="*/ 15 w 56"/>
                <a:gd name="T21" fmla="*/ 3 h 77"/>
                <a:gd name="T22" fmla="*/ 13 w 56"/>
                <a:gd name="T23" fmla="*/ 6 h 77"/>
                <a:gd name="T24" fmla="*/ 10 w 56"/>
                <a:gd name="T25" fmla="*/ 8 h 77"/>
                <a:gd name="T26" fmla="*/ 6 w 56"/>
                <a:gd name="T27" fmla="*/ 11 h 77"/>
                <a:gd name="T28" fmla="*/ 5 w 56"/>
                <a:gd name="T29" fmla="*/ 13 h 77"/>
                <a:gd name="T30" fmla="*/ 5 w 56"/>
                <a:gd name="T31" fmla="*/ 13 h 77"/>
                <a:gd name="T32" fmla="*/ 1 w 56"/>
                <a:gd name="T33" fmla="*/ 15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1" name="Freeform 192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13 h 46"/>
                <a:gd name="T2" fmla="*/ 0 w 15"/>
                <a:gd name="T3" fmla="*/ 11 h 46"/>
                <a:gd name="T4" fmla="*/ 0 w 15"/>
                <a:gd name="T5" fmla="*/ 7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9 h 46"/>
                <a:gd name="T14" fmla="*/ 7 w 15"/>
                <a:gd name="T15" fmla="*/ 12 h 46"/>
                <a:gd name="T16" fmla="*/ 4 w 15"/>
                <a:gd name="T17" fmla="*/ 1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2" name="Freeform 193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21 h 85"/>
                <a:gd name="T2" fmla="*/ 0 w 75"/>
                <a:gd name="T3" fmla="*/ 20 h 85"/>
                <a:gd name="T4" fmla="*/ 3 w 75"/>
                <a:gd name="T5" fmla="*/ 18 h 85"/>
                <a:gd name="T6" fmla="*/ 3 w 75"/>
                <a:gd name="T7" fmla="*/ 15 h 85"/>
                <a:gd name="T8" fmla="*/ 4 w 75"/>
                <a:gd name="T9" fmla="*/ 11 h 85"/>
                <a:gd name="T10" fmla="*/ 7 w 75"/>
                <a:gd name="T11" fmla="*/ 8 h 85"/>
                <a:gd name="T12" fmla="*/ 10 w 75"/>
                <a:gd name="T13" fmla="*/ 4 h 85"/>
                <a:gd name="T14" fmla="*/ 13 w 75"/>
                <a:gd name="T15" fmla="*/ 4 h 85"/>
                <a:gd name="T16" fmla="*/ 15 w 75"/>
                <a:gd name="T17" fmla="*/ 0 h 85"/>
                <a:gd name="T18" fmla="*/ 15 w 75"/>
                <a:gd name="T19" fmla="*/ 4 h 85"/>
                <a:gd name="T20" fmla="*/ 12 w 75"/>
                <a:gd name="T21" fmla="*/ 4 h 85"/>
                <a:gd name="T22" fmla="*/ 10 w 75"/>
                <a:gd name="T23" fmla="*/ 9 h 85"/>
                <a:gd name="T24" fmla="*/ 8 w 75"/>
                <a:gd name="T25" fmla="*/ 12 h 85"/>
                <a:gd name="T26" fmla="*/ 6 w 75"/>
                <a:gd name="T27" fmla="*/ 16 h 85"/>
                <a:gd name="T28" fmla="*/ 3 w 75"/>
                <a:gd name="T29" fmla="*/ 19 h 85"/>
                <a:gd name="T30" fmla="*/ 3 w 75"/>
                <a:gd name="T31" fmla="*/ 20 h 85"/>
                <a:gd name="T32" fmla="*/ 2 w 75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" name="Freeform 194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24 h 99"/>
                <a:gd name="T2" fmla="*/ 0 w 74"/>
                <a:gd name="T3" fmla="*/ 22 h 99"/>
                <a:gd name="T4" fmla="*/ 3 w 74"/>
                <a:gd name="T5" fmla="*/ 19 h 99"/>
                <a:gd name="T6" fmla="*/ 4 w 74"/>
                <a:gd name="T7" fmla="*/ 16 h 99"/>
                <a:gd name="T8" fmla="*/ 5 w 74"/>
                <a:gd name="T9" fmla="*/ 12 h 99"/>
                <a:gd name="T10" fmla="*/ 9 w 74"/>
                <a:gd name="T11" fmla="*/ 8 h 99"/>
                <a:gd name="T12" fmla="*/ 11 w 74"/>
                <a:gd name="T13" fmla="*/ 4 h 99"/>
                <a:gd name="T14" fmla="*/ 15 w 74"/>
                <a:gd name="T15" fmla="*/ 4 h 99"/>
                <a:gd name="T16" fmla="*/ 18 w 74"/>
                <a:gd name="T17" fmla="*/ 0 h 99"/>
                <a:gd name="T18" fmla="*/ 17 w 74"/>
                <a:gd name="T19" fmla="*/ 4 h 99"/>
                <a:gd name="T20" fmla="*/ 15 w 74"/>
                <a:gd name="T21" fmla="*/ 5 h 99"/>
                <a:gd name="T22" fmla="*/ 11 w 74"/>
                <a:gd name="T23" fmla="*/ 9 h 99"/>
                <a:gd name="T24" fmla="*/ 9 w 74"/>
                <a:gd name="T25" fmla="*/ 13 h 99"/>
                <a:gd name="T26" fmla="*/ 6 w 74"/>
                <a:gd name="T27" fmla="*/ 17 h 99"/>
                <a:gd name="T28" fmla="*/ 4 w 74"/>
                <a:gd name="T29" fmla="*/ 22 h 99"/>
                <a:gd name="T30" fmla="*/ 4 w 74"/>
                <a:gd name="T31" fmla="*/ 24 h 99"/>
                <a:gd name="T32" fmla="*/ 1 w 74"/>
                <a:gd name="T33" fmla="*/ 24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4" name="Freeform 195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28 h 95"/>
                <a:gd name="T2" fmla="*/ 0 w 55"/>
                <a:gd name="T3" fmla="*/ 27 h 95"/>
                <a:gd name="T4" fmla="*/ 1 w 55"/>
                <a:gd name="T5" fmla="*/ 24 h 95"/>
                <a:gd name="T6" fmla="*/ 5 w 55"/>
                <a:gd name="T7" fmla="*/ 19 h 95"/>
                <a:gd name="T8" fmla="*/ 5 w 55"/>
                <a:gd name="T9" fmla="*/ 14 h 95"/>
                <a:gd name="T10" fmla="*/ 7 w 55"/>
                <a:gd name="T11" fmla="*/ 10 h 95"/>
                <a:gd name="T12" fmla="*/ 11 w 55"/>
                <a:gd name="T13" fmla="*/ 5 h 95"/>
                <a:gd name="T14" fmla="*/ 15 w 55"/>
                <a:gd name="T15" fmla="*/ 4 h 95"/>
                <a:gd name="T16" fmla="*/ 19 w 55"/>
                <a:gd name="T17" fmla="*/ 0 h 95"/>
                <a:gd name="T18" fmla="*/ 17 w 55"/>
                <a:gd name="T19" fmla="*/ 4 h 95"/>
                <a:gd name="T20" fmla="*/ 15 w 55"/>
                <a:gd name="T21" fmla="*/ 7 h 95"/>
                <a:gd name="T22" fmla="*/ 12 w 55"/>
                <a:gd name="T23" fmla="*/ 11 h 95"/>
                <a:gd name="T24" fmla="*/ 10 w 55"/>
                <a:gd name="T25" fmla="*/ 16 h 95"/>
                <a:gd name="T26" fmla="*/ 6 w 55"/>
                <a:gd name="T27" fmla="*/ 21 h 95"/>
                <a:gd name="T28" fmla="*/ 5 w 55"/>
                <a:gd name="T29" fmla="*/ 25 h 95"/>
                <a:gd name="T30" fmla="*/ 5 w 55"/>
                <a:gd name="T31" fmla="*/ 27 h 95"/>
                <a:gd name="T32" fmla="*/ 1 w 55"/>
                <a:gd name="T33" fmla="*/ 28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5" name="Freeform 196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22 h 70"/>
                <a:gd name="T2" fmla="*/ 0 w 58"/>
                <a:gd name="T3" fmla="*/ 21 h 70"/>
                <a:gd name="T4" fmla="*/ 4 w 58"/>
                <a:gd name="T5" fmla="*/ 18 h 70"/>
                <a:gd name="T6" fmla="*/ 4 w 58"/>
                <a:gd name="T7" fmla="*/ 14 h 70"/>
                <a:gd name="T8" fmla="*/ 5 w 58"/>
                <a:gd name="T9" fmla="*/ 11 h 70"/>
                <a:gd name="T10" fmla="*/ 8 w 58"/>
                <a:gd name="T11" fmla="*/ 7 h 70"/>
                <a:gd name="T12" fmla="*/ 11 w 58"/>
                <a:gd name="T13" fmla="*/ 5 h 70"/>
                <a:gd name="T14" fmla="*/ 12 w 58"/>
                <a:gd name="T15" fmla="*/ 2 h 70"/>
                <a:gd name="T16" fmla="*/ 14 w 58"/>
                <a:gd name="T17" fmla="*/ 0 h 70"/>
                <a:gd name="T18" fmla="*/ 13 w 58"/>
                <a:gd name="T19" fmla="*/ 5 h 70"/>
                <a:gd name="T20" fmla="*/ 11 w 58"/>
                <a:gd name="T21" fmla="*/ 5 h 70"/>
                <a:gd name="T22" fmla="*/ 10 w 58"/>
                <a:gd name="T23" fmla="*/ 10 h 70"/>
                <a:gd name="T24" fmla="*/ 8 w 58"/>
                <a:gd name="T25" fmla="*/ 13 h 70"/>
                <a:gd name="T26" fmla="*/ 5 w 58"/>
                <a:gd name="T27" fmla="*/ 16 h 70"/>
                <a:gd name="T28" fmla="*/ 4 w 58"/>
                <a:gd name="T29" fmla="*/ 20 h 70"/>
                <a:gd name="T30" fmla="*/ 4 w 58"/>
                <a:gd name="T31" fmla="*/ 22 h 70"/>
                <a:gd name="T32" fmla="*/ 1 w 58"/>
                <a:gd name="T33" fmla="*/ 22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6" name="Freeform 197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13 h 52"/>
                <a:gd name="T2" fmla="*/ 0 w 22"/>
                <a:gd name="T3" fmla="*/ 12 h 52"/>
                <a:gd name="T4" fmla="*/ 3 w 22"/>
                <a:gd name="T5" fmla="*/ 7 h 52"/>
                <a:gd name="T6" fmla="*/ 5 w 22"/>
                <a:gd name="T7" fmla="*/ 4 h 52"/>
                <a:gd name="T8" fmla="*/ 8 w 22"/>
                <a:gd name="T9" fmla="*/ 0 h 52"/>
                <a:gd name="T10" fmla="*/ 5 w 22"/>
                <a:gd name="T11" fmla="*/ 4 h 52"/>
                <a:gd name="T12" fmla="*/ 5 w 22"/>
                <a:gd name="T13" fmla="*/ 9 h 52"/>
                <a:gd name="T14" fmla="*/ 5 w 22"/>
                <a:gd name="T15" fmla="*/ 13 h 52"/>
                <a:gd name="T16" fmla="*/ 2 w 22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7" name="Freeform 198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9 w 45"/>
                <a:gd name="T1" fmla="*/ 0 h 40"/>
                <a:gd name="T2" fmla="*/ 9 w 45"/>
                <a:gd name="T3" fmla="*/ 3 h 40"/>
                <a:gd name="T4" fmla="*/ 8 w 45"/>
                <a:gd name="T5" fmla="*/ 4 h 40"/>
                <a:gd name="T6" fmla="*/ 7 w 45"/>
                <a:gd name="T7" fmla="*/ 4 h 40"/>
                <a:gd name="T8" fmla="*/ 6 w 45"/>
                <a:gd name="T9" fmla="*/ 6 h 40"/>
                <a:gd name="T10" fmla="*/ 3 w 45"/>
                <a:gd name="T11" fmla="*/ 8 h 40"/>
                <a:gd name="T12" fmla="*/ 3 w 45"/>
                <a:gd name="T13" fmla="*/ 9 h 40"/>
                <a:gd name="T14" fmla="*/ 3 w 45"/>
                <a:gd name="T15" fmla="*/ 10 h 40"/>
                <a:gd name="T16" fmla="*/ 1 w 45"/>
                <a:gd name="T17" fmla="*/ 10 h 40"/>
                <a:gd name="T18" fmla="*/ 0 w 45"/>
                <a:gd name="T19" fmla="*/ 9 h 40"/>
                <a:gd name="T20" fmla="*/ 3 w 45"/>
                <a:gd name="T21" fmla="*/ 8 h 40"/>
                <a:gd name="T22" fmla="*/ 3 w 45"/>
                <a:gd name="T23" fmla="*/ 6 h 40"/>
                <a:gd name="T24" fmla="*/ 3 w 45"/>
                <a:gd name="T25" fmla="*/ 4 h 40"/>
                <a:gd name="T26" fmla="*/ 5 w 45"/>
                <a:gd name="T27" fmla="*/ 4 h 40"/>
                <a:gd name="T28" fmla="*/ 7 w 45"/>
                <a:gd name="T29" fmla="*/ 4 h 40"/>
                <a:gd name="T30" fmla="*/ 8 w 45"/>
                <a:gd name="T31" fmla="*/ 3 h 40"/>
                <a:gd name="T32" fmla="*/ 9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8" name="Freeform 199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19 w 54"/>
                <a:gd name="T1" fmla="*/ 3 h 11"/>
                <a:gd name="T2" fmla="*/ 17 w 54"/>
                <a:gd name="T3" fmla="*/ 3 h 11"/>
                <a:gd name="T4" fmla="*/ 15 w 54"/>
                <a:gd name="T5" fmla="*/ 2 h 11"/>
                <a:gd name="T6" fmla="*/ 12 w 54"/>
                <a:gd name="T7" fmla="*/ 1 h 11"/>
                <a:gd name="T8" fmla="*/ 9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8 w 54"/>
                <a:gd name="T25" fmla="*/ 10 h 11"/>
                <a:gd name="T26" fmla="*/ 11 w 54"/>
                <a:gd name="T27" fmla="*/ 9 h 11"/>
                <a:gd name="T28" fmla="*/ 14 w 54"/>
                <a:gd name="T29" fmla="*/ 6 h 11"/>
                <a:gd name="T30" fmla="*/ 17 w 54"/>
                <a:gd name="T31" fmla="*/ 4 h 11"/>
                <a:gd name="T32" fmla="*/ 1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9" name="Freeform 200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16 w 51"/>
                <a:gd name="T1" fmla="*/ 16 h 45"/>
                <a:gd name="T2" fmla="*/ 14 w 51"/>
                <a:gd name="T3" fmla="*/ 14 h 45"/>
                <a:gd name="T4" fmla="*/ 12 w 51"/>
                <a:gd name="T5" fmla="*/ 13 h 45"/>
                <a:gd name="T6" fmla="*/ 9 w 51"/>
                <a:gd name="T7" fmla="*/ 11 h 45"/>
                <a:gd name="T8" fmla="*/ 5 w 51"/>
                <a:gd name="T9" fmla="*/ 7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9 w 51"/>
                <a:gd name="T25" fmla="*/ 5 h 45"/>
                <a:gd name="T26" fmla="*/ 12 w 51"/>
                <a:gd name="T27" fmla="*/ 9 h 45"/>
                <a:gd name="T28" fmla="*/ 13 w 51"/>
                <a:gd name="T29" fmla="*/ 13 h 45"/>
                <a:gd name="T30" fmla="*/ 15 w 51"/>
                <a:gd name="T31" fmla="*/ 14 h 45"/>
                <a:gd name="T32" fmla="*/ 16 w 51"/>
                <a:gd name="T33" fmla="*/ 16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0" name="Freeform 201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17 h 68"/>
                <a:gd name="T2" fmla="*/ 1 w 15"/>
                <a:gd name="T3" fmla="*/ 13 h 68"/>
                <a:gd name="T4" fmla="*/ 0 w 15"/>
                <a:gd name="T5" fmla="*/ 7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7 h 68"/>
                <a:gd name="T14" fmla="*/ 3 w 15"/>
                <a:gd name="T15" fmla="*/ 12 h 68"/>
                <a:gd name="T16" fmla="*/ 3 w 15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1" name="Freeform 202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12 h 65"/>
                <a:gd name="T2" fmla="*/ 2 w 30"/>
                <a:gd name="T3" fmla="*/ 9 h 65"/>
                <a:gd name="T4" fmla="*/ 3 w 30"/>
                <a:gd name="T5" fmla="*/ 6 h 65"/>
                <a:gd name="T6" fmla="*/ 3 w 30"/>
                <a:gd name="T7" fmla="*/ 3 h 65"/>
                <a:gd name="T8" fmla="*/ 6 w 30"/>
                <a:gd name="T9" fmla="*/ 0 h 65"/>
                <a:gd name="T10" fmla="*/ 7 w 30"/>
                <a:gd name="T11" fmla="*/ 3 h 65"/>
                <a:gd name="T12" fmla="*/ 6 w 30"/>
                <a:gd name="T13" fmla="*/ 3 h 65"/>
                <a:gd name="T14" fmla="*/ 5 w 30"/>
                <a:gd name="T15" fmla="*/ 3 h 65"/>
                <a:gd name="T16" fmla="*/ 4 w 30"/>
                <a:gd name="T17" fmla="*/ 6 h 65"/>
                <a:gd name="T18" fmla="*/ 3 w 30"/>
                <a:gd name="T19" fmla="*/ 8 h 65"/>
                <a:gd name="T20" fmla="*/ 3 w 30"/>
                <a:gd name="T21" fmla="*/ 10 h 65"/>
                <a:gd name="T22" fmla="*/ 3 w 30"/>
                <a:gd name="T23" fmla="*/ 12 h 65"/>
                <a:gd name="T24" fmla="*/ 0 w 30"/>
                <a:gd name="T25" fmla="*/ 1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2" name="Freeform 203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12 h 65"/>
                <a:gd name="T2" fmla="*/ 3 w 15"/>
                <a:gd name="T3" fmla="*/ 10 h 65"/>
                <a:gd name="T4" fmla="*/ 0 w 15"/>
                <a:gd name="T5" fmla="*/ 7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4 h 65"/>
                <a:gd name="T14" fmla="*/ 7 w 15"/>
                <a:gd name="T15" fmla="*/ 9 h 65"/>
                <a:gd name="T16" fmla="*/ 7 w 15"/>
                <a:gd name="T17" fmla="*/ 12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3" name="Freeform 204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3 w 12"/>
                <a:gd name="T1" fmla="*/ 21 h 69"/>
                <a:gd name="T2" fmla="*/ 3 w 12"/>
                <a:gd name="T3" fmla="*/ 17 h 69"/>
                <a:gd name="T4" fmla="*/ 1 w 12"/>
                <a:gd name="T5" fmla="*/ 11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7 h 69"/>
                <a:gd name="T14" fmla="*/ 3 w 12"/>
                <a:gd name="T15" fmla="*/ 14 h 69"/>
                <a:gd name="T16" fmla="*/ 3 w 12"/>
                <a:gd name="T17" fmla="*/ 21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4" name="Freeform 205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14 h 68"/>
                <a:gd name="T2" fmla="*/ 2 w 15"/>
                <a:gd name="T3" fmla="*/ 11 h 68"/>
                <a:gd name="T4" fmla="*/ 2 w 15"/>
                <a:gd name="T5" fmla="*/ 6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6 h 68"/>
                <a:gd name="T14" fmla="*/ 2 w 15"/>
                <a:gd name="T15" fmla="*/ 10 h 68"/>
                <a:gd name="T16" fmla="*/ 2 w 15"/>
                <a:gd name="T17" fmla="*/ 1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5" name="Freeform 206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4 w 18"/>
                <a:gd name="T1" fmla="*/ 19 h 76"/>
                <a:gd name="T2" fmla="*/ 4 w 18"/>
                <a:gd name="T3" fmla="*/ 14 h 76"/>
                <a:gd name="T4" fmla="*/ 2 w 18"/>
                <a:gd name="T5" fmla="*/ 8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8 h 76"/>
                <a:gd name="T14" fmla="*/ 4 w 18"/>
                <a:gd name="T15" fmla="*/ 14 h 76"/>
                <a:gd name="T16" fmla="*/ 4 w 18"/>
                <a:gd name="T17" fmla="*/ 19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6" name="Freeform 207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5 w 27"/>
                <a:gd name="T1" fmla="*/ 20 h 84"/>
                <a:gd name="T2" fmla="*/ 4 w 27"/>
                <a:gd name="T3" fmla="*/ 19 h 84"/>
                <a:gd name="T4" fmla="*/ 3 w 27"/>
                <a:gd name="T5" fmla="*/ 16 h 84"/>
                <a:gd name="T6" fmla="*/ 3 w 27"/>
                <a:gd name="T7" fmla="*/ 12 h 84"/>
                <a:gd name="T8" fmla="*/ 3 w 27"/>
                <a:gd name="T9" fmla="*/ 9 h 84"/>
                <a:gd name="T10" fmla="*/ 3 w 27"/>
                <a:gd name="T11" fmla="*/ 5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10 h 84"/>
                <a:gd name="T22" fmla="*/ 4 w 27"/>
                <a:gd name="T23" fmla="*/ 17 h 84"/>
                <a:gd name="T24" fmla="*/ 5 w 27"/>
                <a:gd name="T25" fmla="*/ 20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7" name="Freeform 208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5 w 35"/>
                <a:gd name="T1" fmla="*/ 20 h 91"/>
                <a:gd name="T2" fmla="*/ 3 w 35"/>
                <a:gd name="T3" fmla="*/ 17 h 91"/>
                <a:gd name="T4" fmla="*/ 2 w 35"/>
                <a:gd name="T5" fmla="*/ 15 h 91"/>
                <a:gd name="T6" fmla="*/ 2 w 35"/>
                <a:gd name="T7" fmla="*/ 12 h 91"/>
                <a:gd name="T8" fmla="*/ 2 w 35"/>
                <a:gd name="T9" fmla="*/ 9 h 91"/>
                <a:gd name="T10" fmla="*/ 1 w 35"/>
                <a:gd name="T11" fmla="*/ 5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3 w 35"/>
                <a:gd name="T21" fmla="*/ 8 h 91"/>
                <a:gd name="T22" fmla="*/ 4 w 35"/>
                <a:gd name="T23" fmla="*/ 14 h 91"/>
                <a:gd name="T24" fmla="*/ 5 w 35"/>
                <a:gd name="T25" fmla="*/ 20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8" name="Freeform 209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13 w 56"/>
                <a:gd name="T1" fmla="*/ 21 h 85"/>
                <a:gd name="T2" fmla="*/ 11 w 56"/>
                <a:gd name="T3" fmla="*/ 19 h 85"/>
                <a:gd name="T4" fmla="*/ 9 w 56"/>
                <a:gd name="T5" fmla="*/ 17 h 85"/>
                <a:gd name="T6" fmla="*/ 7 w 56"/>
                <a:gd name="T7" fmla="*/ 13 h 85"/>
                <a:gd name="T8" fmla="*/ 4 w 56"/>
                <a:gd name="T9" fmla="*/ 10 h 85"/>
                <a:gd name="T10" fmla="*/ 4 w 56"/>
                <a:gd name="T11" fmla="*/ 6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6 w 56"/>
                <a:gd name="T23" fmla="*/ 4 h 85"/>
                <a:gd name="T24" fmla="*/ 8 w 56"/>
                <a:gd name="T25" fmla="*/ 8 h 85"/>
                <a:gd name="T26" fmla="*/ 10 w 56"/>
                <a:gd name="T27" fmla="*/ 11 h 85"/>
                <a:gd name="T28" fmla="*/ 11 w 56"/>
                <a:gd name="T29" fmla="*/ 15 h 85"/>
                <a:gd name="T30" fmla="*/ 12 w 56"/>
                <a:gd name="T31" fmla="*/ 18 h 85"/>
                <a:gd name="T32" fmla="*/ 13 w 56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9" name="Freeform 210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20 w 71"/>
                <a:gd name="T1" fmla="*/ 19 h 70"/>
                <a:gd name="T2" fmla="*/ 18 w 71"/>
                <a:gd name="T3" fmla="*/ 17 h 70"/>
                <a:gd name="T4" fmla="*/ 14 w 71"/>
                <a:gd name="T5" fmla="*/ 15 h 70"/>
                <a:gd name="T6" fmla="*/ 11 w 71"/>
                <a:gd name="T7" fmla="*/ 12 h 70"/>
                <a:gd name="T8" fmla="*/ 7 w 71"/>
                <a:gd name="T9" fmla="*/ 10 h 70"/>
                <a:gd name="T10" fmla="*/ 4 w 71"/>
                <a:gd name="T11" fmla="*/ 6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9 w 71"/>
                <a:gd name="T23" fmla="*/ 4 h 70"/>
                <a:gd name="T24" fmla="*/ 11 w 71"/>
                <a:gd name="T25" fmla="*/ 7 h 70"/>
                <a:gd name="T26" fmla="*/ 14 w 71"/>
                <a:gd name="T27" fmla="*/ 11 h 70"/>
                <a:gd name="T28" fmla="*/ 17 w 71"/>
                <a:gd name="T29" fmla="*/ 13 h 70"/>
                <a:gd name="T30" fmla="*/ 19 w 71"/>
                <a:gd name="T31" fmla="*/ 17 h 70"/>
                <a:gd name="T32" fmla="*/ 20 w 71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0" name="Freeform 211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7 w 64"/>
                <a:gd name="T7" fmla="*/ 3 h 65"/>
                <a:gd name="T8" fmla="*/ 11 w 64"/>
                <a:gd name="T9" fmla="*/ 5 h 65"/>
                <a:gd name="T10" fmla="*/ 13 w 64"/>
                <a:gd name="T11" fmla="*/ 8 h 65"/>
                <a:gd name="T12" fmla="*/ 16 w 64"/>
                <a:gd name="T13" fmla="*/ 9 h 65"/>
                <a:gd name="T14" fmla="*/ 19 w 64"/>
                <a:gd name="T15" fmla="*/ 12 h 65"/>
                <a:gd name="T16" fmla="*/ 22 w 64"/>
                <a:gd name="T17" fmla="*/ 12 h 65"/>
                <a:gd name="T18" fmla="*/ 18 w 64"/>
                <a:gd name="T19" fmla="*/ 12 h 65"/>
                <a:gd name="T20" fmla="*/ 14 w 64"/>
                <a:gd name="T21" fmla="*/ 10 h 65"/>
                <a:gd name="T22" fmla="*/ 11 w 64"/>
                <a:gd name="T23" fmla="*/ 9 h 65"/>
                <a:gd name="T24" fmla="*/ 5 w 64"/>
                <a:gd name="T25" fmla="*/ 7 h 65"/>
                <a:gd name="T26" fmla="*/ 5 w 64"/>
                <a:gd name="T27" fmla="*/ 4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1" name="Freeform 212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71 w 312"/>
                <a:gd name="T1" fmla="*/ 17 h 76"/>
                <a:gd name="T2" fmla="*/ 73 w 312"/>
                <a:gd name="T3" fmla="*/ 18 h 76"/>
                <a:gd name="T4" fmla="*/ 71 w 312"/>
                <a:gd name="T5" fmla="*/ 18 h 76"/>
                <a:gd name="T6" fmla="*/ 71 w 312"/>
                <a:gd name="T7" fmla="*/ 19 h 76"/>
                <a:gd name="T8" fmla="*/ 71 w 312"/>
                <a:gd name="T9" fmla="*/ 19 h 76"/>
                <a:gd name="T10" fmla="*/ 66 w 312"/>
                <a:gd name="T11" fmla="*/ 15 h 76"/>
                <a:gd name="T12" fmla="*/ 61 w 312"/>
                <a:gd name="T13" fmla="*/ 11 h 76"/>
                <a:gd name="T14" fmla="*/ 57 w 312"/>
                <a:gd name="T15" fmla="*/ 9 h 76"/>
                <a:gd name="T16" fmla="*/ 53 w 312"/>
                <a:gd name="T17" fmla="*/ 6 h 76"/>
                <a:gd name="T18" fmla="*/ 47 w 312"/>
                <a:gd name="T19" fmla="*/ 4 h 76"/>
                <a:gd name="T20" fmla="*/ 41 w 312"/>
                <a:gd name="T21" fmla="*/ 4 h 76"/>
                <a:gd name="T22" fmla="*/ 38 w 312"/>
                <a:gd name="T23" fmla="*/ 4 h 76"/>
                <a:gd name="T24" fmla="*/ 33 w 312"/>
                <a:gd name="T25" fmla="*/ 4 h 76"/>
                <a:gd name="T26" fmla="*/ 28 w 312"/>
                <a:gd name="T27" fmla="*/ 4 h 76"/>
                <a:gd name="T28" fmla="*/ 24 w 312"/>
                <a:gd name="T29" fmla="*/ 4 h 76"/>
                <a:gd name="T30" fmla="*/ 18 w 312"/>
                <a:gd name="T31" fmla="*/ 4 h 76"/>
                <a:gd name="T32" fmla="*/ 15 w 312"/>
                <a:gd name="T33" fmla="*/ 5 h 76"/>
                <a:gd name="T34" fmla="*/ 11 w 312"/>
                <a:gd name="T35" fmla="*/ 7 h 76"/>
                <a:gd name="T36" fmla="*/ 7 w 312"/>
                <a:gd name="T37" fmla="*/ 8 h 76"/>
                <a:gd name="T38" fmla="*/ 4 w 312"/>
                <a:gd name="T39" fmla="*/ 9 h 76"/>
                <a:gd name="T40" fmla="*/ 0 w 312"/>
                <a:gd name="T41" fmla="*/ 10 h 76"/>
                <a:gd name="T42" fmla="*/ 4 w 312"/>
                <a:gd name="T43" fmla="*/ 8 h 76"/>
                <a:gd name="T44" fmla="*/ 4 w 312"/>
                <a:gd name="T45" fmla="*/ 5 h 76"/>
                <a:gd name="T46" fmla="*/ 9 w 312"/>
                <a:gd name="T47" fmla="*/ 4 h 76"/>
                <a:gd name="T48" fmla="*/ 12 w 312"/>
                <a:gd name="T49" fmla="*/ 4 h 76"/>
                <a:gd name="T50" fmla="*/ 17 w 312"/>
                <a:gd name="T51" fmla="*/ 4 h 76"/>
                <a:gd name="T52" fmla="*/ 22 w 312"/>
                <a:gd name="T53" fmla="*/ 1 h 76"/>
                <a:gd name="T54" fmla="*/ 27 w 312"/>
                <a:gd name="T55" fmla="*/ 0 h 76"/>
                <a:gd name="T56" fmla="*/ 34 w 312"/>
                <a:gd name="T57" fmla="*/ 0 h 76"/>
                <a:gd name="T58" fmla="*/ 40 w 312"/>
                <a:gd name="T59" fmla="*/ 1 h 76"/>
                <a:gd name="T60" fmla="*/ 46 w 312"/>
                <a:gd name="T61" fmla="*/ 4 h 76"/>
                <a:gd name="T62" fmla="*/ 51 w 312"/>
                <a:gd name="T63" fmla="*/ 4 h 76"/>
                <a:gd name="T64" fmla="*/ 56 w 312"/>
                <a:gd name="T65" fmla="*/ 4 h 76"/>
                <a:gd name="T66" fmla="*/ 60 w 312"/>
                <a:gd name="T67" fmla="*/ 7 h 76"/>
                <a:gd name="T68" fmla="*/ 65 w 312"/>
                <a:gd name="T69" fmla="*/ 10 h 76"/>
                <a:gd name="T70" fmla="*/ 68 w 312"/>
                <a:gd name="T71" fmla="*/ 13 h 76"/>
                <a:gd name="T72" fmla="*/ 71 w 312"/>
                <a:gd name="T73" fmla="*/ 17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2" name="Freeform 213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9 w 38"/>
                <a:gd name="T1" fmla="*/ 0 h 68"/>
                <a:gd name="T2" fmla="*/ 7 w 38"/>
                <a:gd name="T3" fmla="*/ 4 h 68"/>
                <a:gd name="T4" fmla="*/ 5 w 38"/>
                <a:gd name="T5" fmla="*/ 4 h 68"/>
                <a:gd name="T6" fmla="*/ 3 w 38"/>
                <a:gd name="T7" fmla="*/ 7 h 68"/>
                <a:gd name="T8" fmla="*/ 3 w 38"/>
                <a:gd name="T9" fmla="*/ 10 h 68"/>
                <a:gd name="T10" fmla="*/ 3 w 38"/>
                <a:gd name="T11" fmla="*/ 12 h 68"/>
                <a:gd name="T12" fmla="*/ 1 w 38"/>
                <a:gd name="T13" fmla="*/ 15 h 68"/>
                <a:gd name="T14" fmla="*/ 0 w 38"/>
                <a:gd name="T15" fmla="*/ 16 h 68"/>
                <a:gd name="T16" fmla="*/ 1 w 38"/>
                <a:gd name="T17" fmla="*/ 17 h 68"/>
                <a:gd name="T18" fmla="*/ 3 w 38"/>
                <a:gd name="T19" fmla="*/ 17 h 68"/>
                <a:gd name="T20" fmla="*/ 3 w 38"/>
                <a:gd name="T21" fmla="*/ 16 h 68"/>
                <a:gd name="T22" fmla="*/ 3 w 38"/>
                <a:gd name="T23" fmla="*/ 14 h 68"/>
                <a:gd name="T24" fmla="*/ 3 w 38"/>
                <a:gd name="T25" fmla="*/ 11 h 68"/>
                <a:gd name="T26" fmla="*/ 4 w 38"/>
                <a:gd name="T27" fmla="*/ 8 h 68"/>
                <a:gd name="T28" fmla="*/ 6 w 38"/>
                <a:gd name="T29" fmla="*/ 5 h 68"/>
                <a:gd name="T30" fmla="*/ 7 w 38"/>
                <a:gd name="T31" fmla="*/ 4 h 68"/>
                <a:gd name="T32" fmla="*/ 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3" name="Freeform 214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21 h 75"/>
                <a:gd name="T2" fmla="*/ 0 w 45"/>
                <a:gd name="T3" fmla="*/ 21 h 75"/>
                <a:gd name="T4" fmla="*/ 1 w 45"/>
                <a:gd name="T5" fmla="*/ 19 h 75"/>
                <a:gd name="T6" fmla="*/ 3 w 45"/>
                <a:gd name="T7" fmla="*/ 16 h 75"/>
                <a:gd name="T8" fmla="*/ 3 w 45"/>
                <a:gd name="T9" fmla="*/ 13 h 75"/>
                <a:gd name="T10" fmla="*/ 3 w 45"/>
                <a:gd name="T11" fmla="*/ 10 h 75"/>
                <a:gd name="T12" fmla="*/ 3 w 45"/>
                <a:gd name="T13" fmla="*/ 6 h 75"/>
                <a:gd name="T14" fmla="*/ 5 w 45"/>
                <a:gd name="T15" fmla="*/ 4 h 75"/>
                <a:gd name="T16" fmla="*/ 7 w 45"/>
                <a:gd name="T17" fmla="*/ 0 h 75"/>
                <a:gd name="T18" fmla="*/ 6 w 45"/>
                <a:gd name="T19" fmla="*/ 4 h 75"/>
                <a:gd name="T20" fmla="*/ 5 w 45"/>
                <a:gd name="T21" fmla="*/ 6 h 75"/>
                <a:gd name="T22" fmla="*/ 4 w 45"/>
                <a:gd name="T23" fmla="*/ 10 h 75"/>
                <a:gd name="T24" fmla="*/ 3 w 45"/>
                <a:gd name="T25" fmla="*/ 13 h 75"/>
                <a:gd name="T26" fmla="*/ 3 w 45"/>
                <a:gd name="T27" fmla="*/ 17 h 75"/>
                <a:gd name="T28" fmla="*/ 3 w 45"/>
                <a:gd name="T29" fmla="*/ 19 h 75"/>
                <a:gd name="T30" fmla="*/ 3 w 45"/>
                <a:gd name="T31" fmla="*/ 21 h 75"/>
                <a:gd name="T32" fmla="*/ 1 w 45"/>
                <a:gd name="T33" fmla="*/ 21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4" name="Freeform 215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23 h 98"/>
                <a:gd name="T2" fmla="*/ 0 w 60"/>
                <a:gd name="T3" fmla="*/ 22 h 98"/>
                <a:gd name="T4" fmla="*/ 2 w 60"/>
                <a:gd name="T5" fmla="*/ 19 h 98"/>
                <a:gd name="T6" fmla="*/ 3 w 60"/>
                <a:gd name="T7" fmla="*/ 17 h 98"/>
                <a:gd name="T8" fmla="*/ 3 w 60"/>
                <a:gd name="T9" fmla="*/ 12 h 98"/>
                <a:gd name="T10" fmla="*/ 5 w 60"/>
                <a:gd name="T11" fmla="*/ 9 h 98"/>
                <a:gd name="T12" fmla="*/ 8 w 60"/>
                <a:gd name="T13" fmla="*/ 5 h 98"/>
                <a:gd name="T14" fmla="*/ 10 w 60"/>
                <a:gd name="T15" fmla="*/ 4 h 98"/>
                <a:gd name="T16" fmla="*/ 12 w 60"/>
                <a:gd name="T17" fmla="*/ 0 h 98"/>
                <a:gd name="T18" fmla="*/ 11 w 60"/>
                <a:gd name="T19" fmla="*/ 4 h 98"/>
                <a:gd name="T20" fmla="*/ 10 w 60"/>
                <a:gd name="T21" fmla="*/ 5 h 98"/>
                <a:gd name="T22" fmla="*/ 9 w 60"/>
                <a:gd name="T23" fmla="*/ 9 h 98"/>
                <a:gd name="T24" fmla="*/ 7 w 60"/>
                <a:gd name="T25" fmla="*/ 13 h 98"/>
                <a:gd name="T26" fmla="*/ 4 w 60"/>
                <a:gd name="T27" fmla="*/ 17 h 98"/>
                <a:gd name="T28" fmla="*/ 3 w 60"/>
                <a:gd name="T29" fmla="*/ 21 h 98"/>
                <a:gd name="T30" fmla="*/ 3 w 60"/>
                <a:gd name="T31" fmla="*/ 23 h 98"/>
                <a:gd name="T32" fmla="*/ 1 w 60"/>
                <a:gd name="T33" fmla="*/ 23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5" name="Freeform 216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22 h 105"/>
                <a:gd name="T2" fmla="*/ 0 w 65"/>
                <a:gd name="T3" fmla="*/ 20 h 105"/>
                <a:gd name="T4" fmla="*/ 3 w 65"/>
                <a:gd name="T5" fmla="*/ 17 h 105"/>
                <a:gd name="T6" fmla="*/ 4 w 65"/>
                <a:gd name="T7" fmla="*/ 15 h 105"/>
                <a:gd name="T8" fmla="*/ 5 w 65"/>
                <a:gd name="T9" fmla="*/ 11 h 105"/>
                <a:gd name="T10" fmla="*/ 9 w 65"/>
                <a:gd name="T11" fmla="*/ 8 h 105"/>
                <a:gd name="T12" fmla="*/ 12 w 65"/>
                <a:gd name="T13" fmla="*/ 4 h 105"/>
                <a:gd name="T14" fmla="*/ 15 w 65"/>
                <a:gd name="T15" fmla="*/ 3 h 105"/>
                <a:gd name="T16" fmla="*/ 19 w 65"/>
                <a:gd name="T17" fmla="*/ 0 h 105"/>
                <a:gd name="T18" fmla="*/ 17 w 65"/>
                <a:gd name="T19" fmla="*/ 3 h 105"/>
                <a:gd name="T20" fmla="*/ 15 w 65"/>
                <a:gd name="T21" fmla="*/ 4 h 105"/>
                <a:gd name="T22" fmla="*/ 13 w 65"/>
                <a:gd name="T23" fmla="*/ 8 h 105"/>
                <a:gd name="T24" fmla="*/ 10 w 65"/>
                <a:gd name="T25" fmla="*/ 12 h 105"/>
                <a:gd name="T26" fmla="*/ 7 w 65"/>
                <a:gd name="T27" fmla="*/ 15 h 105"/>
                <a:gd name="T28" fmla="*/ 4 w 65"/>
                <a:gd name="T29" fmla="*/ 19 h 105"/>
                <a:gd name="T30" fmla="*/ 4 w 65"/>
                <a:gd name="T31" fmla="*/ 20 h 105"/>
                <a:gd name="T32" fmla="*/ 1 w 65"/>
                <a:gd name="T33" fmla="*/ 22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6" name="Freeform 217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20 h 87"/>
                <a:gd name="T2" fmla="*/ 0 w 71"/>
                <a:gd name="T3" fmla="*/ 18 h 87"/>
                <a:gd name="T4" fmla="*/ 3 w 71"/>
                <a:gd name="T5" fmla="*/ 16 h 87"/>
                <a:gd name="T6" fmla="*/ 3 w 71"/>
                <a:gd name="T7" fmla="*/ 13 h 87"/>
                <a:gd name="T8" fmla="*/ 6 w 71"/>
                <a:gd name="T9" fmla="*/ 10 h 87"/>
                <a:gd name="T10" fmla="*/ 8 w 71"/>
                <a:gd name="T11" fmla="*/ 6 h 87"/>
                <a:gd name="T12" fmla="*/ 11 w 71"/>
                <a:gd name="T13" fmla="*/ 3 h 87"/>
                <a:gd name="T14" fmla="*/ 14 w 71"/>
                <a:gd name="T15" fmla="*/ 3 h 87"/>
                <a:gd name="T16" fmla="*/ 16 w 71"/>
                <a:gd name="T17" fmla="*/ 0 h 87"/>
                <a:gd name="T18" fmla="*/ 15 w 71"/>
                <a:gd name="T19" fmla="*/ 3 h 87"/>
                <a:gd name="T20" fmla="*/ 13 w 71"/>
                <a:gd name="T21" fmla="*/ 4 h 87"/>
                <a:gd name="T22" fmla="*/ 10 w 71"/>
                <a:gd name="T23" fmla="*/ 8 h 87"/>
                <a:gd name="T24" fmla="*/ 8 w 71"/>
                <a:gd name="T25" fmla="*/ 11 h 87"/>
                <a:gd name="T26" fmla="*/ 5 w 71"/>
                <a:gd name="T27" fmla="*/ 15 h 87"/>
                <a:gd name="T28" fmla="*/ 3 w 71"/>
                <a:gd name="T29" fmla="*/ 17 h 87"/>
                <a:gd name="T30" fmla="*/ 3 w 71"/>
                <a:gd name="T31" fmla="*/ 19 h 87"/>
                <a:gd name="T32" fmla="*/ 0 w 71"/>
                <a:gd name="T33" fmla="*/ 20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7" name="Freeform 218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20 h 71"/>
                <a:gd name="T2" fmla="*/ 0 w 61"/>
                <a:gd name="T3" fmla="*/ 18 h 71"/>
                <a:gd name="T4" fmla="*/ 3 w 61"/>
                <a:gd name="T5" fmla="*/ 16 h 71"/>
                <a:gd name="T6" fmla="*/ 3 w 61"/>
                <a:gd name="T7" fmla="*/ 12 h 71"/>
                <a:gd name="T8" fmla="*/ 3 w 61"/>
                <a:gd name="T9" fmla="*/ 10 h 71"/>
                <a:gd name="T10" fmla="*/ 5 w 61"/>
                <a:gd name="T11" fmla="*/ 7 h 71"/>
                <a:gd name="T12" fmla="*/ 7 w 61"/>
                <a:gd name="T13" fmla="*/ 4 h 71"/>
                <a:gd name="T14" fmla="*/ 9 w 61"/>
                <a:gd name="T15" fmla="*/ 4 h 71"/>
                <a:gd name="T16" fmla="*/ 10 w 61"/>
                <a:gd name="T17" fmla="*/ 0 h 71"/>
                <a:gd name="T18" fmla="*/ 9 w 61"/>
                <a:gd name="T19" fmla="*/ 4 h 71"/>
                <a:gd name="T20" fmla="*/ 8 w 61"/>
                <a:gd name="T21" fmla="*/ 4 h 71"/>
                <a:gd name="T22" fmla="*/ 7 w 61"/>
                <a:gd name="T23" fmla="*/ 9 h 71"/>
                <a:gd name="T24" fmla="*/ 5 w 61"/>
                <a:gd name="T25" fmla="*/ 11 h 71"/>
                <a:gd name="T26" fmla="*/ 3 w 61"/>
                <a:gd name="T27" fmla="*/ 15 h 71"/>
                <a:gd name="T28" fmla="*/ 3 w 61"/>
                <a:gd name="T29" fmla="*/ 18 h 71"/>
                <a:gd name="T30" fmla="*/ 3 w 61"/>
                <a:gd name="T31" fmla="*/ 19 h 71"/>
                <a:gd name="T32" fmla="*/ 1 w 61"/>
                <a:gd name="T33" fmla="*/ 2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8" name="Freeform 219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10 h 51"/>
                <a:gd name="T2" fmla="*/ 0 w 53"/>
                <a:gd name="T3" fmla="*/ 9 h 51"/>
                <a:gd name="T4" fmla="*/ 3 w 53"/>
                <a:gd name="T5" fmla="*/ 8 h 51"/>
                <a:gd name="T6" fmla="*/ 3 w 53"/>
                <a:gd name="T7" fmla="*/ 6 h 51"/>
                <a:gd name="T8" fmla="*/ 4 w 53"/>
                <a:gd name="T9" fmla="*/ 4 h 51"/>
                <a:gd name="T10" fmla="*/ 6 w 53"/>
                <a:gd name="T11" fmla="*/ 3 h 51"/>
                <a:gd name="T12" fmla="*/ 8 w 53"/>
                <a:gd name="T13" fmla="*/ 3 h 51"/>
                <a:gd name="T14" fmla="*/ 10 w 53"/>
                <a:gd name="T15" fmla="*/ 1 h 51"/>
                <a:gd name="T16" fmla="*/ 11 w 53"/>
                <a:gd name="T17" fmla="*/ 0 h 51"/>
                <a:gd name="T18" fmla="*/ 10 w 53"/>
                <a:gd name="T19" fmla="*/ 3 h 51"/>
                <a:gd name="T20" fmla="*/ 9 w 53"/>
                <a:gd name="T21" fmla="*/ 3 h 51"/>
                <a:gd name="T22" fmla="*/ 7 w 53"/>
                <a:gd name="T23" fmla="*/ 4 h 51"/>
                <a:gd name="T24" fmla="*/ 5 w 53"/>
                <a:gd name="T25" fmla="*/ 6 h 51"/>
                <a:gd name="T26" fmla="*/ 3 w 53"/>
                <a:gd name="T27" fmla="*/ 8 h 51"/>
                <a:gd name="T28" fmla="*/ 3 w 53"/>
                <a:gd name="T29" fmla="*/ 9 h 51"/>
                <a:gd name="T30" fmla="*/ 3 w 53"/>
                <a:gd name="T31" fmla="*/ 10 h 51"/>
                <a:gd name="T32" fmla="*/ 0 w 53"/>
                <a:gd name="T33" fmla="*/ 1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9" name="Freeform 220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17 h 34"/>
                <a:gd name="T2" fmla="*/ 0 w 34"/>
                <a:gd name="T3" fmla="*/ 16 h 34"/>
                <a:gd name="T4" fmla="*/ 1 w 34"/>
                <a:gd name="T5" fmla="*/ 13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9 w 34"/>
                <a:gd name="T13" fmla="*/ 2 h 34"/>
                <a:gd name="T14" fmla="*/ 11 w 34"/>
                <a:gd name="T15" fmla="*/ 0 h 34"/>
                <a:gd name="T16" fmla="*/ 13 w 34"/>
                <a:gd name="T17" fmla="*/ 1 h 34"/>
                <a:gd name="T18" fmla="*/ 11 w 34"/>
                <a:gd name="T19" fmla="*/ 3 h 34"/>
                <a:gd name="T20" fmla="*/ 8 w 34"/>
                <a:gd name="T21" fmla="*/ 8 h 34"/>
                <a:gd name="T22" fmla="*/ 6 w 34"/>
                <a:gd name="T23" fmla="*/ 8 h 34"/>
                <a:gd name="T24" fmla="*/ 5 w 34"/>
                <a:gd name="T25" fmla="*/ 11 h 34"/>
                <a:gd name="T26" fmla="*/ 5 w 34"/>
                <a:gd name="T27" fmla="*/ 16 h 34"/>
                <a:gd name="T28" fmla="*/ 5 w 34"/>
                <a:gd name="T29" fmla="*/ 18 h 34"/>
                <a:gd name="T30" fmla="*/ 2 w 34"/>
                <a:gd name="T31" fmla="*/ 18 h 34"/>
                <a:gd name="T32" fmla="*/ 0 w 34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0" name="Freeform 221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13 w 40"/>
                <a:gd name="T1" fmla="*/ 0 h 44"/>
                <a:gd name="T2" fmla="*/ 13 w 40"/>
                <a:gd name="T3" fmla="*/ 3 h 44"/>
                <a:gd name="T4" fmla="*/ 11 w 40"/>
                <a:gd name="T5" fmla="*/ 3 h 44"/>
                <a:gd name="T6" fmla="*/ 10 w 40"/>
                <a:gd name="T7" fmla="*/ 3 h 44"/>
                <a:gd name="T8" fmla="*/ 8 w 40"/>
                <a:gd name="T9" fmla="*/ 5 h 44"/>
                <a:gd name="T10" fmla="*/ 5 w 40"/>
                <a:gd name="T11" fmla="*/ 7 h 44"/>
                <a:gd name="T12" fmla="*/ 5 w 40"/>
                <a:gd name="T13" fmla="*/ 8 h 44"/>
                <a:gd name="T14" fmla="*/ 5 w 40"/>
                <a:gd name="T15" fmla="*/ 9 h 44"/>
                <a:gd name="T16" fmla="*/ 1 w 40"/>
                <a:gd name="T17" fmla="*/ 9 h 44"/>
                <a:gd name="T18" fmla="*/ 0 w 40"/>
                <a:gd name="T19" fmla="*/ 8 h 44"/>
                <a:gd name="T20" fmla="*/ 2 w 40"/>
                <a:gd name="T21" fmla="*/ 7 h 44"/>
                <a:gd name="T22" fmla="*/ 5 w 40"/>
                <a:gd name="T23" fmla="*/ 5 h 44"/>
                <a:gd name="T24" fmla="*/ 5 w 40"/>
                <a:gd name="T25" fmla="*/ 3 h 44"/>
                <a:gd name="T26" fmla="*/ 7 w 40"/>
                <a:gd name="T27" fmla="*/ 3 h 44"/>
                <a:gd name="T28" fmla="*/ 10 w 40"/>
                <a:gd name="T29" fmla="*/ 3 h 44"/>
                <a:gd name="T30" fmla="*/ 12 w 40"/>
                <a:gd name="T31" fmla="*/ 3 h 44"/>
                <a:gd name="T32" fmla="*/ 1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1" name="Freeform 222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13 w 47"/>
                <a:gd name="T1" fmla="*/ 7 h 21"/>
                <a:gd name="T2" fmla="*/ 13 w 47"/>
                <a:gd name="T3" fmla="*/ 6 h 21"/>
                <a:gd name="T4" fmla="*/ 12 w 47"/>
                <a:gd name="T5" fmla="*/ 5 h 21"/>
                <a:gd name="T6" fmla="*/ 10 w 47"/>
                <a:gd name="T7" fmla="*/ 5 h 21"/>
                <a:gd name="T8" fmla="*/ 7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8 w 47"/>
                <a:gd name="T27" fmla="*/ 5 h 21"/>
                <a:gd name="T28" fmla="*/ 10 w 47"/>
                <a:gd name="T29" fmla="*/ 6 h 21"/>
                <a:gd name="T30" fmla="*/ 12 w 47"/>
                <a:gd name="T31" fmla="*/ 6 h 21"/>
                <a:gd name="T32" fmla="*/ 13 w 47"/>
                <a:gd name="T33" fmla="*/ 7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2" name="Freeform 223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11 w 53"/>
                <a:gd name="T1" fmla="*/ 0 h 13"/>
                <a:gd name="T2" fmla="*/ 10 w 53"/>
                <a:gd name="T3" fmla="*/ 0 h 13"/>
                <a:gd name="T4" fmla="*/ 9 w 53"/>
                <a:gd name="T5" fmla="*/ 0 h 13"/>
                <a:gd name="T6" fmla="*/ 7 w 53"/>
                <a:gd name="T7" fmla="*/ 0 h 13"/>
                <a:gd name="T8" fmla="*/ 5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5 w 53"/>
                <a:gd name="T25" fmla="*/ 2 h 13"/>
                <a:gd name="T26" fmla="*/ 7 w 53"/>
                <a:gd name="T27" fmla="*/ 2 h 13"/>
                <a:gd name="T28" fmla="*/ 9 w 53"/>
                <a:gd name="T29" fmla="*/ 2 h 13"/>
                <a:gd name="T30" fmla="*/ 10 w 53"/>
                <a:gd name="T31" fmla="*/ 2 h 13"/>
                <a:gd name="T32" fmla="*/ 11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3" name="Freeform 224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11 w 48"/>
                <a:gd name="T1" fmla="*/ 8 h 41"/>
                <a:gd name="T2" fmla="*/ 10 w 48"/>
                <a:gd name="T3" fmla="*/ 7 h 41"/>
                <a:gd name="T4" fmla="*/ 9 w 48"/>
                <a:gd name="T5" fmla="*/ 6 h 41"/>
                <a:gd name="T6" fmla="*/ 6 w 48"/>
                <a:gd name="T7" fmla="*/ 5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6 w 48"/>
                <a:gd name="T25" fmla="*/ 3 h 41"/>
                <a:gd name="T26" fmla="*/ 8 w 48"/>
                <a:gd name="T27" fmla="*/ 4 h 41"/>
                <a:gd name="T28" fmla="*/ 10 w 48"/>
                <a:gd name="T29" fmla="*/ 6 h 41"/>
                <a:gd name="T30" fmla="*/ 11 w 48"/>
                <a:gd name="T31" fmla="*/ 7 h 41"/>
                <a:gd name="T32" fmla="*/ 11 w 48"/>
                <a:gd name="T33" fmla="*/ 8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4" name="Freeform 225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17 h 68"/>
                <a:gd name="T2" fmla="*/ 0 w 14"/>
                <a:gd name="T3" fmla="*/ 13 h 68"/>
                <a:gd name="T4" fmla="*/ 0 w 14"/>
                <a:gd name="T5" fmla="*/ 8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7 h 68"/>
                <a:gd name="T14" fmla="*/ 6 w 14"/>
                <a:gd name="T15" fmla="*/ 12 h 68"/>
                <a:gd name="T16" fmla="*/ 3 w 14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5" name="Freeform 226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16 h 66"/>
                <a:gd name="T2" fmla="*/ 1 w 23"/>
                <a:gd name="T3" fmla="*/ 12 h 66"/>
                <a:gd name="T4" fmla="*/ 2 w 23"/>
                <a:gd name="T5" fmla="*/ 7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7 h 66"/>
                <a:gd name="T14" fmla="*/ 2 w 23"/>
                <a:gd name="T15" fmla="*/ 12 h 66"/>
                <a:gd name="T16" fmla="*/ 0 w 23"/>
                <a:gd name="T17" fmla="*/ 1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6" name="Freeform 227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14 h 63"/>
                <a:gd name="T2" fmla="*/ 2 w 14"/>
                <a:gd name="T3" fmla="*/ 12 h 63"/>
                <a:gd name="T4" fmla="*/ 0 w 14"/>
                <a:gd name="T5" fmla="*/ 8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5 h 63"/>
                <a:gd name="T14" fmla="*/ 7 w 14"/>
                <a:gd name="T15" fmla="*/ 10 h 63"/>
                <a:gd name="T16" fmla="*/ 7 w 14"/>
                <a:gd name="T17" fmla="*/ 1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7" name="Freeform 228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0 w 21"/>
                <a:gd name="T1" fmla="*/ 13 h 75"/>
                <a:gd name="T2" fmla="*/ 10 w 21"/>
                <a:gd name="T3" fmla="*/ 10 h 75"/>
                <a:gd name="T4" fmla="*/ 3 w 21"/>
                <a:gd name="T5" fmla="*/ 6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6 h 75"/>
                <a:gd name="T14" fmla="*/ 10 w 21"/>
                <a:gd name="T15" fmla="*/ 10 h 75"/>
                <a:gd name="T16" fmla="*/ 10 w 21"/>
                <a:gd name="T17" fmla="*/ 1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8" name="Freeform 229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0 w 25"/>
                <a:gd name="T1" fmla="*/ 26 h 80"/>
                <a:gd name="T2" fmla="*/ 9 w 25"/>
                <a:gd name="T3" fmla="*/ 23 h 80"/>
                <a:gd name="T4" fmla="*/ 6 w 25"/>
                <a:gd name="T5" fmla="*/ 20 h 80"/>
                <a:gd name="T6" fmla="*/ 6 w 25"/>
                <a:gd name="T7" fmla="*/ 15 h 80"/>
                <a:gd name="T8" fmla="*/ 6 w 25"/>
                <a:gd name="T9" fmla="*/ 12 h 80"/>
                <a:gd name="T10" fmla="*/ 2 w 25"/>
                <a:gd name="T11" fmla="*/ 6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7 w 25"/>
                <a:gd name="T21" fmla="*/ 13 h 80"/>
                <a:gd name="T22" fmla="*/ 9 w 25"/>
                <a:gd name="T23" fmla="*/ 21 h 80"/>
                <a:gd name="T24" fmla="*/ 10 w 25"/>
                <a:gd name="T25" fmla="*/ 26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9" name="Freeform 230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5 w 44"/>
                <a:gd name="T1" fmla="*/ 26 h 86"/>
                <a:gd name="T2" fmla="*/ 4 w 44"/>
                <a:gd name="T3" fmla="*/ 23 h 86"/>
                <a:gd name="T4" fmla="*/ 3 w 44"/>
                <a:gd name="T5" fmla="*/ 20 h 86"/>
                <a:gd name="T6" fmla="*/ 2 w 44"/>
                <a:gd name="T7" fmla="*/ 15 h 86"/>
                <a:gd name="T8" fmla="*/ 2 w 44"/>
                <a:gd name="T9" fmla="*/ 12 h 86"/>
                <a:gd name="T10" fmla="*/ 2 w 44"/>
                <a:gd name="T11" fmla="*/ 8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7 h 86"/>
                <a:gd name="T24" fmla="*/ 2 w 44"/>
                <a:gd name="T25" fmla="*/ 11 h 86"/>
                <a:gd name="T26" fmla="*/ 3 w 44"/>
                <a:gd name="T27" fmla="*/ 16 h 86"/>
                <a:gd name="T28" fmla="*/ 4 w 44"/>
                <a:gd name="T29" fmla="*/ 21 h 86"/>
                <a:gd name="T30" fmla="*/ 4 w 44"/>
                <a:gd name="T31" fmla="*/ 24 h 86"/>
                <a:gd name="T32" fmla="*/ 5 w 44"/>
                <a:gd name="T33" fmla="*/ 26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0" name="Freeform 231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8 w 52"/>
                <a:gd name="T1" fmla="*/ 21 h 79"/>
                <a:gd name="T2" fmla="*/ 7 w 52"/>
                <a:gd name="T3" fmla="*/ 19 h 79"/>
                <a:gd name="T4" fmla="*/ 6 w 52"/>
                <a:gd name="T5" fmla="*/ 17 h 79"/>
                <a:gd name="T6" fmla="*/ 4 w 52"/>
                <a:gd name="T7" fmla="*/ 13 h 79"/>
                <a:gd name="T8" fmla="*/ 3 w 52"/>
                <a:gd name="T9" fmla="*/ 11 h 79"/>
                <a:gd name="T10" fmla="*/ 3 w 52"/>
                <a:gd name="T11" fmla="*/ 7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5 h 79"/>
                <a:gd name="T24" fmla="*/ 5 w 52"/>
                <a:gd name="T25" fmla="*/ 10 h 79"/>
                <a:gd name="T26" fmla="*/ 6 w 52"/>
                <a:gd name="T27" fmla="*/ 13 h 79"/>
                <a:gd name="T28" fmla="*/ 7 w 52"/>
                <a:gd name="T29" fmla="*/ 17 h 79"/>
                <a:gd name="T30" fmla="*/ 8 w 52"/>
                <a:gd name="T31" fmla="*/ 19 h 79"/>
                <a:gd name="T32" fmla="*/ 8 w 52"/>
                <a:gd name="T33" fmla="*/ 2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1" name="Freeform 232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12 w 45"/>
                <a:gd name="T1" fmla="*/ 14 h 73"/>
                <a:gd name="T2" fmla="*/ 11 w 45"/>
                <a:gd name="T3" fmla="*/ 13 h 73"/>
                <a:gd name="T4" fmla="*/ 9 w 45"/>
                <a:gd name="T5" fmla="*/ 11 h 73"/>
                <a:gd name="T6" fmla="*/ 6 w 45"/>
                <a:gd name="T7" fmla="*/ 9 h 73"/>
                <a:gd name="T8" fmla="*/ 4 w 45"/>
                <a:gd name="T9" fmla="*/ 7 h 73"/>
                <a:gd name="T10" fmla="*/ 4 w 45"/>
                <a:gd name="T11" fmla="*/ 4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6 w 45"/>
                <a:gd name="T23" fmla="*/ 3 h 73"/>
                <a:gd name="T24" fmla="*/ 8 w 45"/>
                <a:gd name="T25" fmla="*/ 7 h 73"/>
                <a:gd name="T26" fmla="*/ 9 w 45"/>
                <a:gd name="T27" fmla="*/ 9 h 73"/>
                <a:gd name="T28" fmla="*/ 11 w 45"/>
                <a:gd name="T29" fmla="*/ 12 h 73"/>
                <a:gd name="T30" fmla="*/ 11 w 45"/>
                <a:gd name="T31" fmla="*/ 14 h 73"/>
                <a:gd name="T32" fmla="*/ 12 w 45"/>
                <a:gd name="T33" fmla="*/ 1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2" name="Freeform 233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25 h 106"/>
                <a:gd name="T2" fmla="*/ 0 w 67"/>
                <a:gd name="T3" fmla="*/ 25 h 106"/>
                <a:gd name="T4" fmla="*/ 3 w 67"/>
                <a:gd name="T5" fmla="*/ 22 h 106"/>
                <a:gd name="T6" fmla="*/ 3 w 67"/>
                <a:gd name="T7" fmla="*/ 17 h 106"/>
                <a:gd name="T8" fmla="*/ 4 w 67"/>
                <a:gd name="T9" fmla="*/ 13 h 106"/>
                <a:gd name="T10" fmla="*/ 7 w 67"/>
                <a:gd name="T11" fmla="*/ 9 h 106"/>
                <a:gd name="T12" fmla="*/ 9 w 67"/>
                <a:gd name="T13" fmla="*/ 5 h 106"/>
                <a:gd name="T14" fmla="*/ 11 w 67"/>
                <a:gd name="T15" fmla="*/ 4 h 106"/>
                <a:gd name="T16" fmla="*/ 14 w 67"/>
                <a:gd name="T17" fmla="*/ 0 h 106"/>
                <a:gd name="T18" fmla="*/ 13 w 67"/>
                <a:gd name="T19" fmla="*/ 4 h 106"/>
                <a:gd name="T20" fmla="*/ 11 w 67"/>
                <a:gd name="T21" fmla="*/ 5 h 106"/>
                <a:gd name="T22" fmla="*/ 10 w 67"/>
                <a:gd name="T23" fmla="*/ 10 h 106"/>
                <a:gd name="T24" fmla="*/ 7 w 67"/>
                <a:gd name="T25" fmla="*/ 14 h 106"/>
                <a:gd name="T26" fmla="*/ 5 w 67"/>
                <a:gd name="T27" fmla="*/ 19 h 106"/>
                <a:gd name="T28" fmla="*/ 3 w 67"/>
                <a:gd name="T29" fmla="*/ 22 h 106"/>
                <a:gd name="T30" fmla="*/ 3 w 67"/>
                <a:gd name="T31" fmla="*/ 25 h 106"/>
                <a:gd name="T32" fmla="*/ 1 w 67"/>
                <a:gd name="T33" fmla="*/ 2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3" name="Freeform 234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20 h 83"/>
                <a:gd name="T2" fmla="*/ 0 w 57"/>
                <a:gd name="T3" fmla="*/ 19 h 83"/>
                <a:gd name="T4" fmla="*/ 2 w 57"/>
                <a:gd name="T5" fmla="*/ 18 h 83"/>
                <a:gd name="T6" fmla="*/ 4 w 57"/>
                <a:gd name="T7" fmla="*/ 15 h 83"/>
                <a:gd name="T8" fmla="*/ 4 w 57"/>
                <a:gd name="T9" fmla="*/ 11 h 83"/>
                <a:gd name="T10" fmla="*/ 7 w 57"/>
                <a:gd name="T11" fmla="*/ 8 h 83"/>
                <a:gd name="T12" fmla="*/ 10 w 57"/>
                <a:gd name="T13" fmla="*/ 4 h 83"/>
                <a:gd name="T14" fmla="*/ 13 w 57"/>
                <a:gd name="T15" fmla="*/ 4 h 83"/>
                <a:gd name="T16" fmla="*/ 17 w 57"/>
                <a:gd name="T17" fmla="*/ 0 h 83"/>
                <a:gd name="T18" fmla="*/ 15 w 57"/>
                <a:gd name="T19" fmla="*/ 4 h 83"/>
                <a:gd name="T20" fmla="*/ 12 w 57"/>
                <a:gd name="T21" fmla="*/ 5 h 83"/>
                <a:gd name="T22" fmla="*/ 10 w 57"/>
                <a:gd name="T23" fmla="*/ 9 h 83"/>
                <a:gd name="T24" fmla="*/ 8 w 57"/>
                <a:gd name="T25" fmla="*/ 12 h 83"/>
                <a:gd name="T26" fmla="*/ 4 w 57"/>
                <a:gd name="T27" fmla="*/ 16 h 83"/>
                <a:gd name="T28" fmla="*/ 4 w 57"/>
                <a:gd name="T29" fmla="*/ 18 h 83"/>
                <a:gd name="T30" fmla="*/ 3 w 57"/>
                <a:gd name="T31" fmla="*/ 20 h 83"/>
                <a:gd name="T32" fmla="*/ 0 w 57"/>
                <a:gd name="T33" fmla="*/ 20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4" name="Freeform 235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10 w 52"/>
                <a:gd name="T1" fmla="*/ 21 h 79"/>
                <a:gd name="T2" fmla="*/ 9 w 52"/>
                <a:gd name="T3" fmla="*/ 19 h 79"/>
                <a:gd name="T4" fmla="*/ 8 w 52"/>
                <a:gd name="T5" fmla="*/ 17 h 79"/>
                <a:gd name="T6" fmla="*/ 6 w 52"/>
                <a:gd name="T7" fmla="*/ 13 h 79"/>
                <a:gd name="T8" fmla="*/ 3 w 52"/>
                <a:gd name="T9" fmla="*/ 11 h 79"/>
                <a:gd name="T10" fmla="*/ 3 w 52"/>
                <a:gd name="T11" fmla="*/ 7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4 w 52"/>
                <a:gd name="T23" fmla="*/ 6 h 79"/>
                <a:gd name="T24" fmla="*/ 6 w 52"/>
                <a:gd name="T25" fmla="*/ 10 h 79"/>
                <a:gd name="T26" fmla="*/ 8 w 52"/>
                <a:gd name="T27" fmla="*/ 13 h 79"/>
                <a:gd name="T28" fmla="*/ 9 w 52"/>
                <a:gd name="T29" fmla="*/ 17 h 79"/>
                <a:gd name="T30" fmla="*/ 10 w 52"/>
                <a:gd name="T31" fmla="*/ 19 h 79"/>
                <a:gd name="T32" fmla="*/ 10 w 52"/>
                <a:gd name="T33" fmla="*/ 2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5" name="Freeform 236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58 w 265"/>
                <a:gd name="T1" fmla="*/ 12 h 65"/>
                <a:gd name="T2" fmla="*/ 58 w 265"/>
                <a:gd name="T3" fmla="*/ 12 h 65"/>
                <a:gd name="T4" fmla="*/ 58 w 265"/>
                <a:gd name="T5" fmla="*/ 12 h 65"/>
                <a:gd name="T6" fmla="*/ 58 w 265"/>
                <a:gd name="T7" fmla="*/ 12 h 65"/>
                <a:gd name="T8" fmla="*/ 57 w 265"/>
                <a:gd name="T9" fmla="*/ 12 h 65"/>
                <a:gd name="T10" fmla="*/ 53 w 265"/>
                <a:gd name="T11" fmla="*/ 10 h 65"/>
                <a:gd name="T12" fmla="*/ 50 w 265"/>
                <a:gd name="T13" fmla="*/ 8 h 65"/>
                <a:gd name="T14" fmla="*/ 46 w 265"/>
                <a:gd name="T15" fmla="*/ 6 h 65"/>
                <a:gd name="T16" fmla="*/ 43 w 265"/>
                <a:gd name="T17" fmla="*/ 4 h 65"/>
                <a:gd name="T18" fmla="*/ 38 w 265"/>
                <a:gd name="T19" fmla="*/ 3 h 65"/>
                <a:gd name="T20" fmla="*/ 33 w 265"/>
                <a:gd name="T21" fmla="*/ 3 h 65"/>
                <a:gd name="T22" fmla="*/ 30 w 265"/>
                <a:gd name="T23" fmla="*/ 3 h 65"/>
                <a:gd name="T24" fmla="*/ 26 w 265"/>
                <a:gd name="T25" fmla="*/ 3 h 65"/>
                <a:gd name="T26" fmla="*/ 22 w 265"/>
                <a:gd name="T27" fmla="*/ 3 h 65"/>
                <a:gd name="T28" fmla="*/ 19 w 265"/>
                <a:gd name="T29" fmla="*/ 3 h 65"/>
                <a:gd name="T30" fmla="*/ 15 w 265"/>
                <a:gd name="T31" fmla="*/ 3 h 65"/>
                <a:gd name="T32" fmla="*/ 12 w 265"/>
                <a:gd name="T33" fmla="*/ 3 h 65"/>
                <a:gd name="T34" fmla="*/ 9 w 265"/>
                <a:gd name="T35" fmla="*/ 4 h 65"/>
                <a:gd name="T36" fmla="*/ 5 w 265"/>
                <a:gd name="T37" fmla="*/ 5 h 65"/>
                <a:gd name="T38" fmla="*/ 3 w 265"/>
                <a:gd name="T39" fmla="*/ 6 h 65"/>
                <a:gd name="T40" fmla="*/ 0 w 265"/>
                <a:gd name="T41" fmla="*/ 7 h 65"/>
                <a:gd name="T42" fmla="*/ 3 w 265"/>
                <a:gd name="T43" fmla="*/ 5 h 65"/>
                <a:gd name="T44" fmla="*/ 3 w 265"/>
                <a:gd name="T45" fmla="*/ 3 h 65"/>
                <a:gd name="T46" fmla="*/ 6 w 265"/>
                <a:gd name="T47" fmla="*/ 3 h 65"/>
                <a:gd name="T48" fmla="*/ 10 w 265"/>
                <a:gd name="T49" fmla="*/ 3 h 65"/>
                <a:gd name="T50" fmla="*/ 14 w 265"/>
                <a:gd name="T51" fmla="*/ 3 h 65"/>
                <a:gd name="T52" fmla="*/ 18 w 265"/>
                <a:gd name="T53" fmla="*/ 1 h 65"/>
                <a:gd name="T54" fmla="*/ 22 w 265"/>
                <a:gd name="T55" fmla="*/ 0 h 65"/>
                <a:gd name="T56" fmla="*/ 27 w 265"/>
                <a:gd name="T57" fmla="*/ 0 h 65"/>
                <a:gd name="T58" fmla="*/ 32 w 265"/>
                <a:gd name="T59" fmla="*/ 1 h 65"/>
                <a:gd name="T60" fmla="*/ 37 w 265"/>
                <a:gd name="T61" fmla="*/ 3 h 65"/>
                <a:gd name="T62" fmla="*/ 41 w 265"/>
                <a:gd name="T63" fmla="*/ 3 h 65"/>
                <a:gd name="T64" fmla="*/ 45 w 265"/>
                <a:gd name="T65" fmla="*/ 3 h 65"/>
                <a:gd name="T66" fmla="*/ 50 w 265"/>
                <a:gd name="T67" fmla="*/ 4 h 65"/>
                <a:gd name="T68" fmla="*/ 53 w 265"/>
                <a:gd name="T69" fmla="*/ 7 h 65"/>
                <a:gd name="T70" fmla="*/ 57 w 265"/>
                <a:gd name="T71" fmla="*/ 9 h 65"/>
                <a:gd name="T72" fmla="*/ 58 w 265"/>
                <a:gd name="T73" fmla="*/ 12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6" name="Freeform 237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5 w 33"/>
                <a:gd name="T1" fmla="*/ 0 h 58"/>
                <a:gd name="T2" fmla="*/ 4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5 h 58"/>
                <a:gd name="T10" fmla="*/ 3 w 33"/>
                <a:gd name="T11" fmla="*/ 7 h 58"/>
                <a:gd name="T12" fmla="*/ 1 w 33"/>
                <a:gd name="T13" fmla="*/ 8 h 58"/>
                <a:gd name="T14" fmla="*/ 0 w 33"/>
                <a:gd name="T15" fmla="*/ 8 h 58"/>
                <a:gd name="T16" fmla="*/ 1 w 33"/>
                <a:gd name="T17" fmla="*/ 9 h 58"/>
                <a:gd name="T18" fmla="*/ 3 w 33"/>
                <a:gd name="T19" fmla="*/ 8 h 58"/>
                <a:gd name="T20" fmla="*/ 3 w 33"/>
                <a:gd name="T21" fmla="*/ 6 h 58"/>
                <a:gd name="T22" fmla="*/ 3 w 33"/>
                <a:gd name="T23" fmla="*/ 3 h 58"/>
                <a:gd name="T24" fmla="*/ 5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7" name="Freeform 238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10 h 64"/>
                <a:gd name="T2" fmla="*/ 0 w 38"/>
                <a:gd name="T3" fmla="*/ 9 h 64"/>
                <a:gd name="T4" fmla="*/ 1 w 38"/>
                <a:gd name="T5" fmla="*/ 8 h 64"/>
                <a:gd name="T6" fmla="*/ 3 w 38"/>
                <a:gd name="T7" fmla="*/ 7 h 64"/>
                <a:gd name="T8" fmla="*/ 3 w 38"/>
                <a:gd name="T9" fmla="*/ 6 h 64"/>
                <a:gd name="T10" fmla="*/ 3 w 38"/>
                <a:gd name="T11" fmla="*/ 4 h 64"/>
                <a:gd name="T12" fmla="*/ 4 w 38"/>
                <a:gd name="T13" fmla="*/ 3 h 64"/>
                <a:gd name="T14" fmla="*/ 6 w 38"/>
                <a:gd name="T15" fmla="*/ 3 h 64"/>
                <a:gd name="T16" fmla="*/ 9 w 38"/>
                <a:gd name="T17" fmla="*/ 0 h 64"/>
                <a:gd name="T18" fmla="*/ 8 w 38"/>
                <a:gd name="T19" fmla="*/ 3 h 64"/>
                <a:gd name="T20" fmla="*/ 6 w 38"/>
                <a:gd name="T21" fmla="*/ 3 h 64"/>
                <a:gd name="T22" fmla="*/ 5 w 38"/>
                <a:gd name="T23" fmla="*/ 4 h 64"/>
                <a:gd name="T24" fmla="*/ 3 w 38"/>
                <a:gd name="T25" fmla="*/ 6 h 64"/>
                <a:gd name="T26" fmla="*/ 3 w 38"/>
                <a:gd name="T27" fmla="*/ 8 h 64"/>
                <a:gd name="T28" fmla="*/ 3 w 38"/>
                <a:gd name="T29" fmla="*/ 9 h 64"/>
                <a:gd name="T30" fmla="*/ 3 w 38"/>
                <a:gd name="T31" fmla="*/ 10 h 64"/>
                <a:gd name="T32" fmla="*/ 1 w 38"/>
                <a:gd name="T33" fmla="*/ 1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8" name="Freeform 239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17 h 83"/>
                <a:gd name="T2" fmla="*/ 0 w 52"/>
                <a:gd name="T3" fmla="*/ 16 h 83"/>
                <a:gd name="T4" fmla="*/ 2 w 52"/>
                <a:gd name="T5" fmla="*/ 15 h 83"/>
                <a:gd name="T6" fmla="*/ 4 w 52"/>
                <a:gd name="T7" fmla="*/ 12 h 83"/>
                <a:gd name="T8" fmla="*/ 4 w 52"/>
                <a:gd name="T9" fmla="*/ 9 h 83"/>
                <a:gd name="T10" fmla="*/ 6 w 52"/>
                <a:gd name="T11" fmla="*/ 7 h 83"/>
                <a:gd name="T12" fmla="*/ 9 w 52"/>
                <a:gd name="T13" fmla="*/ 3 h 83"/>
                <a:gd name="T14" fmla="*/ 11 w 52"/>
                <a:gd name="T15" fmla="*/ 3 h 83"/>
                <a:gd name="T16" fmla="*/ 13 w 52"/>
                <a:gd name="T17" fmla="*/ 0 h 83"/>
                <a:gd name="T18" fmla="*/ 12 w 52"/>
                <a:gd name="T19" fmla="*/ 3 h 83"/>
                <a:gd name="T20" fmla="*/ 11 w 52"/>
                <a:gd name="T21" fmla="*/ 3 h 83"/>
                <a:gd name="T22" fmla="*/ 9 w 52"/>
                <a:gd name="T23" fmla="*/ 7 h 83"/>
                <a:gd name="T24" fmla="*/ 7 w 52"/>
                <a:gd name="T25" fmla="*/ 10 h 83"/>
                <a:gd name="T26" fmla="*/ 4 w 52"/>
                <a:gd name="T27" fmla="*/ 13 h 83"/>
                <a:gd name="T28" fmla="*/ 4 w 52"/>
                <a:gd name="T29" fmla="*/ 15 h 83"/>
                <a:gd name="T30" fmla="*/ 4 w 52"/>
                <a:gd name="T31" fmla="*/ 16 h 83"/>
                <a:gd name="T32" fmla="*/ 1 w 52"/>
                <a:gd name="T33" fmla="*/ 17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9" name="Freeform 240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16 h 90"/>
                <a:gd name="T2" fmla="*/ 0 w 57"/>
                <a:gd name="T3" fmla="*/ 15 h 90"/>
                <a:gd name="T4" fmla="*/ 3 w 57"/>
                <a:gd name="T5" fmla="*/ 13 h 90"/>
                <a:gd name="T6" fmla="*/ 3 w 57"/>
                <a:gd name="T7" fmla="*/ 11 h 90"/>
                <a:gd name="T8" fmla="*/ 3 w 57"/>
                <a:gd name="T9" fmla="*/ 8 h 90"/>
                <a:gd name="T10" fmla="*/ 5 w 57"/>
                <a:gd name="T11" fmla="*/ 6 h 90"/>
                <a:gd name="T12" fmla="*/ 7 w 57"/>
                <a:gd name="T13" fmla="*/ 3 h 90"/>
                <a:gd name="T14" fmla="*/ 9 w 57"/>
                <a:gd name="T15" fmla="*/ 3 h 90"/>
                <a:gd name="T16" fmla="*/ 11 w 57"/>
                <a:gd name="T17" fmla="*/ 0 h 90"/>
                <a:gd name="T18" fmla="*/ 9 w 57"/>
                <a:gd name="T19" fmla="*/ 3 h 90"/>
                <a:gd name="T20" fmla="*/ 8 w 57"/>
                <a:gd name="T21" fmla="*/ 3 h 90"/>
                <a:gd name="T22" fmla="*/ 7 w 57"/>
                <a:gd name="T23" fmla="*/ 6 h 90"/>
                <a:gd name="T24" fmla="*/ 5 w 57"/>
                <a:gd name="T25" fmla="*/ 9 h 90"/>
                <a:gd name="T26" fmla="*/ 3 w 57"/>
                <a:gd name="T27" fmla="*/ 12 h 90"/>
                <a:gd name="T28" fmla="*/ 3 w 57"/>
                <a:gd name="T29" fmla="*/ 15 h 90"/>
                <a:gd name="T30" fmla="*/ 3 w 57"/>
                <a:gd name="T31" fmla="*/ 15 h 90"/>
                <a:gd name="T32" fmla="*/ 2 w 57"/>
                <a:gd name="T33" fmla="*/ 16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0" name="Freeform 241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12 h 74"/>
                <a:gd name="T2" fmla="*/ 0 w 60"/>
                <a:gd name="T3" fmla="*/ 12 h 74"/>
                <a:gd name="T4" fmla="*/ 4 w 60"/>
                <a:gd name="T5" fmla="*/ 10 h 74"/>
                <a:gd name="T6" fmla="*/ 4 w 60"/>
                <a:gd name="T7" fmla="*/ 9 h 74"/>
                <a:gd name="T8" fmla="*/ 5 w 60"/>
                <a:gd name="T9" fmla="*/ 7 h 74"/>
                <a:gd name="T10" fmla="*/ 8 w 60"/>
                <a:gd name="T11" fmla="*/ 4 h 74"/>
                <a:gd name="T12" fmla="*/ 11 w 60"/>
                <a:gd name="T13" fmla="*/ 3 h 74"/>
                <a:gd name="T14" fmla="*/ 13 w 60"/>
                <a:gd name="T15" fmla="*/ 3 h 74"/>
                <a:gd name="T16" fmla="*/ 16 w 60"/>
                <a:gd name="T17" fmla="*/ 0 h 74"/>
                <a:gd name="T18" fmla="*/ 15 w 60"/>
                <a:gd name="T19" fmla="*/ 3 h 74"/>
                <a:gd name="T20" fmla="*/ 12 w 60"/>
                <a:gd name="T21" fmla="*/ 3 h 74"/>
                <a:gd name="T22" fmla="*/ 10 w 60"/>
                <a:gd name="T23" fmla="*/ 6 h 74"/>
                <a:gd name="T24" fmla="*/ 8 w 60"/>
                <a:gd name="T25" fmla="*/ 8 h 74"/>
                <a:gd name="T26" fmla="*/ 5 w 60"/>
                <a:gd name="T27" fmla="*/ 10 h 74"/>
                <a:gd name="T28" fmla="*/ 4 w 60"/>
                <a:gd name="T29" fmla="*/ 12 h 74"/>
                <a:gd name="T30" fmla="*/ 4 w 60"/>
                <a:gd name="T31" fmla="*/ 12 h 74"/>
                <a:gd name="T32" fmla="*/ 0 w 60"/>
                <a:gd name="T33" fmla="*/ 12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1" name="Freeform 242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13 h 61"/>
                <a:gd name="T2" fmla="*/ 0 w 52"/>
                <a:gd name="T3" fmla="*/ 12 h 61"/>
                <a:gd name="T4" fmla="*/ 3 w 52"/>
                <a:gd name="T5" fmla="*/ 10 h 61"/>
                <a:gd name="T6" fmla="*/ 4 w 52"/>
                <a:gd name="T7" fmla="*/ 9 h 61"/>
                <a:gd name="T8" fmla="*/ 4 w 52"/>
                <a:gd name="T9" fmla="*/ 7 h 61"/>
                <a:gd name="T10" fmla="*/ 6 w 52"/>
                <a:gd name="T11" fmla="*/ 4 h 61"/>
                <a:gd name="T12" fmla="*/ 9 w 52"/>
                <a:gd name="T13" fmla="*/ 3 h 61"/>
                <a:gd name="T14" fmla="*/ 11 w 52"/>
                <a:gd name="T15" fmla="*/ 3 h 61"/>
                <a:gd name="T16" fmla="*/ 13 w 52"/>
                <a:gd name="T17" fmla="*/ 0 h 61"/>
                <a:gd name="T18" fmla="*/ 12 w 52"/>
                <a:gd name="T19" fmla="*/ 3 h 61"/>
                <a:gd name="T20" fmla="*/ 11 w 52"/>
                <a:gd name="T21" fmla="*/ 3 h 61"/>
                <a:gd name="T22" fmla="*/ 9 w 52"/>
                <a:gd name="T23" fmla="*/ 6 h 61"/>
                <a:gd name="T24" fmla="*/ 7 w 52"/>
                <a:gd name="T25" fmla="*/ 8 h 61"/>
                <a:gd name="T26" fmla="*/ 4 w 52"/>
                <a:gd name="T27" fmla="*/ 10 h 61"/>
                <a:gd name="T28" fmla="*/ 4 w 52"/>
                <a:gd name="T29" fmla="*/ 11 h 61"/>
                <a:gd name="T30" fmla="*/ 4 w 52"/>
                <a:gd name="T31" fmla="*/ 13 h 61"/>
                <a:gd name="T32" fmla="*/ 2 w 52"/>
                <a:gd name="T33" fmla="*/ 1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2" name="Freeform 243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19 h 42"/>
                <a:gd name="T2" fmla="*/ 0 w 45"/>
                <a:gd name="T3" fmla="*/ 18 h 42"/>
                <a:gd name="T4" fmla="*/ 3 w 45"/>
                <a:gd name="T5" fmla="*/ 16 h 42"/>
                <a:gd name="T6" fmla="*/ 3 w 45"/>
                <a:gd name="T7" fmla="*/ 12 h 42"/>
                <a:gd name="T8" fmla="*/ 3 w 45"/>
                <a:gd name="T9" fmla="*/ 7 h 42"/>
                <a:gd name="T10" fmla="*/ 5 w 45"/>
                <a:gd name="T11" fmla="*/ 7 h 42"/>
                <a:gd name="T12" fmla="*/ 7 w 45"/>
                <a:gd name="T13" fmla="*/ 4 h 42"/>
                <a:gd name="T14" fmla="*/ 9 w 45"/>
                <a:gd name="T15" fmla="*/ 1 h 42"/>
                <a:gd name="T16" fmla="*/ 9 w 45"/>
                <a:gd name="T17" fmla="*/ 0 h 42"/>
                <a:gd name="T18" fmla="*/ 9 w 45"/>
                <a:gd name="T19" fmla="*/ 4 h 42"/>
                <a:gd name="T20" fmla="*/ 7 w 45"/>
                <a:gd name="T21" fmla="*/ 7 h 42"/>
                <a:gd name="T22" fmla="*/ 6 w 45"/>
                <a:gd name="T23" fmla="*/ 7 h 42"/>
                <a:gd name="T24" fmla="*/ 4 w 45"/>
                <a:gd name="T25" fmla="*/ 11 h 42"/>
                <a:gd name="T26" fmla="*/ 3 w 45"/>
                <a:gd name="T27" fmla="*/ 15 h 42"/>
                <a:gd name="T28" fmla="*/ 3 w 45"/>
                <a:gd name="T29" fmla="*/ 17 h 42"/>
                <a:gd name="T30" fmla="*/ 3 w 45"/>
                <a:gd name="T31" fmla="*/ 19 h 42"/>
                <a:gd name="T32" fmla="*/ 0 w 45"/>
                <a:gd name="T33" fmla="*/ 1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3" name="Freeform 244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3 h 27"/>
                <a:gd name="T2" fmla="*/ 1 w 30"/>
                <a:gd name="T3" fmla="*/ 2 h 27"/>
                <a:gd name="T4" fmla="*/ 5 w 30"/>
                <a:gd name="T5" fmla="*/ 2 h 27"/>
                <a:gd name="T6" fmla="*/ 6 w 30"/>
                <a:gd name="T7" fmla="*/ 0 h 27"/>
                <a:gd name="T8" fmla="*/ 10 w 30"/>
                <a:gd name="T9" fmla="*/ 0 h 27"/>
                <a:gd name="T10" fmla="*/ 6 w 30"/>
                <a:gd name="T11" fmla="*/ 2 h 27"/>
                <a:gd name="T12" fmla="*/ 5 w 30"/>
                <a:gd name="T13" fmla="*/ 2 h 27"/>
                <a:gd name="T14" fmla="*/ 4 w 30"/>
                <a:gd name="T15" fmla="*/ 3 h 27"/>
                <a:gd name="T16" fmla="*/ 0 w 30"/>
                <a:gd name="T17" fmla="*/ 3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4" name="Freeform 245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7 w 35"/>
                <a:gd name="T1" fmla="*/ 0 h 35"/>
                <a:gd name="T2" fmla="*/ 5 w 35"/>
                <a:gd name="T3" fmla="*/ 5 h 35"/>
                <a:gd name="T4" fmla="*/ 3 w 35"/>
                <a:gd name="T5" fmla="*/ 9 h 35"/>
                <a:gd name="T6" fmla="*/ 3 w 35"/>
                <a:gd name="T7" fmla="*/ 13 h 35"/>
                <a:gd name="T8" fmla="*/ 1 w 35"/>
                <a:gd name="T9" fmla="*/ 14 h 35"/>
                <a:gd name="T10" fmla="*/ 0 w 35"/>
                <a:gd name="T11" fmla="*/ 13 h 35"/>
                <a:gd name="T12" fmla="*/ 3 w 35"/>
                <a:gd name="T13" fmla="*/ 11 h 35"/>
                <a:gd name="T14" fmla="*/ 3 w 35"/>
                <a:gd name="T15" fmla="*/ 8 h 35"/>
                <a:gd name="T16" fmla="*/ 3 w 35"/>
                <a:gd name="T17" fmla="*/ 6 h 35"/>
                <a:gd name="T18" fmla="*/ 3 w 35"/>
                <a:gd name="T19" fmla="*/ 5 h 35"/>
                <a:gd name="T20" fmla="*/ 5 w 35"/>
                <a:gd name="T21" fmla="*/ 5 h 35"/>
                <a:gd name="T22" fmla="*/ 6 w 35"/>
                <a:gd name="T23" fmla="*/ 2 h 35"/>
                <a:gd name="T24" fmla="*/ 7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5" name="Freeform 246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10 w 40"/>
                <a:gd name="T1" fmla="*/ 8 h 17"/>
                <a:gd name="T2" fmla="*/ 9 w 40"/>
                <a:gd name="T3" fmla="*/ 8 h 17"/>
                <a:gd name="T4" fmla="*/ 8 w 40"/>
                <a:gd name="T5" fmla="*/ 8 h 17"/>
                <a:gd name="T6" fmla="*/ 7 w 40"/>
                <a:gd name="T7" fmla="*/ 8 h 17"/>
                <a:gd name="T8" fmla="*/ 5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5 w 40"/>
                <a:gd name="T27" fmla="*/ 8 h 17"/>
                <a:gd name="T28" fmla="*/ 7 w 40"/>
                <a:gd name="T29" fmla="*/ 8 h 17"/>
                <a:gd name="T30" fmla="*/ 9 w 40"/>
                <a:gd name="T31" fmla="*/ 8 h 17"/>
                <a:gd name="T32" fmla="*/ 10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6" name="Freeform 247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9 w 45"/>
                <a:gd name="T1" fmla="*/ 0 h 10"/>
                <a:gd name="T2" fmla="*/ 9 w 45"/>
                <a:gd name="T3" fmla="*/ 0 h 10"/>
                <a:gd name="T4" fmla="*/ 8 w 45"/>
                <a:gd name="T5" fmla="*/ 0 h 10"/>
                <a:gd name="T6" fmla="*/ 6 w 45"/>
                <a:gd name="T7" fmla="*/ 0 h 10"/>
                <a:gd name="T8" fmla="*/ 4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4 w 45"/>
                <a:gd name="T25" fmla="*/ 5 h 10"/>
                <a:gd name="T26" fmla="*/ 6 w 45"/>
                <a:gd name="T27" fmla="*/ 5 h 10"/>
                <a:gd name="T28" fmla="*/ 8 w 45"/>
                <a:gd name="T29" fmla="*/ 3 h 10"/>
                <a:gd name="T30" fmla="*/ 9 w 45"/>
                <a:gd name="T31" fmla="*/ 1 h 10"/>
                <a:gd name="T32" fmla="*/ 9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7" name="Freeform 248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6 w 42"/>
                <a:gd name="T1" fmla="*/ 12 h 33"/>
                <a:gd name="T2" fmla="*/ 6 w 42"/>
                <a:gd name="T3" fmla="*/ 11 h 33"/>
                <a:gd name="T4" fmla="*/ 4 w 42"/>
                <a:gd name="T5" fmla="*/ 10 h 33"/>
                <a:gd name="T6" fmla="*/ 3 w 42"/>
                <a:gd name="T7" fmla="*/ 8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4 w 42"/>
                <a:gd name="T27" fmla="*/ 6 h 33"/>
                <a:gd name="T28" fmla="*/ 5 w 42"/>
                <a:gd name="T29" fmla="*/ 9 h 33"/>
                <a:gd name="T30" fmla="*/ 6 w 42"/>
                <a:gd name="T31" fmla="*/ 11 h 33"/>
                <a:gd name="T32" fmla="*/ 6 w 42"/>
                <a:gd name="T33" fmla="*/ 1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8" name="Freeform 249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14 h 58"/>
                <a:gd name="T2" fmla="*/ 1 w 13"/>
                <a:gd name="T3" fmla="*/ 11 h 58"/>
                <a:gd name="T4" fmla="*/ 0 w 13"/>
                <a:gd name="T5" fmla="*/ 6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6 h 58"/>
                <a:gd name="T14" fmla="*/ 6 w 13"/>
                <a:gd name="T15" fmla="*/ 11 h 58"/>
                <a:gd name="T16" fmla="*/ 2 w 13"/>
                <a:gd name="T17" fmla="*/ 14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9" name="Freeform 250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19 h 55"/>
                <a:gd name="T2" fmla="*/ 1 w 18"/>
                <a:gd name="T3" fmla="*/ 14 h 55"/>
                <a:gd name="T4" fmla="*/ 3 w 18"/>
                <a:gd name="T5" fmla="*/ 9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9 h 55"/>
                <a:gd name="T14" fmla="*/ 6 w 18"/>
                <a:gd name="T15" fmla="*/ 15 h 55"/>
                <a:gd name="T16" fmla="*/ 0 w 18"/>
                <a:gd name="T17" fmla="*/ 1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0" name="Freeform 251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12 h 54"/>
                <a:gd name="T2" fmla="*/ 2 w 12"/>
                <a:gd name="T3" fmla="*/ 10 h 54"/>
                <a:gd name="T4" fmla="*/ 0 w 12"/>
                <a:gd name="T5" fmla="*/ 6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4 h 54"/>
                <a:gd name="T14" fmla="*/ 3 w 12"/>
                <a:gd name="T15" fmla="*/ 9 h 54"/>
                <a:gd name="T16" fmla="*/ 3 w 12"/>
                <a:gd name="T17" fmla="*/ 1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1" name="Freeform 252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9 w 19"/>
                <a:gd name="T1" fmla="*/ 17 h 62"/>
                <a:gd name="T2" fmla="*/ 9 w 19"/>
                <a:gd name="T3" fmla="*/ 12 h 62"/>
                <a:gd name="T4" fmla="*/ 3 w 19"/>
                <a:gd name="T5" fmla="*/ 7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7 h 62"/>
                <a:gd name="T14" fmla="*/ 9 w 19"/>
                <a:gd name="T15" fmla="*/ 12 h 62"/>
                <a:gd name="T16" fmla="*/ 9 w 19"/>
                <a:gd name="T17" fmla="*/ 1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2" name="Freeform 253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7 w 21"/>
                <a:gd name="T1" fmla="*/ 13 h 70"/>
                <a:gd name="T2" fmla="*/ 5 w 21"/>
                <a:gd name="T3" fmla="*/ 9 h 70"/>
                <a:gd name="T4" fmla="*/ 5 w 21"/>
                <a:gd name="T5" fmla="*/ 5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6 h 70"/>
                <a:gd name="T14" fmla="*/ 6 w 21"/>
                <a:gd name="T15" fmla="*/ 9 h 70"/>
                <a:gd name="T16" fmla="*/ 7 w 21"/>
                <a:gd name="T17" fmla="*/ 1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3" name="Freeform 254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8 w 37"/>
                <a:gd name="T1" fmla="*/ 23 h 72"/>
                <a:gd name="T2" fmla="*/ 7 w 37"/>
                <a:gd name="T3" fmla="*/ 21 h 72"/>
                <a:gd name="T4" fmla="*/ 5 w 37"/>
                <a:gd name="T5" fmla="*/ 19 h 72"/>
                <a:gd name="T6" fmla="*/ 3 w 37"/>
                <a:gd name="T7" fmla="*/ 14 h 72"/>
                <a:gd name="T8" fmla="*/ 3 w 37"/>
                <a:gd name="T9" fmla="*/ 11 h 72"/>
                <a:gd name="T10" fmla="*/ 3 w 37"/>
                <a:gd name="T11" fmla="*/ 7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11 h 72"/>
                <a:gd name="T26" fmla="*/ 5 w 37"/>
                <a:gd name="T27" fmla="*/ 14 h 72"/>
                <a:gd name="T28" fmla="*/ 6 w 37"/>
                <a:gd name="T29" fmla="*/ 19 h 72"/>
                <a:gd name="T30" fmla="*/ 7 w 37"/>
                <a:gd name="T31" fmla="*/ 22 h 72"/>
                <a:gd name="T32" fmla="*/ 8 w 37"/>
                <a:gd name="T33" fmla="*/ 2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4" name="Freeform 255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7 w 44"/>
                <a:gd name="T1" fmla="*/ 14 h 68"/>
                <a:gd name="T2" fmla="*/ 6 w 44"/>
                <a:gd name="T3" fmla="*/ 13 h 68"/>
                <a:gd name="T4" fmla="*/ 5 w 44"/>
                <a:gd name="T5" fmla="*/ 11 h 68"/>
                <a:gd name="T6" fmla="*/ 3 w 44"/>
                <a:gd name="T7" fmla="*/ 9 h 68"/>
                <a:gd name="T8" fmla="*/ 3 w 44"/>
                <a:gd name="T9" fmla="*/ 7 h 68"/>
                <a:gd name="T10" fmla="*/ 3 w 44"/>
                <a:gd name="T11" fmla="*/ 4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7 h 68"/>
                <a:gd name="T26" fmla="*/ 5 w 44"/>
                <a:gd name="T27" fmla="*/ 9 h 68"/>
                <a:gd name="T28" fmla="*/ 6 w 44"/>
                <a:gd name="T29" fmla="*/ 11 h 68"/>
                <a:gd name="T30" fmla="*/ 6 w 44"/>
                <a:gd name="T31" fmla="*/ 14 h 68"/>
                <a:gd name="T32" fmla="*/ 7 w 44"/>
                <a:gd name="T33" fmla="*/ 1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5" name="Freeform 256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11 w 37"/>
                <a:gd name="T1" fmla="*/ 21 h 62"/>
                <a:gd name="T2" fmla="*/ 10 w 37"/>
                <a:gd name="T3" fmla="*/ 19 h 62"/>
                <a:gd name="T4" fmla="*/ 7 w 37"/>
                <a:gd name="T5" fmla="*/ 15 h 62"/>
                <a:gd name="T6" fmla="*/ 5 w 37"/>
                <a:gd name="T7" fmla="*/ 13 h 62"/>
                <a:gd name="T8" fmla="*/ 4 w 37"/>
                <a:gd name="T9" fmla="*/ 10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5 w 37"/>
                <a:gd name="T23" fmla="*/ 5 h 62"/>
                <a:gd name="T24" fmla="*/ 7 w 37"/>
                <a:gd name="T25" fmla="*/ 10 h 62"/>
                <a:gd name="T26" fmla="*/ 8 w 37"/>
                <a:gd name="T27" fmla="*/ 13 h 62"/>
                <a:gd name="T28" fmla="*/ 9 w 37"/>
                <a:gd name="T29" fmla="*/ 16 h 62"/>
                <a:gd name="T30" fmla="*/ 10 w 37"/>
                <a:gd name="T31" fmla="*/ 19 h 62"/>
                <a:gd name="T32" fmla="*/ 11 w 37"/>
                <a:gd name="T33" fmla="*/ 21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6" name="Freeform 257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22 h 90"/>
                <a:gd name="T2" fmla="*/ 0 w 58"/>
                <a:gd name="T3" fmla="*/ 21 h 90"/>
                <a:gd name="T4" fmla="*/ 3 w 58"/>
                <a:gd name="T5" fmla="*/ 18 h 90"/>
                <a:gd name="T6" fmla="*/ 3 w 58"/>
                <a:gd name="T7" fmla="*/ 15 h 90"/>
                <a:gd name="T8" fmla="*/ 3 w 58"/>
                <a:gd name="T9" fmla="*/ 11 h 90"/>
                <a:gd name="T10" fmla="*/ 4 w 58"/>
                <a:gd name="T11" fmla="*/ 8 h 90"/>
                <a:gd name="T12" fmla="*/ 6 w 58"/>
                <a:gd name="T13" fmla="*/ 4 h 90"/>
                <a:gd name="T14" fmla="*/ 8 w 58"/>
                <a:gd name="T15" fmla="*/ 4 h 90"/>
                <a:gd name="T16" fmla="*/ 9 w 58"/>
                <a:gd name="T17" fmla="*/ 0 h 90"/>
                <a:gd name="T18" fmla="*/ 8 w 58"/>
                <a:gd name="T19" fmla="*/ 4 h 90"/>
                <a:gd name="T20" fmla="*/ 8 w 58"/>
                <a:gd name="T21" fmla="*/ 4 h 90"/>
                <a:gd name="T22" fmla="*/ 6 w 58"/>
                <a:gd name="T23" fmla="*/ 9 h 90"/>
                <a:gd name="T24" fmla="*/ 5 w 58"/>
                <a:gd name="T25" fmla="*/ 12 h 90"/>
                <a:gd name="T26" fmla="*/ 3 w 58"/>
                <a:gd name="T27" fmla="*/ 16 h 90"/>
                <a:gd name="T28" fmla="*/ 3 w 58"/>
                <a:gd name="T29" fmla="*/ 19 h 90"/>
                <a:gd name="T30" fmla="*/ 3 w 58"/>
                <a:gd name="T31" fmla="*/ 22 h 90"/>
                <a:gd name="T32" fmla="*/ 1 w 58"/>
                <a:gd name="T33" fmla="*/ 22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7" name="Freeform 258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19 h 70"/>
                <a:gd name="T2" fmla="*/ 0 w 48"/>
                <a:gd name="T3" fmla="*/ 17 h 70"/>
                <a:gd name="T4" fmla="*/ 2 w 48"/>
                <a:gd name="T5" fmla="*/ 16 h 70"/>
                <a:gd name="T6" fmla="*/ 4 w 48"/>
                <a:gd name="T7" fmla="*/ 13 h 70"/>
                <a:gd name="T8" fmla="*/ 4 w 48"/>
                <a:gd name="T9" fmla="*/ 11 h 70"/>
                <a:gd name="T10" fmla="*/ 5 w 48"/>
                <a:gd name="T11" fmla="*/ 7 h 70"/>
                <a:gd name="T12" fmla="*/ 7 w 48"/>
                <a:gd name="T13" fmla="*/ 4 h 70"/>
                <a:gd name="T14" fmla="*/ 9 w 48"/>
                <a:gd name="T15" fmla="*/ 4 h 70"/>
                <a:gd name="T16" fmla="*/ 11 w 48"/>
                <a:gd name="T17" fmla="*/ 0 h 70"/>
                <a:gd name="T18" fmla="*/ 10 w 48"/>
                <a:gd name="T19" fmla="*/ 4 h 70"/>
                <a:gd name="T20" fmla="*/ 9 w 48"/>
                <a:gd name="T21" fmla="*/ 4 h 70"/>
                <a:gd name="T22" fmla="*/ 7 w 48"/>
                <a:gd name="T23" fmla="*/ 9 h 70"/>
                <a:gd name="T24" fmla="*/ 5 w 48"/>
                <a:gd name="T25" fmla="*/ 12 h 70"/>
                <a:gd name="T26" fmla="*/ 4 w 48"/>
                <a:gd name="T27" fmla="*/ 15 h 70"/>
                <a:gd name="T28" fmla="*/ 4 w 48"/>
                <a:gd name="T29" fmla="*/ 17 h 70"/>
                <a:gd name="T30" fmla="*/ 4 w 48"/>
                <a:gd name="T31" fmla="*/ 19 h 70"/>
                <a:gd name="T32" fmla="*/ 0 w 48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8" name="Freeform 259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9 w 44"/>
                <a:gd name="T1" fmla="*/ 17 h 68"/>
                <a:gd name="T2" fmla="*/ 8 w 44"/>
                <a:gd name="T3" fmla="*/ 16 h 68"/>
                <a:gd name="T4" fmla="*/ 7 w 44"/>
                <a:gd name="T5" fmla="*/ 14 h 68"/>
                <a:gd name="T6" fmla="*/ 5 w 44"/>
                <a:gd name="T7" fmla="*/ 11 h 68"/>
                <a:gd name="T8" fmla="*/ 3 w 44"/>
                <a:gd name="T9" fmla="*/ 8 h 68"/>
                <a:gd name="T10" fmla="*/ 3 w 44"/>
                <a:gd name="T11" fmla="*/ 5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5 w 44"/>
                <a:gd name="T25" fmla="*/ 8 h 68"/>
                <a:gd name="T26" fmla="*/ 7 w 44"/>
                <a:gd name="T27" fmla="*/ 11 h 68"/>
                <a:gd name="T28" fmla="*/ 8 w 44"/>
                <a:gd name="T29" fmla="*/ 14 h 68"/>
                <a:gd name="T30" fmla="*/ 8 w 44"/>
                <a:gd name="T31" fmla="*/ 16 h 68"/>
                <a:gd name="T32" fmla="*/ 9 w 44"/>
                <a:gd name="T33" fmla="*/ 1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9" name="Freeform 260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7 w 173"/>
                <a:gd name="T1" fmla="*/ 10 h 178"/>
                <a:gd name="T2" fmla="*/ 3 w 173"/>
                <a:gd name="T3" fmla="*/ 14 h 178"/>
                <a:gd name="T4" fmla="*/ 5 w 173"/>
                <a:gd name="T5" fmla="*/ 19 h 178"/>
                <a:gd name="T6" fmla="*/ 9 w 173"/>
                <a:gd name="T7" fmla="*/ 20 h 178"/>
                <a:gd name="T8" fmla="*/ 11 w 173"/>
                <a:gd name="T9" fmla="*/ 21 h 178"/>
                <a:gd name="T10" fmla="*/ 14 w 173"/>
                <a:gd name="T11" fmla="*/ 24 h 178"/>
                <a:gd name="T12" fmla="*/ 11 w 173"/>
                <a:gd name="T13" fmla="*/ 24 h 178"/>
                <a:gd name="T14" fmla="*/ 9 w 173"/>
                <a:gd name="T15" fmla="*/ 24 h 178"/>
                <a:gd name="T16" fmla="*/ 7 w 173"/>
                <a:gd name="T17" fmla="*/ 21 h 178"/>
                <a:gd name="T18" fmla="*/ 3 w 173"/>
                <a:gd name="T19" fmla="*/ 22 h 178"/>
                <a:gd name="T20" fmla="*/ 0 w 173"/>
                <a:gd name="T21" fmla="*/ 27 h 178"/>
                <a:gd name="T22" fmla="*/ 3 w 173"/>
                <a:gd name="T23" fmla="*/ 31 h 178"/>
                <a:gd name="T24" fmla="*/ 3 w 173"/>
                <a:gd name="T25" fmla="*/ 32 h 178"/>
                <a:gd name="T26" fmla="*/ 7 w 173"/>
                <a:gd name="T27" fmla="*/ 32 h 178"/>
                <a:gd name="T28" fmla="*/ 9 w 173"/>
                <a:gd name="T29" fmla="*/ 31 h 178"/>
                <a:gd name="T30" fmla="*/ 13 w 173"/>
                <a:gd name="T31" fmla="*/ 31 h 178"/>
                <a:gd name="T32" fmla="*/ 9 w 173"/>
                <a:gd name="T33" fmla="*/ 35 h 178"/>
                <a:gd name="T34" fmla="*/ 10 w 173"/>
                <a:gd name="T35" fmla="*/ 40 h 178"/>
                <a:gd name="T36" fmla="*/ 13 w 173"/>
                <a:gd name="T37" fmla="*/ 40 h 178"/>
                <a:gd name="T38" fmla="*/ 17 w 173"/>
                <a:gd name="T39" fmla="*/ 40 h 178"/>
                <a:gd name="T40" fmla="*/ 18 w 173"/>
                <a:gd name="T41" fmla="*/ 35 h 178"/>
                <a:gd name="T42" fmla="*/ 17 w 173"/>
                <a:gd name="T43" fmla="*/ 31 h 178"/>
                <a:gd name="T44" fmla="*/ 17 w 173"/>
                <a:gd name="T45" fmla="*/ 30 h 178"/>
                <a:gd name="T46" fmla="*/ 19 w 173"/>
                <a:gd name="T47" fmla="*/ 31 h 178"/>
                <a:gd name="T48" fmla="*/ 21 w 173"/>
                <a:gd name="T49" fmla="*/ 35 h 178"/>
                <a:gd name="T50" fmla="*/ 26 w 173"/>
                <a:gd name="T51" fmla="*/ 35 h 178"/>
                <a:gd name="T52" fmla="*/ 31 w 173"/>
                <a:gd name="T53" fmla="*/ 37 h 178"/>
                <a:gd name="T54" fmla="*/ 35 w 173"/>
                <a:gd name="T55" fmla="*/ 34 h 178"/>
                <a:gd name="T56" fmla="*/ 37 w 173"/>
                <a:gd name="T57" fmla="*/ 31 h 178"/>
                <a:gd name="T58" fmla="*/ 36 w 173"/>
                <a:gd name="T59" fmla="*/ 30 h 178"/>
                <a:gd name="T60" fmla="*/ 30 w 173"/>
                <a:gd name="T61" fmla="*/ 27 h 178"/>
                <a:gd name="T62" fmla="*/ 27 w 173"/>
                <a:gd name="T63" fmla="*/ 26 h 178"/>
                <a:gd name="T64" fmla="*/ 29 w 173"/>
                <a:gd name="T65" fmla="*/ 22 h 178"/>
                <a:gd name="T66" fmla="*/ 33 w 173"/>
                <a:gd name="T67" fmla="*/ 20 h 178"/>
                <a:gd name="T68" fmla="*/ 38 w 173"/>
                <a:gd name="T69" fmla="*/ 17 h 178"/>
                <a:gd name="T70" fmla="*/ 38 w 173"/>
                <a:gd name="T71" fmla="*/ 12 h 178"/>
                <a:gd name="T72" fmla="*/ 34 w 173"/>
                <a:gd name="T73" fmla="*/ 10 h 178"/>
                <a:gd name="T74" fmla="*/ 29 w 173"/>
                <a:gd name="T75" fmla="*/ 12 h 178"/>
                <a:gd name="T76" fmla="*/ 29 w 173"/>
                <a:gd name="T77" fmla="*/ 15 h 178"/>
                <a:gd name="T78" fmla="*/ 25 w 173"/>
                <a:gd name="T79" fmla="*/ 19 h 178"/>
                <a:gd name="T80" fmla="*/ 23 w 173"/>
                <a:gd name="T81" fmla="*/ 18 h 178"/>
                <a:gd name="T82" fmla="*/ 23 w 173"/>
                <a:gd name="T83" fmla="*/ 16 h 178"/>
                <a:gd name="T84" fmla="*/ 24 w 173"/>
                <a:gd name="T85" fmla="*/ 11 h 178"/>
                <a:gd name="T86" fmla="*/ 27 w 173"/>
                <a:gd name="T87" fmla="*/ 7 h 178"/>
                <a:gd name="T88" fmla="*/ 25 w 173"/>
                <a:gd name="T89" fmla="*/ 4 h 178"/>
                <a:gd name="T90" fmla="*/ 20 w 173"/>
                <a:gd name="T91" fmla="*/ 1 h 178"/>
                <a:gd name="T92" fmla="*/ 17 w 173"/>
                <a:gd name="T93" fmla="*/ 4 h 178"/>
                <a:gd name="T94" fmla="*/ 15 w 173"/>
                <a:gd name="T95" fmla="*/ 5 h 178"/>
                <a:gd name="T96" fmla="*/ 17 w 173"/>
                <a:gd name="T97" fmla="*/ 10 h 178"/>
                <a:gd name="T98" fmla="*/ 19 w 173"/>
                <a:gd name="T99" fmla="*/ 13 h 178"/>
                <a:gd name="T100" fmla="*/ 18 w 173"/>
                <a:gd name="T101" fmla="*/ 17 h 178"/>
                <a:gd name="T102" fmla="*/ 17 w 173"/>
                <a:gd name="T103" fmla="*/ 18 h 178"/>
                <a:gd name="T104" fmla="*/ 14 w 173"/>
                <a:gd name="T105" fmla="*/ 13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0" name="Freeform 261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38 w 179"/>
                <a:gd name="T1" fmla="*/ 0 h 309"/>
                <a:gd name="T2" fmla="*/ 36 w 179"/>
                <a:gd name="T3" fmla="*/ 4 h 309"/>
                <a:gd name="T4" fmla="*/ 32 w 179"/>
                <a:gd name="T5" fmla="*/ 8 h 309"/>
                <a:gd name="T6" fmla="*/ 28 w 179"/>
                <a:gd name="T7" fmla="*/ 11 h 309"/>
                <a:gd name="T8" fmla="*/ 24 w 179"/>
                <a:gd name="T9" fmla="*/ 14 h 309"/>
                <a:gd name="T10" fmla="*/ 19 w 179"/>
                <a:gd name="T11" fmla="*/ 15 h 309"/>
                <a:gd name="T12" fmla="*/ 16 w 179"/>
                <a:gd name="T13" fmla="*/ 17 h 309"/>
                <a:gd name="T14" fmla="*/ 11 w 179"/>
                <a:gd name="T15" fmla="*/ 17 h 309"/>
                <a:gd name="T16" fmla="*/ 8 w 179"/>
                <a:gd name="T17" fmla="*/ 17 h 309"/>
                <a:gd name="T18" fmla="*/ 8 w 179"/>
                <a:gd name="T19" fmla="*/ 19 h 309"/>
                <a:gd name="T20" fmla="*/ 8 w 179"/>
                <a:gd name="T21" fmla="*/ 21 h 309"/>
                <a:gd name="T22" fmla="*/ 8 w 179"/>
                <a:gd name="T23" fmla="*/ 23 h 309"/>
                <a:gd name="T24" fmla="*/ 7 w 179"/>
                <a:gd name="T25" fmla="*/ 25 h 309"/>
                <a:gd name="T26" fmla="*/ 6 w 179"/>
                <a:gd name="T27" fmla="*/ 27 h 309"/>
                <a:gd name="T28" fmla="*/ 4 w 179"/>
                <a:gd name="T29" fmla="*/ 30 h 309"/>
                <a:gd name="T30" fmla="*/ 3 w 179"/>
                <a:gd name="T31" fmla="*/ 30 h 309"/>
                <a:gd name="T32" fmla="*/ 0 w 179"/>
                <a:gd name="T33" fmla="*/ 32 h 309"/>
                <a:gd name="T34" fmla="*/ 3 w 179"/>
                <a:gd name="T35" fmla="*/ 36 h 309"/>
                <a:gd name="T36" fmla="*/ 4 w 179"/>
                <a:gd name="T37" fmla="*/ 42 h 309"/>
                <a:gd name="T38" fmla="*/ 4 w 179"/>
                <a:gd name="T39" fmla="*/ 47 h 309"/>
                <a:gd name="T40" fmla="*/ 3 w 179"/>
                <a:gd name="T41" fmla="*/ 52 h 309"/>
                <a:gd name="T42" fmla="*/ 4 w 179"/>
                <a:gd name="T43" fmla="*/ 53 h 309"/>
                <a:gd name="T44" fmla="*/ 7 w 179"/>
                <a:gd name="T45" fmla="*/ 54 h 309"/>
                <a:gd name="T46" fmla="*/ 9 w 179"/>
                <a:gd name="T47" fmla="*/ 56 h 309"/>
                <a:gd name="T48" fmla="*/ 11 w 179"/>
                <a:gd name="T49" fmla="*/ 58 h 309"/>
                <a:gd name="T50" fmla="*/ 14 w 179"/>
                <a:gd name="T51" fmla="*/ 60 h 309"/>
                <a:gd name="T52" fmla="*/ 16 w 179"/>
                <a:gd name="T53" fmla="*/ 62 h 309"/>
                <a:gd name="T54" fmla="*/ 18 w 179"/>
                <a:gd name="T55" fmla="*/ 66 h 309"/>
                <a:gd name="T56" fmla="*/ 19 w 179"/>
                <a:gd name="T57" fmla="*/ 70 h 309"/>
                <a:gd name="T58" fmla="*/ 19 w 179"/>
                <a:gd name="T59" fmla="*/ 67 h 309"/>
                <a:gd name="T60" fmla="*/ 21 w 179"/>
                <a:gd name="T61" fmla="*/ 65 h 309"/>
                <a:gd name="T62" fmla="*/ 23 w 179"/>
                <a:gd name="T63" fmla="*/ 62 h 309"/>
                <a:gd name="T64" fmla="*/ 24 w 179"/>
                <a:gd name="T65" fmla="*/ 60 h 309"/>
                <a:gd name="T66" fmla="*/ 27 w 179"/>
                <a:gd name="T67" fmla="*/ 58 h 309"/>
                <a:gd name="T68" fmla="*/ 29 w 179"/>
                <a:gd name="T69" fmla="*/ 56 h 309"/>
                <a:gd name="T70" fmla="*/ 32 w 179"/>
                <a:gd name="T71" fmla="*/ 54 h 309"/>
                <a:gd name="T72" fmla="*/ 35 w 179"/>
                <a:gd name="T73" fmla="*/ 54 h 309"/>
                <a:gd name="T74" fmla="*/ 33 w 179"/>
                <a:gd name="T75" fmla="*/ 51 h 309"/>
                <a:gd name="T76" fmla="*/ 33 w 179"/>
                <a:gd name="T77" fmla="*/ 47 h 309"/>
                <a:gd name="T78" fmla="*/ 33 w 179"/>
                <a:gd name="T79" fmla="*/ 43 h 309"/>
                <a:gd name="T80" fmla="*/ 37 w 179"/>
                <a:gd name="T81" fmla="*/ 39 h 309"/>
                <a:gd name="T82" fmla="*/ 33 w 179"/>
                <a:gd name="T83" fmla="*/ 30 h 309"/>
                <a:gd name="T84" fmla="*/ 33 w 179"/>
                <a:gd name="T85" fmla="*/ 23 h 309"/>
                <a:gd name="T86" fmla="*/ 33 w 179"/>
                <a:gd name="T87" fmla="*/ 17 h 309"/>
                <a:gd name="T88" fmla="*/ 34 w 179"/>
                <a:gd name="T89" fmla="*/ 11 h 309"/>
                <a:gd name="T90" fmla="*/ 35 w 179"/>
                <a:gd name="T91" fmla="*/ 9 h 309"/>
                <a:gd name="T92" fmla="*/ 37 w 179"/>
                <a:gd name="T93" fmla="*/ 6 h 309"/>
                <a:gd name="T94" fmla="*/ 38 w 179"/>
                <a:gd name="T95" fmla="*/ 3 h 309"/>
                <a:gd name="T96" fmla="*/ 38 w 179"/>
                <a:gd name="T97" fmla="*/ 3 h 309"/>
                <a:gd name="T98" fmla="*/ 39 w 179"/>
                <a:gd name="T99" fmla="*/ 3 h 309"/>
                <a:gd name="T100" fmla="*/ 39 w 179"/>
                <a:gd name="T101" fmla="*/ 3 h 309"/>
                <a:gd name="T102" fmla="*/ 38 w 179"/>
                <a:gd name="T103" fmla="*/ 3 h 309"/>
                <a:gd name="T104" fmla="*/ 38 w 179"/>
                <a:gd name="T105" fmla="*/ 2 h 309"/>
                <a:gd name="T106" fmla="*/ 38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1" name="Freeform 262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36 w 334"/>
                <a:gd name="T1" fmla="*/ 0 h 256"/>
                <a:gd name="T2" fmla="*/ 34 w 334"/>
                <a:gd name="T3" fmla="*/ 3 h 256"/>
                <a:gd name="T4" fmla="*/ 30 w 334"/>
                <a:gd name="T5" fmla="*/ 4 h 256"/>
                <a:gd name="T6" fmla="*/ 25 w 334"/>
                <a:gd name="T7" fmla="*/ 4 h 256"/>
                <a:gd name="T8" fmla="*/ 22 w 334"/>
                <a:gd name="T9" fmla="*/ 5 h 256"/>
                <a:gd name="T10" fmla="*/ 17 w 334"/>
                <a:gd name="T11" fmla="*/ 7 h 256"/>
                <a:gd name="T12" fmla="*/ 13 w 334"/>
                <a:gd name="T13" fmla="*/ 8 h 256"/>
                <a:gd name="T14" fmla="*/ 9 w 334"/>
                <a:gd name="T15" fmla="*/ 9 h 256"/>
                <a:gd name="T16" fmla="*/ 5 w 334"/>
                <a:gd name="T17" fmla="*/ 9 h 256"/>
                <a:gd name="T18" fmla="*/ 4 w 334"/>
                <a:gd name="T19" fmla="*/ 9 h 256"/>
                <a:gd name="T20" fmla="*/ 4 w 334"/>
                <a:gd name="T21" fmla="*/ 8 h 256"/>
                <a:gd name="T22" fmla="*/ 4 w 334"/>
                <a:gd name="T23" fmla="*/ 8 h 256"/>
                <a:gd name="T24" fmla="*/ 0 w 334"/>
                <a:gd name="T25" fmla="*/ 8 h 256"/>
                <a:gd name="T26" fmla="*/ 4 w 334"/>
                <a:gd name="T27" fmla="*/ 11 h 256"/>
                <a:gd name="T28" fmla="*/ 9 w 334"/>
                <a:gd name="T29" fmla="*/ 14 h 256"/>
                <a:gd name="T30" fmla="*/ 11 w 334"/>
                <a:gd name="T31" fmla="*/ 18 h 256"/>
                <a:gd name="T32" fmla="*/ 15 w 334"/>
                <a:gd name="T33" fmla="*/ 24 h 256"/>
                <a:gd name="T34" fmla="*/ 17 w 334"/>
                <a:gd name="T35" fmla="*/ 28 h 256"/>
                <a:gd name="T36" fmla="*/ 19 w 334"/>
                <a:gd name="T37" fmla="*/ 34 h 256"/>
                <a:gd name="T38" fmla="*/ 21 w 334"/>
                <a:gd name="T39" fmla="*/ 40 h 256"/>
                <a:gd name="T40" fmla="*/ 22 w 334"/>
                <a:gd name="T41" fmla="*/ 47 h 256"/>
                <a:gd name="T42" fmla="*/ 24 w 334"/>
                <a:gd name="T43" fmla="*/ 47 h 256"/>
                <a:gd name="T44" fmla="*/ 27 w 334"/>
                <a:gd name="T45" fmla="*/ 47 h 256"/>
                <a:gd name="T46" fmla="*/ 30 w 334"/>
                <a:gd name="T47" fmla="*/ 47 h 256"/>
                <a:gd name="T48" fmla="*/ 32 w 334"/>
                <a:gd name="T49" fmla="*/ 50 h 256"/>
                <a:gd name="T50" fmla="*/ 35 w 334"/>
                <a:gd name="T51" fmla="*/ 52 h 256"/>
                <a:gd name="T52" fmla="*/ 39 w 334"/>
                <a:gd name="T53" fmla="*/ 54 h 256"/>
                <a:gd name="T54" fmla="*/ 41 w 334"/>
                <a:gd name="T55" fmla="*/ 59 h 256"/>
                <a:gd name="T56" fmla="*/ 42 w 334"/>
                <a:gd name="T57" fmla="*/ 62 h 256"/>
                <a:gd name="T58" fmla="*/ 46 w 334"/>
                <a:gd name="T59" fmla="*/ 61 h 256"/>
                <a:gd name="T60" fmla="*/ 48 w 334"/>
                <a:gd name="T61" fmla="*/ 59 h 256"/>
                <a:gd name="T62" fmla="*/ 53 w 334"/>
                <a:gd name="T63" fmla="*/ 56 h 256"/>
                <a:gd name="T64" fmla="*/ 57 w 334"/>
                <a:gd name="T65" fmla="*/ 54 h 256"/>
                <a:gd name="T66" fmla="*/ 61 w 334"/>
                <a:gd name="T67" fmla="*/ 54 h 256"/>
                <a:gd name="T68" fmla="*/ 67 w 334"/>
                <a:gd name="T69" fmla="*/ 54 h 256"/>
                <a:gd name="T70" fmla="*/ 73 w 334"/>
                <a:gd name="T71" fmla="*/ 57 h 256"/>
                <a:gd name="T72" fmla="*/ 79 w 334"/>
                <a:gd name="T73" fmla="*/ 59 h 256"/>
                <a:gd name="T74" fmla="*/ 77 w 334"/>
                <a:gd name="T75" fmla="*/ 58 h 256"/>
                <a:gd name="T76" fmla="*/ 75 w 334"/>
                <a:gd name="T77" fmla="*/ 54 h 256"/>
                <a:gd name="T78" fmla="*/ 74 w 334"/>
                <a:gd name="T79" fmla="*/ 52 h 256"/>
                <a:gd name="T80" fmla="*/ 72 w 334"/>
                <a:gd name="T81" fmla="*/ 47 h 256"/>
                <a:gd name="T82" fmla="*/ 72 w 334"/>
                <a:gd name="T83" fmla="*/ 41 h 256"/>
                <a:gd name="T84" fmla="*/ 72 w 334"/>
                <a:gd name="T85" fmla="*/ 38 h 256"/>
                <a:gd name="T86" fmla="*/ 74 w 334"/>
                <a:gd name="T87" fmla="*/ 32 h 256"/>
                <a:gd name="T88" fmla="*/ 76 w 334"/>
                <a:gd name="T89" fmla="*/ 26 h 256"/>
                <a:gd name="T90" fmla="*/ 72 w 334"/>
                <a:gd name="T91" fmla="*/ 25 h 256"/>
                <a:gd name="T92" fmla="*/ 68 w 334"/>
                <a:gd name="T93" fmla="*/ 25 h 256"/>
                <a:gd name="T94" fmla="*/ 65 w 334"/>
                <a:gd name="T95" fmla="*/ 22 h 256"/>
                <a:gd name="T96" fmla="*/ 61 w 334"/>
                <a:gd name="T97" fmla="*/ 21 h 256"/>
                <a:gd name="T98" fmla="*/ 59 w 334"/>
                <a:gd name="T99" fmla="*/ 18 h 256"/>
                <a:gd name="T100" fmla="*/ 57 w 334"/>
                <a:gd name="T101" fmla="*/ 14 h 256"/>
                <a:gd name="T102" fmla="*/ 55 w 334"/>
                <a:gd name="T103" fmla="*/ 10 h 256"/>
                <a:gd name="T104" fmla="*/ 55 w 334"/>
                <a:gd name="T105" fmla="*/ 4 h 256"/>
                <a:gd name="T106" fmla="*/ 53 w 334"/>
                <a:gd name="T107" fmla="*/ 4 h 256"/>
                <a:gd name="T108" fmla="*/ 51 w 334"/>
                <a:gd name="T109" fmla="*/ 4 h 256"/>
                <a:gd name="T110" fmla="*/ 48 w 334"/>
                <a:gd name="T111" fmla="*/ 5 h 256"/>
                <a:gd name="T112" fmla="*/ 46 w 334"/>
                <a:gd name="T113" fmla="*/ 4 h 256"/>
                <a:gd name="T114" fmla="*/ 44 w 334"/>
                <a:gd name="T115" fmla="*/ 4 h 256"/>
                <a:gd name="T116" fmla="*/ 41 w 334"/>
                <a:gd name="T117" fmla="*/ 4 h 256"/>
                <a:gd name="T118" fmla="*/ 39 w 334"/>
                <a:gd name="T119" fmla="*/ 4 h 256"/>
                <a:gd name="T120" fmla="*/ 36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2" name="Freeform 263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60 w 293"/>
                <a:gd name="T1" fmla="*/ 40 h 361"/>
                <a:gd name="T2" fmla="*/ 52 w 293"/>
                <a:gd name="T3" fmla="*/ 41 h 361"/>
                <a:gd name="T4" fmla="*/ 40 w 293"/>
                <a:gd name="T5" fmla="*/ 46 h 361"/>
                <a:gd name="T6" fmla="*/ 28 w 293"/>
                <a:gd name="T7" fmla="*/ 54 h 361"/>
                <a:gd name="T8" fmla="*/ 23 w 293"/>
                <a:gd name="T9" fmla="*/ 67 h 361"/>
                <a:gd name="T10" fmla="*/ 20 w 293"/>
                <a:gd name="T11" fmla="*/ 73 h 361"/>
                <a:gd name="T12" fmla="*/ 18 w 293"/>
                <a:gd name="T13" fmla="*/ 77 h 361"/>
                <a:gd name="T14" fmla="*/ 16 w 293"/>
                <a:gd name="T15" fmla="*/ 81 h 361"/>
                <a:gd name="T16" fmla="*/ 11 w 293"/>
                <a:gd name="T17" fmla="*/ 81 h 361"/>
                <a:gd name="T18" fmla="*/ 8 w 293"/>
                <a:gd name="T19" fmla="*/ 81 h 361"/>
                <a:gd name="T20" fmla="*/ 4 w 293"/>
                <a:gd name="T21" fmla="*/ 82 h 361"/>
                <a:gd name="T22" fmla="*/ 4 w 293"/>
                <a:gd name="T23" fmla="*/ 83 h 361"/>
                <a:gd name="T24" fmla="*/ 1 w 293"/>
                <a:gd name="T25" fmla="*/ 83 h 361"/>
                <a:gd name="T26" fmla="*/ 0 w 293"/>
                <a:gd name="T27" fmla="*/ 83 h 361"/>
                <a:gd name="T28" fmla="*/ 6 w 293"/>
                <a:gd name="T29" fmla="*/ 80 h 361"/>
                <a:gd name="T30" fmla="*/ 14 w 293"/>
                <a:gd name="T31" fmla="*/ 71 h 361"/>
                <a:gd name="T32" fmla="*/ 18 w 293"/>
                <a:gd name="T33" fmla="*/ 62 h 361"/>
                <a:gd name="T34" fmla="*/ 18 w 293"/>
                <a:gd name="T35" fmla="*/ 53 h 361"/>
                <a:gd name="T36" fmla="*/ 18 w 293"/>
                <a:gd name="T37" fmla="*/ 46 h 361"/>
                <a:gd name="T38" fmla="*/ 16 w 293"/>
                <a:gd name="T39" fmla="*/ 40 h 361"/>
                <a:gd name="T40" fmla="*/ 18 w 293"/>
                <a:gd name="T41" fmla="*/ 35 h 361"/>
                <a:gd name="T42" fmla="*/ 23 w 293"/>
                <a:gd name="T43" fmla="*/ 32 h 361"/>
                <a:gd name="T44" fmla="*/ 28 w 293"/>
                <a:gd name="T45" fmla="*/ 26 h 361"/>
                <a:gd name="T46" fmla="*/ 29 w 293"/>
                <a:gd name="T47" fmla="*/ 18 h 361"/>
                <a:gd name="T48" fmla="*/ 32 w 293"/>
                <a:gd name="T49" fmla="*/ 15 h 361"/>
                <a:gd name="T50" fmla="*/ 41 w 293"/>
                <a:gd name="T51" fmla="*/ 12 h 361"/>
                <a:gd name="T52" fmla="*/ 48 w 293"/>
                <a:gd name="T53" fmla="*/ 9 h 361"/>
                <a:gd name="T54" fmla="*/ 56 w 293"/>
                <a:gd name="T55" fmla="*/ 4 h 361"/>
                <a:gd name="T56" fmla="*/ 59 w 293"/>
                <a:gd name="T57" fmla="*/ 4 h 361"/>
                <a:gd name="T58" fmla="*/ 60 w 293"/>
                <a:gd name="T59" fmla="*/ 11 h 361"/>
                <a:gd name="T60" fmla="*/ 63 w 293"/>
                <a:gd name="T61" fmla="*/ 19 h 361"/>
                <a:gd name="T62" fmla="*/ 68 w 293"/>
                <a:gd name="T63" fmla="*/ 26 h 361"/>
                <a:gd name="T64" fmla="*/ 70 w 293"/>
                <a:gd name="T65" fmla="*/ 28 h 361"/>
                <a:gd name="T66" fmla="*/ 65 w 293"/>
                <a:gd name="T67" fmla="*/ 30 h 361"/>
                <a:gd name="T68" fmla="*/ 62 w 293"/>
                <a:gd name="T69" fmla="*/ 33 h 361"/>
                <a:gd name="T70" fmla="*/ 62 w 293"/>
                <a:gd name="T71" fmla="*/ 38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3" name="Freeform 264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21 w 173"/>
                <a:gd name="T1" fmla="*/ 86 h 351"/>
                <a:gd name="T2" fmla="*/ 18 w 173"/>
                <a:gd name="T3" fmla="*/ 83 h 351"/>
                <a:gd name="T4" fmla="*/ 15 w 173"/>
                <a:gd name="T5" fmla="*/ 83 h 351"/>
                <a:gd name="T6" fmla="*/ 12 w 173"/>
                <a:gd name="T7" fmla="*/ 81 h 351"/>
                <a:gd name="T8" fmla="*/ 13 w 173"/>
                <a:gd name="T9" fmla="*/ 79 h 351"/>
                <a:gd name="T10" fmla="*/ 15 w 173"/>
                <a:gd name="T11" fmla="*/ 77 h 351"/>
                <a:gd name="T12" fmla="*/ 19 w 173"/>
                <a:gd name="T13" fmla="*/ 76 h 351"/>
                <a:gd name="T14" fmla="*/ 22 w 173"/>
                <a:gd name="T15" fmla="*/ 74 h 351"/>
                <a:gd name="T16" fmla="*/ 24 w 173"/>
                <a:gd name="T17" fmla="*/ 71 h 351"/>
                <a:gd name="T18" fmla="*/ 24 w 173"/>
                <a:gd name="T19" fmla="*/ 70 h 351"/>
                <a:gd name="T20" fmla="*/ 24 w 173"/>
                <a:gd name="T21" fmla="*/ 68 h 351"/>
                <a:gd name="T22" fmla="*/ 23 w 173"/>
                <a:gd name="T23" fmla="*/ 67 h 351"/>
                <a:gd name="T24" fmla="*/ 21 w 173"/>
                <a:gd name="T25" fmla="*/ 64 h 351"/>
                <a:gd name="T26" fmla="*/ 17 w 173"/>
                <a:gd name="T27" fmla="*/ 64 h 351"/>
                <a:gd name="T28" fmla="*/ 15 w 173"/>
                <a:gd name="T29" fmla="*/ 67 h 351"/>
                <a:gd name="T30" fmla="*/ 14 w 173"/>
                <a:gd name="T31" fmla="*/ 68 h 351"/>
                <a:gd name="T32" fmla="*/ 13 w 173"/>
                <a:gd name="T33" fmla="*/ 72 h 351"/>
                <a:gd name="T34" fmla="*/ 10 w 173"/>
                <a:gd name="T35" fmla="*/ 75 h 351"/>
                <a:gd name="T36" fmla="*/ 9 w 173"/>
                <a:gd name="T37" fmla="*/ 75 h 351"/>
                <a:gd name="T38" fmla="*/ 8 w 173"/>
                <a:gd name="T39" fmla="*/ 73 h 351"/>
                <a:gd name="T40" fmla="*/ 8 w 173"/>
                <a:gd name="T41" fmla="*/ 71 h 351"/>
                <a:gd name="T42" fmla="*/ 9 w 173"/>
                <a:gd name="T43" fmla="*/ 68 h 351"/>
                <a:gd name="T44" fmla="*/ 10 w 173"/>
                <a:gd name="T45" fmla="*/ 65 h 351"/>
                <a:gd name="T46" fmla="*/ 12 w 173"/>
                <a:gd name="T47" fmla="*/ 63 h 351"/>
                <a:gd name="T48" fmla="*/ 13 w 173"/>
                <a:gd name="T49" fmla="*/ 60 h 351"/>
                <a:gd name="T50" fmla="*/ 13 w 173"/>
                <a:gd name="T51" fmla="*/ 60 h 351"/>
                <a:gd name="T52" fmla="*/ 12 w 173"/>
                <a:gd name="T53" fmla="*/ 58 h 351"/>
                <a:gd name="T54" fmla="*/ 10 w 173"/>
                <a:gd name="T55" fmla="*/ 55 h 351"/>
                <a:gd name="T56" fmla="*/ 7 w 173"/>
                <a:gd name="T57" fmla="*/ 55 h 351"/>
                <a:gd name="T58" fmla="*/ 5 w 173"/>
                <a:gd name="T59" fmla="*/ 55 h 351"/>
                <a:gd name="T60" fmla="*/ 3 w 173"/>
                <a:gd name="T61" fmla="*/ 56 h 351"/>
                <a:gd name="T62" fmla="*/ 3 w 173"/>
                <a:gd name="T63" fmla="*/ 56 h 351"/>
                <a:gd name="T64" fmla="*/ 0 w 173"/>
                <a:gd name="T65" fmla="*/ 49 h 351"/>
                <a:gd name="T66" fmla="*/ 3 w 173"/>
                <a:gd name="T67" fmla="*/ 33 h 351"/>
                <a:gd name="T68" fmla="*/ 14 w 173"/>
                <a:gd name="T69" fmla="*/ 18 h 351"/>
                <a:gd name="T70" fmla="*/ 27 w 173"/>
                <a:gd name="T71" fmla="*/ 6 h 351"/>
                <a:gd name="T72" fmla="*/ 34 w 173"/>
                <a:gd name="T73" fmla="*/ 4 h 351"/>
                <a:gd name="T74" fmla="*/ 36 w 173"/>
                <a:gd name="T75" fmla="*/ 4 h 351"/>
                <a:gd name="T76" fmla="*/ 38 w 173"/>
                <a:gd name="T77" fmla="*/ 0 h 351"/>
                <a:gd name="T78" fmla="*/ 39 w 173"/>
                <a:gd name="T79" fmla="*/ 2 h 351"/>
                <a:gd name="T80" fmla="*/ 36 w 173"/>
                <a:gd name="T81" fmla="*/ 6 h 351"/>
                <a:gd name="T82" fmla="*/ 32 w 173"/>
                <a:gd name="T83" fmla="*/ 16 h 351"/>
                <a:gd name="T84" fmla="*/ 32 w 173"/>
                <a:gd name="T85" fmla="*/ 24 h 351"/>
                <a:gd name="T86" fmla="*/ 34 w 173"/>
                <a:gd name="T87" fmla="*/ 32 h 351"/>
                <a:gd name="T88" fmla="*/ 36 w 173"/>
                <a:gd name="T89" fmla="*/ 41 h 351"/>
                <a:gd name="T90" fmla="*/ 38 w 173"/>
                <a:gd name="T91" fmla="*/ 48 h 351"/>
                <a:gd name="T92" fmla="*/ 38 w 173"/>
                <a:gd name="T93" fmla="*/ 55 h 351"/>
                <a:gd name="T94" fmla="*/ 38 w 173"/>
                <a:gd name="T95" fmla="*/ 64 h 351"/>
                <a:gd name="T96" fmla="*/ 34 w 173"/>
                <a:gd name="T97" fmla="*/ 75 h 351"/>
                <a:gd name="T98" fmla="*/ 27 w 173"/>
                <a:gd name="T99" fmla="*/ 83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4" name="Freeform 265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92 w 844"/>
                <a:gd name="T1" fmla="*/ 117 h 593"/>
                <a:gd name="T2" fmla="*/ 84 w 844"/>
                <a:gd name="T3" fmla="*/ 129 h 593"/>
                <a:gd name="T4" fmla="*/ 79 w 844"/>
                <a:gd name="T5" fmla="*/ 132 h 593"/>
                <a:gd name="T6" fmla="*/ 69 w 844"/>
                <a:gd name="T7" fmla="*/ 116 h 593"/>
                <a:gd name="T8" fmla="*/ 62 w 844"/>
                <a:gd name="T9" fmla="*/ 110 h 593"/>
                <a:gd name="T10" fmla="*/ 57 w 844"/>
                <a:gd name="T11" fmla="*/ 96 h 593"/>
                <a:gd name="T12" fmla="*/ 59 w 844"/>
                <a:gd name="T13" fmla="*/ 73 h 593"/>
                <a:gd name="T14" fmla="*/ 68 w 844"/>
                <a:gd name="T15" fmla="*/ 59 h 593"/>
                <a:gd name="T16" fmla="*/ 69 w 844"/>
                <a:gd name="T17" fmla="*/ 49 h 593"/>
                <a:gd name="T18" fmla="*/ 66 w 844"/>
                <a:gd name="T19" fmla="*/ 59 h 593"/>
                <a:gd name="T20" fmla="*/ 54 w 844"/>
                <a:gd name="T21" fmla="*/ 74 h 593"/>
                <a:gd name="T22" fmla="*/ 31 w 844"/>
                <a:gd name="T23" fmla="*/ 83 h 593"/>
                <a:gd name="T24" fmla="*/ 22 w 844"/>
                <a:gd name="T25" fmla="*/ 83 h 593"/>
                <a:gd name="T26" fmla="*/ 10 w 844"/>
                <a:gd name="T27" fmla="*/ 78 h 593"/>
                <a:gd name="T28" fmla="*/ 4 w 844"/>
                <a:gd name="T29" fmla="*/ 72 h 593"/>
                <a:gd name="T30" fmla="*/ 17 w 844"/>
                <a:gd name="T31" fmla="*/ 65 h 593"/>
                <a:gd name="T32" fmla="*/ 31 w 844"/>
                <a:gd name="T33" fmla="*/ 48 h 593"/>
                <a:gd name="T34" fmla="*/ 51 w 844"/>
                <a:gd name="T35" fmla="*/ 44 h 593"/>
                <a:gd name="T36" fmla="*/ 57 w 844"/>
                <a:gd name="T37" fmla="*/ 44 h 593"/>
                <a:gd name="T38" fmla="*/ 61 w 844"/>
                <a:gd name="T39" fmla="*/ 41 h 593"/>
                <a:gd name="T40" fmla="*/ 58 w 844"/>
                <a:gd name="T41" fmla="*/ 50 h 593"/>
                <a:gd name="T42" fmla="*/ 59 w 844"/>
                <a:gd name="T43" fmla="*/ 53 h 593"/>
                <a:gd name="T44" fmla="*/ 64 w 844"/>
                <a:gd name="T45" fmla="*/ 53 h 593"/>
                <a:gd name="T46" fmla="*/ 68 w 844"/>
                <a:gd name="T47" fmla="*/ 46 h 593"/>
                <a:gd name="T48" fmla="*/ 67 w 844"/>
                <a:gd name="T49" fmla="*/ 40 h 593"/>
                <a:gd name="T50" fmla="*/ 69 w 844"/>
                <a:gd name="T51" fmla="*/ 46 h 593"/>
                <a:gd name="T52" fmla="*/ 78 w 844"/>
                <a:gd name="T53" fmla="*/ 47 h 593"/>
                <a:gd name="T54" fmla="*/ 86 w 844"/>
                <a:gd name="T55" fmla="*/ 46 h 593"/>
                <a:gd name="T56" fmla="*/ 92 w 844"/>
                <a:gd name="T57" fmla="*/ 41 h 593"/>
                <a:gd name="T58" fmla="*/ 102 w 844"/>
                <a:gd name="T59" fmla="*/ 40 h 593"/>
                <a:gd name="T60" fmla="*/ 107 w 844"/>
                <a:gd name="T61" fmla="*/ 30 h 593"/>
                <a:gd name="T62" fmla="*/ 124 w 844"/>
                <a:gd name="T63" fmla="*/ 4 h 593"/>
                <a:gd name="T64" fmla="*/ 146 w 844"/>
                <a:gd name="T65" fmla="*/ 0 h 593"/>
                <a:gd name="T66" fmla="*/ 160 w 844"/>
                <a:gd name="T67" fmla="*/ 4 h 593"/>
                <a:gd name="T68" fmla="*/ 177 w 844"/>
                <a:gd name="T69" fmla="*/ 9 h 593"/>
                <a:gd name="T70" fmla="*/ 193 w 844"/>
                <a:gd name="T71" fmla="*/ 10 h 593"/>
                <a:gd name="T72" fmla="*/ 196 w 844"/>
                <a:gd name="T73" fmla="*/ 14 h 593"/>
                <a:gd name="T74" fmla="*/ 176 w 844"/>
                <a:gd name="T75" fmla="*/ 39 h 593"/>
                <a:gd name="T76" fmla="*/ 156 w 844"/>
                <a:gd name="T77" fmla="*/ 50 h 593"/>
                <a:gd name="T78" fmla="*/ 135 w 844"/>
                <a:gd name="T79" fmla="*/ 56 h 593"/>
                <a:gd name="T80" fmla="*/ 117 w 844"/>
                <a:gd name="T81" fmla="*/ 53 h 593"/>
                <a:gd name="T82" fmla="*/ 103 w 844"/>
                <a:gd name="T83" fmla="*/ 47 h 593"/>
                <a:gd name="T84" fmla="*/ 98 w 844"/>
                <a:gd name="T85" fmla="*/ 44 h 593"/>
                <a:gd name="T86" fmla="*/ 89 w 844"/>
                <a:gd name="T87" fmla="*/ 46 h 593"/>
                <a:gd name="T88" fmla="*/ 88 w 844"/>
                <a:gd name="T89" fmla="*/ 50 h 593"/>
                <a:gd name="T90" fmla="*/ 96 w 844"/>
                <a:gd name="T91" fmla="*/ 50 h 593"/>
                <a:gd name="T92" fmla="*/ 105 w 844"/>
                <a:gd name="T93" fmla="*/ 49 h 593"/>
                <a:gd name="T94" fmla="*/ 122 w 844"/>
                <a:gd name="T95" fmla="*/ 53 h 593"/>
                <a:gd name="T96" fmla="*/ 141 w 844"/>
                <a:gd name="T97" fmla="*/ 71 h 593"/>
                <a:gd name="T98" fmla="*/ 150 w 844"/>
                <a:gd name="T99" fmla="*/ 95 h 593"/>
                <a:gd name="T100" fmla="*/ 143 w 844"/>
                <a:gd name="T101" fmla="*/ 102 h 593"/>
                <a:gd name="T102" fmla="*/ 120 w 844"/>
                <a:gd name="T103" fmla="*/ 94 h 593"/>
                <a:gd name="T104" fmla="*/ 103 w 844"/>
                <a:gd name="T105" fmla="*/ 89 h 593"/>
                <a:gd name="T106" fmla="*/ 92 w 844"/>
                <a:gd name="T107" fmla="*/ 75 h 593"/>
                <a:gd name="T108" fmla="*/ 87 w 844"/>
                <a:gd name="T109" fmla="*/ 57 h 593"/>
                <a:gd name="T110" fmla="*/ 79 w 844"/>
                <a:gd name="T111" fmla="*/ 50 h 593"/>
                <a:gd name="T112" fmla="*/ 74 w 844"/>
                <a:gd name="T113" fmla="*/ 50 h 593"/>
                <a:gd name="T114" fmla="*/ 75 w 844"/>
                <a:gd name="T115" fmla="*/ 57 h 593"/>
                <a:gd name="T116" fmla="*/ 90 w 844"/>
                <a:gd name="T117" fmla="*/ 71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5" name="Freeform 266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45 w 253"/>
                <a:gd name="T1" fmla="*/ 58 h 258"/>
                <a:gd name="T2" fmla="*/ 45 w 253"/>
                <a:gd name="T3" fmla="*/ 54 h 258"/>
                <a:gd name="T4" fmla="*/ 50 w 253"/>
                <a:gd name="T5" fmla="*/ 53 h 258"/>
                <a:gd name="T6" fmla="*/ 51 w 253"/>
                <a:gd name="T7" fmla="*/ 54 h 258"/>
                <a:gd name="T8" fmla="*/ 52 w 253"/>
                <a:gd name="T9" fmla="*/ 56 h 258"/>
                <a:gd name="T10" fmla="*/ 54 w 253"/>
                <a:gd name="T11" fmla="*/ 56 h 258"/>
                <a:gd name="T12" fmla="*/ 57 w 253"/>
                <a:gd name="T13" fmla="*/ 57 h 258"/>
                <a:gd name="T14" fmla="*/ 58 w 253"/>
                <a:gd name="T15" fmla="*/ 57 h 258"/>
                <a:gd name="T16" fmla="*/ 57 w 253"/>
                <a:gd name="T17" fmla="*/ 54 h 258"/>
                <a:gd name="T18" fmla="*/ 54 w 253"/>
                <a:gd name="T19" fmla="*/ 53 h 258"/>
                <a:gd name="T20" fmla="*/ 52 w 253"/>
                <a:gd name="T21" fmla="*/ 53 h 258"/>
                <a:gd name="T22" fmla="*/ 51 w 253"/>
                <a:gd name="T23" fmla="*/ 53 h 258"/>
                <a:gd name="T24" fmla="*/ 47 w 253"/>
                <a:gd name="T25" fmla="*/ 50 h 258"/>
                <a:gd name="T26" fmla="*/ 46 w 253"/>
                <a:gd name="T27" fmla="*/ 47 h 258"/>
                <a:gd name="T28" fmla="*/ 47 w 253"/>
                <a:gd name="T29" fmla="*/ 46 h 258"/>
                <a:gd name="T30" fmla="*/ 48 w 253"/>
                <a:gd name="T31" fmla="*/ 46 h 258"/>
                <a:gd name="T32" fmla="*/ 50 w 253"/>
                <a:gd name="T33" fmla="*/ 43 h 258"/>
                <a:gd name="T34" fmla="*/ 52 w 253"/>
                <a:gd name="T35" fmla="*/ 42 h 258"/>
                <a:gd name="T36" fmla="*/ 54 w 253"/>
                <a:gd name="T37" fmla="*/ 35 h 258"/>
                <a:gd name="T38" fmla="*/ 52 w 253"/>
                <a:gd name="T39" fmla="*/ 25 h 258"/>
                <a:gd name="T40" fmla="*/ 45 w 253"/>
                <a:gd name="T41" fmla="*/ 15 h 258"/>
                <a:gd name="T42" fmla="*/ 32 w 253"/>
                <a:gd name="T43" fmla="*/ 9 h 258"/>
                <a:gd name="T44" fmla="*/ 20 w 253"/>
                <a:gd name="T45" fmla="*/ 6 h 258"/>
                <a:gd name="T46" fmla="*/ 13 w 253"/>
                <a:gd name="T47" fmla="*/ 4 h 258"/>
                <a:gd name="T48" fmla="*/ 7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5 w 253"/>
                <a:gd name="T55" fmla="*/ 10 h 258"/>
                <a:gd name="T56" fmla="*/ 8 w 253"/>
                <a:gd name="T57" fmla="*/ 18 h 258"/>
                <a:gd name="T58" fmla="*/ 10 w 253"/>
                <a:gd name="T59" fmla="*/ 26 h 258"/>
                <a:gd name="T60" fmla="*/ 12 w 253"/>
                <a:gd name="T61" fmla="*/ 33 h 258"/>
                <a:gd name="T62" fmla="*/ 15 w 253"/>
                <a:gd name="T63" fmla="*/ 43 h 258"/>
                <a:gd name="T64" fmla="*/ 23 w 253"/>
                <a:gd name="T65" fmla="*/ 53 h 258"/>
                <a:gd name="T66" fmla="*/ 35 w 253"/>
                <a:gd name="T67" fmla="*/ 59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6" name="Freeform 267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6 w 26"/>
                <a:gd name="T13" fmla="*/ 4 h 28"/>
                <a:gd name="T14" fmla="*/ 7 w 26"/>
                <a:gd name="T15" fmla="*/ 4 h 28"/>
                <a:gd name="T16" fmla="*/ 7 w 26"/>
                <a:gd name="T17" fmla="*/ 4 h 28"/>
                <a:gd name="T18" fmla="*/ 7 w 26"/>
                <a:gd name="T19" fmla="*/ 5 h 28"/>
                <a:gd name="T20" fmla="*/ 6 w 26"/>
                <a:gd name="T21" fmla="*/ 7 h 28"/>
                <a:gd name="T22" fmla="*/ 4 w 26"/>
                <a:gd name="T23" fmla="*/ 8 h 28"/>
                <a:gd name="T24" fmla="*/ 4 w 26"/>
                <a:gd name="T25" fmla="*/ 9 h 28"/>
                <a:gd name="T26" fmla="*/ 4 w 26"/>
                <a:gd name="T27" fmla="*/ 8 h 28"/>
                <a:gd name="T28" fmla="*/ 4 w 26"/>
                <a:gd name="T29" fmla="*/ 7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7" name="Freeform 268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4 w 29"/>
                <a:gd name="T7" fmla="*/ 2 h 29"/>
                <a:gd name="T8" fmla="*/ 5 w 29"/>
                <a:gd name="T9" fmla="*/ 3 h 29"/>
                <a:gd name="T10" fmla="*/ 6 w 29"/>
                <a:gd name="T11" fmla="*/ 3 h 29"/>
                <a:gd name="T12" fmla="*/ 6 w 29"/>
                <a:gd name="T13" fmla="*/ 3 h 29"/>
                <a:gd name="T14" fmla="*/ 6 w 29"/>
                <a:gd name="T15" fmla="*/ 4 h 29"/>
                <a:gd name="T16" fmla="*/ 5 w 29"/>
                <a:gd name="T17" fmla="*/ 5 h 29"/>
                <a:gd name="T18" fmla="*/ 4 w 29"/>
                <a:gd name="T19" fmla="*/ 6 h 29"/>
                <a:gd name="T20" fmla="*/ 3 w 29"/>
                <a:gd name="T21" fmla="*/ 6 h 29"/>
                <a:gd name="T22" fmla="*/ 3 w 29"/>
                <a:gd name="T23" fmla="*/ 5 h 29"/>
                <a:gd name="T24" fmla="*/ 3 w 29"/>
                <a:gd name="T25" fmla="*/ 4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8" name="Freeform 269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7 w 27"/>
                <a:gd name="T7" fmla="*/ 0 h 29"/>
                <a:gd name="T8" fmla="*/ 11 w 27"/>
                <a:gd name="T9" fmla="*/ 4 h 29"/>
                <a:gd name="T10" fmla="*/ 12 w 27"/>
                <a:gd name="T11" fmla="*/ 7 h 29"/>
                <a:gd name="T12" fmla="*/ 12 w 27"/>
                <a:gd name="T13" fmla="*/ 7 h 29"/>
                <a:gd name="T14" fmla="*/ 11 w 27"/>
                <a:gd name="T15" fmla="*/ 10 h 29"/>
                <a:gd name="T16" fmla="*/ 10 w 27"/>
                <a:gd name="T17" fmla="*/ 12 h 29"/>
                <a:gd name="T18" fmla="*/ 7 w 27"/>
                <a:gd name="T19" fmla="*/ 13 h 29"/>
                <a:gd name="T20" fmla="*/ 6 w 27"/>
                <a:gd name="T21" fmla="*/ 14 h 29"/>
                <a:gd name="T22" fmla="*/ 6 w 27"/>
                <a:gd name="T23" fmla="*/ 14 h 29"/>
                <a:gd name="T24" fmla="*/ 3 w 27"/>
                <a:gd name="T25" fmla="*/ 12 h 29"/>
                <a:gd name="T26" fmla="*/ 1 w 27"/>
                <a:gd name="T27" fmla="*/ 10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9" name="Freeform 270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10 h 27"/>
                <a:gd name="T10" fmla="*/ 4 w 28"/>
                <a:gd name="T11" fmla="*/ 11 h 27"/>
                <a:gd name="T12" fmla="*/ 4 w 28"/>
                <a:gd name="T13" fmla="*/ 12 h 27"/>
                <a:gd name="T14" fmla="*/ 6 w 28"/>
                <a:gd name="T15" fmla="*/ 12 h 27"/>
                <a:gd name="T16" fmla="*/ 8 w 28"/>
                <a:gd name="T17" fmla="*/ 11 h 27"/>
                <a:gd name="T18" fmla="*/ 8 w 28"/>
                <a:gd name="T19" fmla="*/ 10 h 27"/>
                <a:gd name="T20" fmla="*/ 9 w 28"/>
                <a:gd name="T21" fmla="*/ 6 h 27"/>
                <a:gd name="T22" fmla="*/ 9 w 28"/>
                <a:gd name="T23" fmla="*/ 6 h 27"/>
                <a:gd name="T24" fmla="*/ 8 w 28"/>
                <a:gd name="T25" fmla="*/ 6 h 27"/>
                <a:gd name="T26" fmla="*/ 7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0" name="Freeform 271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5 w 24"/>
                <a:gd name="T13" fmla="*/ 1 h 25"/>
                <a:gd name="T14" fmla="*/ 6 w 24"/>
                <a:gd name="T15" fmla="*/ 4 h 25"/>
                <a:gd name="T16" fmla="*/ 6 w 24"/>
                <a:gd name="T17" fmla="*/ 6 h 25"/>
                <a:gd name="T18" fmla="*/ 6 w 24"/>
                <a:gd name="T19" fmla="*/ 6 h 25"/>
                <a:gd name="T20" fmla="*/ 6 w 24"/>
                <a:gd name="T21" fmla="*/ 7 h 25"/>
                <a:gd name="T22" fmla="*/ 5 w 24"/>
                <a:gd name="T23" fmla="*/ 9 h 25"/>
                <a:gd name="T24" fmla="*/ 4 w 24"/>
                <a:gd name="T25" fmla="*/ 10 h 25"/>
                <a:gd name="T26" fmla="*/ 4 w 24"/>
                <a:gd name="T27" fmla="*/ 10 h 25"/>
                <a:gd name="T28" fmla="*/ 4 w 24"/>
                <a:gd name="T29" fmla="*/ 9 h 25"/>
                <a:gd name="T30" fmla="*/ 3 w 24"/>
                <a:gd name="T31" fmla="*/ 7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1" name="Freeform 272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6 h 29"/>
                <a:gd name="T2" fmla="*/ 2 w 22"/>
                <a:gd name="T3" fmla="*/ 6 h 29"/>
                <a:gd name="T4" fmla="*/ 0 w 22"/>
                <a:gd name="T5" fmla="*/ 5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4 w 22"/>
                <a:gd name="T21" fmla="*/ 3 h 29"/>
                <a:gd name="T22" fmla="*/ 4 w 22"/>
                <a:gd name="T23" fmla="*/ 3 h 29"/>
                <a:gd name="T24" fmla="*/ 4 w 22"/>
                <a:gd name="T25" fmla="*/ 3 h 29"/>
                <a:gd name="T26" fmla="*/ 4 w 22"/>
                <a:gd name="T27" fmla="*/ 3 h 29"/>
                <a:gd name="T28" fmla="*/ 3 w 22"/>
                <a:gd name="T29" fmla="*/ 5 h 29"/>
                <a:gd name="T30" fmla="*/ 3 w 22"/>
                <a:gd name="T31" fmla="*/ 6 h 29"/>
                <a:gd name="T32" fmla="*/ 3 w 22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2" name="Freeform 273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6 w 26"/>
                <a:gd name="T11" fmla="*/ 2 h 33"/>
                <a:gd name="T12" fmla="*/ 7 w 26"/>
                <a:gd name="T13" fmla="*/ 3 h 33"/>
                <a:gd name="T14" fmla="*/ 7 w 26"/>
                <a:gd name="T15" fmla="*/ 3 h 33"/>
                <a:gd name="T16" fmla="*/ 7 w 26"/>
                <a:gd name="T17" fmla="*/ 3 h 33"/>
                <a:gd name="T18" fmla="*/ 6 w 26"/>
                <a:gd name="T19" fmla="*/ 3 h 33"/>
                <a:gd name="T20" fmla="*/ 5 w 26"/>
                <a:gd name="T21" fmla="*/ 4 h 33"/>
                <a:gd name="T22" fmla="*/ 4 w 26"/>
                <a:gd name="T23" fmla="*/ 5 h 33"/>
                <a:gd name="T24" fmla="*/ 4 w 26"/>
                <a:gd name="T25" fmla="*/ 5 h 33"/>
                <a:gd name="T26" fmla="*/ 4 w 26"/>
                <a:gd name="T27" fmla="*/ 5 h 33"/>
                <a:gd name="T28" fmla="*/ 1 w 26"/>
                <a:gd name="T29" fmla="*/ 4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3" name="Freeform 274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5 w 26"/>
                <a:gd name="T5" fmla="*/ 2 h 27"/>
                <a:gd name="T6" fmla="*/ 15 w 26"/>
                <a:gd name="T7" fmla="*/ 2 h 27"/>
                <a:gd name="T8" fmla="*/ 14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3 h 27"/>
                <a:gd name="T16" fmla="*/ 9 w 26"/>
                <a:gd name="T17" fmla="*/ 3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4" name="Freeform 275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49 w 216"/>
                <a:gd name="T1" fmla="*/ 3 h 148"/>
                <a:gd name="T2" fmla="*/ 48 w 216"/>
                <a:gd name="T3" fmla="*/ 3 h 148"/>
                <a:gd name="T4" fmla="*/ 47 w 216"/>
                <a:gd name="T5" fmla="*/ 3 h 148"/>
                <a:gd name="T6" fmla="*/ 46 w 216"/>
                <a:gd name="T7" fmla="*/ 3 h 148"/>
                <a:gd name="T8" fmla="*/ 40 w 216"/>
                <a:gd name="T9" fmla="*/ 3 h 148"/>
                <a:gd name="T10" fmla="*/ 30 w 216"/>
                <a:gd name="T11" fmla="*/ 1 h 148"/>
                <a:gd name="T12" fmla="*/ 22 w 216"/>
                <a:gd name="T13" fmla="*/ 1 h 148"/>
                <a:gd name="T14" fmla="*/ 21 w 216"/>
                <a:gd name="T15" fmla="*/ 3 h 148"/>
                <a:gd name="T16" fmla="*/ 27 w 216"/>
                <a:gd name="T17" fmla="*/ 3 h 148"/>
                <a:gd name="T18" fmla="*/ 36 w 216"/>
                <a:gd name="T19" fmla="*/ 3 h 148"/>
                <a:gd name="T20" fmla="*/ 42 w 216"/>
                <a:gd name="T21" fmla="*/ 6 h 148"/>
                <a:gd name="T22" fmla="*/ 41 w 216"/>
                <a:gd name="T23" fmla="*/ 7 h 148"/>
                <a:gd name="T24" fmla="*/ 38 w 216"/>
                <a:gd name="T25" fmla="*/ 9 h 148"/>
                <a:gd name="T26" fmla="*/ 34 w 216"/>
                <a:gd name="T27" fmla="*/ 9 h 148"/>
                <a:gd name="T28" fmla="*/ 26 w 216"/>
                <a:gd name="T29" fmla="*/ 8 h 148"/>
                <a:gd name="T30" fmla="*/ 17 w 216"/>
                <a:gd name="T31" fmla="*/ 7 h 148"/>
                <a:gd name="T32" fmla="*/ 13 w 216"/>
                <a:gd name="T33" fmla="*/ 8 h 148"/>
                <a:gd name="T34" fmla="*/ 16 w 216"/>
                <a:gd name="T35" fmla="*/ 8 h 148"/>
                <a:gd name="T36" fmla="*/ 20 w 216"/>
                <a:gd name="T37" fmla="*/ 8 h 148"/>
                <a:gd name="T38" fmla="*/ 25 w 216"/>
                <a:gd name="T39" fmla="*/ 9 h 148"/>
                <a:gd name="T40" fmla="*/ 31 w 216"/>
                <a:gd name="T41" fmla="*/ 10 h 148"/>
                <a:gd name="T42" fmla="*/ 33 w 216"/>
                <a:gd name="T43" fmla="*/ 12 h 148"/>
                <a:gd name="T44" fmla="*/ 29 w 216"/>
                <a:gd name="T45" fmla="*/ 13 h 148"/>
                <a:gd name="T46" fmla="*/ 25 w 216"/>
                <a:gd name="T47" fmla="*/ 14 h 148"/>
                <a:gd name="T48" fmla="*/ 23 w 216"/>
                <a:gd name="T49" fmla="*/ 14 h 148"/>
                <a:gd name="T50" fmla="*/ 18 w 216"/>
                <a:gd name="T51" fmla="*/ 14 h 148"/>
                <a:gd name="T52" fmla="*/ 15 w 216"/>
                <a:gd name="T53" fmla="*/ 12 h 148"/>
                <a:gd name="T54" fmla="*/ 11 w 216"/>
                <a:gd name="T55" fmla="*/ 12 h 148"/>
                <a:gd name="T56" fmla="*/ 16 w 216"/>
                <a:gd name="T57" fmla="*/ 14 h 148"/>
                <a:gd name="T58" fmla="*/ 18 w 216"/>
                <a:gd name="T59" fmla="*/ 16 h 148"/>
                <a:gd name="T60" fmla="*/ 10 w 216"/>
                <a:gd name="T61" fmla="*/ 19 h 148"/>
                <a:gd name="T62" fmla="*/ 4 w 216"/>
                <a:gd name="T63" fmla="*/ 20 h 148"/>
                <a:gd name="T64" fmla="*/ 0 w 216"/>
                <a:gd name="T65" fmla="*/ 22 h 148"/>
                <a:gd name="T66" fmla="*/ 4 w 216"/>
                <a:gd name="T67" fmla="*/ 22 h 148"/>
                <a:gd name="T68" fmla="*/ 12 w 216"/>
                <a:gd name="T69" fmla="*/ 20 h 148"/>
                <a:gd name="T70" fmla="*/ 20 w 216"/>
                <a:gd name="T71" fmla="*/ 18 h 148"/>
                <a:gd name="T72" fmla="*/ 20 w 216"/>
                <a:gd name="T73" fmla="*/ 23 h 148"/>
                <a:gd name="T74" fmla="*/ 17 w 216"/>
                <a:gd name="T75" fmla="*/ 30 h 148"/>
                <a:gd name="T76" fmla="*/ 18 w 216"/>
                <a:gd name="T77" fmla="*/ 29 h 148"/>
                <a:gd name="T78" fmla="*/ 24 w 216"/>
                <a:gd name="T79" fmla="*/ 20 h 148"/>
                <a:gd name="T80" fmla="*/ 27 w 216"/>
                <a:gd name="T81" fmla="*/ 16 h 148"/>
                <a:gd name="T82" fmla="*/ 32 w 216"/>
                <a:gd name="T83" fmla="*/ 15 h 148"/>
                <a:gd name="T84" fmla="*/ 35 w 216"/>
                <a:gd name="T85" fmla="*/ 14 h 148"/>
                <a:gd name="T86" fmla="*/ 35 w 216"/>
                <a:gd name="T87" fmla="*/ 23 h 148"/>
                <a:gd name="T88" fmla="*/ 34 w 216"/>
                <a:gd name="T89" fmla="*/ 27 h 148"/>
                <a:gd name="T90" fmla="*/ 36 w 216"/>
                <a:gd name="T91" fmla="*/ 23 h 148"/>
                <a:gd name="T92" fmla="*/ 39 w 216"/>
                <a:gd name="T93" fmla="*/ 12 h 148"/>
                <a:gd name="T94" fmla="*/ 44 w 216"/>
                <a:gd name="T95" fmla="*/ 8 h 148"/>
                <a:gd name="T96" fmla="*/ 46 w 216"/>
                <a:gd name="T97" fmla="*/ 7 h 148"/>
                <a:gd name="T98" fmla="*/ 46 w 216"/>
                <a:gd name="T99" fmla="*/ 10 h 148"/>
                <a:gd name="T100" fmla="*/ 46 w 216"/>
                <a:gd name="T101" fmla="*/ 21 h 148"/>
                <a:gd name="T102" fmla="*/ 49 w 216"/>
                <a:gd name="T103" fmla="*/ 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5" name="Freeform 276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38 w 173"/>
                <a:gd name="T1" fmla="*/ 36 h 165"/>
                <a:gd name="T2" fmla="*/ 39 w 173"/>
                <a:gd name="T3" fmla="*/ 35 h 165"/>
                <a:gd name="T4" fmla="*/ 38 w 173"/>
                <a:gd name="T5" fmla="*/ 33 h 165"/>
                <a:gd name="T6" fmla="*/ 34 w 173"/>
                <a:gd name="T7" fmla="*/ 30 h 165"/>
                <a:gd name="T8" fmla="*/ 34 w 173"/>
                <a:gd name="T9" fmla="*/ 26 h 165"/>
                <a:gd name="T10" fmla="*/ 33 w 173"/>
                <a:gd name="T11" fmla="*/ 17 h 165"/>
                <a:gd name="T12" fmla="*/ 31 w 173"/>
                <a:gd name="T13" fmla="*/ 13 h 165"/>
                <a:gd name="T14" fmla="*/ 30 w 173"/>
                <a:gd name="T15" fmla="*/ 13 h 165"/>
                <a:gd name="T16" fmla="*/ 31 w 173"/>
                <a:gd name="T17" fmla="*/ 17 h 165"/>
                <a:gd name="T18" fmla="*/ 31 w 173"/>
                <a:gd name="T19" fmla="*/ 24 h 165"/>
                <a:gd name="T20" fmla="*/ 30 w 173"/>
                <a:gd name="T21" fmla="*/ 26 h 165"/>
                <a:gd name="T22" fmla="*/ 29 w 173"/>
                <a:gd name="T23" fmla="*/ 25 h 165"/>
                <a:gd name="T24" fmla="*/ 26 w 173"/>
                <a:gd name="T25" fmla="*/ 23 h 165"/>
                <a:gd name="T26" fmla="*/ 24 w 173"/>
                <a:gd name="T27" fmla="*/ 22 h 165"/>
                <a:gd name="T28" fmla="*/ 23 w 173"/>
                <a:gd name="T29" fmla="*/ 18 h 165"/>
                <a:gd name="T30" fmla="*/ 21 w 173"/>
                <a:gd name="T31" fmla="*/ 11 h 165"/>
                <a:gd name="T32" fmla="*/ 21 w 173"/>
                <a:gd name="T33" fmla="*/ 7 h 165"/>
                <a:gd name="T34" fmla="*/ 20 w 173"/>
                <a:gd name="T35" fmla="*/ 3 h 165"/>
                <a:gd name="T36" fmla="*/ 19 w 173"/>
                <a:gd name="T37" fmla="*/ 3 h 165"/>
                <a:gd name="T38" fmla="*/ 19 w 173"/>
                <a:gd name="T39" fmla="*/ 3 h 165"/>
                <a:gd name="T40" fmla="*/ 20 w 173"/>
                <a:gd name="T41" fmla="*/ 6 h 165"/>
                <a:gd name="T42" fmla="*/ 19 w 173"/>
                <a:gd name="T43" fmla="*/ 9 h 165"/>
                <a:gd name="T44" fmla="*/ 18 w 173"/>
                <a:gd name="T45" fmla="*/ 11 h 165"/>
                <a:gd name="T46" fmla="*/ 20 w 173"/>
                <a:gd name="T47" fmla="*/ 17 h 165"/>
                <a:gd name="T48" fmla="*/ 17 w 173"/>
                <a:gd name="T49" fmla="*/ 17 h 165"/>
                <a:gd name="T50" fmla="*/ 11 w 173"/>
                <a:gd name="T51" fmla="*/ 10 h 165"/>
                <a:gd name="T52" fmla="*/ 6 w 173"/>
                <a:gd name="T53" fmla="*/ 4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5 h 165"/>
                <a:gd name="T60" fmla="*/ 7 w 173"/>
                <a:gd name="T61" fmla="*/ 9 h 165"/>
                <a:gd name="T62" fmla="*/ 9 w 173"/>
                <a:gd name="T63" fmla="*/ 12 h 165"/>
                <a:gd name="T64" fmla="*/ 10 w 173"/>
                <a:gd name="T65" fmla="*/ 14 h 165"/>
                <a:gd name="T66" fmla="*/ 12 w 173"/>
                <a:gd name="T67" fmla="*/ 16 h 165"/>
                <a:gd name="T68" fmla="*/ 15 w 173"/>
                <a:gd name="T69" fmla="*/ 18 h 165"/>
                <a:gd name="T70" fmla="*/ 17 w 173"/>
                <a:gd name="T71" fmla="*/ 20 h 165"/>
                <a:gd name="T72" fmla="*/ 17 w 173"/>
                <a:gd name="T73" fmla="*/ 21 h 165"/>
                <a:gd name="T74" fmla="*/ 15 w 173"/>
                <a:gd name="T75" fmla="*/ 21 h 165"/>
                <a:gd name="T76" fmla="*/ 12 w 173"/>
                <a:gd name="T77" fmla="*/ 20 h 165"/>
                <a:gd name="T78" fmla="*/ 10 w 173"/>
                <a:gd name="T79" fmla="*/ 20 h 165"/>
                <a:gd name="T80" fmla="*/ 8 w 173"/>
                <a:gd name="T81" fmla="*/ 18 h 165"/>
                <a:gd name="T82" fmla="*/ 7 w 173"/>
                <a:gd name="T83" fmla="*/ 18 h 165"/>
                <a:gd name="T84" fmla="*/ 8 w 173"/>
                <a:gd name="T85" fmla="*/ 20 h 165"/>
                <a:gd name="T86" fmla="*/ 11 w 173"/>
                <a:gd name="T87" fmla="*/ 22 h 165"/>
                <a:gd name="T88" fmla="*/ 16 w 173"/>
                <a:gd name="T89" fmla="*/ 24 h 165"/>
                <a:gd name="T90" fmla="*/ 20 w 173"/>
                <a:gd name="T91" fmla="*/ 25 h 165"/>
                <a:gd name="T92" fmla="*/ 23 w 173"/>
                <a:gd name="T93" fmla="*/ 25 h 165"/>
                <a:gd name="T94" fmla="*/ 26 w 173"/>
                <a:gd name="T95" fmla="*/ 26 h 165"/>
                <a:gd name="T96" fmla="*/ 28 w 173"/>
                <a:gd name="T97" fmla="*/ 28 h 165"/>
                <a:gd name="T98" fmla="*/ 30 w 173"/>
                <a:gd name="T99" fmla="*/ 30 h 165"/>
                <a:gd name="T100" fmla="*/ 29 w 173"/>
                <a:gd name="T101" fmla="*/ 31 h 165"/>
                <a:gd name="T102" fmla="*/ 26 w 173"/>
                <a:gd name="T103" fmla="*/ 31 h 165"/>
                <a:gd name="T104" fmla="*/ 23 w 173"/>
                <a:gd name="T105" fmla="*/ 32 h 165"/>
                <a:gd name="T106" fmla="*/ 20 w 173"/>
                <a:gd name="T107" fmla="*/ 32 h 165"/>
                <a:gd name="T108" fmla="*/ 17 w 173"/>
                <a:gd name="T109" fmla="*/ 32 h 165"/>
                <a:gd name="T110" fmla="*/ 16 w 173"/>
                <a:gd name="T111" fmla="*/ 33 h 165"/>
                <a:gd name="T112" fmla="*/ 20 w 173"/>
                <a:gd name="T113" fmla="*/ 33 h 165"/>
                <a:gd name="T114" fmla="*/ 25 w 173"/>
                <a:gd name="T115" fmla="*/ 34 h 165"/>
                <a:gd name="T116" fmla="*/ 29 w 173"/>
                <a:gd name="T117" fmla="*/ 33 h 165"/>
                <a:gd name="T118" fmla="*/ 33 w 173"/>
                <a:gd name="T119" fmla="*/ 33 h 165"/>
                <a:gd name="T120" fmla="*/ 34 w 173"/>
                <a:gd name="T121" fmla="*/ 33 h 165"/>
                <a:gd name="T122" fmla="*/ 37 w 173"/>
                <a:gd name="T123" fmla="*/ 36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6" name="Freeform 277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4 w 107"/>
                <a:gd name="T1" fmla="*/ 47 h 250"/>
                <a:gd name="T2" fmla="*/ 5 w 107"/>
                <a:gd name="T3" fmla="*/ 46 h 250"/>
                <a:gd name="T4" fmla="*/ 7 w 107"/>
                <a:gd name="T5" fmla="*/ 46 h 250"/>
                <a:gd name="T6" fmla="*/ 8 w 107"/>
                <a:gd name="T7" fmla="*/ 41 h 250"/>
                <a:gd name="T8" fmla="*/ 4 w 107"/>
                <a:gd name="T9" fmla="*/ 33 h 250"/>
                <a:gd name="T10" fmla="*/ 1 w 107"/>
                <a:gd name="T11" fmla="*/ 24 h 250"/>
                <a:gd name="T12" fmla="*/ 4 w 107"/>
                <a:gd name="T13" fmla="*/ 24 h 250"/>
                <a:gd name="T14" fmla="*/ 7 w 107"/>
                <a:gd name="T15" fmla="*/ 34 h 250"/>
                <a:gd name="T16" fmla="*/ 11 w 107"/>
                <a:gd name="T17" fmla="*/ 27 h 250"/>
                <a:gd name="T18" fmla="*/ 11 w 107"/>
                <a:gd name="T19" fmla="*/ 16 h 250"/>
                <a:gd name="T20" fmla="*/ 11 w 107"/>
                <a:gd name="T21" fmla="*/ 7 h 250"/>
                <a:gd name="T22" fmla="*/ 12 w 107"/>
                <a:gd name="T23" fmla="*/ 8 h 250"/>
                <a:gd name="T24" fmla="*/ 12 w 107"/>
                <a:gd name="T25" fmla="*/ 13 h 250"/>
                <a:gd name="T26" fmla="*/ 16 w 107"/>
                <a:gd name="T27" fmla="*/ 13 h 250"/>
                <a:gd name="T28" fmla="*/ 22 w 107"/>
                <a:gd name="T29" fmla="*/ 2 h 250"/>
                <a:gd name="T30" fmla="*/ 22 w 107"/>
                <a:gd name="T31" fmla="*/ 4 h 250"/>
                <a:gd name="T32" fmla="*/ 19 w 107"/>
                <a:gd name="T33" fmla="*/ 9 h 250"/>
                <a:gd name="T34" fmla="*/ 18 w 107"/>
                <a:gd name="T35" fmla="*/ 16 h 250"/>
                <a:gd name="T36" fmla="*/ 25 w 107"/>
                <a:gd name="T37" fmla="*/ 14 h 250"/>
                <a:gd name="T38" fmla="*/ 25 w 107"/>
                <a:gd name="T39" fmla="*/ 14 h 250"/>
                <a:gd name="T40" fmla="*/ 22 w 107"/>
                <a:gd name="T41" fmla="*/ 16 h 250"/>
                <a:gd name="T42" fmla="*/ 19 w 107"/>
                <a:gd name="T43" fmla="*/ 18 h 250"/>
                <a:gd name="T44" fmla="*/ 16 w 107"/>
                <a:gd name="T45" fmla="*/ 20 h 250"/>
                <a:gd name="T46" fmla="*/ 12 w 107"/>
                <a:gd name="T47" fmla="*/ 34 h 250"/>
                <a:gd name="T48" fmla="*/ 16 w 107"/>
                <a:gd name="T49" fmla="*/ 35 h 250"/>
                <a:gd name="T50" fmla="*/ 22 w 107"/>
                <a:gd name="T51" fmla="*/ 35 h 250"/>
                <a:gd name="T52" fmla="*/ 26 w 107"/>
                <a:gd name="T53" fmla="*/ 34 h 250"/>
                <a:gd name="T54" fmla="*/ 28 w 107"/>
                <a:gd name="T55" fmla="*/ 33 h 250"/>
                <a:gd name="T56" fmla="*/ 25 w 107"/>
                <a:gd name="T57" fmla="*/ 35 h 250"/>
                <a:gd name="T58" fmla="*/ 18 w 107"/>
                <a:gd name="T59" fmla="*/ 39 h 250"/>
                <a:gd name="T60" fmla="*/ 12 w 107"/>
                <a:gd name="T61" fmla="*/ 40 h 250"/>
                <a:gd name="T62" fmla="*/ 10 w 107"/>
                <a:gd name="T63" fmla="*/ 46 h 250"/>
                <a:gd name="T64" fmla="*/ 12 w 107"/>
                <a:gd name="T65" fmla="*/ 47 h 250"/>
                <a:gd name="T66" fmla="*/ 18 w 107"/>
                <a:gd name="T67" fmla="*/ 46 h 250"/>
                <a:gd name="T68" fmla="*/ 22 w 107"/>
                <a:gd name="T69" fmla="*/ 45 h 250"/>
                <a:gd name="T70" fmla="*/ 26 w 107"/>
                <a:gd name="T71" fmla="*/ 43 h 250"/>
                <a:gd name="T72" fmla="*/ 28 w 107"/>
                <a:gd name="T73" fmla="*/ 40 h 250"/>
                <a:gd name="T74" fmla="*/ 28 w 107"/>
                <a:gd name="T75" fmla="*/ 44 h 250"/>
                <a:gd name="T76" fmla="*/ 22 w 107"/>
                <a:gd name="T77" fmla="*/ 48 h 250"/>
                <a:gd name="T78" fmla="*/ 20 w 107"/>
                <a:gd name="T79" fmla="*/ 53 h 250"/>
                <a:gd name="T80" fmla="*/ 18 w 107"/>
                <a:gd name="T81" fmla="*/ 52 h 250"/>
                <a:gd name="T82" fmla="*/ 16 w 107"/>
                <a:gd name="T83" fmla="*/ 48 h 250"/>
                <a:gd name="T84" fmla="*/ 8 w 107"/>
                <a:gd name="T85" fmla="*/ 49 h 250"/>
                <a:gd name="T86" fmla="*/ 6 w 107"/>
                <a:gd name="T87" fmla="*/ 53 h 250"/>
                <a:gd name="T88" fmla="*/ 4 w 107"/>
                <a:gd name="T89" fmla="*/ 57 h 250"/>
                <a:gd name="T90" fmla="*/ 4 w 107"/>
                <a:gd name="T91" fmla="*/ 57 h 250"/>
                <a:gd name="T92" fmla="*/ 4 w 107"/>
                <a:gd name="T93" fmla="*/ 52 h 250"/>
                <a:gd name="T94" fmla="*/ 4 w 107"/>
                <a:gd name="T95" fmla="*/ 5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7" name="Freeform 278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 w 20"/>
                <a:gd name="T1" fmla="*/ 5 h 33"/>
                <a:gd name="T2" fmla="*/ 2 w 20"/>
                <a:gd name="T3" fmla="*/ 5 h 33"/>
                <a:gd name="T4" fmla="*/ 2 w 20"/>
                <a:gd name="T5" fmla="*/ 5 h 33"/>
                <a:gd name="T6" fmla="*/ 2 w 20"/>
                <a:gd name="T7" fmla="*/ 5 h 33"/>
                <a:gd name="T8" fmla="*/ 2 w 20"/>
                <a:gd name="T9" fmla="*/ 5 h 33"/>
                <a:gd name="T10" fmla="*/ 2 w 20"/>
                <a:gd name="T11" fmla="*/ 4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4 h 33"/>
                <a:gd name="T32" fmla="*/ 2 w 2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8" name="Freeform 279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8 w 341"/>
                <a:gd name="T1" fmla="*/ 32 h 208"/>
                <a:gd name="T2" fmla="*/ 15 w 341"/>
                <a:gd name="T3" fmla="*/ 28 h 208"/>
                <a:gd name="T4" fmla="*/ 19 w 341"/>
                <a:gd name="T5" fmla="*/ 17 h 208"/>
                <a:gd name="T6" fmla="*/ 25 w 341"/>
                <a:gd name="T7" fmla="*/ 9 h 208"/>
                <a:gd name="T8" fmla="*/ 33 w 341"/>
                <a:gd name="T9" fmla="*/ 3 h 208"/>
                <a:gd name="T10" fmla="*/ 34 w 341"/>
                <a:gd name="T11" fmla="*/ 3 h 208"/>
                <a:gd name="T12" fmla="*/ 30 w 341"/>
                <a:gd name="T13" fmla="*/ 6 h 208"/>
                <a:gd name="T14" fmla="*/ 23 w 341"/>
                <a:gd name="T15" fmla="*/ 15 h 208"/>
                <a:gd name="T16" fmla="*/ 20 w 341"/>
                <a:gd name="T17" fmla="*/ 22 h 208"/>
                <a:gd name="T18" fmla="*/ 21 w 341"/>
                <a:gd name="T19" fmla="*/ 24 h 208"/>
                <a:gd name="T20" fmla="*/ 26 w 341"/>
                <a:gd name="T21" fmla="*/ 21 h 208"/>
                <a:gd name="T22" fmla="*/ 31 w 341"/>
                <a:gd name="T23" fmla="*/ 17 h 208"/>
                <a:gd name="T24" fmla="*/ 39 w 341"/>
                <a:gd name="T25" fmla="*/ 9 h 208"/>
                <a:gd name="T26" fmla="*/ 51 w 341"/>
                <a:gd name="T27" fmla="*/ 3 h 208"/>
                <a:gd name="T28" fmla="*/ 55 w 341"/>
                <a:gd name="T29" fmla="*/ 3 h 208"/>
                <a:gd name="T30" fmla="*/ 45 w 341"/>
                <a:gd name="T31" fmla="*/ 8 h 208"/>
                <a:gd name="T32" fmla="*/ 37 w 341"/>
                <a:gd name="T33" fmla="*/ 17 h 208"/>
                <a:gd name="T34" fmla="*/ 38 w 341"/>
                <a:gd name="T35" fmla="*/ 18 h 208"/>
                <a:gd name="T36" fmla="*/ 43 w 341"/>
                <a:gd name="T37" fmla="*/ 17 h 208"/>
                <a:gd name="T38" fmla="*/ 48 w 341"/>
                <a:gd name="T39" fmla="*/ 17 h 208"/>
                <a:gd name="T40" fmla="*/ 55 w 341"/>
                <a:gd name="T41" fmla="*/ 11 h 208"/>
                <a:gd name="T42" fmla="*/ 66 w 341"/>
                <a:gd name="T43" fmla="*/ 7 h 208"/>
                <a:gd name="T44" fmla="*/ 70 w 341"/>
                <a:gd name="T45" fmla="*/ 7 h 208"/>
                <a:gd name="T46" fmla="*/ 61 w 341"/>
                <a:gd name="T47" fmla="*/ 10 h 208"/>
                <a:gd name="T48" fmla="*/ 54 w 341"/>
                <a:gd name="T49" fmla="*/ 16 h 208"/>
                <a:gd name="T50" fmla="*/ 62 w 341"/>
                <a:gd name="T51" fmla="*/ 17 h 208"/>
                <a:gd name="T52" fmla="*/ 72 w 341"/>
                <a:gd name="T53" fmla="*/ 15 h 208"/>
                <a:gd name="T54" fmla="*/ 76 w 341"/>
                <a:gd name="T55" fmla="*/ 13 h 208"/>
                <a:gd name="T56" fmla="*/ 71 w 341"/>
                <a:gd name="T57" fmla="*/ 17 h 208"/>
                <a:gd name="T58" fmla="*/ 58 w 341"/>
                <a:gd name="T59" fmla="*/ 20 h 208"/>
                <a:gd name="T60" fmla="*/ 58 w 341"/>
                <a:gd name="T61" fmla="*/ 24 h 208"/>
                <a:gd name="T62" fmla="*/ 66 w 341"/>
                <a:gd name="T63" fmla="*/ 28 h 208"/>
                <a:gd name="T64" fmla="*/ 71 w 341"/>
                <a:gd name="T65" fmla="*/ 30 h 208"/>
                <a:gd name="T66" fmla="*/ 62 w 341"/>
                <a:gd name="T67" fmla="*/ 28 h 208"/>
                <a:gd name="T68" fmla="*/ 51 w 341"/>
                <a:gd name="T69" fmla="*/ 23 h 208"/>
                <a:gd name="T70" fmla="*/ 45 w 341"/>
                <a:gd name="T71" fmla="*/ 22 h 208"/>
                <a:gd name="T72" fmla="*/ 39 w 341"/>
                <a:gd name="T73" fmla="*/ 22 h 208"/>
                <a:gd name="T74" fmla="*/ 41 w 341"/>
                <a:gd name="T75" fmla="*/ 26 h 208"/>
                <a:gd name="T76" fmla="*/ 48 w 341"/>
                <a:gd name="T77" fmla="*/ 32 h 208"/>
                <a:gd name="T78" fmla="*/ 55 w 341"/>
                <a:gd name="T79" fmla="*/ 36 h 208"/>
                <a:gd name="T80" fmla="*/ 58 w 341"/>
                <a:gd name="T81" fmla="*/ 38 h 208"/>
                <a:gd name="T82" fmla="*/ 47 w 341"/>
                <a:gd name="T83" fmla="*/ 33 h 208"/>
                <a:gd name="T84" fmla="*/ 37 w 341"/>
                <a:gd name="T85" fmla="*/ 26 h 208"/>
                <a:gd name="T86" fmla="*/ 31 w 341"/>
                <a:gd name="T87" fmla="*/ 25 h 208"/>
                <a:gd name="T88" fmla="*/ 26 w 341"/>
                <a:gd name="T89" fmla="*/ 26 h 208"/>
                <a:gd name="T90" fmla="*/ 21 w 341"/>
                <a:gd name="T91" fmla="*/ 29 h 208"/>
                <a:gd name="T92" fmla="*/ 21 w 341"/>
                <a:gd name="T93" fmla="*/ 31 h 208"/>
                <a:gd name="T94" fmla="*/ 28 w 341"/>
                <a:gd name="T95" fmla="*/ 37 h 208"/>
                <a:gd name="T96" fmla="*/ 39 w 341"/>
                <a:gd name="T97" fmla="*/ 43 h 208"/>
                <a:gd name="T98" fmla="*/ 39 w 341"/>
                <a:gd name="T99" fmla="*/ 45 h 208"/>
                <a:gd name="T100" fmla="*/ 30 w 341"/>
                <a:gd name="T101" fmla="*/ 39 h 208"/>
                <a:gd name="T102" fmla="*/ 19 w 341"/>
                <a:gd name="T103" fmla="*/ 33 h 208"/>
                <a:gd name="T104" fmla="*/ 12 w 341"/>
                <a:gd name="T105" fmla="*/ 33 h 208"/>
                <a:gd name="T106" fmla="*/ 3 w 341"/>
                <a:gd name="T107" fmla="*/ 37 h 208"/>
                <a:gd name="T108" fmla="*/ 3 w 341"/>
                <a:gd name="T109" fmla="*/ 37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9" name="Freeform 280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3 w 246"/>
                <a:gd name="T1" fmla="*/ 4 h 205"/>
                <a:gd name="T2" fmla="*/ 8 w 246"/>
                <a:gd name="T3" fmla="*/ 5 h 205"/>
                <a:gd name="T4" fmla="*/ 10 w 246"/>
                <a:gd name="T5" fmla="*/ 6 h 205"/>
                <a:gd name="T6" fmla="*/ 21 w 246"/>
                <a:gd name="T7" fmla="*/ 4 h 205"/>
                <a:gd name="T8" fmla="*/ 33 w 246"/>
                <a:gd name="T9" fmla="*/ 4 h 205"/>
                <a:gd name="T10" fmla="*/ 39 w 246"/>
                <a:gd name="T11" fmla="*/ 5 h 205"/>
                <a:gd name="T12" fmla="*/ 34 w 246"/>
                <a:gd name="T13" fmla="*/ 5 h 205"/>
                <a:gd name="T14" fmla="*/ 27 w 246"/>
                <a:gd name="T15" fmla="*/ 6 h 205"/>
                <a:gd name="T16" fmla="*/ 17 w 246"/>
                <a:gd name="T17" fmla="*/ 8 h 205"/>
                <a:gd name="T18" fmla="*/ 15 w 246"/>
                <a:gd name="T19" fmla="*/ 10 h 205"/>
                <a:gd name="T20" fmla="*/ 20 w 246"/>
                <a:gd name="T21" fmla="*/ 11 h 205"/>
                <a:gd name="T22" fmla="*/ 24 w 246"/>
                <a:gd name="T23" fmla="*/ 14 h 205"/>
                <a:gd name="T24" fmla="*/ 31 w 246"/>
                <a:gd name="T25" fmla="*/ 14 h 205"/>
                <a:gd name="T26" fmla="*/ 44 w 246"/>
                <a:gd name="T27" fmla="*/ 15 h 205"/>
                <a:gd name="T28" fmla="*/ 51 w 246"/>
                <a:gd name="T29" fmla="*/ 18 h 205"/>
                <a:gd name="T30" fmla="*/ 52 w 246"/>
                <a:gd name="T31" fmla="*/ 20 h 205"/>
                <a:gd name="T32" fmla="*/ 45 w 246"/>
                <a:gd name="T33" fmla="*/ 18 h 205"/>
                <a:gd name="T34" fmla="*/ 35 w 246"/>
                <a:gd name="T35" fmla="*/ 17 h 205"/>
                <a:gd name="T36" fmla="*/ 28 w 246"/>
                <a:gd name="T37" fmla="*/ 17 h 205"/>
                <a:gd name="T38" fmla="*/ 34 w 246"/>
                <a:gd name="T39" fmla="*/ 22 h 205"/>
                <a:gd name="T40" fmla="*/ 39 w 246"/>
                <a:gd name="T41" fmla="*/ 23 h 205"/>
                <a:gd name="T42" fmla="*/ 51 w 246"/>
                <a:gd name="T43" fmla="*/ 26 h 205"/>
                <a:gd name="T44" fmla="*/ 56 w 246"/>
                <a:gd name="T45" fmla="*/ 34 h 205"/>
                <a:gd name="T46" fmla="*/ 51 w 246"/>
                <a:gd name="T47" fmla="*/ 30 h 205"/>
                <a:gd name="T48" fmla="*/ 45 w 246"/>
                <a:gd name="T49" fmla="*/ 26 h 205"/>
                <a:gd name="T50" fmla="*/ 42 w 246"/>
                <a:gd name="T51" fmla="*/ 30 h 205"/>
                <a:gd name="T52" fmla="*/ 49 w 246"/>
                <a:gd name="T53" fmla="*/ 38 h 205"/>
                <a:gd name="T54" fmla="*/ 53 w 246"/>
                <a:gd name="T55" fmla="*/ 44 h 205"/>
                <a:gd name="T56" fmla="*/ 55 w 246"/>
                <a:gd name="T57" fmla="*/ 49 h 205"/>
                <a:gd name="T58" fmla="*/ 55 w 246"/>
                <a:gd name="T59" fmla="*/ 50 h 205"/>
                <a:gd name="T60" fmla="*/ 46 w 246"/>
                <a:gd name="T61" fmla="*/ 39 h 205"/>
                <a:gd name="T62" fmla="*/ 39 w 246"/>
                <a:gd name="T63" fmla="*/ 30 h 205"/>
                <a:gd name="T64" fmla="*/ 36 w 246"/>
                <a:gd name="T65" fmla="*/ 30 h 205"/>
                <a:gd name="T66" fmla="*/ 38 w 246"/>
                <a:gd name="T67" fmla="*/ 34 h 205"/>
                <a:gd name="T68" fmla="*/ 41 w 246"/>
                <a:gd name="T69" fmla="*/ 46 h 205"/>
                <a:gd name="T70" fmla="*/ 39 w 246"/>
                <a:gd name="T71" fmla="*/ 47 h 205"/>
                <a:gd name="T72" fmla="*/ 35 w 246"/>
                <a:gd name="T73" fmla="*/ 36 h 205"/>
                <a:gd name="T74" fmla="*/ 32 w 246"/>
                <a:gd name="T75" fmla="*/ 24 h 205"/>
                <a:gd name="T76" fmla="*/ 28 w 246"/>
                <a:gd name="T77" fmla="*/ 20 h 205"/>
                <a:gd name="T78" fmla="*/ 24 w 246"/>
                <a:gd name="T79" fmla="*/ 19 h 205"/>
                <a:gd name="T80" fmla="*/ 23 w 246"/>
                <a:gd name="T81" fmla="*/ 18 h 205"/>
                <a:gd name="T82" fmla="*/ 23 w 246"/>
                <a:gd name="T83" fmla="*/ 23 h 205"/>
                <a:gd name="T84" fmla="*/ 28 w 246"/>
                <a:gd name="T85" fmla="*/ 40 h 205"/>
                <a:gd name="T86" fmla="*/ 28 w 246"/>
                <a:gd name="T87" fmla="*/ 43 h 205"/>
                <a:gd name="T88" fmla="*/ 25 w 246"/>
                <a:gd name="T89" fmla="*/ 38 h 205"/>
                <a:gd name="T90" fmla="*/ 21 w 246"/>
                <a:gd name="T91" fmla="*/ 28 h 205"/>
                <a:gd name="T92" fmla="*/ 20 w 246"/>
                <a:gd name="T93" fmla="*/ 16 h 205"/>
                <a:gd name="T94" fmla="*/ 17 w 246"/>
                <a:gd name="T95" fmla="*/ 14 h 205"/>
                <a:gd name="T96" fmla="*/ 13 w 246"/>
                <a:gd name="T97" fmla="*/ 11 h 205"/>
                <a:gd name="T98" fmla="*/ 10 w 246"/>
                <a:gd name="T99" fmla="*/ 13 h 205"/>
                <a:gd name="T100" fmla="*/ 12 w 246"/>
                <a:gd name="T101" fmla="*/ 23 h 205"/>
                <a:gd name="T102" fmla="*/ 14 w 246"/>
                <a:gd name="T103" fmla="*/ 34 h 205"/>
                <a:gd name="T104" fmla="*/ 14 w 246"/>
                <a:gd name="T105" fmla="*/ 38 h 205"/>
                <a:gd name="T106" fmla="*/ 11 w 246"/>
                <a:gd name="T107" fmla="*/ 30 h 205"/>
                <a:gd name="T108" fmla="*/ 8 w 246"/>
                <a:gd name="T109" fmla="*/ 10 h 205"/>
                <a:gd name="T110" fmla="*/ 3 w 246"/>
                <a:gd name="T111" fmla="*/ 5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0" name="Freeform 281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18 w 170"/>
                <a:gd name="T1" fmla="*/ 2 h 282"/>
                <a:gd name="T2" fmla="*/ 18 w 170"/>
                <a:gd name="T3" fmla="*/ 9 h 282"/>
                <a:gd name="T4" fmla="*/ 20 w 170"/>
                <a:gd name="T5" fmla="*/ 11 h 282"/>
                <a:gd name="T6" fmla="*/ 23 w 170"/>
                <a:gd name="T7" fmla="*/ 13 h 282"/>
                <a:gd name="T8" fmla="*/ 27 w 170"/>
                <a:gd name="T9" fmla="*/ 16 h 282"/>
                <a:gd name="T10" fmla="*/ 31 w 170"/>
                <a:gd name="T11" fmla="*/ 21 h 282"/>
                <a:gd name="T12" fmla="*/ 35 w 170"/>
                <a:gd name="T13" fmla="*/ 30 h 282"/>
                <a:gd name="T14" fmla="*/ 39 w 170"/>
                <a:gd name="T15" fmla="*/ 35 h 282"/>
                <a:gd name="T16" fmla="*/ 40 w 170"/>
                <a:gd name="T17" fmla="*/ 38 h 282"/>
                <a:gd name="T18" fmla="*/ 39 w 170"/>
                <a:gd name="T19" fmla="*/ 38 h 282"/>
                <a:gd name="T20" fmla="*/ 37 w 170"/>
                <a:gd name="T21" fmla="*/ 35 h 282"/>
                <a:gd name="T22" fmla="*/ 35 w 170"/>
                <a:gd name="T23" fmla="*/ 31 h 282"/>
                <a:gd name="T24" fmla="*/ 31 w 170"/>
                <a:gd name="T25" fmla="*/ 25 h 282"/>
                <a:gd name="T26" fmla="*/ 27 w 170"/>
                <a:gd name="T27" fmla="*/ 21 h 282"/>
                <a:gd name="T28" fmla="*/ 25 w 170"/>
                <a:gd name="T29" fmla="*/ 18 h 282"/>
                <a:gd name="T30" fmla="*/ 22 w 170"/>
                <a:gd name="T31" fmla="*/ 16 h 282"/>
                <a:gd name="T32" fmla="*/ 21 w 170"/>
                <a:gd name="T33" fmla="*/ 19 h 282"/>
                <a:gd name="T34" fmla="*/ 21 w 170"/>
                <a:gd name="T35" fmla="*/ 27 h 282"/>
                <a:gd name="T36" fmla="*/ 24 w 170"/>
                <a:gd name="T37" fmla="*/ 31 h 282"/>
                <a:gd name="T38" fmla="*/ 28 w 170"/>
                <a:gd name="T39" fmla="*/ 35 h 282"/>
                <a:gd name="T40" fmla="*/ 34 w 170"/>
                <a:gd name="T41" fmla="*/ 40 h 282"/>
                <a:gd name="T42" fmla="*/ 37 w 170"/>
                <a:gd name="T43" fmla="*/ 48 h 282"/>
                <a:gd name="T44" fmla="*/ 37 w 170"/>
                <a:gd name="T45" fmla="*/ 54 h 282"/>
                <a:gd name="T46" fmla="*/ 35 w 170"/>
                <a:gd name="T47" fmla="*/ 52 h 282"/>
                <a:gd name="T48" fmla="*/ 33 w 170"/>
                <a:gd name="T49" fmla="*/ 46 h 282"/>
                <a:gd name="T50" fmla="*/ 30 w 170"/>
                <a:gd name="T51" fmla="*/ 40 h 282"/>
                <a:gd name="T52" fmla="*/ 27 w 170"/>
                <a:gd name="T53" fmla="*/ 37 h 282"/>
                <a:gd name="T54" fmla="*/ 24 w 170"/>
                <a:gd name="T55" fmla="*/ 35 h 282"/>
                <a:gd name="T56" fmla="*/ 24 w 170"/>
                <a:gd name="T57" fmla="*/ 40 h 282"/>
                <a:gd name="T58" fmla="*/ 26 w 170"/>
                <a:gd name="T59" fmla="*/ 57 h 282"/>
                <a:gd name="T60" fmla="*/ 26 w 170"/>
                <a:gd name="T61" fmla="*/ 65 h 282"/>
                <a:gd name="T62" fmla="*/ 25 w 170"/>
                <a:gd name="T63" fmla="*/ 65 h 282"/>
                <a:gd name="T64" fmla="*/ 24 w 170"/>
                <a:gd name="T65" fmla="*/ 57 h 282"/>
                <a:gd name="T66" fmla="*/ 21 w 170"/>
                <a:gd name="T67" fmla="*/ 41 h 282"/>
                <a:gd name="T68" fmla="*/ 18 w 170"/>
                <a:gd name="T69" fmla="*/ 39 h 282"/>
                <a:gd name="T70" fmla="*/ 15 w 170"/>
                <a:gd name="T71" fmla="*/ 40 h 282"/>
                <a:gd name="T72" fmla="*/ 12 w 170"/>
                <a:gd name="T73" fmla="*/ 46 h 282"/>
                <a:gd name="T74" fmla="*/ 10 w 170"/>
                <a:gd name="T75" fmla="*/ 50 h 282"/>
                <a:gd name="T76" fmla="*/ 9 w 170"/>
                <a:gd name="T77" fmla="*/ 53 h 282"/>
                <a:gd name="T78" fmla="*/ 8 w 170"/>
                <a:gd name="T79" fmla="*/ 53 h 282"/>
                <a:gd name="T80" fmla="*/ 9 w 170"/>
                <a:gd name="T81" fmla="*/ 47 h 282"/>
                <a:gd name="T82" fmla="*/ 11 w 170"/>
                <a:gd name="T83" fmla="*/ 43 h 282"/>
                <a:gd name="T84" fmla="*/ 14 w 170"/>
                <a:gd name="T85" fmla="*/ 38 h 282"/>
                <a:gd name="T86" fmla="*/ 17 w 170"/>
                <a:gd name="T87" fmla="*/ 33 h 282"/>
                <a:gd name="T88" fmla="*/ 18 w 170"/>
                <a:gd name="T89" fmla="*/ 28 h 282"/>
                <a:gd name="T90" fmla="*/ 18 w 170"/>
                <a:gd name="T91" fmla="*/ 19 h 282"/>
                <a:gd name="T92" fmla="*/ 16 w 170"/>
                <a:gd name="T93" fmla="*/ 18 h 282"/>
                <a:gd name="T94" fmla="*/ 11 w 170"/>
                <a:gd name="T95" fmla="*/ 23 h 282"/>
                <a:gd name="T96" fmla="*/ 6 w 170"/>
                <a:gd name="T97" fmla="*/ 28 h 282"/>
                <a:gd name="T98" fmla="*/ 4 w 170"/>
                <a:gd name="T99" fmla="*/ 35 h 282"/>
                <a:gd name="T100" fmla="*/ 4 w 170"/>
                <a:gd name="T101" fmla="*/ 39 h 282"/>
                <a:gd name="T102" fmla="*/ 0 w 170"/>
                <a:gd name="T103" fmla="*/ 38 h 282"/>
                <a:gd name="T104" fmla="*/ 4 w 170"/>
                <a:gd name="T105" fmla="*/ 34 h 282"/>
                <a:gd name="T106" fmla="*/ 4 w 170"/>
                <a:gd name="T107" fmla="*/ 27 h 282"/>
                <a:gd name="T108" fmla="*/ 10 w 170"/>
                <a:gd name="T109" fmla="*/ 21 h 282"/>
                <a:gd name="T110" fmla="*/ 14 w 170"/>
                <a:gd name="T111" fmla="*/ 14 h 282"/>
                <a:gd name="T112" fmla="*/ 18 w 170"/>
                <a:gd name="T113" fmla="*/ 11 h 282"/>
                <a:gd name="T114" fmla="*/ 17 w 170"/>
                <a:gd name="T115" fmla="*/ 4 h 282"/>
                <a:gd name="T116" fmla="*/ 16 w 170"/>
                <a:gd name="T117" fmla="*/ 4 h 282"/>
                <a:gd name="T118" fmla="*/ 1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1" name="Freeform 282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66 h 292"/>
                <a:gd name="T2" fmla="*/ 6 w 206"/>
                <a:gd name="T3" fmla="*/ 57 h 292"/>
                <a:gd name="T4" fmla="*/ 9 w 206"/>
                <a:gd name="T5" fmla="*/ 50 h 292"/>
                <a:gd name="T6" fmla="*/ 13 w 206"/>
                <a:gd name="T7" fmla="*/ 40 h 292"/>
                <a:gd name="T8" fmla="*/ 12 w 206"/>
                <a:gd name="T9" fmla="*/ 36 h 292"/>
                <a:gd name="T10" fmla="*/ 10 w 206"/>
                <a:gd name="T11" fmla="*/ 33 h 292"/>
                <a:gd name="T12" fmla="*/ 9 w 206"/>
                <a:gd name="T13" fmla="*/ 29 h 292"/>
                <a:gd name="T14" fmla="*/ 10 w 206"/>
                <a:gd name="T15" fmla="*/ 31 h 292"/>
                <a:gd name="T16" fmla="*/ 11 w 206"/>
                <a:gd name="T17" fmla="*/ 32 h 292"/>
                <a:gd name="T18" fmla="*/ 15 w 206"/>
                <a:gd name="T19" fmla="*/ 34 h 292"/>
                <a:gd name="T20" fmla="*/ 17 w 206"/>
                <a:gd name="T21" fmla="*/ 33 h 292"/>
                <a:gd name="T22" fmla="*/ 21 w 206"/>
                <a:gd name="T23" fmla="*/ 28 h 292"/>
                <a:gd name="T24" fmla="*/ 25 w 206"/>
                <a:gd name="T25" fmla="*/ 24 h 292"/>
                <a:gd name="T26" fmla="*/ 27 w 206"/>
                <a:gd name="T27" fmla="*/ 21 h 292"/>
                <a:gd name="T28" fmla="*/ 28 w 206"/>
                <a:gd name="T29" fmla="*/ 17 h 292"/>
                <a:gd name="T30" fmla="*/ 25 w 206"/>
                <a:gd name="T31" fmla="*/ 10 h 292"/>
                <a:gd name="T32" fmla="*/ 22 w 206"/>
                <a:gd name="T33" fmla="*/ 4 h 292"/>
                <a:gd name="T34" fmla="*/ 22 w 206"/>
                <a:gd name="T35" fmla="*/ 4 h 292"/>
                <a:gd name="T36" fmla="*/ 25 w 206"/>
                <a:gd name="T37" fmla="*/ 7 h 292"/>
                <a:gd name="T38" fmla="*/ 29 w 206"/>
                <a:gd name="T39" fmla="*/ 14 h 292"/>
                <a:gd name="T40" fmla="*/ 31 w 206"/>
                <a:gd name="T41" fmla="*/ 15 h 292"/>
                <a:gd name="T42" fmla="*/ 33 w 206"/>
                <a:gd name="T43" fmla="*/ 11 h 292"/>
                <a:gd name="T44" fmla="*/ 36 w 206"/>
                <a:gd name="T45" fmla="*/ 6 h 292"/>
                <a:gd name="T46" fmla="*/ 40 w 206"/>
                <a:gd name="T47" fmla="*/ 4 h 292"/>
                <a:gd name="T48" fmla="*/ 41 w 206"/>
                <a:gd name="T49" fmla="*/ 0 h 292"/>
                <a:gd name="T50" fmla="*/ 41 w 206"/>
                <a:gd name="T51" fmla="*/ 4 h 292"/>
                <a:gd name="T52" fmla="*/ 40 w 206"/>
                <a:gd name="T53" fmla="*/ 4 h 292"/>
                <a:gd name="T54" fmla="*/ 36 w 206"/>
                <a:gd name="T55" fmla="*/ 9 h 292"/>
                <a:gd name="T56" fmla="*/ 35 w 206"/>
                <a:gd name="T57" fmla="*/ 14 h 292"/>
                <a:gd name="T58" fmla="*/ 32 w 206"/>
                <a:gd name="T59" fmla="*/ 18 h 292"/>
                <a:gd name="T60" fmla="*/ 33 w 206"/>
                <a:gd name="T61" fmla="*/ 18 h 292"/>
                <a:gd name="T62" fmla="*/ 38 w 206"/>
                <a:gd name="T63" fmla="*/ 18 h 292"/>
                <a:gd name="T64" fmla="*/ 41 w 206"/>
                <a:gd name="T65" fmla="*/ 16 h 292"/>
                <a:gd name="T66" fmla="*/ 46 w 206"/>
                <a:gd name="T67" fmla="*/ 15 h 292"/>
                <a:gd name="T68" fmla="*/ 47 w 206"/>
                <a:gd name="T69" fmla="*/ 13 h 292"/>
                <a:gd name="T70" fmla="*/ 49 w 206"/>
                <a:gd name="T71" fmla="*/ 13 h 292"/>
                <a:gd name="T72" fmla="*/ 47 w 206"/>
                <a:gd name="T73" fmla="*/ 16 h 292"/>
                <a:gd name="T74" fmla="*/ 41 w 206"/>
                <a:gd name="T75" fmla="*/ 18 h 292"/>
                <a:gd name="T76" fmla="*/ 36 w 206"/>
                <a:gd name="T77" fmla="*/ 21 h 292"/>
                <a:gd name="T78" fmla="*/ 32 w 206"/>
                <a:gd name="T79" fmla="*/ 23 h 292"/>
                <a:gd name="T80" fmla="*/ 28 w 206"/>
                <a:gd name="T81" fmla="*/ 25 h 292"/>
                <a:gd name="T82" fmla="*/ 24 w 206"/>
                <a:gd name="T83" fmla="*/ 30 h 292"/>
                <a:gd name="T84" fmla="*/ 24 w 206"/>
                <a:gd name="T85" fmla="*/ 32 h 292"/>
                <a:gd name="T86" fmla="*/ 25 w 206"/>
                <a:gd name="T87" fmla="*/ 34 h 292"/>
                <a:gd name="T88" fmla="*/ 25 w 206"/>
                <a:gd name="T89" fmla="*/ 35 h 292"/>
                <a:gd name="T90" fmla="*/ 22 w 206"/>
                <a:gd name="T91" fmla="*/ 35 h 292"/>
                <a:gd name="T92" fmla="*/ 21 w 206"/>
                <a:gd name="T93" fmla="*/ 36 h 292"/>
                <a:gd name="T94" fmla="*/ 19 w 206"/>
                <a:gd name="T95" fmla="*/ 36 h 292"/>
                <a:gd name="T96" fmla="*/ 19 w 206"/>
                <a:gd name="T97" fmla="*/ 39 h 292"/>
                <a:gd name="T98" fmla="*/ 15 w 206"/>
                <a:gd name="T99" fmla="*/ 45 h 292"/>
                <a:gd name="T100" fmla="*/ 11 w 206"/>
                <a:gd name="T101" fmla="*/ 53 h 292"/>
                <a:gd name="T102" fmla="*/ 10 w 206"/>
                <a:gd name="T103" fmla="*/ 60 h 292"/>
                <a:gd name="T104" fmla="*/ 9 w 206"/>
                <a:gd name="T105" fmla="*/ 63 h 292"/>
                <a:gd name="T106" fmla="*/ 7 w 206"/>
                <a:gd name="T107" fmla="*/ 66 h 292"/>
                <a:gd name="T108" fmla="*/ 5 w 206"/>
                <a:gd name="T109" fmla="*/ 68 h 292"/>
                <a:gd name="T110" fmla="*/ 4 w 206"/>
                <a:gd name="T111" fmla="*/ 68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2" name="Freeform 283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25 w 132"/>
                <a:gd name="T1" fmla="*/ 3 h 227"/>
                <a:gd name="T2" fmla="*/ 21 w 132"/>
                <a:gd name="T3" fmla="*/ 9 h 227"/>
                <a:gd name="T4" fmla="*/ 18 w 132"/>
                <a:gd name="T5" fmla="*/ 11 h 227"/>
                <a:gd name="T6" fmla="*/ 12 w 132"/>
                <a:gd name="T7" fmla="*/ 13 h 227"/>
                <a:gd name="T8" fmla="*/ 5 w 132"/>
                <a:gd name="T9" fmla="*/ 15 h 227"/>
                <a:gd name="T10" fmla="*/ 4 w 132"/>
                <a:gd name="T11" fmla="*/ 17 h 227"/>
                <a:gd name="T12" fmla="*/ 0 w 132"/>
                <a:gd name="T13" fmla="*/ 19 h 227"/>
                <a:gd name="T14" fmla="*/ 1 w 132"/>
                <a:gd name="T15" fmla="*/ 19 h 227"/>
                <a:gd name="T16" fmla="*/ 4 w 132"/>
                <a:gd name="T17" fmla="*/ 19 h 227"/>
                <a:gd name="T18" fmla="*/ 8 w 132"/>
                <a:gd name="T19" fmla="*/ 17 h 227"/>
                <a:gd name="T20" fmla="*/ 12 w 132"/>
                <a:gd name="T21" fmla="*/ 15 h 227"/>
                <a:gd name="T22" fmla="*/ 17 w 132"/>
                <a:gd name="T23" fmla="*/ 13 h 227"/>
                <a:gd name="T24" fmla="*/ 18 w 132"/>
                <a:gd name="T25" fmla="*/ 15 h 227"/>
                <a:gd name="T26" fmla="*/ 17 w 132"/>
                <a:gd name="T27" fmla="*/ 22 h 227"/>
                <a:gd name="T28" fmla="*/ 13 w 132"/>
                <a:gd name="T29" fmla="*/ 25 h 227"/>
                <a:gd name="T30" fmla="*/ 10 w 132"/>
                <a:gd name="T31" fmla="*/ 29 h 227"/>
                <a:gd name="T32" fmla="*/ 5 w 132"/>
                <a:gd name="T33" fmla="*/ 33 h 227"/>
                <a:gd name="T34" fmla="*/ 4 w 132"/>
                <a:gd name="T35" fmla="*/ 34 h 227"/>
                <a:gd name="T36" fmla="*/ 3 w 132"/>
                <a:gd name="T37" fmla="*/ 38 h 227"/>
                <a:gd name="T38" fmla="*/ 4 w 132"/>
                <a:gd name="T39" fmla="*/ 38 h 227"/>
                <a:gd name="T40" fmla="*/ 4 w 132"/>
                <a:gd name="T41" fmla="*/ 35 h 227"/>
                <a:gd name="T42" fmla="*/ 8 w 132"/>
                <a:gd name="T43" fmla="*/ 33 h 227"/>
                <a:gd name="T44" fmla="*/ 12 w 132"/>
                <a:gd name="T45" fmla="*/ 30 h 227"/>
                <a:gd name="T46" fmla="*/ 15 w 132"/>
                <a:gd name="T47" fmla="*/ 29 h 227"/>
                <a:gd name="T48" fmla="*/ 17 w 132"/>
                <a:gd name="T49" fmla="*/ 32 h 227"/>
                <a:gd name="T50" fmla="*/ 18 w 132"/>
                <a:gd name="T51" fmla="*/ 44 h 227"/>
                <a:gd name="T52" fmla="*/ 19 w 132"/>
                <a:gd name="T53" fmla="*/ 50 h 227"/>
                <a:gd name="T54" fmla="*/ 19 w 132"/>
                <a:gd name="T55" fmla="*/ 50 h 227"/>
                <a:gd name="T56" fmla="*/ 20 w 132"/>
                <a:gd name="T57" fmla="*/ 44 h 227"/>
                <a:gd name="T58" fmla="*/ 19 w 132"/>
                <a:gd name="T59" fmla="*/ 29 h 227"/>
                <a:gd name="T60" fmla="*/ 20 w 132"/>
                <a:gd name="T61" fmla="*/ 25 h 227"/>
                <a:gd name="T62" fmla="*/ 21 w 132"/>
                <a:gd name="T63" fmla="*/ 25 h 227"/>
                <a:gd name="T64" fmla="*/ 22 w 132"/>
                <a:gd name="T65" fmla="*/ 27 h 227"/>
                <a:gd name="T66" fmla="*/ 25 w 132"/>
                <a:gd name="T67" fmla="*/ 31 h 227"/>
                <a:gd name="T68" fmla="*/ 30 w 132"/>
                <a:gd name="T69" fmla="*/ 34 h 227"/>
                <a:gd name="T70" fmla="*/ 33 w 132"/>
                <a:gd name="T71" fmla="*/ 38 h 227"/>
                <a:gd name="T72" fmla="*/ 36 w 132"/>
                <a:gd name="T73" fmla="*/ 38 h 227"/>
                <a:gd name="T74" fmla="*/ 34 w 132"/>
                <a:gd name="T75" fmla="*/ 36 h 227"/>
                <a:gd name="T76" fmla="*/ 31 w 132"/>
                <a:gd name="T77" fmla="*/ 33 h 227"/>
                <a:gd name="T78" fmla="*/ 29 w 132"/>
                <a:gd name="T79" fmla="*/ 30 h 227"/>
                <a:gd name="T80" fmla="*/ 25 w 132"/>
                <a:gd name="T81" fmla="*/ 27 h 227"/>
                <a:gd name="T82" fmla="*/ 23 w 132"/>
                <a:gd name="T83" fmla="*/ 25 h 227"/>
                <a:gd name="T84" fmla="*/ 22 w 132"/>
                <a:gd name="T85" fmla="*/ 21 h 227"/>
                <a:gd name="T86" fmla="*/ 23 w 132"/>
                <a:gd name="T87" fmla="*/ 15 h 227"/>
                <a:gd name="T88" fmla="*/ 24 w 132"/>
                <a:gd name="T89" fmla="*/ 13 h 227"/>
                <a:gd name="T90" fmla="*/ 25 w 132"/>
                <a:gd name="T91" fmla="*/ 13 h 227"/>
                <a:gd name="T92" fmla="*/ 27 w 132"/>
                <a:gd name="T93" fmla="*/ 15 h 227"/>
                <a:gd name="T94" fmla="*/ 31 w 132"/>
                <a:gd name="T95" fmla="*/ 17 h 227"/>
                <a:gd name="T96" fmla="*/ 34 w 132"/>
                <a:gd name="T97" fmla="*/ 19 h 227"/>
                <a:gd name="T98" fmla="*/ 37 w 132"/>
                <a:gd name="T99" fmla="*/ 22 h 227"/>
                <a:gd name="T100" fmla="*/ 38 w 132"/>
                <a:gd name="T101" fmla="*/ 22 h 227"/>
                <a:gd name="T102" fmla="*/ 36 w 132"/>
                <a:gd name="T103" fmla="*/ 19 h 227"/>
                <a:gd name="T104" fmla="*/ 32 w 132"/>
                <a:gd name="T105" fmla="*/ 17 h 227"/>
                <a:gd name="T106" fmla="*/ 29 w 132"/>
                <a:gd name="T107" fmla="*/ 13 h 227"/>
                <a:gd name="T108" fmla="*/ 27 w 132"/>
                <a:gd name="T109" fmla="*/ 10 h 227"/>
                <a:gd name="T110" fmla="*/ 27 w 132"/>
                <a:gd name="T111" fmla="*/ 5 h 227"/>
                <a:gd name="T112" fmla="*/ 30 w 132"/>
                <a:gd name="T113" fmla="*/ 3 h 227"/>
                <a:gd name="T114" fmla="*/ 28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3" name="Freeform 284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4 w 263"/>
                <a:gd name="T1" fmla="*/ 7 h 207"/>
                <a:gd name="T2" fmla="*/ 7 w 263"/>
                <a:gd name="T3" fmla="*/ 10 h 207"/>
                <a:gd name="T4" fmla="*/ 10 w 263"/>
                <a:gd name="T5" fmla="*/ 11 h 207"/>
                <a:gd name="T6" fmla="*/ 13 w 263"/>
                <a:gd name="T7" fmla="*/ 13 h 207"/>
                <a:gd name="T8" fmla="*/ 14 w 263"/>
                <a:gd name="T9" fmla="*/ 23 h 207"/>
                <a:gd name="T10" fmla="*/ 16 w 263"/>
                <a:gd name="T11" fmla="*/ 33 h 207"/>
                <a:gd name="T12" fmla="*/ 16 w 263"/>
                <a:gd name="T13" fmla="*/ 30 h 207"/>
                <a:gd name="T14" fmla="*/ 17 w 263"/>
                <a:gd name="T15" fmla="*/ 17 h 207"/>
                <a:gd name="T16" fmla="*/ 19 w 263"/>
                <a:gd name="T17" fmla="*/ 15 h 207"/>
                <a:gd name="T18" fmla="*/ 25 w 263"/>
                <a:gd name="T19" fmla="*/ 20 h 207"/>
                <a:gd name="T20" fmla="*/ 28 w 263"/>
                <a:gd name="T21" fmla="*/ 24 h 207"/>
                <a:gd name="T22" fmla="*/ 32 w 263"/>
                <a:gd name="T23" fmla="*/ 45 h 207"/>
                <a:gd name="T24" fmla="*/ 36 w 263"/>
                <a:gd name="T25" fmla="*/ 48 h 207"/>
                <a:gd name="T26" fmla="*/ 34 w 263"/>
                <a:gd name="T27" fmla="*/ 41 h 207"/>
                <a:gd name="T28" fmla="*/ 32 w 263"/>
                <a:gd name="T29" fmla="*/ 25 h 207"/>
                <a:gd name="T30" fmla="*/ 44 w 263"/>
                <a:gd name="T31" fmla="*/ 32 h 207"/>
                <a:gd name="T32" fmla="*/ 58 w 263"/>
                <a:gd name="T33" fmla="*/ 40 h 207"/>
                <a:gd name="T34" fmla="*/ 62 w 263"/>
                <a:gd name="T35" fmla="*/ 42 h 207"/>
                <a:gd name="T36" fmla="*/ 61 w 263"/>
                <a:gd name="T37" fmla="*/ 40 h 207"/>
                <a:gd name="T38" fmla="*/ 52 w 263"/>
                <a:gd name="T39" fmla="*/ 34 h 207"/>
                <a:gd name="T40" fmla="*/ 40 w 263"/>
                <a:gd name="T41" fmla="*/ 25 h 207"/>
                <a:gd name="T42" fmla="*/ 32 w 263"/>
                <a:gd name="T43" fmla="*/ 22 h 207"/>
                <a:gd name="T44" fmla="*/ 36 w 263"/>
                <a:gd name="T45" fmla="*/ 22 h 207"/>
                <a:gd name="T46" fmla="*/ 46 w 263"/>
                <a:gd name="T47" fmla="*/ 19 h 207"/>
                <a:gd name="T48" fmla="*/ 56 w 263"/>
                <a:gd name="T49" fmla="*/ 19 h 207"/>
                <a:gd name="T50" fmla="*/ 62 w 263"/>
                <a:gd name="T51" fmla="*/ 22 h 207"/>
                <a:gd name="T52" fmla="*/ 61 w 263"/>
                <a:gd name="T53" fmla="*/ 18 h 207"/>
                <a:gd name="T54" fmla="*/ 51 w 263"/>
                <a:gd name="T55" fmla="*/ 18 h 207"/>
                <a:gd name="T56" fmla="*/ 38 w 263"/>
                <a:gd name="T57" fmla="*/ 18 h 207"/>
                <a:gd name="T58" fmla="*/ 32 w 263"/>
                <a:gd name="T59" fmla="*/ 18 h 207"/>
                <a:gd name="T60" fmla="*/ 27 w 263"/>
                <a:gd name="T61" fmla="*/ 15 h 207"/>
                <a:gd name="T62" fmla="*/ 22 w 263"/>
                <a:gd name="T63" fmla="*/ 11 h 207"/>
                <a:gd name="T64" fmla="*/ 25 w 263"/>
                <a:gd name="T65" fmla="*/ 9 h 207"/>
                <a:gd name="T66" fmla="*/ 32 w 263"/>
                <a:gd name="T67" fmla="*/ 4 h 207"/>
                <a:gd name="T68" fmla="*/ 40 w 263"/>
                <a:gd name="T69" fmla="*/ 4 h 207"/>
                <a:gd name="T70" fmla="*/ 39 w 263"/>
                <a:gd name="T71" fmla="*/ 0 h 207"/>
                <a:gd name="T72" fmla="*/ 32 w 263"/>
                <a:gd name="T73" fmla="*/ 4 h 207"/>
                <a:gd name="T74" fmla="*/ 25 w 263"/>
                <a:gd name="T75" fmla="*/ 6 h 207"/>
                <a:gd name="T76" fmla="*/ 19 w 263"/>
                <a:gd name="T77" fmla="*/ 9 h 207"/>
                <a:gd name="T78" fmla="*/ 14 w 263"/>
                <a:gd name="T79" fmla="*/ 9 h 207"/>
                <a:gd name="T80" fmla="*/ 9 w 263"/>
                <a:gd name="T81" fmla="*/ 7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4" name="Freeform 285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62 w 667"/>
                <a:gd name="T1" fmla="*/ 35 h 663"/>
                <a:gd name="T2" fmla="*/ 44 w 667"/>
                <a:gd name="T3" fmla="*/ 24 h 663"/>
                <a:gd name="T4" fmla="*/ 18 w 667"/>
                <a:gd name="T5" fmla="*/ 18 h 663"/>
                <a:gd name="T6" fmla="*/ 10 w 667"/>
                <a:gd name="T7" fmla="*/ 15 h 663"/>
                <a:gd name="T8" fmla="*/ 16 w 667"/>
                <a:gd name="T9" fmla="*/ 35 h 663"/>
                <a:gd name="T10" fmla="*/ 25 w 667"/>
                <a:gd name="T11" fmla="*/ 54 h 663"/>
                <a:gd name="T12" fmla="*/ 45 w 667"/>
                <a:gd name="T13" fmla="*/ 65 h 663"/>
                <a:gd name="T14" fmla="*/ 59 w 667"/>
                <a:gd name="T15" fmla="*/ 74 h 663"/>
                <a:gd name="T16" fmla="*/ 53 w 667"/>
                <a:gd name="T17" fmla="*/ 78 h 663"/>
                <a:gd name="T18" fmla="*/ 40 w 667"/>
                <a:gd name="T19" fmla="*/ 74 h 663"/>
                <a:gd name="T20" fmla="*/ 24 w 667"/>
                <a:gd name="T21" fmla="*/ 82 h 663"/>
                <a:gd name="T22" fmla="*/ 13 w 667"/>
                <a:gd name="T23" fmla="*/ 96 h 663"/>
                <a:gd name="T24" fmla="*/ 4 w 667"/>
                <a:gd name="T25" fmla="*/ 103 h 663"/>
                <a:gd name="T26" fmla="*/ 4 w 667"/>
                <a:gd name="T27" fmla="*/ 108 h 663"/>
                <a:gd name="T28" fmla="*/ 13 w 667"/>
                <a:gd name="T29" fmla="*/ 112 h 663"/>
                <a:gd name="T30" fmla="*/ 32 w 667"/>
                <a:gd name="T31" fmla="*/ 115 h 663"/>
                <a:gd name="T32" fmla="*/ 54 w 667"/>
                <a:gd name="T33" fmla="*/ 103 h 663"/>
                <a:gd name="T34" fmla="*/ 60 w 667"/>
                <a:gd name="T35" fmla="*/ 91 h 663"/>
                <a:gd name="T36" fmla="*/ 66 w 667"/>
                <a:gd name="T37" fmla="*/ 81 h 663"/>
                <a:gd name="T38" fmla="*/ 69 w 667"/>
                <a:gd name="T39" fmla="*/ 85 h 663"/>
                <a:gd name="T40" fmla="*/ 63 w 667"/>
                <a:gd name="T41" fmla="*/ 99 h 663"/>
                <a:gd name="T42" fmla="*/ 58 w 667"/>
                <a:gd name="T43" fmla="*/ 103 h 663"/>
                <a:gd name="T44" fmla="*/ 50 w 667"/>
                <a:gd name="T45" fmla="*/ 111 h 663"/>
                <a:gd name="T46" fmla="*/ 45 w 667"/>
                <a:gd name="T47" fmla="*/ 127 h 663"/>
                <a:gd name="T48" fmla="*/ 46 w 667"/>
                <a:gd name="T49" fmla="*/ 139 h 663"/>
                <a:gd name="T50" fmla="*/ 44 w 667"/>
                <a:gd name="T51" fmla="*/ 155 h 663"/>
                <a:gd name="T52" fmla="*/ 58 w 667"/>
                <a:gd name="T53" fmla="*/ 152 h 663"/>
                <a:gd name="T54" fmla="*/ 78 w 667"/>
                <a:gd name="T55" fmla="*/ 139 h 663"/>
                <a:gd name="T56" fmla="*/ 85 w 667"/>
                <a:gd name="T57" fmla="*/ 119 h 663"/>
                <a:gd name="T58" fmla="*/ 81 w 667"/>
                <a:gd name="T59" fmla="*/ 98 h 663"/>
                <a:gd name="T60" fmla="*/ 80 w 667"/>
                <a:gd name="T61" fmla="*/ 90 h 663"/>
                <a:gd name="T62" fmla="*/ 87 w 667"/>
                <a:gd name="T63" fmla="*/ 101 h 663"/>
                <a:gd name="T64" fmla="*/ 91 w 667"/>
                <a:gd name="T65" fmla="*/ 118 h 663"/>
                <a:gd name="T66" fmla="*/ 110 w 667"/>
                <a:gd name="T67" fmla="*/ 131 h 663"/>
                <a:gd name="T68" fmla="*/ 129 w 667"/>
                <a:gd name="T69" fmla="*/ 139 h 663"/>
                <a:gd name="T70" fmla="*/ 137 w 667"/>
                <a:gd name="T71" fmla="*/ 127 h 663"/>
                <a:gd name="T72" fmla="*/ 118 w 667"/>
                <a:gd name="T73" fmla="*/ 96 h 663"/>
                <a:gd name="T74" fmla="*/ 106 w 667"/>
                <a:gd name="T75" fmla="*/ 93 h 663"/>
                <a:gd name="T76" fmla="*/ 103 w 667"/>
                <a:gd name="T77" fmla="*/ 90 h 663"/>
                <a:gd name="T78" fmla="*/ 120 w 667"/>
                <a:gd name="T79" fmla="*/ 93 h 663"/>
                <a:gd name="T80" fmla="*/ 141 w 667"/>
                <a:gd name="T81" fmla="*/ 91 h 663"/>
                <a:gd name="T82" fmla="*/ 153 w 667"/>
                <a:gd name="T83" fmla="*/ 88 h 663"/>
                <a:gd name="T84" fmla="*/ 152 w 667"/>
                <a:gd name="T85" fmla="*/ 84 h 663"/>
                <a:gd name="T86" fmla="*/ 140 w 667"/>
                <a:gd name="T87" fmla="*/ 72 h 663"/>
                <a:gd name="T88" fmla="*/ 124 w 667"/>
                <a:gd name="T89" fmla="*/ 60 h 663"/>
                <a:gd name="T90" fmla="*/ 103 w 667"/>
                <a:gd name="T91" fmla="*/ 61 h 663"/>
                <a:gd name="T92" fmla="*/ 96 w 667"/>
                <a:gd name="T93" fmla="*/ 65 h 663"/>
                <a:gd name="T94" fmla="*/ 95 w 667"/>
                <a:gd name="T95" fmla="*/ 61 h 663"/>
                <a:gd name="T96" fmla="*/ 99 w 667"/>
                <a:gd name="T97" fmla="*/ 58 h 663"/>
                <a:gd name="T98" fmla="*/ 109 w 667"/>
                <a:gd name="T99" fmla="*/ 54 h 663"/>
                <a:gd name="T100" fmla="*/ 118 w 667"/>
                <a:gd name="T101" fmla="*/ 30 h 663"/>
                <a:gd name="T102" fmla="*/ 112 w 667"/>
                <a:gd name="T103" fmla="*/ 5 h 663"/>
                <a:gd name="T104" fmla="*/ 103 w 667"/>
                <a:gd name="T105" fmla="*/ 12 h 663"/>
                <a:gd name="T106" fmla="*/ 87 w 667"/>
                <a:gd name="T107" fmla="*/ 19 h 663"/>
                <a:gd name="T108" fmla="*/ 73 w 667"/>
                <a:gd name="T109" fmla="*/ 44 h 663"/>
                <a:gd name="T110" fmla="*/ 69 w 667"/>
                <a:gd name="T111" fmla="*/ 57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5" name="Freeform 286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48 w 204"/>
                <a:gd name="T1" fmla="*/ 27 h 287"/>
                <a:gd name="T2" fmla="*/ 46 w 204"/>
                <a:gd name="T3" fmla="*/ 28 h 287"/>
                <a:gd name="T4" fmla="*/ 42 w 204"/>
                <a:gd name="T5" fmla="*/ 30 h 287"/>
                <a:gd name="T6" fmla="*/ 40 w 204"/>
                <a:gd name="T7" fmla="*/ 32 h 287"/>
                <a:gd name="T8" fmla="*/ 36 w 204"/>
                <a:gd name="T9" fmla="*/ 34 h 287"/>
                <a:gd name="T10" fmla="*/ 34 w 204"/>
                <a:gd name="T11" fmla="*/ 38 h 287"/>
                <a:gd name="T12" fmla="*/ 32 w 204"/>
                <a:gd name="T13" fmla="*/ 40 h 287"/>
                <a:gd name="T14" fmla="*/ 32 w 204"/>
                <a:gd name="T15" fmla="*/ 45 h 287"/>
                <a:gd name="T16" fmla="*/ 30 w 204"/>
                <a:gd name="T17" fmla="*/ 48 h 287"/>
                <a:gd name="T18" fmla="*/ 30 w 204"/>
                <a:gd name="T19" fmla="*/ 50 h 287"/>
                <a:gd name="T20" fmla="*/ 29 w 204"/>
                <a:gd name="T21" fmla="*/ 51 h 287"/>
                <a:gd name="T22" fmla="*/ 28 w 204"/>
                <a:gd name="T23" fmla="*/ 52 h 287"/>
                <a:gd name="T24" fmla="*/ 28 w 204"/>
                <a:gd name="T25" fmla="*/ 53 h 287"/>
                <a:gd name="T26" fmla="*/ 28 w 204"/>
                <a:gd name="T27" fmla="*/ 56 h 287"/>
                <a:gd name="T28" fmla="*/ 29 w 204"/>
                <a:gd name="T29" fmla="*/ 59 h 287"/>
                <a:gd name="T30" fmla="*/ 30 w 204"/>
                <a:gd name="T31" fmla="*/ 63 h 287"/>
                <a:gd name="T32" fmla="*/ 32 w 204"/>
                <a:gd name="T33" fmla="*/ 66 h 287"/>
                <a:gd name="T34" fmla="*/ 30 w 204"/>
                <a:gd name="T35" fmla="*/ 66 h 287"/>
                <a:gd name="T36" fmla="*/ 28 w 204"/>
                <a:gd name="T37" fmla="*/ 66 h 287"/>
                <a:gd name="T38" fmla="*/ 26 w 204"/>
                <a:gd name="T39" fmla="*/ 66 h 287"/>
                <a:gd name="T40" fmla="*/ 25 w 204"/>
                <a:gd name="T41" fmla="*/ 66 h 287"/>
                <a:gd name="T42" fmla="*/ 25 w 204"/>
                <a:gd name="T43" fmla="*/ 61 h 287"/>
                <a:gd name="T44" fmla="*/ 23 w 204"/>
                <a:gd name="T45" fmla="*/ 55 h 287"/>
                <a:gd name="T46" fmla="*/ 22 w 204"/>
                <a:gd name="T47" fmla="*/ 51 h 287"/>
                <a:gd name="T48" fmla="*/ 19 w 204"/>
                <a:gd name="T49" fmla="*/ 45 h 287"/>
                <a:gd name="T50" fmla="*/ 16 w 204"/>
                <a:gd name="T51" fmla="*/ 41 h 287"/>
                <a:gd name="T52" fmla="*/ 12 w 204"/>
                <a:gd name="T53" fmla="*/ 38 h 287"/>
                <a:gd name="T54" fmla="*/ 9 w 204"/>
                <a:gd name="T55" fmla="*/ 35 h 287"/>
                <a:gd name="T56" fmla="*/ 4 w 204"/>
                <a:gd name="T57" fmla="*/ 34 h 287"/>
                <a:gd name="T58" fmla="*/ 4 w 204"/>
                <a:gd name="T59" fmla="*/ 30 h 287"/>
                <a:gd name="T60" fmla="*/ 4 w 204"/>
                <a:gd name="T61" fmla="*/ 27 h 287"/>
                <a:gd name="T62" fmla="*/ 4 w 204"/>
                <a:gd name="T63" fmla="*/ 25 h 287"/>
                <a:gd name="T64" fmla="*/ 0 w 204"/>
                <a:gd name="T65" fmla="*/ 23 h 287"/>
                <a:gd name="T66" fmla="*/ 4 w 204"/>
                <a:gd name="T67" fmla="*/ 22 h 287"/>
                <a:gd name="T68" fmla="*/ 4 w 204"/>
                <a:gd name="T69" fmla="*/ 19 h 287"/>
                <a:gd name="T70" fmla="*/ 4 w 204"/>
                <a:gd name="T71" fmla="*/ 15 h 287"/>
                <a:gd name="T72" fmla="*/ 6 w 204"/>
                <a:gd name="T73" fmla="*/ 12 h 287"/>
                <a:gd name="T74" fmla="*/ 7 w 204"/>
                <a:gd name="T75" fmla="*/ 9 h 287"/>
                <a:gd name="T76" fmla="*/ 7 w 204"/>
                <a:gd name="T77" fmla="*/ 6 h 287"/>
                <a:gd name="T78" fmla="*/ 6 w 204"/>
                <a:gd name="T79" fmla="*/ 3 h 287"/>
                <a:gd name="T80" fmla="*/ 4 w 204"/>
                <a:gd name="T81" fmla="*/ 0 h 287"/>
                <a:gd name="T82" fmla="*/ 7 w 204"/>
                <a:gd name="T83" fmla="*/ 3 h 287"/>
                <a:gd name="T84" fmla="*/ 9 w 204"/>
                <a:gd name="T85" fmla="*/ 3 h 287"/>
                <a:gd name="T86" fmla="*/ 11 w 204"/>
                <a:gd name="T87" fmla="*/ 6 h 287"/>
                <a:gd name="T88" fmla="*/ 15 w 204"/>
                <a:gd name="T89" fmla="*/ 8 h 287"/>
                <a:gd name="T90" fmla="*/ 18 w 204"/>
                <a:gd name="T91" fmla="*/ 9 h 287"/>
                <a:gd name="T92" fmla="*/ 22 w 204"/>
                <a:gd name="T93" fmla="*/ 10 h 287"/>
                <a:gd name="T94" fmla="*/ 25 w 204"/>
                <a:gd name="T95" fmla="*/ 10 h 287"/>
                <a:gd name="T96" fmla="*/ 30 w 204"/>
                <a:gd name="T97" fmla="*/ 10 h 287"/>
                <a:gd name="T98" fmla="*/ 30 w 204"/>
                <a:gd name="T99" fmla="*/ 13 h 287"/>
                <a:gd name="T100" fmla="*/ 30 w 204"/>
                <a:gd name="T101" fmla="*/ 17 h 287"/>
                <a:gd name="T102" fmla="*/ 32 w 204"/>
                <a:gd name="T103" fmla="*/ 20 h 287"/>
                <a:gd name="T104" fmla="*/ 32 w 204"/>
                <a:gd name="T105" fmla="*/ 23 h 287"/>
                <a:gd name="T106" fmla="*/ 34 w 204"/>
                <a:gd name="T107" fmla="*/ 26 h 287"/>
                <a:gd name="T108" fmla="*/ 38 w 204"/>
                <a:gd name="T109" fmla="*/ 27 h 287"/>
                <a:gd name="T110" fmla="*/ 42 w 204"/>
                <a:gd name="T111" fmla="*/ 28 h 287"/>
                <a:gd name="T112" fmla="*/ 48 w 204"/>
                <a:gd name="T113" fmla="*/ 27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6" name="Freeform 287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19 w 228"/>
                <a:gd name="T1" fmla="*/ 13 h 267"/>
                <a:gd name="T2" fmla="*/ 23 w 228"/>
                <a:gd name="T3" fmla="*/ 14 h 267"/>
                <a:gd name="T4" fmla="*/ 26 w 228"/>
                <a:gd name="T5" fmla="*/ 14 h 267"/>
                <a:gd name="T6" fmla="*/ 30 w 228"/>
                <a:gd name="T7" fmla="*/ 14 h 267"/>
                <a:gd name="T8" fmla="*/ 32 w 228"/>
                <a:gd name="T9" fmla="*/ 14 h 267"/>
                <a:gd name="T10" fmla="*/ 36 w 228"/>
                <a:gd name="T11" fmla="*/ 13 h 267"/>
                <a:gd name="T12" fmla="*/ 40 w 228"/>
                <a:gd name="T13" fmla="*/ 12 h 267"/>
                <a:gd name="T14" fmla="*/ 45 w 228"/>
                <a:gd name="T15" fmla="*/ 10 h 267"/>
                <a:gd name="T16" fmla="*/ 48 w 228"/>
                <a:gd name="T17" fmla="*/ 7 h 267"/>
                <a:gd name="T18" fmla="*/ 53 w 228"/>
                <a:gd name="T19" fmla="*/ 4 h 267"/>
                <a:gd name="T20" fmla="*/ 54 w 228"/>
                <a:gd name="T21" fmla="*/ 3 h 267"/>
                <a:gd name="T22" fmla="*/ 54 w 228"/>
                <a:gd name="T23" fmla="*/ 4 h 267"/>
                <a:gd name="T24" fmla="*/ 52 w 228"/>
                <a:gd name="T25" fmla="*/ 6 h 267"/>
                <a:gd name="T26" fmla="*/ 47 w 228"/>
                <a:gd name="T27" fmla="*/ 12 h 267"/>
                <a:gd name="T28" fmla="*/ 45 w 228"/>
                <a:gd name="T29" fmla="*/ 20 h 267"/>
                <a:gd name="T30" fmla="*/ 44 w 228"/>
                <a:gd name="T31" fmla="*/ 27 h 267"/>
                <a:gd name="T32" fmla="*/ 45 w 228"/>
                <a:gd name="T33" fmla="*/ 33 h 267"/>
                <a:gd name="T34" fmla="*/ 46 w 228"/>
                <a:gd name="T35" fmla="*/ 37 h 267"/>
                <a:gd name="T36" fmla="*/ 44 w 228"/>
                <a:gd name="T37" fmla="*/ 40 h 267"/>
                <a:gd name="T38" fmla="*/ 39 w 228"/>
                <a:gd name="T39" fmla="*/ 42 h 267"/>
                <a:gd name="T40" fmla="*/ 35 w 228"/>
                <a:gd name="T41" fmla="*/ 47 h 267"/>
                <a:gd name="T42" fmla="*/ 34 w 228"/>
                <a:gd name="T43" fmla="*/ 55 h 267"/>
                <a:gd name="T44" fmla="*/ 32 w 228"/>
                <a:gd name="T45" fmla="*/ 59 h 267"/>
                <a:gd name="T46" fmla="*/ 25 w 228"/>
                <a:gd name="T47" fmla="*/ 56 h 267"/>
                <a:gd name="T48" fmla="*/ 17 w 228"/>
                <a:gd name="T49" fmla="*/ 57 h 267"/>
                <a:gd name="T50" fmla="*/ 11 w 228"/>
                <a:gd name="T51" fmla="*/ 62 h 267"/>
                <a:gd name="T52" fmla="*/ 10 w 228"/>
                <a:gd name="T53" fmla="*/ 62 h 267"/>
                <a:gd name="T54" fmla="*/ 9 w 228"/>
                <a:gd name="T55" fmla="*/ 55 h 267"/>
                <a:gd name="T56" fmla="*/ 7 w 228"/>
                <a:gd name="T57" fmla="*/ 48 h 267"/>
                <a:gd name="T58" fmla="*/ 4 w 228"/>
                <a:gd name="T59" fmla="*/ 42 h 267"/>
                <a:gd name="T60" fmla="*/ 4 w 228"/>
                <a:gd name="T61" fmla="*/ 37 h 267"/>
                <a:gd name="T62" fmla="*/ 6 w 228"/>
                <a:gd name="T63" fmla="*/ 26 h 267"/>
                <a:gd name="T64" fmla="*/ 7 w 228"/>
                <a:gd name="T65" fmla="*/ 23 h 267"/>
                <a:gd name="T66" fmla="*/ 11 w 228"/>
                <a:gd name="T67" fmla="*/ 21 h 267"/>
                <a:gd name="T68" fmla="*/ 15 w 228"/>
                <a:gd name="T69" fmla="*/ 18 h 267"/>
                <a:gd name="T70" fmla="*/ 17 w 228"/>
                <a:gd name="T71" fmla="*/ 1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7" name="Freeform 288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31 w 142"/>
                <a:gd name="T1" fmla="*/ 43 h 200"/>
                <a:gd name="T2" fmla="*/ 29 w 142"/>
                <a:gd name="T3" fmla="*/ 46 h 200"/>
                <a:gd name="T4" fmla="*/ 28 w 142"/>
                <a:gd name="T5" fmla="*/ 44 h 200"/>
                <a:gd name="T6" fmla="*/ 25 w 142"/>
                <a:gd name="T7" fmla="*/ 38 h 200"/>
                <a:gd name="T8" fmla="*/ 22 w 142"/>
                <a:gd name="T9" fmla="*/ 35 h 200"/>
                <a:gd name="T10" fmla="*/ 20 w 142"/>
                <a:gd name="T11" fmla="*/ 34 h 200"/>
                <a:gd name="T12" fmla="*/ 16 w 142"/>
                <a:gd name="T13" fmla="*/ 33 h 200"/>
                <a:gd name="T14" fmla="*/ 12 w 142"/>
                <a:gd name="T15" fmla="*/ 32 h 200"/>
                <a:gd name="T16" fmla="*/ 11 w 142"/>
                <a:gd name="T17" fmla="*/ 31 h 200"/>
                <a:gd name="T18" fmla="*/ 10 w 142"/>
                <a:gd name="T19" fmla="*/ 31 h 200"/>
                <a:gd name="T20" fmla="*/ 11 w 142"/>
                <a:gd name="T21" fmla="*/ 31 h 200"/>
                <a:gd name="T22" fmla="*/ 15 w 142"/>
                <a:gd name="T23" fmla="*/ 31 h 200"/>
                <a:gd name="T24" fmla="*/ 20 w 142"/>
                <a:gd name="T25" fmla="*/ 31 h 200"/>
                <a:gd name="T26" fmla="*/ 22 w 142"/>
                <a:gd name="T27" fmla="*/ 32 h 200"/>
                <a:gd name="T28" fmla="*/ 22 w 142"/>
                <a:gd name="T29" fmla="*/ 30 h 200"/>
                <a:gd name="T30" fmla="*/ 21 w 142"/>
                <a:gd name="T31" fmla="*/ 26 h 200"/>
                <a:gd name="T32" fmla="*/ 18 w 142"/>
                <a:gd name="T33" fmla="*/ 24 h 200"/>
                <a:gd name="T34" fmla="*/ 11 w 142"/>
                <a:gd name="T35" fmla="*/ 21 h 200"/>
                <a:gd name="T36" fmla="*/ 7 w 142"/>
                <a:gd name="T37" fmla="*/ 18 h 200"/>
                <a:gd name="T38" fmla="*/ 4 w 142"/>
                <a:gd name="T39" fmla="*/ 17 h 200"/>
                <a:gd name="T40" fmla="*/ 2 w 142"/>
                <a:gd name="T41" fmla="*/ 16 h 200"/>
                <a:gd name="T42" fmla="*/ 1 w 142"/>
                <a:gd name="T43" fmla="*/ 15 h 200"/>
                <a:gd name="T44" fmla="*/ 4 w 142"/>
                <a:gd name="T45" fmla="*/ 16 h 200"/>
                <a:gd name="T46" fmla="*/ 8 w 142"/>
                <a:gd name="T47" fmla="*/ 18 h 200"/>
                <a:gd name="T48" fmla="*/ 12 w 142"/>
                <a:gd name="T49" fmla="*/ 20 h 200"/>
                <a:gd name="T50" fmla="*/ 18 w 142"/>
                <a:gd name="T51" fmla="*/ 21 h 200"/>
                <a:gd name="T52" fmla="*/ 20 w 142"/>
                <a:gd name="T53" fmla="*/ 20 h 200"/>
                <a:gd name="T54" fmla="*/ 17 w 142"/>
                <a:gd name="T55" fmla="*/ 14 h 200"/>
                <a:gd name="T56" fmla="*/ 13 w 142"/>
                <a:gd name="T57" fmla="*/ 8 h 200"/>
                <a:gd name="T58" fmla="*/ 10 w 142"/>
                <a:gd name="T59" fmla="*/ 4 h 200"/>
                <a:gd name="T60" fmla="*/ 9 w 142"/>
                <a:gd name="T61" fmla="*/ 2 h 200"/>
                <a:gd name="T62" fmla="*/ 10 w 142"/>
                <a:gd name="T63" fmla="*/ 2 h 200"/>
                <a:gd name="T64" fmla="*/ 13 w 142"/>
                <a:gd name="T65" fmla="*/ 4 h 200"/>
                <a:gd name="T66" fmla="*/ 16 w 142"/>
                <a:gd name="T67" fmla="*/ 9 h 200"/>
                <a:gd name="T68" fmla="*/ 20 w 142"/>
                <a:gd name="T69" fmla="*/ 13 h 200"/>
                <a:gd name="T70" fmla="*/ 22 w 142"/>
                <a:gd name="T71" fmla="*/ 18 h 200"/>
                <a:gd name="T72" fmla="*/ 25 w 142"/>
                <a:gd name="T73" fmla="*/ 17 h 200"/>
                <a:gd name="T74" fmla="*/ 28 w 142"/>
                <a:gd name="T75" fmla="*/ 10 h 200"/>
                <a:gd name="T76" fmla="*/ 28 w 142"/>
                <a:gd name="T77" fmla="*/ 5 h 200"/>
                <a:gd name="T78" fmla="*/ 28 w 142"/>
                <a:gd name="T79" fmla="*/ 6 h 200"/>
                <a:gd name="T80" fmla="*/ 29 w 142"/>
                <a:gd name="T81" fmla="*/ 10 h 200"/>
                <a:gd name="T82" fmla="*/ 28 w 142"/>
                <a:gd name="T83" fmla="*/ 19 h 200"/>
                <a:gd name="T84" fmla="*/ 25 w 142"/>
                <a:gd name="T85" fmla="*/ 26 h 200"/>
                <a:gd name="T86" fmla="*/ 27 w 142"/>
                <a:gd name="T87" fmla="*/ 31 h 200"/>
                <a:gd name="T88" fmla="*/ 28 w 142"/>
                <a:gd name="T89" fmla="*/ 31 h 200"/>
                <a:gd name="T90" fmla="*/ 31 w 142"/>
                <a:gd name="T91" fmla="*/ 31 h 200"/>
                <a:gd name="T92" fmla="*/ 33 w 142"/>
                <a:gd name="T93" fmla="*/ 28 h 200"/>
                <a:gd name="T94" fmla="*/ 35 w 142"/>
                <a:gd name="T95" fmla="*/ 27 h 200"/>
                <a:gd name="T96" fmla="*/ 36 w 142"/>
                <a:gd name="T97" fmla="*/ 24 h 200"/>
                <a:gd name="T98" fmla="*/ 38 w 142"/>
                <a:gd name="T99" fmla="*/ 24 h 200"/>
                <a:gd name="T100" fmla="*/ 37 w 142"/>
                <a:gd name="T101" fmla="*/ 27 h 200"/>
                <a:gd name="T102" fmla="*/ 35 w 142"/>
                <a:gd name="T103" fmla="*/ 30 h 200"/>
                <a:gd name="T104" fmla="*/ 32 w 142"/>
                <a:gd name="T105" fmla="*/ 33 h 200"/>
                <a:gd name="T106" fmla="*/ 29 w 142"/>
                <a:gd name="T107" fmla="*/ 35 h 200"/>
                <a:gd name="T108" fmla="*/ 28 w 142"/>
                <a:gd name="T109" fmla="*/ 38 h 200"/>
                <a:gd name="T110" fmla="*/ 30 w 142"/>
                <a:gd name="T111" fmla="*/ 40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8" name="Freeform 289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32 w 140"/>
                <a:gd name="T1" fmla="*/ 1 h 180"/>
                <a:gd name="T2" fmla="*/ 28 w 140"/>
                <a:gd name="T3" fmla="*/ 4 h 180"/>
                <a:gd name="T4" fmla="*/ 26 w 140"/>
                <a:gd name="T5" fmla="*/ 4 h 180"/>
                <a:gd name="T6" fmla="*/ 24 w 140"/>
                <a:gd name="T7" fmla="*/ 7 h 180"/>
                <a:gd name="T8" fmla="*/ 20 w 140"/>
                <a:gd name="T9" fmla="*/ 9 h 180"/>
                <a:gd name="T10" fmla="*/ 15 w 140"/>
                <a:gd name="T11" fmla="*/ 9 h 180"/>
                <a:gd name="T12" fmla="*/ 11 w 140"/>
                <a:gd name="T13" fmla="*/ 10 h 180"/>
                <a:gd name="T14" fmla="*/ 7 w 140"/>
                <a:gd name="T15" fmla="*/ 12 h 180"/>
                <a:gd name="T16" fmla="*/ 5 w 140"/>
                <a:gd name="T17" fmla="*/ 15 h 180"/>
                <a:gd name="T18" fmla="*/ 5 w 140"/>
                <a:gd name="T19" fmla="*/ 15 h 180"/>
                <a:gd name="T20" fmla="*/ 8 w 140"/>
                <a:gd name="T21" fmla="*/ 13 h 180"/>
                <a:gd name="T22" fmla="*/ 11 w 140"/>
                <a:gd name="T23" fmla="*/ 12 h 180"/>
                <a:gd name="T24" fmla="*/ 15 w 140"/>
                <a:gd name="T25" fmla="*/ 11 h 180"/>
                <a:gd name="T26" fmla="*/ 19 w 140"/>
                <a:gd name="T27" fmla="*/ 11 h 180"/>
                <a:gd name="T28" fmla="*/ 19 w 140"/>
                <a:gd name="T29" fmla="*/ 15 h 180"/>
                <a:gd name="T30" fmla="*/ 17 w 140"/>
                <a:gd name="T31" fmla="*/ 21 h 180"/>
                <a:gd name="T32" fmla="*/ 14 w 140"/>
                <a:gd name="T33" fmla="*/ 24 h 180"/>
                <a:gd name="T34" fmla="*/ 10 w 140"/>
                <a:gd name="T35" fmla="*/ 24 h 180"/>
                <a:gd name="T36" fmla="*/ 6 w 140"/>
                <a:gd name="T37" fmla="*/ 26 h 180"/>
                <a:gd name="T38" fmla="*/ 4 w 140"/>
                <a:gd name="T39" fmla="*/ 27 h 180"/>
                <a:gd name="T40" fmla="*/ 1 w 140"/>
                <a:gd name="T41" fmla="*/ 27 h 180"/>
                <a:gd name="T42" fmla="*/ 1 w 140"/>
                <a:gd name="T43" fmla="*/ 27 h 180"/>
                <a:gd name="T44" fmla="*/ 4 w 140"/>
                <a:gd name="T45" fmla="*/ 27 h 180"/>
                <a:gd name="T46" fmla="*/ 6 w 140"/>
                <a:gd name="T47" fmla="*/ 27 h 180"/>
                <a:gd name="T48" fmla="*/ 9 w 140"/>
                <a:gd name="T49" fmla="*/ 27 h 180"/>
                <a:gd name="T50" fmla="*/ 13 w 140"/>
                <a:gd name="T51" fmla="*/ 27 h 180"/>
                <a:gd name="T52" fmla="*/ 11 w 140"/>
                <a:gd name="T53" fmla="*/ 29 h 180"/>
                <a:gd name="T54" fmla="*/ 8 w 140"/>
                <a:gd name="T55" fmla="*/ 37 h 180"/>
                <a:gd name="T56" fmla="*/ 9 w 140"/>
                <a:gd name="T57" fmla="*/ 44 h 180"/>
                <a:gd name="T58" fmla="*/ 11 w 140"/>
                <a:gd name="T59" fmla="*/ 39 h 180"/>
                <a:gd name="T60" fmla="*/ 13 w 140"/>
                <a:gd name="T61" fmla="*/ 34 h 180"/>
                <a:gd name="T62" fmla="*/ 15 w 140"/>
                <a:gd name="T63" fmla="*/ 29 h 180"/>
                <a:gd name="T64" fmla="*/ 18 w 140"/>
                <a:gd name="T65" fmla="*/ 30 h 180"/>
                <a:gd name="T66" fmla="*/ 21 w 140"/>
                <a:gd name="T67" fmla="*/ 39 h 180"/>
                <a:gd name="T68" fmla="*/ 24 w 140"/>
                <a:gd name="T69" fmla="*/ 43 h 180"/>
                <a:gd name="T70" fmla="*/ 24 w 140"/>
                <a:gd name="T71" fmla="*/ 42 h 180"/>
                <a:gd name="T72" fmla="*/ 22 w 140"/>
                <a:gd name="T73" fmla="*/ 36 h 180"/>
                <a:gd name="T74" fmla="*/ 19 w 140"/>
                <a:gd name="T75" fmla="*/ 27 h 180"/>
                <a:gd name="T76" fmla="*/ 20 w 140"/>
                <a:gd name="T77" fmla="*/ 21 h 180"/>
                <a:gd name="T78" fmla="*/ 24 w 140"/>
                <a:gd name="T79" fmla="*/ 15 h 180"/>
                <a:gd name="T80" fmla="*/ 27 w 140"/>
                <a:gd name="T81" fmla="*/ 15 h 180"/>
                <a:gd name="T82" fmla="*/ 32 w 140"/>
                <a:gd name="T83" fmla="*/ 23 h 180"/>
                <a:gd name="T84" fmla="*/ 32 w 140"/>
                <a:gd name="T85" fmla="*/ 30 h 180"/>
                <a:gd name="T86" fmla="*/ 33 w 140"/>
                <a:gd name="T87" fmla="*/ 28 h 180"/>
                <a:gd name="T88" fmla="*/ 32 w 140"/>
                <a:gd name="T89" fmla="*/ 21 h 180"/>
                <a:gd name="T90" fmla="*/ 30 w 140"/>
                <a:gd name="T91" fmla="*/ 12 h 180"/>
                <a:gd name="T92" fmla="*/ 30 w 140"/>
                <a:gd name="T93" fmla="*/ 8 h 180"/>
                <a:gd name="T94" fmla="*/ 32 w 140"/>
                <a:gd name="T95" fmla="*/ 4 h 180"/>
                <a:gd name="T96" fmla="*/ 3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9" name="Freeform 290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29 w 199"/>
                <a:gd name="T1" fmla="*/ 4 h 154"/>
                <a:gd name="T2" fmla="*/ 33 w 199"/>
                <a:gd name="T3" fmla="*/ 4 h 154"/>
                <a:gd name="T4" fmla="*/ 37 w 199"/>
                <a:gd name="T5" fmla="*/ 5 h 154"/>
                <a:gd name="T6" fmla="*/ 39 w 199"/>
                <a:gd name="T7" fmla="*/ 8 h 154"/>
                <a:gd name="T8" fmla="*/ 37 w 199"/>
                <a:gd name="T9" fmla="*/ 11 h 154"/>
                <a:gd name="T10" fmla="*/ 31 w 199"/>
                <a:gd name="T11" fmla="*/ 13 h 154"/>
                <a:gd name="T12" fmla="*/ 28 w 199"/>
                <a:gd name="T13" fmla="*/ 15 h 154"/>
                <a:gd name="T14" fmla="*/ 28 w 199"/>
                <a:gd name="T15" fmla="*/ 16 h 154"/>
                <a:gd name="T16" fmla="*/ 29 w 199"/>
                <a:gd name="T17" fmla="*/ 16 h 154"/>
                <a:gd name="T18" fmla="*/ 33 w 199"/>
                <a:gd name="T19" fmla="*/ 15 h 154"/>
                <a:gd name="T20" fmla="*/ 36 w 199"/>
                <a:gd name="T21" fmla="*/ 16 h 154"/>
                <a:gd name="T22" fmla="*/ 37 w 199"/>
                <a:gd name="T23" fmla="*/ 18 h 154"/>
                <a:gd name="T24" fmla="*/ 37 w 199"/>
                <a:gd name="T25" fmla="*/ 20 h 154"/>
                <a:gd name="T26" fmla="*/ 36 w 199"/>
                <a:gd name="T27" fmla="*/ 23 h 154"/>
                <a:gd name="T28" fmla="*/ 37 w 199"/>
                <a:gd name="T29" fmla="*/ 24 h 154"/>
                <a:gd name="T30" fmla="*/ 40 w 199"/>
                <a:gd name="T31" fmla="*/ 23 h 154"/>
                <a:gd name="T32" fmla="*/ 42 w 199"/>
                <a:gd name="T33" fmla="*/ 23 h 154"/>
                <a:gd name="T34" fmla="*/ 47 w 199"/>
                <a:gd name="T35" fmla="*/ 25 h 154"/>
                <a:gd name="T36" fmla="*/ 48 w 199"/>
                <a:gd name="T37" fmla="*/ 32 h 154"/>
                <a:gd name="T38" fmla="*/ 45 w 199"/>
                <a:gd name="T39" fmla="*/ 35 h 154"/>
                <a:gd name="T40" fmla="*/ 41 w 199"/>
                <a:gd name="T41" fmla="*/ 35 h 154"/>
                <a:gd name="T42" fmla="*/ 37 w 199"/>
                <a:gd name="T43" fmla="*/ 35 h 154"/>
                <a:gd name="T44" fmla="*/ 35 w 199"/>
                <a:gd name="T45" fmla="*/ 30 h 154"/>
                <a:gd name="T46" fmla="*/ 32 w 199"/>
                <a:gd name="T47" fmla="*/ 25 h 154"/>
                <a:gd name="T48" fmla="*/ 27 w 199"/>
                <a:gd name="T49" fmla="*/ 22 h 154"/>
                <a:gd name="T50" fmla="*/ 27 w 199"/>
                <a:gd name="T51" fmla="*/ 23 h 154"/>
                <a:gd name="T52" fmla="*/ 27 w 199"/>
                <a:gd name="T53" fmla="*/ 31 h 154"/>
                <a:gd name="T54" fmla="*/ 24 w 199"/>
                <a:gd name="T55" fmla="*/ 34 h 154"/>
                <a:gd name="T56" fmla="*/ 18 w 199"/>
                <a:gd name="T57" fmla="*/ 34 h 154"/>
                <a:gd name="T58" fmla="*/ 14 w 199"/>
                <a:gd name="T59" fmla="*/ 31 h 154"/>
                <a:gd name="T60" fmla="*/ 12 w 199"/>
                <a:gd name="T61" fmla="*/ 27 h 154"/>
                <a:gd name="T62" fmla="*/ 14 w 199"/>
                <a:gd name="T63" fmla="*/ 23 h 154"/>
                <a:gd name="T64" fmla="*/ 14 w 199"/>
                <a:gd name="T65" fmla="*/ 21 h 154"/>
                <a:gd name="T66" fmla="*/ 11 w 199"/>
                <a:gd name="T67" fmla="*/ 17 h 154"/>
                <a:gd name="T68" fmla="*/ 8 w 199"/>
                <a:gd name="T69" fmla="*/ 21 h 154"/>
                <a:gd name="T70" fmla="*/ 4 w 199"/>
                <a:gd name="T71" fmla="*/ 18 h 154"/>
                <a:gd name="T72" fmla="*/ 1 w 199"/>
                <a:gd name="T73" fmla="*/ 14 h 154"/>
                <a:gd name="T74" fmla="*/ 4 w 199"/>
                <a:gd name="T75" fmla="*/ 10 h 154"/>
                <a:gd name="T76" fmla="*/ 4 w 199"/>
                <a:gd name="T77" fmla="*/ 9 h 154"/>
                <a:gd name="T78" fmla="*/ 8 w 199"/>
                <a:gd name="T79" fmla="*/ 9 h 154"/>
                <a:gd name="T80" fmla="*/ 9 w 199"/>
                <a:gd name="T81" fmla="*/ 7 h 154"/>
                <a:gd name="T82" fmla="*/ 12 w 199"/>
                <a:gd name="T83" fmla="*/ 2 h 154"/>
                <a:gd name="T84" fmla="*/ 17 w 199"/>
                <a:gd name="T85" fmla="*/ 1 h 154"/>
                <a:gd name="T86" fmla="*/ 22 w 199"/>
                <a:gd name="T87" fmla="*/ 4 h 154"/>
                <a:gd name="T88" fmla="*/ 21 w 199"/>
                <a:gd name="T89" fmla="*/ 9 h 154"/>
                <a:gd name="T90" fmla="*/ 25 w 199"/>
                <a:gd name="T91" fmla="*/ 13 h 154"/>
                <a:gd name="T92" fmla="*/ 24 w 199"/>
                <a:gd name="T93" fmla="*/ 15 h 154"/>
                <a:gd name="T94" fmla="*/ 26 w 199"/>
                <a:gd name="T95" fmla="*/ 13 h 154"/>
                <a:gd name="T96" fmla="*/ 26 w 199"/>
                <a:gd name="T97" fmla="*/ 10 h 154"/>
                <a:gd name="T98" fmla="*/ 26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0" name="Freeform 291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42 w 186"/>
                <a:gd name="T1" fmla="*/ 43 h 179"/>
                <a:gd name="T2" fmla="*/ 40 w 186"/>
                <a:gd name="T3" fmla="*/ 43 h 179"/>
                <a:gd name="T4" fmla="*/ 35 w 186"/>
                <a:gd name="T5" fmla="*/ 43 h 179"/>
                <a:gd name="T6" fmla="*/ 31 w 186"/>
                <a:gd name="T7" fmla="*/ 43 h 179"/>
                <a:gd name="T8" fmla="*/ 26 w 186"/>
                <a:gd name="T9" fmla="*/ 43 h 179"/>
                <a:gd name="T10" fmla="*/ 23 w 186"/>
                <a:gd name="T11" fmla="*/ 41 h 179"/>
                <a:gd name="T12" fmla="*/ 25 w 186"/>
                <a:gd name="T13" fmla="*/ 40 h 179"/>
                <a:gd name="T14" fmla="*/ 28 w 186"/>
                <a:gd name="T15" fmla="*/ 40 h 179"/>
                <a:gd name="T16" fmla="*/ 32 w 186"/>
                <a:gd name="T17" fmla="*/ 38 h 179"/>
                <a:gd name="T18" fmla="*/ 32 w 186"/>
                <a:gd name="T19" fmla="*/ 36 h 179"/>
                <a:gd name="T20" fmla="*/ 27 w 186"/>
                <a:gd name="T21" fmla="*/ 30 h 179"/>
                <a:gd name="T22" fmla="*/ 21 w 186"/>
                <a:gd name="T23" fmla="*/ 32 h 179"/>
                <a:gd name="T24" fmla="*/ 13 w 186"/>
                <a:gd name="T25" fmla="*/ 32 h 179"/>
                <a:gd name="T26" fmla="*/ 9 w 186"/>
                <a:gd name="T27" fmla="*/ 30 h 179"/>
                <a:gd name="T28" fmla="*/ 11 w 186"/>
                <a:gd name="T29" fmla="*/ 30 h 179"/>
                <a:gd name="T30" fmla="*/ 16 w 186"/>
                <a:gd name="T31" fmla="*/ 30 h 179"/>
                <a:gd name="T32" fmla="*/ 21 w 186"/>
                <a:gd name="T33" fmla="*/ 29 h 179"/>
                <a:gd name="T34" fmla="*/ 23 w 186"/>
                <a:gd name="T35" fmla="*/ 26 h 179"/>
                <a:gd name="T36" fmla="*/ 18 w 186"/>
                <a:gd name="T37" fmla="*/ 20 h 179"/>
                <a:gd name="T38" fmla="*/ 11 w 186"/>
                <a:gd name="T39" fmla="*/ 22 h 179"/>
                <a:gd name="T40" fmla="*/ 4 w 186"/>
                <a:gd name="T41" fmla="*/ 20 h 179"/>
                <a:gd name="T42" fmla="*/ 1 w 186"/>
                <a:gd name="T43" fmla="*/ 17 h 179"/>
                <a:gd name="T44" fmla="*/ 4 w 186"/>
                <a:gd name="T45" fmla="*/ 18 h 179"/>
                <a:gd name="T46" fmla="*/ 6 w 186"/>
                <a:gd name="T47" fmla="*/ 18 h 179"/>
                <a:gd name="T48" fmla="*/ 11 w 186"/>
                <a:gd name="T49" fmla="*/ 18 h 179"/>
                <a:gd name="T50" fmla="*/ 13 w 186"/>
                <a:gd name="T51" fmla="*/ 16 h 179"/>
                <a:gd name="T52" fmla="*/ 7 w 186"/>
                <a:gd name="T53" fmla="*/ 10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9 w 186"/>
                <a:gd name="T61" fmla="*/ 8 h 179"/>
                <a:gd name="T62" fmla="*/ 14 w 186"/>
                <a:gd name="T63" fmla="*/ 14 h 179"/>
                <a:gd name="T64" fmla="*/ 17 w 186"/>
                <a:gd name="T65" fmla="*/ 10 h 179"/>
                <a:gd name="T66" fmla="*/ 17 w 186"/>
                <a:gd name="T67" fmla="*/ 4 h 179"/>
                <a:gd name="T68" fmla="*/ 18 w 186"/>
                <a:gd name="T69" fmla="*/ 4 h 179"/>
                <a:gd name="T70" fmla="*/ 20 w 186"/>
                <a:gd name="T71" fmla="*/ 16 h 179"/>
                <a:gd name="T72" fmla="*/ 24 w 186"/>
                <a:gd name="T73" fmla="*/ 20 h 179"/>
                <a:gd name="T74" fmla="*/ 28 w 186"/>
                <a:gd name="T75" fmla="*/ 23 h 179"/>
                <a:gd name="T76" fmla="*/ 31 w 186"/>
                <a:gd name="T77" fmla="*/ 14 h 179"/>
                <a:gd name="T78" fmla="*/ 31 w 186"/>
                <a:gd name="T79" fmla="*/ 11 h 179"/>
                <a:gd name="T80" fmla="*/ 34 w 186"/>
                <a:gd name="T81" fmla="*/ 20 h 179"/>
                <a:gd name="T82" fmla="*/ 34 w 186"/>
                <a:gd name="T83" fmla="*/ 30 h 179"/>
                <a:gd name="T84" fmla="*/ 39 w 186"/>
                <a:gd name="T85" fmla="*/ 35 h 179"/>
                <a:gd name="T86" fmla="*/ 40 w 186"/>
                <a:gd name="T87" fmla="*/ 32 h 179"/>
                <a:gd name="T88" fmla="*/ 42 w 186"/>
                <a:gd name="T89" fmla="*/ 30 h 179"/>
                <a:gd name="T90" fmla="*/ 42 w 186"/>
                <a:gd name="T91" fmla="*/ 34 h 179"/>
                <a:gd name="T92" fmla="*/ 40 w 186"/>
                <a:gd name="T93" fmla="*/ 38 h 179"/>
                <a:gd name="T94" fmla="*/ 42 w 186"/>
                <a:gd name="T95" fmla="*/ 43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" name="Freeform 292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7 w 150"/>
                <a:gd name="T1" fmla="*/ 48 h 200"/>
                <a:gd name="T2" fmla="*/ 4 w 150"/>
                <a:gd name="T3" fmla="*/ 44 h 200"/>
                <a:gd name="T4" fmla="*/ 4 w 150"/>
                <a:gd name="T5" fmla="*/ 40 h 200"/>
                <a:gd name="T6" fmla="*/ 0 w 150"/>
                <a:gd name="T7" fmla="*/ 33 h 200"/>
                <a:gd name="T8" fmla="*/ 3 w 150"/>
                <a:gd name="T9" fmla="*/ 29 h 200"/>
                <a:gd name="T10" fmla="*/ 4 w 150"/>
                <a:gd name="T11" fmla="*/ 29 h 200"/>
                <a:gd name="T12" fmla="*/ 4 w 150"/>
                <a:gd name="T13" fmla="*/ 36 h 200"/>
                <a:gd name="T14" fmla="*/ 6 w 150"/>
                <a:gd name="T15" fmla="*/ 42 h 200"/>
                <a:gd name="T16" fmla="*/ 10 w 150"/>
                <a:gd name="T17" fmla="*/ 45 h 200"/>
                <a:gd name="T18" fmla="*/ 11 w 150"/>
                <a:gd name="T19" fmla="*/ 42 h 200"/>
                <a:gd name="T20" fmla="*/ 10 w 150"/>
                <a:gd name="T21" fmla="*/ 37 h 200"/>
                <a:gd name="T22" fmla="*/ 9 w 150"/>
                <a:gd name="T23" fmla="*/ 26 h 200"/>
                <a:gd name="T24" fmla="*/ 9 w 150"/>
                <a:gd name="T25" fmla="*/ 22 h 200"/>
                <a:gd name="T26" fmla="*/ 10 w 150"/>
                <a:gd name="T27" fmla="*/ 21 h 200"/>
                <a:gd name="T28" fmla="*/ 10 w 150"/>
                <a:gd name="T29" fmla="*/ 26 h 200"/>
                <a:gd name="T30" fmla="*/ 11 w 150"/>
                <a:gd name="T31" fmla="*/ 35 h 200"/>
                <a:gd name="T32" fmla="*/ 15 w 150"/>
                <a:gd name="T33" fmla="*/ 35 h 200"/>
                <a:gd name="T34" fmla="*/ 18 w 150"/>
                <a:gd name="T35" fmla="*/ 29 h 200"/>
                <a:gd name="T36" fmla="*/ 16 w 150"/>
                <a:gd name="T37" fmla="*/ 22 h 200"/>
                <a:gd name="T38" fmla="*/ 16 w 150"/>
                <a:gd name="T39" fmla="*/ 11 h 200"/>
                <a:gd name="T40" fmla="*/ 20 w 150"/>
                <a:gd name="T41" fmla="*/ 6 h 200"/>
                <a:gd name="T42" fmla="*/ 20 w 150"/>
                <a:gd name="T43" fmla="*/ 6 h 200"/>
                <a:gd name="T44" fmla="*/ 18 w 150"/>
                <a:gd name="T45" fmla="*/ 11 h 200"/>
                <a:gd name="T46" fmla="*/ 18 w 150"/>
                <a:gd name="T47" fmla="*/ 20 h 200"/>
                <a:gd name="T48" fmla="*/ 23 w 150"/>
                <a:gd name="T49" fmla="*/ 20 h 200"/>
                <a:gd name="T50" fmla="*/ 25 w 150"/>
                <a:gd name="T51" fmla="*/ 14 h 200"/>
                <a:gd name="T52" fmla="*/ 26 w 150"/>
                <a:gd name="T53" fmla="*/ 9 h 200"/>
                <a:gd name="T54" fmla="*/ 29 w 150"/>
                <a:gd name="T55" fmla="*/ 4 h 200"/>
                <a:gd name="T56" fmla="*/ 32 w 150"/>
                <a:gd name="T57" fmla="*/ 1 h 200"/>
                <a:gd name="T58" fmla="*/ 33 w 150"/>
                <a:gd name="T59" fmla="*/ 2 h 200"/>
                <a:gd name="T60" fmla="*/ 30 w 150"/>
                <a:gd name="T61" fmla="*/ 4 h 200"/>
                <a:gd name="T62" fmla="*/ 26 w 150"/>
                <a:gd name="T63" fmla="*/ 11 h 200"/>
                <a:gd name="T64" fmla="*/ 26 w 150"/>
                <a:gd name="T65" fmla="*/ 16 h 200"/>
                <a:gd name="T66" fmla="*/ 24 w 150"/>
                <a:gd name="T67" fmla="*/ 22 h 200"/>
                <a:gd name="T68" fmla="*/ 26 w 150"/>
                <a:gd name="T69" fmla="*/ 23 h 200"/>
                <a:gd name="T70" fmla="*/ 29 w 150"/>
                <a:gd name="T71" fmla="*/ 22 h 200"/>
                <a:gd name="T72" fmla="*/ 32 w 150"/>
                <a:gd name="T73" fmla="*/ 20 h 200"/>
                <a:gd name="T74" fmla="*/ 34 w 150"/>
                <a:gd name="T75" fmla="*/ 18 h 200"/>
                <a:gd name="T76" fmla="*/ 36 w 150"/>
                <a:gd name="T77" fmla="*/ 16 h 200"/>
                <a:gd name="T78" fmla="*/ 37 w 150"/>
                <a:gd name="T79" fmla="*/ 16 h 200"/>
                <a:gd name="T80" fmla="*/ 35 w 150"/>
                <a:gd name="T81" fmla="*/ 20 h 200"/>
                <a:gd name="T82" fmla="*/ 32 w 150"/>
                <a:gd name="T83" fmla="*/ 23 h 200"/>
                <a:gd name="T84" fmla="*/ 28 w 150"/>
                <a:gd name="T85" fmla="*/ 26 h 200"/>
                <a:gd name="T86" fmla="*/ 24 w 150"/>
                <a:gd name="T87" fmla="*/ 26 h 200"/>
                <a:gd name="T88" fmla="*/ 21 w 150"/>
                <a:gd name="T89" fmla="*/ 29 h 200"/>
                <a:gd name="T90" fmla="*/ 18 w 150"/>
                <a:gd name="T91" fmla="*/ 37 h 200"/>
                <a:gd name="T92" fmla="*/ 18 w 150"/>
                <a:gd name="T93" fmla="*/ 40 h 200"/>
                <a:gd name="T94" fmla="*/ 23 w 150"/>
                <a:gd name="T95" fmla="*/ 40 h 200"/>
                <a:gd name="T96" fmla="*/ 26 w 150"/>
                <a:gd name="T97" fmla="*/ 39 h 200"/>
                <a:gd name="T98" fmla="*/ 29 w 150"/>
                <a:gd name="T99" fmla="*/ 37 h 200"/>
                <a:gd name="T100" fmla="*/ 32 w 150"/>
                <a:gd name="T101" fmla="*/ 34 h 200"/>
                <a:gd name="T102" fmla="*/ 33 w 150"/>
                <a:gd name="T103" fmla="*/ 34 h 200"/>
                <a:gd name="T104" fmla="*/ 30 w 150"/>
                <a:gd name="T105" fmla="*/ 37 h 200"/>
                <a:gd name="T106" fmla="*/ 26 w 150"/>
                <a:gd name="T107" fmla="*/ 41 h 200"/>
                <a:gd name="T108" fmla="*/ 23 w 150"/>
                <a:gd name="T109" fmla="*/ 42 h 200"/>
                <a:gd name="T110" fmla="*/ 18 w 150"/>
                <a:gd name="T111" fmla="*/ 42 h 200"/>
                <a:gd name="T112" fmla="*/ 16 w 150"/>
                <a:gd name="T113" fmla="*/ 43 h 200"/>
                <a:gd name="T114" fmla="*/ 14 w 150"/>
                <a:gd name="T115" fmla="*/ 47 h 200"/>
                <a:gd name="T116" fmla="*/ 11 w 150"/>
                <a:gd name="T117" fmla="*/ 48 h 200"/>
                <a:gd name="T118" fmla="*/ 9 w 150"/>
                <a:gd name="T119" fmla="*/ 4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" name="Freeform 293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8 h 110"/>
                <a:gd name="T2" fmla="*/ 1 w 237"/>
                <a:gd name="T3" fmla="*/ 9 h 110"/>
                <a:gd name="T4" fmla="*/ 4 w 237"/>
                <a:gd name="T5" fmla="*/ 9 h 110"/>
                <a:gd name="T6" fmla="*/ 8 w 237"/>
                <a:gd name="T7" fmla="*/ 9 h 110"/>
                <a:gd name="T8" fmla="*/ 13 w 237"/>
                <a:gd name="T9" fmla="*/ 10 h 110"/>
                <a:gd name="T10" fmla="*/ 17 w 237"/>
                <a:gd name="T11" fmla="*/ 11 h 110"/>
                <a:gd name="T12" fmla="*/ 18 w 237"/>
                <a:gd name="T13" fmla="*/ 12 h 110"/>
                <a:gd name="T14" fmla="*/ 19 w 237"/>
                <a:gd name="T15" fmla="*/ 15 h 110"/>
                <a:gd name="T16" fmla="*/ 21 w 237"/>
                <a:gd name="T17" fmla="*/ 18 h 110"/>
                <a:gd name="T18" fmla="*/ 24 w 237"/>
                <a:gd name="T19" fmla="*/ 21 h 110"/>
                <a:gd name="T20" fmla="*/ 28 w 237"/>
                <a:gd name="T21" fmla="*/ 23 h 110"/>
                <a:gd name="T22" fmla="*/ 28 w 237"/>
                <a:gd name="T23" fmla="*/ 22 h 110"/>
                <a:gd name="T24" fmla="*/ 25 w 237"/>
                <a:gd name="T25" fmla="*/ 18 h 110"/>
                <a:gd name="T26" fmla="*/ 23 w 237"/>
                <a:gd name="T27" fmla="*/ 13 h 110"/>
                <a:gd name="T28" fmla="*/ 23 w 237"/>
                <a:gd name="T29" fmla="*/ 11 h 110"/>
                <a:gd name="T30" fmla="*/ 26 w 237"/>
                <a:gd name="T31" fmla="*/ 12 h 110"/>
                <a:gd name="T32" fmla="*/ 30 w 237"/>
                <a:gd name="T33" fmla="*/ 13 h 110"/>
                <a:gd name="T34" fmla="*/ 33 w 237"/>
                <a:gd name="T35" fmla="*/ 13 h 110"/>
                <a:gd name="T36" fmla="*/ 34 w 237"/>
                <a:gd name="T37" fmla="*/ 15 h 110"/>
                <a:gd name="T38" fmla="*/ 34 w 237"/>
                <a:gd name="T39" fmla="*/ 17 h 110"/>
                <a:gd name="T40" fmla="*/ 38 w 237"/>
                <a:gd name="T41" fmla="*/ 21 h 110"/>
                <a:gd name="T42" fmla="*/ 41 w 237"/>
                <a:gd name="T43" fmla="*/ 23 h 110"/>
                <a:gd name="T44" fmla="*/ 45 w 237"/>
                <a:gd name="T45" fmla="*/ 25 h 110"/>
                <a:gd name="T46" fmla="*/ 49 w 237"/>
                <a:gd name="T47" fmla="*/ 24 h 110"/>
                <a:gd name="T48" fmla="*/ 44 w 237"/>
                <a:gd name="T49" fmla="*/ 22 h 110"/>
                <a:gd name="T50" fmla="*/ 41 w 237"/>
                <a:gd name="T51" fmla="*/ 20 h 110"/>
                <a:gd name="T52" fmla="*/ 38 w 237"/>
                <a:gd name="T53" fmla="*/ 17 h 110"/>
                <a:gd name="T54" fmla="*/ 37 w 237"/>
                <a:gd name="T55" fmla="*/ 15 h 110"/>
                <a:gd name="T56" fmla="*/ 38 w 237"/>
                <a:gd name="T57" fmla="*/ 16 h 110"/>
                <a:gd name="T58" fmla="*/ 44 w 237"/>
                <a:gd name="T59" fmla="*/ 17 h 110"/>
                <a:gd name="T60" fmla="*/ 51 w 237"/>
                <a:gd name="T61" fmla="*/ 18 h 110"/>
                <a:gd name="T62" fmla="*/ 56 w 237"/>
                <a:gd name="T63" fmla="*/ 18 h 110"/>
                <a:gd name="T64" fmla="*/ 59 w 237"/>
                <a:gd name="T65" fmla="*/ 18 h 110"/>
                <a:gd name="T66" fmla="*/ 58 w 237"/>
                <a:gd name="T67" fmla="*/ 17 h 110"/>
                <a:gd name="T68" fmla="*/ 55 w 237"/>
                <a:gd name="T69" fmla="*/ 17 h 110"/>
                <a:gd name="T70" fmla="*/ 49 w 237"/>
                <a:gd name="T71" fmla="*/ 15 h 110"/>
                <a:gd name="T72" fmla="*/ 43 w 237"/>
                <a:gd name="T73" fmla="*/ 14 h 110"/>
                <a:gd name="T74" fmla="*/ 39 w 237"/>
                <a:gd name="T75" fmla="*/ 13 h 110"/>
                <a:gd name="T76" fmla="*/ 41 w 237"/>
                <a:gd name="T77" fmla="*/ 10 h 110"/>
                <a:gd name="T78" fmla="*/ 44 w 237"/>
                <a:gd name="T79" fmla="*/ 9 h 110"/>
                <a:gd name="T80" fmla="*/ 49 w 237"/>
                <a:gd name="T81" fmla="*/ 8 h 110"/>
                <a:gd name="T82" fmla="*/ 48 w 237"/>
                <a:gd name="T83" fmla="*/ 7 h 110"/>
                <a:gd name="T84" fmla="*/ 44 w 237"/>
                <a:gd name="T85" fmla="*/ 6 h 110"/>
                <a:gd name="T86" fmla="*/ 42 w 237"/>
                <a:gd name="T87" fmla="*/ 7 h 110"/>
                <a:gd name="T88" fmla="*/ 38 w 237"/>
                <a:gd name="T89" fmla="*/ 8 h 110"/>
                <a:gd name="T90" fmla="*/ 37 w 237"/>
                <a:gd name="T91" fmla="*/ 10 h 110"/>
                <a:gd name="T92" fmla="*/ 34 w 237"/>
                <a:gd name="T93" fmla="*/ 10 h 110"/>
                <a:gd name="T94" fmla="*/ 30 w 237"/>
                <a:gd name="T95" fmla="*/ 10 h 110"/>
                <a:gd name="T96" fmla="*/ 27 w 237"/>
                <a:gd name="T97" fmla="*/ 10 h 110"/>
                <a:gd name="T98" fmla="*/ 25 w 237"/>
                <a:gd name="T99" fmla="*/ 10 h 110"/>
                <a:gd name="T100" fmla="*/ 23 w 237"/>
                <a:gd name="T101" fmla="*/ 8 h 110"/>
                <a:gd name="T102" fmla="*/ 26 w 237"/>
                <a:gd name="T103" fmla="*/ 3 h 110"/>
                <a:gd name="T104" fmla="*/ 30 w 237"/>
                <a:gd name="T105" fmla="*/ 3 h 110"/>
                <a:gd name="T106" fmla="*/ 30 w 237"/>
                <a:gd name="T107" fmla="*/ 0 h 110"/>
                <a:gd name="T108" fmla="*/ 28 w 237"/>
                <a:gd name="T109" fmla="*/ 1 h 110"/>
                <a:gd name="T110" fmla="*/ 25 w 237"/>
                <a:gd name="T111" fmla="*/ 3 h 110"/>
                <a:gd name="T112" fmla="*/ 20 w 237"/>
                <a:gd name="T113" fmla="*/ 4 h 110"/>
                <a:gd name="T114" fmla="*/ 18 w 237"/>
                <a:gd name="T115" fmla="*/ 6 h 110"/>
                <a:gd name="T116" fmla="*/ 16 w 237"/>
                <a:gd name="T117" fmla="*/ 7 h 110"/>
                <a:gd name="T118" fmla="*/ 11 w 237"/>
                <a:gd name="T119" fmla="*/ 7 h 110"/>
                <a:gd name="T120" fmla="*/ 6 w 237"/>
                <a:gd name="T121" fmla="*/ 7 h 110"/>
                <a:gd name="T122" fmla="*/ 4 w 237"/>
                <a:gd name="T123" fmla="*/ 8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3" name="Freeform 294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7 w 194"/>
                <a:gd name="T3" fmla="*/ 7 h 222"/>
                <a:gd name="T4" fmla="*/ 7 w 194"/>
                <a:gd name="T5" fmla="*/ 13 h 222"/>
                <a:gd name="T6" fmla="*/ 7 w 194"/>
                <a:gd name="T7" fmla="*/ 25 h 222"/>
                <a:gd name="T8" fmla="*/ 9 w 194"/>
                <a:gd name="T9" fmla="*/ 24 h 222"/>
                <a:gd name="T10" fmla="*/ 9 w 194"/>
                <a:gd name="T11" fmla="*/ 15 h 222"/>
                <a:gd name="T12" fmla="*/ 11 w 194"/>
                <a:gd name="T13" fmla="*/ 11 h 222"/>
                <a:gd name="T14" fmla="*/ 12 w 194"/>
                <a:gd name="T15" fmla="*/ 12 h 222"/>
                <a:gd name="T16" fmla="*/ 15 w 194"/>
                <a:gd name="T17" fmla="*/ 15 h 222"/>
                <a:gd name="T18" fmla="*/ 19 w 194"/>
                <a:gd name="T19" fmla="*/ 21 h 222"/>
                <a:gd name="T20" fmla="*/ 20 w 194"/>
                <a:gd name="T21" fmla="*/ 27 h 222"/>
                <a:gd name="T22" fmla="*/ 20 w 194"/>
                <a:gd name="T23" fmla="*/ 36 h 222"/>
                <a:gd name="T24" fmla="*/ 22 w 194"/>
                <a:gd name="T25" fmla="*/ 36 h 222"/>
                <a:gd name="T26" fmla="*/ 23 w 194"/>
                <a:gd name="T27" fmla="*/ 27 h 222"/>
                <a:gd name="T28" fmla="*/ 26 w 194"/>
                <a:gd name="T29" fmla="*/ 25 h 222"/>
                <a:gd name="T30" fmla="*/ 31 w 194"/>
                <a:gd name="T31" fmla="*/ 32 h 222"/>
                <a:gd name="T32" fmla="*/ 37 w 194"/>
                <a:gd name="T33" fmla="*/ 41 h 222"/>
                <a:gd name="T34" fmla="*/ 41 w 194"/>
                <a:gd name="T35" fmla="*/ 47 h 222"/>
                <a:gd name="T36" fmla="*/ 44 w 194"/>
                <a:gd name="T37" fmla="*/ 54 h 222"/>
                <a:gd name="T38" fmla="*/ 46 w 194"/>
                <a:gd name="T39" fmla="*/ 53 h 222"/>
                <a:gd name="T40" fmla="*/ 44 w 194"/>
                <a:gd name="T41" fmla="*/ 47 h 222"/>
                <a:gd name="T42" fmla="*/ 40 w 194"/>
                <a:gd name="T43" fmla="*/ 41 h 222"/>
                <a:gd name="T44" fmla="*/ 35 w 194"/>
                <a:gd name="T45" fmla="*/ 32 h 222"/>
                <a:gd name="T46" fmla="*/ 30 w 194"/>
                <a:gd name="T47" fmla="*/ 25 h 222"/>
                <a:gd name="T48" fmla="*/ 28 w 194"/>
                <a:gd name="T49" fmla="*/ 22 h 222"/>
                <a:gd name="T50" fmla="*/ 31 w 194"/>
                <a:gd name="T51" fmla="*/ 21 h 222"/>
                <a:gd name="T52" fmla="*/ 34 w 194"/>
                <a:gd name="T53" fmla="*/ 20 h 222"/>
                <a:gd name="T54" fmla="*/ 36 w 194"/>
                <a:gd name="T55" fmla="*/ 21 h 222"/>
                <a:gd name="T56" fmla="*/ 40 w 194"/>
                <a:gd name="T57" fmla="*/ 22 h 222"/>
                <a:gd name="T58" fmla="*/ 40 w 194"/>
                <a:gd name="T59" fmla="*/ 22 h 222"/>
                <a:gd name="T60" fmla="*/ 39 w 194"/>
                <a:gd name="T61" fmla="*/ 19 h 222"/>
                <a:gd name="T62" fmla="*/ 35 w 194"/>
                <a:gd name="T63" fmla="*/ 19 h 222"/>
                <a:gd name="T64" fmla="*/ 31 w 194"/>
                <a:gd name="T65" fmla="*/ 18 h 222"/>
                <a:gd name="T66" fmla="*/ 27 w 194"/>
                <a:gd name="T67" fmla="*/ 19 h 222"/>
                <a:gd name="T68" fmla="*/ 24 w 194"/>
                <a:gd name="T69" fmla="*/ 19 h 222"/>
                <a:gd name="T70" fmla="*/ 21 w 194"/>
                <a:gd name="T71" fmla="*/ 17 h 222"/>
                <a:gd name="T72" fmla="*/ 18 w 194"/>
                <a:gd name="T73" fmla="*/ 14 h 222"/>
                <a:gd name="T74" fmla="*/ 17 w 194"/>
                <a:gd name="T75" fmla="*/ 11 h 222"/>
                <a:gd name="T76" fmla="*/ 17 w 194"/>
                <a:gd name="T77" fmla="*/ 11 h 222"/>
                <a:gd name="T78" fmla="*/ 19 w 194"/>
                <a:gd name="T79" fmla="*/ 10 h 222"/>
                <a:gd name="T80" fmla="*/ 21 w 194"/>
                <a:gd name="T81" fmla="*/ 10 h 222"/>
                <a:gd name="T82" fmla="*/ 24 w 194"/>
                <a:gd name="T83" fmla="*/ 10 h 222"/>
                <a:gd name="T84" fmla="*/ 27 w 194"/>
                <a:gd name="T85" fmla="*/ 10 h 222"/>
                <a:gd name="T86" fmla="*/ 26 w 194"/>
                <a:gd name="T87" fmla="*/ 10 h 222"/>
                <a:gd name="T88" fmla="*/ 24 w 194"/>
                <a:gd name="T89" fmla="*/ 9 h 222"/>
                <a:gd name="T90" fmla="*/ 21 w 194"/>
                <a:gd name="T91" fmla="*/ 9 h 222"/>
                <a:gd name="T92" fmla="*/ 17 w 194"/>
                <a:gd name="T93" fmla="*/ 8 h 222"/>
                <a:gd name="T94" fmla="*/ 14 w 194"/>
                <a:gd name="T95" fmla="*/ 8 h 222"/>
                <a:gd name="T96" fmla="*/ 11 w 194"/>
                <a:gd name="T97" fmla="*/ 8 h 222"/>
                <a:gd name="T98" fmla="*/ 9 w 194"/>
                <a:gd name="T99" fmla="*/ 5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" name="Freeform 295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21 w 147"/>
                <a:gd name="T1" fmla="*/ 8 h 255"/>
                <a:gd name="T2" fmla="*/ 18 w 147"/>
                <a:gd name="T3" fmla="*/ 11 h 255"/>
                <a:gd name="T4" fmla="*/ 10 w 147"/>
                <a:gd name="T5" fmla="*/ 15 h 255"/>
                <a:gd name="T6" fmla="*/ 4 w 147"/>
                <a:gd name="T7" fmla="*/ 19 h 255"/>
                <a:gd name="T8" fmla="*/ 3 w 147"/>
                <a:gd name="T9" fmla="*/ 22 h 255"/>
                <a:gd name="T10" fmla="*/ 6 w 147"/>
                <a:gd name="T11" fmla="*/ 21 h 255"/>
                <a:gd name="T12" fmla="*/ 10 w 147"/>
                <a:gd name="T13" fmla="*/ 17 h 255"/>
                <a:gd name="T14" fmla="*/ 16 w 147"/>
                <a:gd name="T15" fmla="*/ 15 h 255"/>
                <a:gd name="T16" fmla="*/ 17 w 147"/>
                <a:gd name="T17" fmla="*/ 22 h 255"/>
                <a:gd name="T18" fmla="*/ 13 w 147"/>
                <a:gd name="T19" fmla="*/ 25 h 255"/>
                <a:gd name="T20" fmla="*/ 6 w 147"/>
                <a:gd name="T21" fmla="*/ 29 h 255"/>
                <a:gd name="T22" fmla="*/ 3 w 147"/>
                <a:gd name="T23" fmla="*/ 34 h 255"/>
                <a:gd name="T24" fmla="*/ 3 w 147"/>
                <a:gd name="T25" fmla="*/ 36 h 255"/>
                <a:gd name="T26" fmla="*/ 3 w 147"/>
                <a:gd name="T27" fmla="*/ 35 h 255"/>
                <a:gd name="T28" fmla="*/ 9 w 147"/>
                <a:gd name="T29" fmla="*/ 32 h 255"/>
                <a:gd name="T30" fmla="*/ 15 w 147"/>
                <a:gd name="T31" fmla="*/ 28 h 255"/>
                <a:gd name="T32" fmla="*/ 15 w 147"/>
                <a:gd name="T33" fmla="*/ 35 h 255"/>
                <a:gd name="T34" fmla="*/ 11 w 147"/>
                <a:gd name="T35" fmla="*/ 40 h 255"/>
                <a:gd name="T36" fmla="*/ 6 w 147"/>
                <a:gd name="T37" fmla="*/ 42 h 255"/>
                <a:gd name="T38" fmla="*/ 3 w 147"/>
                <a:gd name="T39" fmla="*/ 47 h 255"/>
                <a:gd name="T40" fmla="*/ 5 w 147"/>
                <a:gd name="T41" fmla="*/ 47 h 255"/>
                <a:gd name="T42" fmla="*/ 9 w 147"/>
                <a:gd name="T43" fmla="*/ 44 h 255"/>
                <a:gd name="T44" fmla="*/ 13 w 147"/>
                <a:gd name="T45" fmla="*/ 41 h 255"/>
                <a:gd name="T46" fmla="*/ 10 w 147"/>
                <a:gd name="T47" fmla="*/ 47 h 255"/>
                <a:gd name="T48" fmla="*/ 6 w 147"/>
                <a:gd name="T49" fmla="*/ 57 h 255"/>
                <a:gd name="T50" fmla="*/ 2 w 147"/>
                <a:gd name="T51" fmla="*/ 61 h 255"/>
                <a:gd name="T52" fmla="*/ 3 w 147"/>
                <a:gd name="T53" fmla="*/ 61 h 255"/>
                <a:gd name="T54" fmla="*/ 7 w 147"/>
                <a:gd name="T55" fmla="*/ 58 h 255"/>
                <a:gd name="T56" fmla="*/ 13 w 147"/>
                <a:gd name="T57" fmla="*/ 48 h 255"/>
                <a:gd name="T58" fmla="*/ 17 w 147"/>
                <a:gd name="T59" fmla="*/ 41 h 255"/>
                <a:gd name="T60" fmla="*/ 21 w 147"/>
                <a:gd name="T61" fmla="*/ 49 h 255"/>
                <a:gd name="T62" fmla="*/ 21 w 147"/>
                <a:gd name="T63" fmla="*/ 54 h 255"/>
                <a:gd name="T64" fmla="*/ 22 w 147"/>
                <a:gd name="T65" fmla="*/ 50 h 255"/>
                <a:gd name="T66" fmla="*/ 21 w 147"/>
                <a:gd name="T67" fmla="*/ 46 h 255"/>
                <a:gd name="T68" fmla="*/ 18 w 147"/>
                <a:gd name="T69" fmla="*/ 40 h 255"/>
                <a:gd name="T70" fmla="*/ 19 w 147"/>
                <a:gd name="T71" fmla="*/ 31 h 255"/>
                <a:gd name="T72" fmla="*/ 21 w 147"/>
                <a:gd name="T73" fmla="*/ 27 h 255"/>
                <a:gd name="T74" fmla="*/ 24 w 147"/>
                <a:gd name="T75" fmla="*/ 29 h 255"/>
                <a:gd name="T76" fmla="*/ 29 w 147"/>
                <a:gd name="T77" fmla="*/ 38 h 255"/>
                <a:gd name="T78" fmla="*/ 29 w 147"/>
                <a:gd name="T79" fmla="*/ 40 h 255"/>
                <a:gd name="T80" fmla="*/ 29 w 147"/>
                <a:gd name="T81" fmla="*/ 35 h 255"/>
                <a:gd name="T82" fmla="*/ 26 w 147"/>
                <a:gd name="T83" fmla="*/ 28 h 255"/>
                <a:gd name="T84" fmla="*/ 20 w 147"/>
                <a:gd name="T85" fmla="*/ 23 h 255"/>
                <a:gd name="T86" fmla="*/ 22 w 147"/>
                <a:gd name="T87" fmla="*/ 17 h 255"/>
                <a:gd name="T88" fmla="*/ 24 w 147"/>
                <a:gd name="T89" fmla="*/ 16 h 255"/>
                <a:gd name="T90" fmla="*/ 29 w 147"/>
                <a:gd name="T91" fmla="*/ 18 h 255"/>
                <a:gd name="T92" fmla="*/ 31 w 147"/>
                <a:gd name="T93" fmla="*/ 22 h 255"/>
                <a:gd name="T94" fmla="*/ 32 w 147"/>
                <a:gd name="T95" fmla="*/ 23 h 255"/>
                <a:gd name="T96" fmla="*/ 31 w 147"/>
                <a:gd name="T97" fmla="*/ 19 h 255"/>
                <a:gd name="T98" fmla="*/ 28 w 147"/>
                <a:gd name="T99" fmla="*/ 14 h 255"/>
                <a:gd name="T100" fmla="*/ 24 w 147"/>
                <a:gd name="T101" fmla="*/ 11 h 255"/>
                <a:gd name="T102" fmla="*/ 24 w 147"/>
                <a:gd name="T103" fmla="*/ 4 h 255"/>
                <a:gd name="T104" fmla="*/ 22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" name="Freeform 296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46 w 234"/>
                <a:gd name="T1" fmla="*/ 4 h 131"/>
                <a:gd name="T2" fmla="*/ 42 w 234"/>
                <a:gd name="T3" fmla="*/ 4 h 131"/>
                <a:gd name="T4" fmla="*/ 37 w 234"/>
                <a:gd name="T5" fmla="*/ 6 h 131"/>
                <a:gd name="T6" fmla="*/ 33 w 234"/>
                <a:gd name="T7" fmla="*/ 9 h 131"/>
                <a:gd name="T8" fmla="*/ 31 w 234"/>
                <a:gd name="T9" fmla="*/ 9 h 131"/>
                <a:gd name="T10" fmla="*/ 28 w 234"/>
                <a:gd name="T11" fmla="*/ 7 h 131"/>
                <a:gd name="T12" fmla="*/ 24 w 234"/>
                <a:gd name="T13" fmla="*/ 6 h 131"/>
                <a:gd name="T14" fmla="*/ 21 w 234"/>
                <a:gd name="T15" fmla="*/ 6 h 131"/>
                <a:gd name="T16" fmla="*/ 18 w 234"/>
                <a:gd name="T17" fmla="*/ 7 h 131"/>
                <a:gd name="T18" fmla="*/ 19 w 234"/>
                <a:gd name="T19" fmla="*/ 8 h 131"/>
                <a:gd name="T20" fmla="*/ 21 w 234"/>
                <a:gd name="T21" fmla="*/ 8 h 131"/>
                <a:gd name="T22" fmla="*/ 24 w 234"/>
                <a:gd name="T23" fmla="*/ 9 h 131"/>
                <a:gd name="T24" fmla="*/ 27 w 234"/>
                <a:gd name="T25" fmla="*/ 11 h 131"/>
                <a:gd name="T26" fmla="*/ 30 w 234"/>
                <a:gd name="T27" fmla="*/ 12 h 131"/>
                <a:gd name="T28" fmla="*/ 28 w 234"/>
                <a:gd name="T29" fmla="*/ 13 h 131"/>
                <a:gd name="T30" fmla="*/ 26 w 234"/>
                <a:gd name="T31" fmla="*/ 17 h 131"/>
                <a:gd name="T32" fmla="*/ 23 w 234"/>
                <a:gd name="T33" fmla="*/ 17 h 131"/>
                <a:gd name="T34" fmla="*/ 18 w 234"/>
                <a:gd name="T35" fmla="*/ 17 h 131"/>
                <a:gd name="T36" fmla="*/ 13 w 234"/>
                <a:gd name="T37" fmla="*/ 16 h 131"/>
                <a:gd name="T38" fmla="*/ 9 w 234"/>
                <a:gd name="T39" fmla="*/ 16 h 131"/>
                <a:gd name="T40" fmla="*/ 9 w 234"/>
                <a:gd name="T41" fmla="*/ 17 h 131"/>
                <a:gd name="T42" fmla="*/ 12 w 234"/>
                <a:gd name="T43" fmla="*/ 17 h 131"/>
                <a:gd name="T44" fmla="*/ 16 w 234"/>
                <a:gd name="T45" fmla="*/ 18 h 131"/>
                <a:gd name="T46" fmla="*/ 19 w 234"/>
                <a:gd name="T47" fmla="*/ 19 h 131"/>
                <a:gd name="T48" fmla="*/ 18 w 234"/>
                <a:gd name="T49" fmla="*/ 21 h 131"/>
                <a:gd name="T50" fmla="*/ 14 w 234"/>
                <a:gd name="T51" fmla="*/ 24 h 131"/>
                <a:gd name="T52" fmla="*/ 9 w 234"/>
                <a:gd name="T53" fmla="*/ 27 h 131"/>
                <a:gd name="T54" fmla="*/ 4 w 234"/>
                <a:gd name="T55" fmla="*/ 27 h 131"/>
                <a:gd name="T56" fmla="*/ 3 w 234"/>
                <a:gd name="T57" fmla="*/ 27 h 131"/>
                <a:gd name="T58" fmla="*/ 1 w 234"/>
                <a:gd name="T59" fmla="*/ 27 h 131"/>
                <a:gd name="T60" fmla="*/ 4 w 234"/>
                <a:gd name="T61" fmla="*/ 29 h 131"/>
                <a:gd name="T62" fmla="*/ 9 w 234"/>
                <a:gd name="T63" fmla="*/ 28 h 131"/>
                <a:gd name="T64" fmla="*/ 15 w 234"/>
                <a:gd name="T65" fmla="*/ 27 h 131"/>
                <a:gd name="T66" fmla="*/ 21 w 234"/>
                <a:gd name="T67" fmla="*/ 24 h 131"/>
                <a:gd name="T68" fmla="*/ 24 w 234"/>
                <a:gd name="T69" fmla="*/ 24 h 131"/>
                <a:gd name="T70" fmla="*/ 24 w 234"/>
                <a:gd name="T71" fmla="*/ 31 h 131"/>
                <a:gd name="T72" fmla="*/ 22 w 234"/>
                <a:gd name="T73" fmla="*/ 35 h 131"/>
                <a:gd name="T74" fmla="*/ 23 w 234"/>
                <a:gd name="T75" fmla="*/ 35 h 131"/>
                <a:gd name="T76" fmla="*/ 25 w 234"/>
                <a:gd name="T77" fmla="*/ 31 h 131"/>
                <a:gd name="T78" fmla="*/ 27 w 234"/>
                <a:gd name="T79" fmla="*/ 25 h 131"/>
                <a:gd name="T80" fmla="*/ 27 w 234"/>
                <a:gd name="T81" fmla="*/ 21 h 131"/>
                <a:gd name="T82" fmla="*/ 30 w 234"/>
                <a:gd name="T83" fmla="*/ 17 h 131"/>
                <a:gd name="T84" fmla="*/ 33 w 234"/>
                <a:gd name="T85" fmla="*/ 15 h 131"/>
                <a:gd name="T86" fmla="*/ 35 w 234"/>
                <a:gd name="T87" fmla="*/ 13 h 131"/>
                <a:gd name="T88" fmla="*/ 39 w 234"/>
                <a:gd name="T89" fmla="*/ 15 h 131"/>
                <a:gd name="T90" fmla="*/ 39 w 234"/>
                <a:gd name="T91" fmla="*/ 21 h 131"/>
                <a:gd name="T92" fmla="*/ 38 w 234"/>
                <a:gd name="T93" fmla="*/ 27 h 131"/>
                <a:gd name="T94" fmla="*/ 39 w 234"/>
                <a:gd name="T95" fmla="*/ 27 h 131"/>
                <a:gd name="T96" fmla="*/ 40 w 234"/>
                <a:gd name="T97" fmla="*/ 22 h 131"/>
                <a:gd name="T98" fmla="*/ 40 w 234"/>
                <a:gd name="T99" fmla="*/ 15 h 131"/>
                <a:gd name="T100" fmla="*/ 40 w 234"/>
                <a:gd name="T101" fmla="*/ 10 h 131"/>
                <a:gd name="T102" fmla="*/ 44 w 234"/>
                <a:gd name="T103" fmla="*/ 6 h 131"/>
                <a:gd name="T104" fmla="*/ 49 w 234"/>
                <a:gd name="T105" fmla="*/ 4 h 131"/>
                <a:gd name="T106" fmla="*/ 53 w 234"/>
                <a:gd name="T107" fmla="*/ 2 h 131"/>
                <a:gd name="T108" fmla="*/ 53 w 234"/>
                <a:gd name="T109" fmla="*/ 0 h 131"/>
                <a:gd name="T110" fmla="*/ 5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" name="Freeform 297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4 w 22"/>
                <a:gd name="T9" fmla="*/ 5 h 23"/>
                <a:gd name="T10" fmla="*/ 4 w 22"/>
                <a:gd name="T11" fmla="*/ 5 h 23"/>
                <a:gd name="T12" fmla="*/ 4 w 22"/>
                <a:gd name="T13" fmla="*/ 5 h 23"/>
                <a:gd name="T14" fmla="*/ 4 w 22"/>
                <a:gd name="T15" fmla="*/ 7 h 23"/>
                <a:gd name="T16" fmla="*/ 3 w 22"/>
                <a:gd name="T17" fmla="*/ 8 h 23"/>
                <a:gd name="T18" fmla="*/ 3 w 22"/>
                <a:gd name="T19" fmla="*/ 8 h 23"/>
                <a:gd name="T20" fmla="*/ 3 w 22"/>
                <a:gd name="T21" fmla="*/ 9 h 23"/>
                <a:gd name="T22" fmla="*/ 3 w 22"/>
                <a:gd name="T23" fmla="*/ 8 h 23"/>
                <a:gd name="T24" fmla="*/ 3 w 22"/>
                <a:gd name="T25" fmla="*/ 7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" name="Freeform 298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8" name="Freeform 299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6 w 24"/>
                <a:gd name="T11" fmla="*/ 5 h 23"/>
                <a:gd name="T12" fmla="*/ 6 w 24"/>
                <a:gd name="T13" fmla="*/ 5 h 23"/>
                <a:gd name="T14" fmla="*/ 6 w 24"/>
                <a:gd name="T15" fmla="*/ 5 h 23"/>
                <a:gd name="T16" fmla="*/ 5 w 24"/>
                <a:gd name="T17" fmla="*/ 6 h 23"/>
                <a:gd name="T18" fmla="*/ 4 w 24"/>
                <a:gd name="T19" fmla="*/ 8 h 23"/>
                <a:gd name="T20" fmla="*/ 4 w 24"/>
                <a:gd name="T21" fmla="*/ 9 h 23"/>
                <a:gd name="T22" fmla="*/ 4 w 24"/>
                <a:gd name="T23" fmla="*/ 9 h 23"/>
                <a:gd name="T24" fmla="*/ 3 w 24"/>
                <a:gd name="T25" fmla="*/ 8 h 23"/>
                <a:gd name="T26" fmla="*/ 1 w 24"/>
                <a:gd name="T27" fmla="*/ 6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9" name="Freeform 300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4 w 26"/>
                <a:gd name="T7" fmla="*/ 6 h 25"/>
                <a:gd name="T8" fmla="*/ 15 w 26"/>
                <a:gd name="T9" fmla="*/ 6 h 25"/>
                <a:gd name="T10" fmla="*/ 14 w 26"/>
                <a:gd name="T11" fmla="*/ 6 h 25"/>
                <a:gd name="T12" fmla="*/ 13 w 26"/>
                <a:gd name="T13" fmla="*/ 9 h 25"/>
                <a:gd name="T14" fmla="*/ 13 w 26"/>
                <a:gd name="T15" fmla="*/ 10 h 25"/>
                <a:gd name="T16" fmla="*/ 13 w 26"/>
                <a:gd name="T17" fmla="*/ 10 h 25"/>
                <a:gd name="T18" fmla="*/ 9 w 26"/>
                <a:gd name="T19" fmla="*/ 10 h 25"/>
                <a:gd name="T20" fmla="*/ 4 w 26"/>
                <a:gd name="T21" fmla="*/ 8 h 25"/>
                <a:gd name="T22" fmla="*/ 1 w 26"/>
                <a:gd name="T23" fmla="*/ 7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0" name="Freeform 301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4 w 27"/>
                <a:gd name="T13" fmla="*/ 3 h 26"/>
                <a:gd name="T14" fmla="*/ 4 w 27"/>
                <a:gd name="T15" fmla="*/ 4 h 26"/>
                <a:gd name="T16" fmla="*/ 5 w 27"/>
                <a:gd name="T17" fmla="*/ 4 h 26"/>
                <a:gd name="T18" fmla="*/ 5 w 27"/>
                <a:gd name="T19" fmla="*/ 4 h 26"/>
                <a:gd name="T20" fmla="*/ 4 w 27"/>
                <a:gd name="T21" fmla="*/ 4 h 26"/>
                <a:gd name="T22" fmla="*/ 4 w 27"/>
                <a:gd name="T23" fmla="*/ 6 h 26"/>
                <a:gd name="T24" fmla="*/ 3 w 27"/>
                <a:gd name="T25" fmla="*/ 7 h 26"/>
                <a:gd name="T26" fmla="*/ 3 w 27"/>
                <a:gd name="T27" fmla="*/ 7 h 26"/>
                <a:gd name="T28" fmla="*/ 3 w 27"/>
                <a:gd name="T29" fmla="*/ 6 h 26"/>
                <a:gd name="T30" fmla="*/ 2 w 27"/>
                <a:gd name="T31" fmla="*/ 5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1" name="Freeform 302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4 h 22"/>
                <a:gd name="T24" fmla="*/ 2 w 23"/>
                <a:gd name="T25" fmla="*/ 4 h 22"/>
                <a:gd name="T26" fmla="*/ 2 w 23"/>
                <a:gd name="T27" fmla="*/ 4 h 22"/>
                <a:gd name="T28" fmla="*/ 2 w 23"/>
                <a:gd name="T29" fmla="*/ 4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2" name="Freeform 303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5 w 24"/>
                <a:gd name="T13" fmla="*/ 2 h 23"/>
                <a:gd name="T14" fmla="*/ 5 w 24"/>
                <a:gd name="T15" fmla="*/ 2 h 23"/>
                <a:gd name="T16" fmla="*/ 6 w 24"/>
                <a:gd name="T17" fmla="*/ 2 h 23"/>
                <a:gd name="T18" fmla="*/ 6 w 24"/>
                <a:gd name="T19" fmla="*/ 2 h 23"/>
                <a:gd name="T20" fmla="*/ 5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3" name="Freeform 304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38 w 195"/>
                <a:gd name="T1" fmla="*/ 36 h 190"/>
                <a:gd name="T2" fmla="*/ 43 w 195"/>
                <a:gd name="T3" fmla="*/ 32 h 190"/>
                <a:gd name="T4" fmla="*/ 43 w 195"/>
                <a:gd name="T5" fmla="*/ 25 h 190"/>
                <a:gd name="T6" fmla="*/ 38 w 195"/>
                <a:gd name="T7" fmla="*/ 25 h 190"/>
                <a:gd name="T8" fmla="*/ 34 w 195"/>
                <a:gd name="T9" fmla="*/ 23 h 190"/>
                <a:gd name="T10" fmla="*/ 32 w 195"/>
                <a:gd name="T11" fmla="*/ 19 h 190"/>
                <a:gd name="T12" fmla="*/ 34 w 195"/>
                <a:gd name="T13" fmla="*/ 19 h 190"/>
                <a:gd name="T14" fmla="*/ 38 w 195"/>
                <a:gd name="T15" fmla="*/ 22 h 190"/>
                <a:gd name="T16" fmla="*/ 39 w 195"/>
                <a:gd name="T17" fmla="*/ 24 h 190"/>
                <a:gd name="T18" fmla="*/ 46 w 195"/>
                <a:gd name="T19" fmla="*/ 24 h 190"/>
                <a:gd name="T20" fmla="*/ 49 w 195"/>
                <a:gd name="T21" fmla="*/ 17 h 190"/>
                <a:gd name="T22" fmla="*/ 49 w 195"/>
                <a:gd name="T23" fmla="*/ 14 h 190"/>
                <a:gd name="T24" fmla="*/ 46 w 195"/>
                <a:gd name="T25" fmla="*/ 12 h 190"/>
                <a:gd name="T26" fmla="*/ 42 w 195"/>
                <a:gd name="T27" fmla="*/ 11 h 190"/>
                <a:gd name="T28" fmla="*/ 38 w 195"/>
                <a:gd name="T29" fmla="*/ 12 h 190"/>
                <a:gd name="T30" fmla="*/ 34 w 195"/>
                <a:gd name="T31" fmla="*/ 13 h 190"/>
                <a:gd name="T32" fmla="*/ 38 w 195"/>
                <a:gd name="T33" fmla="*/ 8 h 190"/>
                <a:gd name="T34" fmla="*/ 38 w 195"/>
                <a:gd name="T35" fmla="*/ 4 h 190"/>
                <a:gd name="T36" fmla="*/ 34 w 195"/>
                <a:gd name="T37" fmla="*/ 0 h 190"/>
                <a:gd name="T38" fmla="*/ 30 w 195"/>
                <a:gd name="T39" fmla="*/ 4 h 190"/>
                <a:gd name="T40" fmla="*/ 28 w 195"/>
                <a:gd name="T41" fmla="*/ 7 h 190"/>
                <a:gd name="T42" fmla="*/ 30 w 195"/>
                <a:gd name="T43" fmla="*/ 12 h 190"/>
                <a:gd name="T44" fmla="*/ 28 w 195"/>
                <a:gd name="T45" fmla="*/ 13 h 190"/>
                <a:gd name="T46" fmla="*/ 26 w 195"/>
                <a:gd name="T47" fmla="*/ 11 h 190"/>
                <a:gd name="T48" fmla="*/ 25 w 195"/>
                <a:gd name="T49" fmla="*/ 6 h 190"/>
                <a:gd name="T50" fmla="*/ 18 w 195"/>
                <a:gd name="T51" fmla="*/ 6 h 190"/>
                <a:gd name="T52" fmla="*/ 12 w 195"/>
                <a:gd name="T53" fmla="*/ 4 h 190"/>
                <a:gd name="T54" fmla="*/ 7 w 195"/>
                <a:gd name="T55" fmla="*/ 6 h 190"/>
                <a:gd name="T56" fmla="*/ 4 w 195"/>
                <a:gd name="T57" fmla="*/ 9 h 190"/>
                <a:gd name="T58" fmla="*/ 6 w 195"/>
                <a:gd name="T59" fmla="*/ 11 h 190"/>
                <a:gd name="T60" fmla="*/ 11 w 195"/>
                <a:gd name="T61" fmla="*/ 15 h 190"/>
                <a:gd name="T62" fmla="*/ 16 w 195"/>
                <a:gd name="T63" fmla="*/ 17 h 190"/>
                <a:gd name="T64" fmla="*/ 14 w 195"/>
                <a:gd name="T65" fmla="*/ 20 h 190"/>
                <a:gd name="T66" fmla="*/ 9 w 195"/>
                <a:gd name="T67" fmla="*/ 22 h 190"/>
                <a:gd name="T68" fmla="*/ 4 w 195"/>
                <a:gd name="T69" fmla="*/ 22 h 190"/>
                <a:gd name="T70" fmla="*/ 4 w 195"/>
                <a:gd name="T71" fmla="*/ 24 h 190"/>
                <a:gd name="T72" fmla="*/ 0 w 195"/>
                <a:gd name="T73" fmla="*/ 28 h 190"/>
                <a:gd name="T74" fmla="*/ 4 w 195"/>
                <a:gd name="T75" fmla="*/ 32 h 190"/>
                <a:gd name="T76" fmla="*/ 5 w 195"/>
                <a:gd name="T77" fmla="*/ 34 h 190"/>
                <a:gd name="T78" fmla="*/ 9 w 195"/>
                <a:gd name="T79" fmla="*/ 34 h 190"/>
                <a:gd name="T80" fmla="*/ 12 w 195"/>
                <a:gd name="T81" fmla="*/ 31 h 190"/>
                <a:gd name="T82" fmla="*/ 14 w 195"/>
                <a:gd name="T83" fmla="*/ 27 h 190"/>
                <a:gd name="T84" fmla="*/ 18 w 195"/>
                <a:gd name="T85" fmla="*/ 24 h 190"/>
                <a:gd name="T86" fmla="*/ 20 w 195"/>
                <a:gd name="T87" fmla="*/ 25 h 190"/>
                <a:gd name="T88" fmla="*/ 19 w 195"/>
                <a:gd name="T89" fmla="*/ 29 h 190"/>
                <a:gd name="T90" fmla="*/ 16 w 195"/>
                <a:gd name="T91" fmla="*/ 34 h 190"/>
                <a:gd name="T92" fmla="*/ 12 w 195"/>
                <a:gd name="T93" fmla="*/ 40 h 190"/>
                <a:gd name="T94" fmla="*/ 18 w 195"/>
                <a:gd name="T95" fmla="*/ 46 h 190"/>
                <a:gd name="T96" fmla="*/ 23 w 195"/>
                <a:gd name="T97" fmla="*/ 46 h 190"/>
                <a:gd name="T98" fmla="*/ 26 w 195"/>
                <a:gd name="T99" fmla="*/ 41 h 190"/>
                <a:gd name="T100" fmla="*/ 28 w 195"/>
                <a:gd name="T101" fmla="*/ 40 h 190"/>
                <a:gd name="T102" fmla="*/ 26 w 195"/>
                <a:gd name="T103" fmla="*/ 35 h 190"/>
                <a:gd name="T104" fmla="*/ 25 w 195"/>
                <a:gd name="T105" fmla="*/ 31 h 190"/>
                <a:gd name="T106" fmla="*/ 26 w 195"/>
                <a:gd name="T107" fmla="*/ 28 h 190"/>
                <a:gd name="T108" fmla="*/ 28 w 195"/>
                <a:gd name="T109" fmla="*/ 27 h 190"/>
                <a:gd name="T110" fmla="*/ 32 w 195"/>
                <a:gd name="T111" fmla="*/ 35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4" name="Freeform 305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82 h 328"/>
                <a:gd name="T2" fmla="*/ 4 w 211"/>
                <a:gd name="T3" fmla="*/ 77 h 328"/>
                <a:gd name="T4" fmla="*/ 9 w 211"/>
                <a:gd name="T5" fmla="*/ 72 h 328"/>
                <a:gd name="T6" fmla="*/ 13 w 211"/>
                <a:gd name="T7" fmla="*/ 69 h 328"/>
                <a:gd name="T8" fmla="*/ 18 w 211"/>
                <a:gd name="T9" fmla="*/ 66 h 328"/>
                <a:gd name="T10" fmla="*/ 24 w 211"/>
                <a:gd name="T11" fmla="*/ 64 h 328"/>
                <a:gd name="T12" fmla="*/ 29 w 211"/>
                <a:gd name="T13" fmla="*/ 64 h 328"/>
                <a:gd name="T14" fmla="*/ 33 w 211"/>
                <a:gd name="T15" fmla="*/ 63 h 328"/>
                <a:gd name="T16" fmla="*/ 38 w 211"/>
                <a:gd name="T17" fmla="*/ 64 h 328"/>
                <a:gd name="T18" fmla="*/ 38 w 211"/>
                <a:gd name="T19" fmla="*/ 63 h 328"/>
                <a:gd name="T20" fmla="*/ 38 w 211"/>
                <a:gd name="T21" fmla="*/ 61 h 328"/>
                <a:gd name="T22" fmla="*/ 38 w 211"/>
                <a:gd name="T23" fmla="*/ 58 h 328"/>
                <a:gd name="T24" fmla="*/ 38 w 211"/>
                <a:gd name="T25" fmla="*/ 56 h 328"/>
                <a:gd name="T26" fmla="*/ 39 w 211"/>
                <a:gd name="T27" fmla="*/ 54 h 328"/>
                <a:gd name="T28" fmla="*/ 42 w 211"/>
                <a:gd name="T29" fmla="*/ 51 h 328"/>
                <a:gd name="T30" fmla="*/ 44 w 211"/>
                <a:gd name="T31" fmla="*/ 49 h 328"/>
                <a:gd name="T32" fmla="*/ 46 w 211"/>
                <a:gd name="T33" fmla="*/ 48 h 328"/>
                <a:gd name="T34" fmla="*/ 44 w 211"/>
                <a:gd name="T35" fmla="*/ 42 h 328"/>
                <a:gd name="T36" fmla="*/ 44 w 211"/>
                <a:gd name="T37" fmla="*/ 35 h 328"/>
                <a:gd name="T38" fmla="*/ 44 w 211"/>
                <a:gd name="T39" fmla="*/ 29 h 328"/>
                <a:gd name="T40" fmla="*/ 46 w 211"/>
                <a:gd name="T41" fmla="*/ 23 h 328"/>
                <a:gd name="T42" fmla="*/ 44 w 211"/>
                <a:gd name="T43" fmla="*/ 23 h 328"/>
                <a:gd name="T44" fmla="*/ 44 w 211"/>
                <a:gd name="T45" fmla="*/ 20 h 328"/>
                <a:gd name="T46" fmla="*/ 39 w 211"/>
                <a:gd name="T47" fmla="*/ 19 h 328"/>
                <a:gd name="T48" fmla="*/ 38 w 211"/>
                <a:gd name="T49" fmla="*/ 16 h 328"/>
                <a:gd name="T50" fmla="*/ 35 w 211"/>
                <a:gd name="T51" fmla="*/ 13 h 328"/>
                <a:gd name="T52" fmla="*/ 33 w 211"/>
                <a:gd name="T53" fmla="*/ 10 h 328"/>
                <a:gd name="T54" fmla="*/ 31 w 211"/>
                <a:gd name="T55" fmla="*/ 5 h 328"/>
                <a:gd name="T56" fmla="*/ 30 w 211"/>
                <a:gd name="T57" fmla="*/ 0 h 328"/>
                <a:gd name="T58" fmla="*/ 29 w 211"/>
                <a:gd name="T59" fmla="*/ 4 h 328"/>
                <a:gd name="T60" fmla="*/ 27 w 211"/>
                <a:gd name="T61" fmla="*/ 6 h 328"/>
                <a:gd name="T62" fmla="*/ 25 w 211"/>
                <a:gd name="T63" fmla="*/ 9 h 328"/>
                <a:gd name="T64" fmla="*/ 22 w 211"/>
                <a:gd name="T65" fmla="*/ 11 h 328"/>
                <a:gd name="T66" fmla="*/ 19 w 211"/>
                <a:gd name="T67" fmla="*/ 14 h 328"/>
                <a:gd name="T68" fmla="*/ 17 w 211"/>
                <a:gd name="T69" fmla="*/ 16 h 328"/>
                <a:gd name="T70" fmla="*/ 14 w 211"/>
                <a:gd name="T71" fmla="*/ 17 h 328"/>
                <a:gd name="T72" fmla="*/ 10 w 211"/>
                <a:gd name="T73" fmla="*/ 17 h 328"/>
                <a:gd name="T74" fmla="*/ 12 w 211"/>
                <a:gd name="T75" fmla="*/ 20 h 328"/>
                <a:gd name="T76" fmla="*/ 12 w 211"/>
                <a:gd name="T77" fmla="*/ 26 h 328"/>
                <a:gd name="T78" fmla="*/ 11 w 211"/>
                <a:gd name="T79" fmla="*/ 31 h 328"/>
                <a:gd name="T80" fmla="*/ 8 w 211"/>
                <a:gd name="T81" fmla="*/ 37 h 328"/>
                <a:gd name="T82" fmla="*/ 9 w 211"/>
                <a:gd name="T83" fmla="*/ 45 h 328"/>
                <a:gd name="T84" fmla="*/ 9 w 211"/>
                <a:gd name="T85" fmla="*/ 54 h 328"/>
                <a:gd name="T86" fmla="*/ 8 w 211"/>
                <a:gd name="T87" fmla="*/ 62 h 328"/>
                <a:gd name="T88" fmla="*/ 7 w 211"/>
                <a:gd name="T89" fmla="*/ 69 h 328"/>
                <a:gd name="T90" fmla="*/ 5 w 211"/>
                <a:gd name="T91" fmla="*/ 71 h 328"/>
                <a:gd name="T92" fmla="*/ 3 w 211"/>
                <a:gd name="T93" fmla="*/ 74 h 328"/>
                <a:gd name="T94" fmla="*/ 3 w 211"/>
                <a:gd name="T95" fmla="*/ 78 h 328"/>
                <a:gd name="T96" fmla="*/ 2 w 211"/>
                <a:gd name="T97" fmla="*/ 78 h 328"/>
                <a:gd name="T98" fmla="*/ 0 w 211"/>
                <a:gd name="T99" fmla="*/ 79 h 328"/>
                <a:gd name="T100" fmla="*/ 0 w 211"/>
                <a:gd name="T101" fmla="*/ 81 h 328"/>
                <a:gd name="T102" fmla="*/ 0 w 211"/>
                <a:gd name="T103" fmla="*/ 81 h 328"/>
                <a:gd name="T104" fmla="*/ 1 w 211"/>
                <a:gd name="T105" fmla="*/ 81 h 328"/>
                <a:gd name="T106" fmla="*/ 0 w 211"/>
                <a:gd name="T107" fmla="*/ 82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5" name="Freeform 306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42 w 341"/>
                <a:gd name="T1" fmla="*/ 71 h 291"/>
                <a:gd name="T2" fmla="*/ 46 w 341"/>
                <a:gd name="T3" fmla="*/ 70 h 291"/>
                <a:gd name="T4" fmla="*/ 48 w 341"/>
                <a:gd name="T5" fmla="*/ 70 h 291"/>
                <a:gd name="T6" fmla="*/ 55 w 341"/>
                <a:gd name="T7" fmla="*/ 68 h 291"/>
                <a:gd name="T8" fmla="*/ 60 w 341"/>
                <a:gd name="T9" fmla="*/ 68 h 291"/>
                <a:gd name="T10" fmla="*/ 63 w 341"/>
                <a:gd name="T11" fmla="*/ 68 h 291"/>
                <a:gd name="T12" fmla="*/ 69 w 341"/>
                <a:gd name="T13" fmla="*/ 67 h 291"/>
                <a:gd name="T14" fmla="*/ 73 w 341"/>
                <a:gd name="T15" fmla="*/ 67 h 291"/>
                <a:gd name="T16" fmla="*/ 77 w 341"/>
                <a:gd name="T17" fmla="*/ 67 h 291"/>
                <a:gd name="T18" fmla="*/ 79 w 341"/>
                <a:gd name="T19" fmla="*/ 67 h 291"/>
                <a:gd name="T20" fmla="*/ 81 w 341"/>
                <a:gd name="T21" fmla="*/ 67 h 291"/>
                <a:gd name="T22" fmla="*/ 82 w 341"/>
                <a:gd name="T23" fmla="*/ 68 h 291"/>
                <a:gd name="T24" fmla="*/ 82 w 341"/>
                <a:gd name="T25" fmla="*/ 68 h 291"/>
                <a:gd name="T26" fmla="*/ 79 w 341"/>
                <a:gd name="T27" fmla="*/ 63 h 291"/>
                <a:gd name="T28" fmla="*/ 76 w 341"/>
                <a:gd name="T29" fmla="*/ 60 h 291"/>
                <a:gd name="T30" fmla="*/ 71 w 341"/>
                <a:gd name="T31" fmla="*/ 54 h 291"/>
                <a:gd name="T32" fmla="*/ 68 w 341"/>
                <a:gd name="T33" fmla="*/ 48 h 291"/>
                <a:gd name="T34" fmla="*/ 67 w 341"/>
                <a:gd name="T35" fmla="*/ 42 h 291"/>
                <a:gd name="T36" fmla="*/ 64 w 341"/>
                <a:gd name="T37" fmla="*/ 36 h 291"/>
                <a:gd name="T38" fmla="*/ 63 w 341"/>
                <a:gd name="T39" fmla="*/ 29 h 291"/>
                <a:gd name="T40" fmla="*/ 63 w 341"/>
                <a:gd name="T41" fmla="*/ 23 h 291"/>
                <a:gd name="T42" fmla="*/ 61 w 341"/>
                <a:gd name="T43" fmla="*/ 22 h 291"/>
                <a:gd name="T44" fmla="*/ 59 w 341"/>
                <a:gd name="T45" fmla="*/ 20 h 291"/>
                <a:gd name="T46" fmla="*/ 55 w 341"/>
                <a:gd name="T47" fmla="*/ 18 h 291"/>
                <a:gd name="T48" fmla="*/ 52 w 341"/>
                <a:gd name="T49" fmla="*/ 16 h 291"/>
                <a:gd name="T50" fmla="*/ 48 w 341"/>
                <a:gd name="T51" fmla="*/ 14 h 291"/>
                <a:gd name="T52" fmla="*/ 47 w 341"/>
                <a:gd name="T53" fmla="*/ 10 h 291"/>
                <a:gd name="T54" fmla="*/ 42 w 341"/>
                <a:gd name="T55" fmla="*/ 6 h 291"/>
                <a:gd name="T56" fmla="*/ 42 w 341"/>
                <a:gd name="T57" fmla="*/ 4 h 291"/>
                <a:gd name="T58" fmla="*/ 39 w 341"/>
                <a:gd name="T59" fmla="*/ 4 h 291"/>
                <a:gd name="T60" fmla="*/ 36 w 341"/>
                <a:gd name="T61" fmla="*/ 5 h 291"/>
                <a:gd name="T62" fmla="*/ 31 w 341"/>
                <a:gd name="T63" fmla="*/ 7 h 291"/>
                <a:gd name="T64" fmla="*/ 26 w 341"/>
                <a:gd name="T65" fmla="*/ 8 h 291"/>
                <a:gd name="T66" fmla="*/ 20 w 341"/>
                <a:gd name="T67" fmla="*/ 8 h 291"/>
                <a:gd name="T68" fmla="*/ 14 w 341"/>
                <a:gd name="T69" fmla="*/ 6 h 291"/>
                <a:gd name="T70" fmla="*/ 8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6 h 291"/>
                <a:gd name="T78" fmla="*/ 5 w 341"/>
                <a:gd name="T79" fmla="*/ 10 h 291"/>
                <a:gd name="T80" fmla="*/ 6 w 341"/>
                <a:gd name="T81" fmla="*/ 14 h 291"/>
                <a:gd name="T82" fmla="*/ 7 w 341"/>
                <a:gd name="T83" fmla="*/ 20 h 291"/>
                <a:gd name="T84" fmla="*/ 6 w 341"/>
                <a:gd name="T85" fmla="*/ 25 h 291"/>
                <a:gd name="T86" fmla="*/ 4 w 341"/>
                <a:gd name="T87" fmla="*/ 30 h 291"/>
                <a:gd name="T88" fmla="*/ 0 w 341"/>
                <a:gd name="T89" fmla="*/ 37 h 291"/>
                <a:gd name="T90" fmla="*/ 4 w 341"/>
                <a:gd name="T91" fmla="*/ 37 h 291"/>
                <a:gd name="T92" fmla="*/ 9 w 341"/>
                <a:gd name="T93" fmla="*/ 41 h 291"/>
                <a:gd name="T94" fmla="*/ 12 w 341"/>
                <a:gd name="T95" fmla="*/ 42 h 291"/>
                <a:gd name="T96" fmla="*/ 16 w 341"/>
                <a:gd name="T97" fmla="*/ 46 h 291"/>
                <a:gd name="T98" fmla="*/ 18 w 341"/>
                <a:gd name="T99" fmla="*/ 48 h 291"/>
                <a:gd name="T100" fmla="*/ 20 w 341"/>
                <a:gd name="T101" fmla="*/ 54 h 291"/>
                <a:gd name="T102" fmla="*/ 22 w 341"/>
                <a:gd name="T103" fmla="*/ 60 h 291"/>
                <a:gd name="T104" fmla="*/ 21 w 341"/>
                <a:gd name="T105" fmla="*/ 64 h 291"/>
                <a:gd name="T106" fmla="*/ 23 w 341"/>
                <a:gd name="T107" fmla="*/ 63 h 291"/>
                <a:gd name="T108" fmla="*/ 26 w 341"/>
                <a:gd name="T109" fmla="*/ 63 h 291"/>
                <a:gd name="T110" fmla="*/ 29 w 341"/>
                <a:gd name="T111" fmla="*/ 63 h 291"/>
                <a:gd name="T112" fmla="*/ 31 w 341"/>
                <a:gd name="T113" fmla="*/ 64 h 291"/>
                <a:gd name="T114" fmla="*/ 33 w 341"/>
                <a:gd name="T115" fmla="*/ 66 h 291"/>
                <a:gd name="T116" fmla="*/ 36 w 341"/>
                <a:gd name="T117" fmla="*/ 68 h 291"/>
                <a:gd name="T118" fmla="*/ 39 w 341"/>
                <a:gd name="T119" fmla="*/ 68 h 291"/>
                <a:gd name="T120" fmla="*/ 42 w 341"/>
                <a:gd name="T121" fmla="*/ 71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6" name="Freeform 307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12 w 349"/>
                <a:gd name="T1" fmla="*/ 41 h 367"/>
                <a:gd name="T2" fmla="*/ 16 w 349"/>
                <a:gd name="T3" fmla="*/ 41 h 367"/>
                <a:gd name="T4" fmla="*/ 21 w 349"/>
                <a:gd name="T5" fmla="*/ 41 h 367"/>
                <a:gd name="T6" fmla="*/ 26 w 349"/>
                <a:gd name="T7" fmla="*/ 41 h 367"/>
                <a:gd name="T8" fmla="*/ 34 w 349"/>
                <a:gd name="T9" fmla="*/ 41 h 367"/>
                <a:gd name="T10" fmla="*/ 40 w 349"/>
                <a:gd name="T11" fmla="*/ 37 h 367"/>
                <a:gd name="T12" fmla="*/ 46 w 349"/>
                <a:gd name="T13" fmla="*/ 32 h 367"/>
                <a:gd name="T14" fmla="*/ 53 w 349"/>
                <a:gd name="T15" fmla="*/ 25 h 367"/>
                <a:gd name="T16" fmla="*/ 57 w 349"/>
                <a:gd name="T17" fmla="*/ 17 h 367"/>
                <a:gd name="T18" fmla="*/ 60 w 349"/>
                <a:gd name="T19" fmla="*/ 10 h 367"/>
                <a:gd name="T20" fmla="*/ 63 w 349"/>
                <a:gd name="T21" fmla="*/ 5 h 367"/>
                <a:gd name="T22" fmla="*/ 66 w 349"/>
                <a:gd name="T23" fmla="*/ 4 h 367"/>
                <a:gd name="T24" fmla="*/ 69 w 349"/>
                <a:gd name="T25" fmla="*/ 4 h 367"/>
                <a:gd name="T26" fmla="*/ 74 w 349"/>
                <a:gd name="T27" fmla="*/ 4 h 367"/>
                <a:gd name="T28" fmla="*/ 78 w 349"/>
                <a:gd name="T29" fmla="*/ 4 h 367"/>
                <a:gd name="T30" fmla="*/ 81 w 349"/>
                <a:gd name="T31" fmla="*/ 1 h 367"/>
                <a:gd name="T32" fmla="*/ 82 w 349"/>
                <a:gd name="T33" fmla="*/ 1 h 367"/>
                <a:gd name="T34" fmla="*/ 82 w 349"/>
                <a:gd name="T35" fmla="*/ 4 h 367"/>
                <a:gd name="T36" fmla="*/ 75 w 349"/>
                <a:gd name="T37" fmla="*/ 4 h 367"/>
                <a:gd name="T38" fmla="*/ 66 w 349"/>
                <a:gd name="T39" fmla="*/ 12 h 367"/>
                <a:gd name="T40" fmla="*/ 61 w 349"/>
                <a:gd name="T41" fmla="*/ 23 h 367"/>
                <a:gd name="T42" fmla="*/ 60 w 349"/>
                <a:gd name="T43" fmla="*/ 32 h 367"/>
                <a:gd name="T44" fmla="*/ 60 w 349"/>
                <a:gd name="T45" fmla="*/ 40 h 367"/>
                <a:gd name="T46" fmla="*/ 60 w 349"/>
                <a:gd name="T47" fmla="*/ 47 h 367"/>
                <a:gd name="T48" fmla="*/ 58 w 349"/>
                <a:gd name="T49" fmla="*/ 53 h 367"/>
                <a:gd name="T50" fmla="*/ 53 w 349"/>
                <a:gd name="T51" fmla="*/ 55 h 367"/>
                <a:gd name="T52" fmla="*/ 46 w 349"/>
                <a:gd name="T53" fmla="*/ 61 h 367"/>
                <a:gd name="T54" fmla="*/ 44 w 349"/>
                <a:gd name="T55" fmla="*/ 70 h 367"/>
                <a:gd name="T56" fmla="*/ 40 w 349"/>
                <a:gd name="T57" fmla="*/ 75 h 367"/>
                <a:gd name="T58" fmla="*/ 31 w 349"/>
                <a:gd name="T59" fmla="*/ 76 h 367"/>
                <a:gd name="T60" fmla="*/ 22 w 349"/>
                <a:gd name="T61" fmla="*/ 80 h 367"/>
                <a:gd name="T62" fmla="*/ 14 w 349"/>
                <a:gd name="T63" fmla="*/ 85 h 367"/>
                <a:gd name="T64" fmla="*/ 11 w 349"/>
                <a:gd name="T65" fmla="*/ 83 h 367"/>
                <a:gd name="T66" fmla="*/ 11 w 349"/>
                <a:gd name="T67" fmla="*/ 75 h 367"/>
                <a:gd name="T68" fmla="*/ 9 w 349"/>
                <a:gd name="T69" fmla="*/ 66 h 367"/>
                <a:gd name="T70" fmla="*/ 4 w 349"/>
                <a:gd name="T71" fmla="*/ 58 h 367"/>
                <a:gd name="T72" fmla="*/ 4 w 349"/>
                <a:gd name="T73" fmla="*/ 54 h 367"/>
                <a:gd name="T74" fmla="*/ 8 w 349"/>
                <a:gd name="T75" fmla="*/ 53 h 367"/>
                <a:gd name="T76" fmla="*/ 11 w 349"/>
                <a:gd name="T77" fmla="*/ 51 h 367"/>
                <a:gd name="T78" fmla="*/ 12 w 349"/>
                <a:gd name="T79" fmla="*/ 45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7" name="Freeform 308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33 w 213"/>
                <a:gd name="T1" fmla="*/ 3 h 373"/>
                <a:gd name="T2" fmla="*/ 35 w 213"/>
                <a:gd name="T3" fmla="*/ 3 h 373"/>
                <a:gd name="T4" fmla="*/ 40 w 213"/>
                <a:gd name="T5" fmla="*/ 4 h 373"/>
                <a:gd name="T6" fmla="*/ 43 w 213"/>
                <a:gd name="T7" fmla="*/ 6 h 373"/>
                <a:gd name="T8" fmla="*/ 42 w 213"/>
                <a:gd name="T9" fmla="*/ 8 h 373"/>
                <a:gd name="T10" fmla="*/ 38 w 213"/>
                <a:gd name="T11" fmla="*/ 10 h 373"/>
                <a:gd name="T12" fmla="*/ 35 w 213"/>
                <a:gd name="T13" fmla="*/ 11 h 373"/>
                <a:gd name="T14" fmla="*/ 34 w 213"/>
                <a:gd name="T15" fmla="*/ 10 h 373"/>
                <a:gd name="T16" fmla="*/ 30 w 213"/>
                <a:gd name="T17" fmla="*/ 11 h 373"/>
                <a:gd name="T18" fmla="*/ 29 w 213"/>
                <a:gd name="T19" fmla="*/ 13 h 373"/>
                <a:gd name="T20" fmla="*/ 26 w 213"/>
                <a:gd name="T21" fmla="*/ 14 h 373"/>
                <a:gd name="T22" fmla="*/ 26 w 213"/>
                <a:gd name="T23" fmla="*/ 16 h 373"/>
                <a:gd name="T24" fmla="*/ 26 w 213"/>
                <a:gd name="T25" fmla="*/ 17 h 373"/>
                <a:gd name="T26" fmla="*/ 26 w 213"/>
                <a:gd name="T27" fmla="*/ 20 h 373"/>
                <a:gd name="T28" fmla="*/ 29 w 213"/>
                <a:gd name="T29" fmla="*/ 21 h 373"/>
                <a:gd name="T30" fmla="*/ 30 w 213"/>
                <a:gd name="T31" fmla="*/ 22 h 373"/>
                <a:gd name="T32" fmla="*/ 34 w 213"/>
                <a:gd name="T33" fmla="*/ 23 h 373"/>
                <a:gd name="T34" fmla="*/ 35 w 213"/>
                <a:gd name="T35" fmla="*/ 23 h 373"/>
                <a:gd name="T36" fmla="*/ 38 w 213"/>
                <a:gd name="T37" fmla="*/ 21 h 373"/>
                <a:gd name="T38" fmla="*/ 38 w 213"/>
                <a:gd name="T39" fmla="*/ 17 h 373"/>
                <a:gd name="T40" fmla="*/ 40 w 213"/>
                <a:gd name="T41" fmla="*/ 15 h 373"/>
                <a:gd name="T42" fmla="*/ 43 w 213"/>
                <a:gd name="T43" fmla="*/ 13 h 373"/>
                <a:gd name="T44" fmla="*/ 46 w 213"/>
                <a:gd name="T45" fmla="*/ 13 h 373"/>
                <a:gd name="T46" fmla="*/ 48 w 213"/>
                <a:gd name="T47" fmla="*/ 15 h 373"/>
                <a:gd name="T48" fmla="*/ 47 w 213"/>
                <a:gd name="T49" fmla="*/ 17 h 373"/>
                <a:gd name="T50" fmla="*/ 45 w 213"/>
                <a:gd name="T51" fmla="*/ 20 h 373"/>
                <a:gd name="T52" fmla="*/ 43 w 213"/>
                <a:gd name="T53" fmla="*/ 23 h 373"/>
                <a:gd name="T54" fmla="*/ 40 w 213"/>
                <a:gd name="T55" fmla="*/ 25 h 373"/>
                <a:gd name="T56" fmla="*/ 38 w 213"/>
                <a:gd name="T57" fmla="*/ 26 h 373"/>
                <a:gd name="T58" fmla="*/ 38 w 213"/>
                <a:gd name="T59" fmla="*/ 28 h 373"/>
                <a:gd name="T60" fmla="*/ 40 w 213"/>
                <a:gd name="T61" fmla="*/ 30 h 373"/>
                <a:gd name="T62" fmla="*/ 43 w 213"/>
                <a:gd name="T63" fmla="*/ 32 h 373"/>
                <a:gd name="T64" fmla="*/ 45 w 213"/>
                <a:gd name="T65" fmla="*/ 34 h 373"/>
                <a:gd name="T66" fmla="*/ 49 w 213"/>
                <a:gd name="T67" fmla="*/ 34 h 373"/>
                <a:gd name="T68" fmla="*/ 49 w 213"/>
                <a:gd name="T69" fmla="*/ 33 h 373"/>
                <a:gd name="T70" fmla="*/ 51 w 213"/>
                <a:gd name="T71" fmla="*/ 32 h 373"/>
                <a:gd name="T72" fmla="*/ 55 w 213"/>
                <a:gd name="T73" fmla="*/ 35 h 373"/>
                <a:gd name="T74" fmla="*/ 55 w 213"/>
                <a:gd name="T75" fmla="*/ 45 h 373"/>
                <a:gd name="T76" fmla="*/ 49 w 213"/>
                <a:gd name="T77" fmla="*/ 52 h 373"/>
                <a:gd name="T78" fmla="*/ 43 w 213"/>
                <a:gd name="T79" fmla="*/ 60 h 373"/>
                <a:gd name="T80" fmla="*/ 37 w 213"/>
                <a:gd name="T81" fmla="*/ 67 h 373"/>
                <a:gd name="T82" fmla="*/ 28 w 213"/>
                <a:gd name="T83" fmla="*/ 73 h 373"/>
                <a:gd name="T84" fmla="*/ 19 w 213"/>
                <a:gd name="T85" fmla="*/ 79 h 373"/>
                <a:gd name="T86" fmla="*/ 11 w 213"/>
                <a:gd name="T87" fmla="*/ 82 h 373"/>
                <a:gd name="T88" fmla="*/ 6 w 213"/>
                <a:gd name="T89" fmla="*/ 82 h 373"/>
                <a:gd name="T90" fmla="*/ 4 w 213"/>
                <a:gd name="T91" fmla="*/ 83 h 373"/>
                <a:gd name="T92" fmla="*/ 2 w 213"/>
                <a:gd name="T93" fmla="*/ 86 h 373"/>
                <a:gd name="T94" fmla="*/ 0 w 213"/>
                <a:gd name="T95" fmla="*/ 84 h 373"/>
                <a:gd name="T96" fmla="*/ 4 w 213"/>
                <a:gd name="T97" fmla="*/ 82 h 373"/>
                <a:gd name="T98" fmla="*/ 6 w 213"/>
                <a:gd name="T99" fmla="*/ 77 h 373"/>
                <a:gd name="T100" fmla="*/ 10 w 213"/>
                <a:gd name="T101" fmla="*/ 72 h 373"/>
                <a:gd name="T102" fmla="*/ 11 w 213"/>
                <a:gd name="T103" fmla="*/ 67 h 373"/>
                <a:gd name="T104" fmla="*/ 11 w 213"/>
                <a:gd name="T105" fmla="*/ 62 h 373"/>
                <a:gd name="T106" fmla="*/ 10 w 213"/>
                <a:gd name="T107" fmla="*/ 53 h 373"/>
                <a:gd name="T108" fmla="*/ 8 w 213"/>
                <a:gd name="T109" fmla="*/ 45 h 373"/>
                <a:gd name="T110" fmla="*/ 7 w 213"/>
                <a:gd name="T111" fmla="*/ 37 h 373"/>
                <a:gd name="T112" fmla="*/ 8 w 213"/>
                <a:gd name="T113" fmla="*/ 30 h 373"/>
                <a:gd name="T114" fmla="*/ 10 w 213"/>
                <a:gd name="T115" fmla="*/ 21 h 373"/>
                <a:gd name="T116" fmla="*/ 15 w 213"/>
                <a:gd name="T117" fmla="*/ 10 h 373"/>
                <a:gd name="T118" fmla="*/ 25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8" name="Freeform 309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121 w 957"/>
                <a:gd name="T1" fmla="*/ 39 h 620"/>
                <a:gd name="T2" fmla="*/ 131 w 957"/>
                <a:gd name="T3" fmla="*/ 19 h 620"/>
                <a:gd name="T4" fmla="*/ 139 w 957"/>
                <a:gd name="T5" fmla="*/ 7 h 620"/>
                <a:gd name="T6" fmla="*/ 144 w 957"/>
                <a:gd name="T7" fmla="*/ 9 h 620"/>
                <a:gd name="T8" fmla="*/ 154 w 957"/>
                <a:gd name="T9" fmla="*/ 28 h 620"/>
                <a:gd name="T10" fmla="*/ 165 w 957"/>
                <a:gd name="T11" fmla="*/ 47 h 620"/>
                <a:gd name="T12" fmla="*/ 159 w 957"/>
                <a:gd name="T13" fmla="*/ 75 h 620"/>
                <a:gd name="T14" fmla="*/ 147 w 957"/>
                <a:gd name="T15" fmla="*/ 90 h 620"/>
                <a:gd name="T16" fmla="*/ 144 w 957"/>
                <a:gd name="T17" fmla="*/ 100 h 620"/>
                <a:gd name="T18" fmla="*/ 151 w 957"/>
                <a:gd name="T19" fmla="*/ 91 h 620"/>
                <a:gd name="T20" fmla="*/ 164 w 957"/>
                <a:gd name="T21" fmla="*/ 74 h 620"/>
                <a:gd name="T22" fmla="*/ 188 w 957"/>
                <a:gd name="T23" fmla="*/ 66 h 620"/>
                <a:gd name="T24" fmla="*/ 199 w 957"/>
                <a:gd name="T25" fmla="*/ 68 h 620"/>
                <a:gd name="T26" fmla="*/ 213 w 957"/>
                <a:gd name="T27" fmla="*/ 76 h 620"/>
                <a:gd name="T28" fmla="*/ 218 w 957"/>
                <a:gd name="T29" fmla="*/ 83 h 620"/>
                <a:gd name="T30" fmla="*/ 202 w 957"/>
                <a:gd name="T31" fmla="*/ 88 h 620"/>
                <a:gd name="T32" fmla="*/ 187 w 957"/>
                <a:gd name="T33" fmla="*/ 106 h 620"/>
                <a:gd name="T34" fmla="*/ 164 w 957"/>
                <a:gd name="T35" fmla="*/ 110 h 620"/>
                <a:gd name="T36" fmla="*/ 158 w 957"/>
                <a:gd name="T37" fmla="*/ 108 h 620"/>
                <a:gd name="T38" fmla="*/ 151 w 957"/>
                <a:gd name="T39" fmla="*/ 110 h 620"/>
                <a:gd name="T40" fmla="*/ 158 w 957"/>
                <a:gd name="T41" fmla="*/ 101 h 620"/>
                <a:gd name="T42" fmla="*/ 158 w 957"/>
                <a:gd name="T43" fmla="*/ 99 h 620"/>
                <a:gd name="T44" fmla="*/ 151 w 957"/>
                <a:gd name="T45" fmla="*/ 97 h 620"/>
                <a:gd name="T46" fmla="*/ 146 w 957"/>
                <a:gd name="T47" fmla="*/ 105 h 620"/>
                <a:gd name="T48" fmla="*/ 146 w 957"/>
                <a:gd name="T49" fmla="*/ 110 h 620"/>
                <a:gd name="T50" fmla="*/ 144 w 957"/>
                <a:gd name="T51" fmla="*/ 104 h 620"/>
                <a:gd name="T52" fmla="*/ 135 w 957"/>
                <a:gd name="T53" fmla="*/ 102 h 620"/>
                <a:gd name="T54" fmla="*/ 126 w 957"/>
                <a:gd name="T55" fmla="*/ 103 h 620"/>
                <a:gd name="T56" fmla="*/ 119 w 957"/>
                <a:gd name="T57" fmla="*/ 106 h 620"/>
                <a:gd name="T58" fmla="*/ 110 w 957"/>
                <a:gd name="T59" fmla="*/ 108 h 620"/>
                <a:gd name="T60" fmla="*/ 102 w 957"/>
                <a:gd name="T61" fmla="*/ 118 h 620"/>
                <a:gd name="T62" fmla="*/ 90 w 957"/>
                <a:gd name="T63" fmla="*/ 138 h 620"/>
                <a:gd name="T64" fmla="*/ 74 w 957"/>
                <a:gd name="T65" fmla="*/ 147 h 620"/>
                <a:gd name="T66" fmla="*/ 59 w 957"/>
                <a:gd name="T67" fmla="*/ 147 h 620"/>
                <a:gd name="T68" fmla="*/ 51 w 957"/>
                <a:gd name="T69" fmla="*/ 147 h 620"/>
                <a:gd name="T70" fmla="*/ 34 w 957"/>
                <a:gd name="T71" fmla="*/ 139 h 620"/>
                <a:gd name="T72" fmla="*/ 17 w 957"/>
                <a:gd name="T73" fmla="*/ 132 h 620"/>
                <a:gd name="T74" fmla="*/ 0 w 957"/>
                <a:gd name="T75" fmla="*/ 129 h 620"/>
                <a:gd name="T76" fmla="*/ 12 w 957"/>
                <a:gd name="T77" fmla="*/ 116 h 620"/>
                <a:gd name="T78" fmla="*/ 40 w 957"/>
                <a:gd name="T79" fmla="*/ 91 h 620"/>
                <a:gd name="T80" fmla="*/ 60 w 957"/>
                <a:gd name="T81" fmla="*/ 87 h 620"/>
                <a:gd name="T82" fmla="*/ 81 w 957"/>
                <a:gd name="T83" fmla="*/ 85 h 620"/>
                <a:gd name="T84" fmla="*/ 102 w 957"/>
                <a:gd name="T85" fmla="*/ 95 h 620"/>
                <a:gd name="T86" fmla="*/ 110 w 957"/>
                <a:gd name="T87" fmla="*/ 101 h 620"/>
                <a:gd name="T88" fmla="*/ 118 w 957"/>
                <a:gd name="T89" fmla="*/ 103 h 620"/>
                <a:gd name="T90" fmla="*/ 126 w 957"/>
                <a:gd name="T91" fmla="*/ 100 h 620"/>
                <a:gd name="T92" fmla="*/ 122 w 957"/>
                <a:gd name="T93" fmla="*/ 97 h 620"/>
                <a:gd name="T94" fmla="*/ 112 w 957"/>
                <a:gd name="T95" fmla="*/ 97 h 620"/>
                <a:gd name="T96" fmla="*/ 101 w 957"/>
                <a:gd name="T97" fmla="*/ 97 h 620"/>
                <a:gd name="T98" fmla="*/ 79 w 957"/>
                <a:gd name="T99" fmla="*/ 83 h 620"/>
                <a:gd name="T100" fmla="*/ 65 w 957"/>
                <a:gd name="T101" fmla="*/ 55 h 620"/>
                <a:gd name="T102" fmla="*/ 65 w 957"/>
                <a:gd name="T103" fmla="*/ 30 h 620"/>
                <a:gd name="T104" fmla="*/ 81 w 957"/>
                <a:gd name="T105" fmla="*/ 38 h 620"/>
                <a:gd name="T106" fmla="*/ 103 w 957"/>
                <a:gd name="T107" fmla="*/ 47 h 620"/>
                <a:gd name="T108" fmla="*/ 118 w 957"/>
                <a:gd name="T109" fmla="*/ 54 h 620"/>
                <a:gd name="T110" fmla="*/ 126 w 957"/>
                <a:gd name="T111" fmla="*/ 78 h 620"/>
                <a:gd name="T112" fmla="*/ 129 w 957"/>
                <a:gd name="T113" fmla="*/ 94 h 620"/>
                <a:gd name="T114" fmla="*/ 138 w 957"/>
                <a:gd name="T115" fmla="*/ 99 h 620"/>
                <a:gd name="T116" fmla="*/ 140 w 957"/>
                <a:gd name="T117" fmla="*/ 97 h 620"/>
                <a:gd name="T118" fmla="*/ 134 w 957"/>
                <a:gd name="T119" fmla="*/ 86 h 620"/>
                <a:gd name="T120" fmla="*/ 121 w 957"/>
                <a:gd name="T121" fmla="*/ 61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9" name="Freeform 310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15 w 248"/>
                <a:gd name="T1" fmla="*/ 4 h 305"/>
                <a:gd name="T2" fmla="*/ 12 w 248"/>
                <a:gd name="T3" fmla="*/ 6 h 305"/>
                <a:gd name="T4" fmla="*/ 9 w 248"/>
                <a:gd name="T5" fmla="*/ 7 h 305"/>
                <a:gd name="T6" fmla="*/ 6 w 248"/>
                <a:gd name="T7" fmla="*/ 5 h 305"/>
                <a:gd name="T8" fmla="*/ 6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7 h 305"/>
                <a:gd name="T20" fmla="*/ 5 w 248"/>
                <a:gd name="T21" fmla="*/ 8 h 305"/>
                <a:gd name="T22" fmla="*/ 8 w 248"/>
                <a:gd name="T23" fmla="*/ 8 h 305"/>
                <a:gd name="T24" fmla="*/ 10 w 248"/>
                <a:gd name="T25" fmla="*/ 10 h 305"/>
                <a:gd name="T26" fmla="*/ 10 w 248"/>
                <a:gd name="T27" fmla="*/ 13 h 305"/>
                <a:gd name="T28" fmla="*/ 9 w 248"/>
                <a:gd name="T29" fmla="*/ 15 h 305"/>
                <a:gd name="T30" fmla="*/ 9 w 248"/>
                <a:gd name="T31" fmla="*/ 17 h 305"/>
                <a:gd name="T32" fmla="*/ 7 w 248"/>
                <a:gd name="T33" fmla="*/ 18 h 305"/>
                <a:gd name="T34" fmla="*/ 4 w 248"/>
                <a:gd name="T35" fmla="*/ 19 h 305"/>
                <a:gd name="T36" fmla="*/ 3 w 248"/>
                <a:gd name="T37" fmla="*/ 25 h 305"/>
                <a:gd name="T38" fmla="*/ 3 w 248"/>
                <a:gd name="T39" fmla="*/ 39 h 305"/>
                <a:gd name="T40" fmla="*/ 8 w 248"/>
                <a:gd name="T41" fmla="*/ 51 h 305"/>
                <a:gd name="T42" fmla="*/ 21 w 248"/>
                <a:gd name="T43" fmla="*/ 60 h 305"/>
                <a:gd name="T44" fmla="*/ 33 w 248"/>
                <a:gd name="T45" fmla="*/ 64 h 305"/>
                <a:gd name="T46" fmla="*/ 42 w 248"/>
                <a:gd name="T47" fmla="*/ 67 h 305"/>
                <a:gd name="T48" fmla="*/ 48 w 248"/>
                <a:gd name="T49" fmla="*/ 70 h 305"/>
                <a:gd name="T50" fmla="*/ 52 w 248"/>
                <a:gd name="T51" fmla="*/ 73 h 305"/>
                <a:gd name="T52" fmla="*/ 52 w 248"/>
                <a:gd name="T53" fmla="*/ 70 h 305"/>
                <a:gd name="T54" fmla="*/ 50 w 248"/>
                <a:gd name="T55" fmla="*/ 62 h 305"/>
                <a:gd name="T56" fmla="*/ 48 w 248"/>
                <a:gd name="T57" fmla="*/ 52 h 305"/>
                <a:gd name="T58" fmla="*/ 46 w 248"/>
                <a:gd name="T59" fmla="*/ 41 h 305"/>
                <a:gd name="T60" fmla="*/ 45 w 248"/>
                <a:gd name="T61" fmla="*/ 34 h 305"/>
                <a:gd name="T62" fmla="*/ 43 w 248"/>
                <a:gd name="T63" fmla="*/ 22 h 305"/>
                <a:gd name="T64" fmla="*/ 36 w 248"/>
                <a:gd name="T65" fmla="*/ 11 h 305"/>
                <a:gd name="T66" fmla="*/ 2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0" name="Freeform 311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9 w 29"/>
                <a:gd name="T1" fmla="*/ 3 h 31"/>
                <a:gd name="T2" fmla="*/ 9 w 29"/>
                <a:gd name="T3" fmla="*/ 4 h 31"/>
                <a:gd name="T4" fmla="*/ 7 w 29"/>
                <a:gd name="T5" fmla="*/ 5 h 31"/>
                <a:gd name="T6" fmla="*/ 5 w 29"/>
                <a:gd name="T7" fmla="*/ 5 h 31"/>
                <a:gd name="T8" fmla="*/ 4 w 29"/>
                <a:gd name="T9" fmla="*/ 5 h 31"/>
                <a:gd name="T10" fmla="*/ 4 w 29"/>
                <a:gd name="T11" fmla="*/ 4 h 31"/>
                <a:gd name="T12" fmla="*/ 4 w 29"/>
                <a:gd name="T13" fmla="*/ 4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6 w 29"/>
                <a:gd name="T27" fmla="*/ 3 h 31"/>
                <a:gd name="T28" fmla="*/ 8 w 29"/>
                <a:gd name="T29" fmla="*/ 3 h 31"/>
                <a:gd name="T30" fmla="*/ 9 w 29"/>
                <a:gd name="T31" fmla="*/ 3 h 31"/>
                <a:gd name="T32" fmla="*/ 9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1" name="Freeform 312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0 w 31"/>
                <a:gd name="T1" fmla="*/ 10 h 31"/>
                <a:gd name="T2" fmla="*/ 7 w 31"/>
                <a:gd name="T3" fmla="*/ 11 h 31"/>
                <a:gd name="T4" fmla="*/ 5 w 31"/>
                <a:gd name="T5" fmla="*/ 11 h 31"/>
                <a:gd name="T6" fmla="*/ 5 w 31"/>
                <a:gd name="T7" fmla="*/ 10 h 31"/>
                <a:gd name="T8" fmla="*/ 2 w 31"/>
                <a:gd name="T9" fmla="*/ 9 h 31"/>
                <a:gd name="T10" fmla="*/ 0 w 31"/>
                <a:gd name="T11" fmla="*/ 6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8 w 31"/>
                <a:gd name="T23" fmla="*/ 3 h 31"/>
                <a:gd name="T24" fmla="*/ 10 w 31"/>
                <a:gd name="T25" fmla="*/ 5 h 31"/>
                <a:gd name="T26" fmla="*/ 10 w 31"/>
                <a:gd name="T27" fmla="*/ 5 h 31"/>
                <a:gd name="T28" fmla="*/ 11 w 31"/>
                <a:gd name="T29" fmla="*/ 6 h 31"/>
                <a:gd name="T30" fmla="*/ 11 w 31"/>
                <a:gd name="T31" fmla="*/ 8 h 31"/>
                <a:gd name="T32" fmla="*/ 10 w 31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2" name="Freeform 313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9 w 31"/>
                <a:gd name="T1" fmla="*/ 15 h 32"/>
                <a:gd name="T2" fmla="*/ 8 w 31"/>
                <a:gd name="T3" fmla="*/ 16 h 32"/>
                <a:gd name="T4" fmla="*/ 5 w 31"/>
                <a:gd name="T5" fmla="*/ 17 h 32"/>
                <a:gd name="T6" fmla="*/ 5 w 31"/>
                <a:gd name="T7" fmla="*/ 17 h 32"/>
                <a:gd name="T8" fmla="*/ 3 w 31"/>
                <a:gd name="T9" fmla="*/ 15 h 32"/>
                <a:gd name="T10" fmla="*/ 0 w 31"/>
                <a:gd name="T11" fmla="*/ 10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8 w 31"/>
                <a:gd name="T23" fmla="*/ 1 h 32"/>
                <a:gd name="T24" fmla="*/ 10 w 31"/>
                <a:gd name="T25" fmla="*/ 5 h 32"/>
                <a:gd name="T26" fmla="*/ 11 w 31"/>
                <a:gd name="T27" fmla="*/ 8 h 32"/>
                <a:gd name="T28" fmla="*/ 11 w 31"/>
                <a:gd name="T29" fmla="*/ 8 h 32"/>
                <a:gd name="T30" fmla="*/ 10 w 31"/>
                <a:gd name="T31" fmla="*/ 12 h 32"/>
                <a:gd name="T32" fmla="*/ 9 w 31"/>
                <a:gd name="T33" fmla="*/ 15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3" name="Freeform 314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8 w 31"/>
                <a:gd name="T1" fmla="*/ 11 h 31"/>
                <a:gd name="T2" fmla="*/ 10 w 31"/>
                <a:gd name="T3" fmla="*/ 9 h 31"/>
                <a:gd name="T4" fmla="*/ 11 w 31"/>
                <a:gd name="T5" fmla="*/ 6 h 31"/>
                <a:gd name="T6" fmla="*/ 11 w 31"/>
                <a:gd name="T7" fmla="*/ 5 h 31"/>
                <a:gd name="T8" fmla="*/ 10 w 31"/>
                <a:gd name="T9" fmla="*/ 5 h 31"/>
                <a:gd name="T10" fmla="*/ 9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7 h 31"/>
                <a:gd name="T26" fmla="*/ 3 w 31"/>
                <a:gd name="T27" fmla="*/ 9 h 31"/>
                <a:gd name="T28" fmla="*/ 5 w 31"/>
                <a:gd name="T29" fmla="*/ 10 h 31"/>
                <a:gd name="T30" fmla="*/ 5 w 31"/>
                <a:gd name="T31" fmla="*/ 11 h 31"/>
                <a:gd name="T32" fmla="*/ 8 w 31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4" name="Freeform 315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2 w 27"/>
                <a:gd name="T1" fmla="*/ 3 h 28"/>
                <a:gd name="T2" fmla="*/ 12 w 27"/>
                <a:gd name="T3" fmla="*/ 3 h 28"/>
                <a:gd name="T4" fmla="*/ 12 w 27"/>
                <a:gd name="T5" fmla="*/ 3 h 28"/>
                <a:gd name="T6" fmla="*/ 10 w 27"/>
                <a:gd name="T7" fmla="*/ 4 h 28"/>
                <a:gd name="T8" fmla="*/ 6 w 27"/>
                <a:gd name="T9" fmla="*/ 5 h 28"/>
                <a:gd name="T10" fmla="*/ 6 w 27"/>
                <a:gd name="T11" fmla="*/ 5 h 28"/>
                <a:gd name="T12" fmla="*/ 4 w 27"/>
                <a:gd name="T13" fmla="*/ 4 h 28"/>
                <a:gd name="T14" fmla="*/ 1 w 27"/>
                <a:gd name="T15" fmla="*/ 4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10 w 27"/>
                <a:gd name="T29" fmla="*/ 3 h 28"/>
                <a:gd name="T30" fmla="*/ 12 w 27"/>
                <a:gd name="T31" fmla="*/ 3 h 28"/>
                <a:gd name="T32" fmla="*/ 12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5" name="Freeform 316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4 w 25"/>
                <a:gd name="T5" fmla="*/ 3 h 31"/>
                <a:gd name="T6" fmla="*/ 4 w 25"/>
                <a:gd name="T7" fmla="*/ 3 h 31"/>
                <a:gd name="T8" fmla="*/ 4 w 25"/>
                <a:gd name="T9" fmla="*/ 3 h 31"/>
                <a:gd name="T10" fmla="*/ 3 w 25"/>
                <a:gd name="T11" fmla="*/ 3 h 31"/>
                <a:gd name="T12" fmla="*/ 3 w 25"/>
                <a:gd name="T13" fmla="*/ 4 h 31"/>
                <a:gd name="T14" fmla="*/ 3 w 25"/>
                <a:gd name="T15" fmla="*/ 5 h 31"/>
                <a:gd name="T16" fmla="*/ 3 w 25"/>
                <a:gd name="T17" fmla="*/ 5 h 31"/>
                <a:gd name="T18" fmla="*/ 3 w 25"/>
                <a:gd name="T19" fmla="*/ 5 h 31"/>
                <a:gd name="T20" fmla="*/ 1 w 25"/>
                <a:gd name="T21" fmla="*/ 4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6" name="Freeform 317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6 w 30"/>
                <a:gd name="T1" fmla="*/ 5 h 33"/>
                <a:gd name="T2" fmla="*/ 5 w 30"/>
                <a:gd name="T3" fmla="*/ 8 h 33"/>
                <a:gd name="T4" fmla="*/ 4 w 30"/>
                <a:gd name="T5" fmla="*/ 11 h 33"/>
                <a:gd name="T6" fmla="*/ 3 w 30"/>
                <a:gd name="T7" fmla="*/ 12 h 33"/>
                <a:gd name="T8" fmla="*/ 3 w 30"/>
                <a:gd name="T9" fmla="*/ 12 h 33"/>
                <a:gd name="T10" fmla="*/ 3 w 30"/>
                <a:gd name="T11" fmla="*/ 11 h 33"/>
                <a:gd name="T12" fmla="*/ 0 w 30"/>
                <a:gd name="T13" fmla="*/ 10 h 33"/>
                <a:gd name="T14" fmla="*/ 0 w 30"/>
                <a:gd name="T15" fmla="*/ 8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4 w 30"/>
                <a:gd name="T25" fmla="*/ 0 h 33"/>
                <a:gd name="T26" fmla="*/ 5 w 30"/>
                <a:gd name="T27" fmla="*/ 1 h 33"/>
                <a:gd name="T28" fmla="*/ 6 w 30"/>
                <a:gd name="T29" fmla="*/ 5 h 33"/>
                <a:gd name="T30" fmla="*/ 7 w 30"/>
                <a:gd name="T31" fmla="*/ 5 h 33"/>
                <a:gd name="T32" fmla="*/ 6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7" name="Freeform 318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5 h 29"/>
                <a:gd name="T2" fmla="*/ 1 w 29"/>
                <a:gd name="T3" fmla="*/ 4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6 w 29"/>
                <a:gd name="T17" fmla="*/ 1 h 29"/>
                <a:gd name="T18" fmla="*/ 8 w 29"/>
                <a:gd name="T19" fmla="*/ 3 h 29"/>
                <a:gd name="T20" fmla="*/ 9 w 29"/>
                <a:gd name="T21" fmla="*/ 3 h 29"/>
                <a:gd name="T22" fmla="*/ 9 w 29"/>
                <a:gd name="T23" fmla="*/ 3 h 29"/>
                <a:gd name="T24" fmla="*/ 9 w 29"/>
                <a:gd name="T25" fmla="*/ 3 h 29"/>
                <a:gd name="T26" fmla="*/ 7 w 29"/>
                <a:gd name="T27" fmla="*/ 4 h 29"/>
                <a:gd name="T28" fmla="*/ 5 w 29"/>
                <a:gd name="T29" fmla="*/ 6 h 29"/>
                <a:gd name="T30" fmla="*/ 4 w 29"/>
                <a:gd name="T31" fmla="*/ 6 h 29"/>
                <a:gd name="T32" fmla="*/ 4 w 29"/>
                <a:gd name="T33" fmla="*/ 5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8" name="Freeform 319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30 h 159"/>
                <a:gd name="T2" fmla="*/ 3 w 247"/>
                <a:gd name="T3" fmla="*/ 31 h 159"/>
                <a:gd name="T4" fmla="*/ 3 w 247"/>
                <a:gd name="T5" fmla="*/ 32 h 159"/>
                <a:gd name="T6" fmla="*/ 5 w 247"/>
                <a:gd name="T7" fmla="*/ 30 h 159"/>
                <a:gd name="T8" fmla="*/ 10 w 247"/>
                <a:gd name="T9" fmla="*/ 32 h 159"/>
                <a:gd name="T10" fmla="*/ 21 w 247"/>
                <a:gd name="T11" fmla="*/ 34 h 159"/>
                <a:gd name="T12" fmla="*/ 29 w 247"/>
                <a:gd name="T13" fmla="*/ 37 h 159"/>
                <a:gd name="T14" fmla="*/ 30 w 247"/>
                <a:gd name="T15" fmla="*/ 34 h 159"/>
                <a:gd name="T16" fmla="*/ 23 w 247"/>
                <a:gd name="T17" fmla="*/ 34 h 159"/>
                <a:gd name="T18" fmla="*/ 15 w 247"/>
                <a:gd name="T19" fmla="*/ 31 h 159"/>
                <a:gd name="T20" fmla="*/ 9 w 247"/>
                <a:gd name="T21" fmla="*/ 27 h 159"/>
                <a:gd name="T22" fmla="*/ 9 w 247"/>
                <a:gd name="T23" fmla="*/ 26 h 159"/>
                <a:gd name="T24" fmla="*/ 14 w 247"/>
                <a:gd name="T25" fmla="*/ 24 h 159"/>
                <a:gd name="T26" fmla="*/ 18 w 247"/>
                <a:gd name="T27" fmla="*/ 24 h 159"/>
                <a:gd name="T28" fmla="*/ 26 w 247"/>
                <a:gd name="T29" fmla="*/ 26 h 159"/>
                <a:gd name="T30" fmla="*/ 34 w 247"/>
                <a:gd name="T31" fmla="*/ 29 h 159"/>
                <a:gd name="T32" fmla="*/ 38 w 247"/>
                <a:gd name="T33" fmla="*/ 27 h 159"/>
                <a:gd name="T34" fmla="*/ 37 w 247"/>
                <a:gd name="T35" fmla="*/ 27 h 159"/>
                <a:gd name="T36" fmla="*/ 32 w 247"/>
                <a:gd name="T37" fmla="*/ 26 h 159"/>
                <a:gd name="T38" fmla="*/ 27 w 247"/>
                <a:gd name="T39" fmla="*/ 25 h 159"/>
                <a:gd name="T40" fmla="*/ 21 w 247"/>
                <a:gd name="T41" fmla="*/ 23 h 159"/>
                <a:gd name="T42" fmla="*/ 19 w 247"/>
                <a:gd name="T43" fmla="*/ 21 h 159"/>
                <a:gd name="T44" fmla="*/ 24 w 247"/>
                <a:gd name="T45" fmla="*/ 20 h 159"/>
                <a:gd name="T46" fmla="*/ 28 w 247"/>
                <a:gd name="T47" fmla="*/ 19 h 159"/>
                <a:gd name="T48" fmla="*/ 30 w 247"/>
                <a:gd name="T49" fmla="*/ 18 h 159"/>
                <a:gd name="T50" fmla="*/ 33 w 247"/>
                <a:gd name="T51" fmla="*/ 20 h 159"/>
                <a:gd name="T52" fmla="*/ 38 w 247"/>
                <a:gd name="T53" fmla="*/ 22 h 159"/>
                <a:gd name="T54" fmla="*/ 43 w 247"/>
                <a:gd name="T55" fmla="*/ 23 h 159"/>
                <a:gd name="T56" fmla="*/ 39 w 247"/>
                <a:gd name="T57" fmla="*/ 21 h 159"/>
                <a:gd name="T58" fmla="*/ 37 w 247"/>
                <a:gd name="T59" fmla="*/ 19 h 159"/>
                <a:gd name="T60" fmla="*/ 33 w 247"/>
                <a:gd name="T61" fmla="*/ 17 h 159"/>
                <a:gd name="T62" fmla="*/ 41 w 247"/>
                <a:gd name="T63" fmla="*/ 16 h 159"/>
                <a:gd name="T64" fmla="*/ 49 w 247"/>
                <a:gd name="T65" fmla="*/ 14 h 159"/>
                <a:gd name="T66" fmla="*/ 54 w 247"/>
                <a:gd name="T67" fmla="*/ 13 h 159"/>
                <a:gd name="T68" fmla="*/ 51 w 247"/>
                <a:gd name="T69" fmla="*/ 12 h 159"/>
                <a:gd name="T70" fmla="*/ 44 w 247"/>
                <a:gd name="T71" fmla="*/ 12 h 159"/>
                <a:gd name="T72" fmla="*/ 36 w 247"/>
                <a:gd name="T73" fmla="*/ 14 h 159"/>
                <a:gd name="T74" fmla="*/ 32 w 247"/>
                <a:gd name="T75" fmla="*/ 11 h 159"/>
                <a:gd name="T76" fmla="*/ 37 w 247"/>
                <a:gd name="T77" fmla="*/ 3 h 159"/>
                <a:gd name="T78" fmla="*/ 37 w 247"/>
                <a:gd name="T79" fmla="*/ 1 h 159"/>
                <a:gd name="T80" fmla="*/ 33 w 247"/>
                <a:gd name="T81" fmla="*/ 3 h 159"/>
                <a:gd name="T82" fmla="*/ 30 w 247"/>
                <a:gd name="T83" fmla="*/ 9 h 159"/>
                <a:gd name="T84" fmla="*/ 28 w 247"/>
                <a:gd name="T85" fmla="*/ 15 h 159"/>
                <a:gd name="T86" fmla="*/ 24 w 247"/>
                <a:gd name="T87" fmla="*/ 16 h 159"/>
                <a:gd name="T88" fmla="*/ 18 w 247"/>
                <a:gd name="T89" fmla="*/ 17 h 159"/>
                <a:gd name="T90" fmla="*/ 16 w 247"/>
                <a:gd name="T91" fmla="*/ 15 h 159"/>
                <a:gd name="T92" fmla="*/ 19 w 247"/>
                <a:gd name="T93" fmla="*/ 3 h 159"/>
                <a:gd name="T94" fmla="*/ 19 w 247"/>
                <a:gd name="T95" fmla="*/ 3 h 159"/>
                <a:gd name="T96" fmla="*/ 15 w 247"/>
                <a:gd name="T97" fmla="*/ 10 h 159"/>
                <a:gd name="T98" fmla="*/ 10 w 247"/>
                <a:gd name="T99" fmla="*/ 21 h 159"/>
                <a:gd name="T100" fmla="*/ 6 w 247"/>
                <a:gd name="T101" fmla="*/ 25 h 159"/>
                <a:gd name="T102" fmla="*/ 4 w 247"/>
                <a:gd name="T103" fmla="*/ 25 h 159"/>
                <a:gd name="T104" fmla="*/ 6 w 247"/>
                <a:gd name="T105" fmla="*/ 15 h 159"/>
                <a:gd name="T106" fmla="*/ 5 w 247"/>
                <a:gd name="T107" fmla="*/ 11 h 159"/>
                <a:gd name="T108" fmla="*/ 0 w 247"/>
                <a:gd name="T109" fmla="*/ 3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9" name="Freeform 320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9 h 200"/>
                <a:gd name="T8" fmla="*/ 3 w 171"/>
                <a:gd name="T9" fmla="*/ 14 h 200"/>
                <a:gd name="T10" fmla="*/ 4 w 171"/>
                <a:gd name="T11" fmla="*/ 25 h 200"/>
                <a:gd name="T12" fmla="*/ 5 w 171"/>
                <a:gd name="T13" fmla="*/ 29 h 200"/>
                <a:gd name="T14" fmla="*/ 7 w 171"/>
                <a:gd name="T15" fmla="*/ 30 h 200"/>
                <a:gd name="T16" fmla="*/ 6 w 171"/>
                <a:gd name="T17" fmla="*/ 26 h 200"/>
                <a:gd name="T18" fmla="*/ 7 w 171"/>
                <a:gd name="T19" fmla="*/ 16 h 200"/>
                <a:gd name="T20" fmla="*/ 8 w 171"/>
                <a:gd name="T21" fmla="*/ 14 h 200"/>
                <a:gd name="T22" fmla="*/ 10 w 171"/>
                <a:gd name="T23" fmla="*/ 16 h 200"/>
                <a:gd name="T24" fmla="*/ 13 w 171"/>
                <a:gd name="T25" fmla="*/ 18 h 200"/>
                <a:gd name="T26" fmla="*/ 15 w 171"/>
                <a:gd name="T27" fmla="*/ 20 h 200"/>
                <a:gd name="T28" fmla="*/ 15 w 171"/>
                <a:gd name="T29" fmla="*/ 24 h 200"/>
                <a:gd name="T30" fmla="*/ 17 w 171"/>
                <a:gd name="T31" fmla="*/ 33 h 200"/>
                <a:gd name="T32" fmla="*/ 16 w 171"/>
                <a:gd name="T33" fmla="*/ 37 h 200"/>
                <a:gd name="T34" fmla="*/ 16 w 171"/>
                <a:gd name="T35" fmla="*/ 42 h 200"/>
                <a:gd name="T36" fmla="*/ 17 w 171"/>
                <a:gd name="T37" fmla="*/ 47 h 200"/>
                <a:gd name="T38" fmla="*/ 18 w 171"/>
                <a:gd name="T39" fmla="*/ 43 h 200"/>
                <a:gd name="T40" fmla="*/ 17 w 171"/>
                <a:gd name="T41" fmla="*/ 40 h 200"/>
                <a:gd name="T42" fmla="*/ 18 w 171"/>
                <a:gd name="T43" fmla="*/ 36 h 200"/>
                <a:gd name="T44" fmla="*/ 19 w 171"/>
                <a:gd name="T45" fmla="*/ 33 h 200"/>
                <a:gd name="T46" fmla="*/ 19 w 171"/>
                <a:gd name="T47" fmla="*/ 26 h 200"/>
                <a:gd name="T48" fmla="*/ 21 w 171"/>
                <a:gd name="T49" fmla="*/ 28 h 200"/>
                <a:gd name="T50" fmla="*/ 26 w 171"/>
                <a:gd name="T51" fmla="*/ 35 h 200"/>
                <a:gd name="T52" fmla="*/ 32 w 171"/>
                <a:gd name="T53" fmla="*/ 42 h 200"/>
                <a:gd name="T54" fmla="*/ 37 w 171"/>
                <a:gd name="T55" fmla="*/ 48 h 200"/>
                <a:gd name="T56" fmla="*/ 37 w 171"/>
                <a:gd name="T57" fmla="*/ 48 h 200"/>
                <a:gd name="T58" fmla="*/ 34 w 171"/>
                <a:gd name="T59" fmla="*/ 42 h 200"/>
                <a:gd name="T60" fmla="*/ 32 w 171"/>
                <a:gd name="T61" fmla="*/ 37 h 200"/>
                <a:gd name="T62" fmla="*/ 29 w 171"/>
                <a:gd name="T63" fmla="*/ 33 h 200"/>
                <a:gd name="T64" fmla="*/ 28 w 171"/>
                <a:gd name="T65" fmla="*/ 32 h 200"/>
                <a:gd name="T66" fmla="*/ 26 w 171"/>
                <a:gd name="T67" fmla="*/ 29 h 200"/>
                <a:gd name="T68" fmla="*/ 24 w 171"/>
                <a:gd name="T69" fmla="*/ 26 h 200"/>
                <a:gd name="T70" fmla="*/ 21 w 171"/>
                <a:gd name="T71" fmla="*/ 23 h 200"/>
                <a:gd name="T72" fmla="*/ 22 w 171"/>
                <a:gd name="T73" fmla="*/ 23 h 200"/>
                <a:gd name="T74" fmla="*/ 24 w 171"/>
                <a:gd name="T75" fmla="*/ 23 h 200"/>
                <a:gd name="T76" fmla="*/ 27 w 171"/>
                <a:gd name="T77" fmla="*/ 23 h 200"/>
                <a:gd name="T78" fmla="*/ 29 w 171"/>
                <a:gd name="T79" fmla="*/ 26 h 200"/>
                <a:gd name="T80" fmla="*/ 31 w 171"/>
                <a:gd name="T81" fmla="*/ 26 h 200"/>
                <a:gd name="T82" fmla="*/ 32 w 171"/>
                <a:gd name="T83" fmla="*/ 26 h 200"/>
                <a:gd name="T84" fmla="*/ 31 w 171"/>
                <a:gd name="T85" fmla="*/ 24 h 200"/>
                <a:gd name="T86" fmla="*/ 28 w 171"/>
                <a:gd name="T87" fmla="*/ 21 h 200"/>
                <a:gd name="T88" fmla="*/ 23 w 171"/>
                <a:gd name="T89" fmla="*/ 18 h 200"/>
                <a:gd name="T90" fmla="*/ 18 w 171"/>
                <a:gd name="T91" fmla="*/ 17 h 200"/>
                <a:gd name="T92" fmla="*/ 16 w 171"/>
                <a:gd name="T93" fmla="*/ 16 h 200"/>
                <a:gd name="T94" fmla="*/ 13 w 171"/>
                <a:gd name="T95" fmla="*/ 14 h 200"/>
                <a:gd name="T96" fmla="*/ 11 w 171"/>
                <a:gd name="T97" fmla="*/ 12 h 200"/>
                <a:gd name="T98" fmla="*/ 9 w 171"/>
                <a:gd name="T99" fmla="*/ 10 h 200"/>
                <a:gd name="T100" fmla="*/ 10 w 171"/>
                <a:gd name="T101" fmla="*/ 9 h 200"/>
                <a:gd name="T102" fmla="*/ 13 w 171"/>
                <a:gd name="T103" fmla="*/ 8 h 200"/>
                <a:gd name="T104" fmla="*/ 17 w 171"/>
                <a:gd name="T105" fmla="*/ 8 h 200"/>
                <a:gd name="T106" fmla="*/ 21 w 171"/>
                <a:gd name="T107" fmla="*/ 9 h 200"/>
                <a:gd name="T108" fmla="*/ 24 w 171"/>
                <a:gd name="T109" fmla="*/ 10 h 200"/>
                <a:gd name="T110" fmla="*/ 24 w 171"/>
                <a:gd name="T111" fmla="*/ 8 h 200"/>
                <a:gd name="T112" fmla="*/ 19 w 171"/>
                <a:gd name="T113" fmla="*/ 6 h 200"/>
                <a:gd name="T114" fmla="*/ 15 w 171"/>
                <a:gd name="T115" fmla="*/ 5 h 200"/>
                <a:gd name="T116" fmla="*/ 10 w 171"/>
                <a:gd name="T117" fmla="*/ 5 h 200"/>
                <a:gd name="T118" fmla="*/ 7 w 171"/>
                <a:gd name="T119" fmla="*/ 4 h 200"/>
                <a:gd name="T120" fmla="*/ 4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0" name="Freeform 321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28 w 125"/>
                <a:gd name="T1" fmla="*/ 10 h 263"/>
                <a:gd name="T2" fmla="*/ 28 w 125"/>
                <a:gd name="T3" fmla="*/ 13 h 263"/>
                <a:gd name="T4" fmla="*/ 25 w 125"/>
                <a:gd name="T5" fmla="*/ 12 h 263"/>
                <a:gd name="T6" fmla="*/ 23 w 125"/>
                <a:gd name="T7" fmla="*/ 17 h 263"/>
                <a:gd name="T8" fmla="*/ 28 w 125"/>
                <a:gd name="T9" fmla="*/ 26 h 263"/>
                <a:gd name="T10" fmla="*/ 28 w 125"/>
                <a:gd name="T11" fmla="*/ 38 h 263"/>
                <a:gd name="T12" fmla="*/ 28 w 125"/>
                <a:gd name="T13" fmla="*/ 37 h 263"/>
                <a:gd name="T14" fmla="*/ 25 w 125"/>
                <a:gd name="T15" fmla="*/ 26 h 263"/>
                <a:gd name="T16" fmla="*/ 18 w 125"/>
                <a:gd name="T17" fmla="*/ 32 h 263"/>
                <a:gd name="T18" fmla="*/ 17 w 125"/>
                <a:gd name="T19" fmla="*/ 45 h 263"/>
                <a:gd name="T20" fmla="*/ 16 w 125"/>
                <a:gd name="T21" fmla="*/ 54 h 263"/>
                <a:gd name="T22" fmla="*/ 15 w 125"/>
                <a:gd name="T23" fmla="*/ 53 h 263"/>
                <a:gd name="T24" fmla="*/ 16 w 125"/>
                <a:gd name="T25" fmla="*/ 48 h 263"/>
                <a:gd name="T26" fmla="*/ 13 w 125"/>
                <a:gd name="T27" fmla="*/ 45 h 263"/>
                <a:gd name="T28" fmla="*/ 10 w 125"/>
                <a:gd name="T29" fmla="*/ 52 h 263"/>
                <a:gd name="T30" fmla="*/ 4 w 125"/>
                <a:gd name="T31" fmla="*/ 59 h 263"/>
                <a:gd name="T32" fmla="*/ 2 w 125"/>
                <a:gd name="T33" fmla="*/ 60 h 263"/>
                <a:gd name="T34" fmla="*/ 4 w 125"/>
                <a:gd name="T35" fmla="*/ 56 h 263"/>
                <a:gd name="T36" fmla="*/ 11 w 125"/>
                <a:gd name="T37" fmla="*/ 44 h 263"/>
                <a:gd name="T38" fmla="*/ 8 w 125"/>
                <a:gd name="T39" fmla="*/ 45 h 263"/>
                <a:gd name="T40" fmla="*/ 4 w 125"/>
                <a:gd name="T41" fmla="*/ 45 h 263"/>
                <a:gd name="T42" fmla="*/ 2 w 125"/>
                <a:gd name="T43" fmla="*/ 45 h 263"/>
                <a:gd name="T44" fmla="*/ 4 w 125"/>
                <a:gd name="T45" fmla="*/ 45 h 263"/>
                <a:gd name="T46" fmla="*/ 4 w 125"/>
                <a:gd name="T47" fmla="*/ 43 h 263"/>
                <a:gd name="T48" fmla="*/ 10 w 125"/>
                <a:gd name="T49" fmla="*/ 40 h 263"/>
                <a:gd name="T50" fmla="*/ 14 w 125"/>
                <a:gd name="T51" fmla="*/ 34 h 263"/>
                <a:gd name="T52" fmla="*/ 18 w 125"/>
                <a:gd name="T53" fmla="*/ 23 h 263"/>
                <a:gd name="T54" fmla="*/ 11 w 125"/>
                <a:gd name="T55" fmla="*/ 23 h 263"/>
                <a:gd name="T56" fmla="*/ 4 w 125"/>
                <a:gd name="T57" fmla="*/ 23 h 263"/>
                <a:gd name="T58" fmla="*/ 3 w 125"/>
                <a:gd name="T59" fmla="*/ 24 h 263"/>
                <a:gd name="T60" fmla="*/ 4 w 125"/>
                <a:gd name="T61" fmla="*/ 23 h 263"/>
                <a:gd name="T62" fmla="*/ 7 w 125"/>
                <a:gd name="T63" fmla="*/ 21 h 263"/>
                <a:gd name="T64" fmla="*/ 16 w 125"/>
                <a:gd name="T65" fmla="*/ 19 h 263"/>
                <a:gd name="T66" fmla="*/ 20 w 125"/>
                <a:gd name="T67" fmla="*/ 17 h 263"/>
                <a:gd name="T68" fmla="*/ 22 w 125"/>
                <a:gd name="T69" fmla="*/ 11 h 263"/>
                <a:gd name="T70" fmla="*/ 18 w 125"/>
                <a:gd name="T71" fmla="*/ 10 h 263"/>
                <a:gd name="T72" fmla="*/ 12 w 125"/>
                <a:gd name="T73" fmla="*/ 10 h 263"/>
                <a:gd name="T74" fmla="*/ 7 w 125"/>
                <a:gd name="T75" fmla="*/ 13 h 263"/>
                <a:gd name="T76" fmla="*/ 4 w 125"/>
                <a:gd name="T77" fmla="*/ 14 h 263"/>
                <a:gd name="T78" fmla="*/ 2 w 125"/>
                <a:gd name="T79" fmla="*/ 15 h 263"/>
                <a:gd name="T80" fmla="*/ 4 w 125"/>
                <a:gd name="T81" fmla="*/ 11 h 263"/>
                <a:gd name="T82" fmla="*/ 10 w 125"/>
                <a:gd name="T83" fmla="*/ 7 h 263"/>
                <a:gd name="T84" fmla="*/ 14 w 125"/>
                <a:gd name="T85" fmla="*/ 4 h 263"/>
                <a:gd name="T86" fmla="*/ 15 w 125"/>
                <a:gd name="T87" fmla="*/ 7 h 263"/>
                <a:gd name="T88" fmla="*/ 18 w 125"/>
                <a:gd name="T89" fmla="*/ 9 h 263"/>
                <a:gd name="T90" fmla="*/ 21 w 125"/>
                <a:gd name="T91" fmla="*/ 10 h 263"/>
                <a:gd name="T92" fmla="*/ 25 w 125"/>
                <a:gd name="T93" fmla="*/ 9 h 263"/>
                <a:gd name="T94" fmla="*/ 27 w 125"/>
                <a:gd name="T95" fmla="*/ 5 h 263"/>
                <a:gd name="T96" fmla="*/ 31 w 125"/>
                <a:gd name="T97" fmla="*/ 3 h 263"/>
                <a:gd name="T98" fmla="*/ 32 w 125"/>
                <a:gd name="T99" fmla="*/ 3 h 263"/>
                <a:gd name="T100" fmla="*/ 28 w 125"/>
                <a:gd name="T101" fmla="*/ 7 h 263"/>
                <a:gd name="T102" fmla="*/ 32 w 125"/>
                <a:gd name="T103" fmla="*/ 9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1" name="Freeform 322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6 w 20"/>
                <a:gd name="T13" fmla="*/ 5 h 33"/>
                <a:gd name="T14" fmla="*/ 5 w 20"/>
                <a:gd name="T15" fmla="*/ 8 h 33"/>
                <a:gd name="T16" fmla="*/ 5 w 20"/>
                <a:gd name="T17" fmla="*/ 11 h 33"/>
                <a:gd name="T18" fmla="*/ 5 w 20"/>
                <a:gd name="T19" fmla="*/ 12 h 33"/>
                <a:gd name="T20" fmla="*/ 5 w 20"/>
                <a:gd name="T21" fmla="*/ 12 h 33"/>
                <a:gd name="T22" fmla="*/ 5 w 20"/>
                <a:gd name="T23" fmla="*/ 12 h 33"/>
                <a:gd name="T24" fmla="*/ 5 w 20"/>
                <a:gd name="T25" fmla="*/ 11 h 33"/>
                <a:gd name="T26" fmla="*/ 5 w 20"/>
                <a:gd name="T27" fmla="*/ 8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2" name="Freeform 323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75 w 386"/>
                <a:gd name="T1" fmla="*/ 22 h 232"/>
                <a:gd name="T2" fmla="*/ 68 w 386"/>
                <a:gd name="T3" fmla="*/ 26 h 232"/>
                <a:gd name="T4" fmla="*/ 61 w 386"/>
                <a:gd name="T5" fmla="*/ 37 h 232"/>
                <a:gd name="T6" fmla="*/ 55 w 386"/>
                <a:gd name="T7" fmla="*/ 47 h 232"/>
                <a:gd name="T8" fmla="*/ 45 w 386"/>
                <a:gd name="T9" fmla="*/ 55 h 232"/>
                <a:gd name="T10" fmla="*/ 44 w 386"/>
                <a:gd name="T11" fmla="*/ 55 h 232"/>
                <a:gd name="T12" fmla="*/ 49 w 386"/>
                <a:gd name="T13" fmla="*/ 50 h 232"/>
                <a:gd name="T14" fmla="*/ 57 w 386"/>
                <a:gd name="T15" fmla="*/ 41 h 232"/>
                <a:gd name="T16" fmla="*/ 61 w 386"/>
                <a:gd name="T17" fmla="*/ 32 h 232"/>
                <a:gd name="T18" fmla="*/ 61 w 386"/>
                <a:gd name="T19" fmla="*/ 29 h 232"/>
                <a:gd name="T20" fmla="*/ 56 w 386"/>
                <a:gd name="T21" fmla="*/ 32 h 232"/>
                <a:gd name="T22" fmla="*/ 49 w 386"/>
                <a:gd name="T23" fmla="*/ 35 h 232"/>
                <a:gd name="T24" fmla="*/ 39 w 386"/>
                <a:gd name="T25" fmla="*/ 45 h 232"/>
                <a:gd name="T26" fmla="*/ 28 w 386"/>
                <a:gd name="T27" fmla="*/ 53 h 232"/>
                <a:gd name="T28" fmla="*/ 23 w 386"/>
                <a:gd name="T29" fmla="*/ 53 h 232"/>
                <a:gd name="T30" fmla="*/ 33 w 386"/>
                <a:gd name="T31" fmla="*/ 47 h 232"/>
                <a:gd name="T32" fmla="*/ 44 w 386"/>
                <a:gd name="T33" fmla="*/ 36 h 232"/>
                <a:gd name="T34" fmla="*/ 43 w 386"/>
                <a:gd name="T35" fmla="*/ 33 h 232"/>
                <a:gd name="T36" fmla="*/ 37 w 386"/>
                <a:gd name="T37" fmla="*/ 34 h 232"/>
                <a:gd name="T38" fmla="*/ 32 w 386"/>
                <a:gd name="T39" fmla="*/ 35 h 232"/>
                <a:gd name="T40" fmla="*/ 23 w 386"/>
                <a:gd name="T41" fmla="*/ 40 h 232"/>
                <a:gd name="T42" fmla="*/ 10 w 386"/>
                <a:gd name="T43" fmla="*/ 45 h 232"/>
                <a:gd name="T44" fmla="*/ 7 w 386"/>
                <a:gd name="T45" fmla="*/ 44 h 232"/>
                <a:gd name="T46" fmla="*/ 17 w 386"/>
                <a:gd name="T47" fmla="*/ 41 h 232"/>
                <a:gd name="T48" fmla="*/ 25 w 386"/>
                <a:gd name="T49" fmla="*/ 35 h 232"/>
                <a:gd name="T50" fmla="*/ 17 w 386"/>
                <a:gd name="T51" fmla="*/ 33 h 232"/>
                <a:gd name="T52" fmla="*/ 5 w 386"/>
                <a:gd name="T53" fmla="*/ 34 h 232"/>
                <a:gd name="T54" fmla="*/ 0 w 386"/>
                <a:gd name="T55" fmla="*/ 36 h 232"/>
                <a:gd name="T56" fmla="*/ 8 w 386"/>
                <a:gd name="T57" fmla="*/ 32 h 232"/>
                <a:gd name="T58" fmla="*/ 22 w 386"/>
                <a:gd name="T59" fmla="*/ 29 h 232"/>
                <a:gd name="T60" fmla="*/ 21 w 386"/>
                <a:gd name="T61" fmla="*/ 25 h 232"/>
                <a:gd name="T62" fmla="*/ 13 w 386"/>
                <a:gd name="T63" fmla="*/ 18 h 232"/>
                <a:gd name="T64" fmla="*/ 9 w 386"/>
                <a:gd name="T65" fmla="*/ 15 h 232"/>
                <a:gd name="T66" fmla="*/ 18 w 386"/>
                <a:gd name="T67" fmla="*/ 19 h 232"/>
                <a:gd name="T68" fmla="*/ 29 w 386"/>
                <a:gd name="T69" fmla="*/ 27 h 232"/>
                <a:gd name="T70" fmla="*/ 35 w 386"/>
                <a:gd name="T71" fmla="*/ 29 h 232"/>
                <a:gd name="T72" fmla="*/ 42 w 386"/>
                <a:gd name="T73" fmla="*/ 29 h 232"/>
                <a:gd name="T74" fmla="*/ 39 w 386"/>
                <a:gd name="T75" fmla="*/ 23 h 232"/>
                <a:gd name="T76" fmla="*/ 33 w 386"/>
                <a:gd name="T77" fmla="*/ 16 h 232"/>
                <a:gd name="T78" fmla="*/ 29 w 386"/>
                <a:gd name="T79" fmla="*/ 12 h 232"/>
                <a:gd name="T80" fmla="*/ 26 w 386"/>
                <a:gd name="T81" fmla="*/ 10 h 232"/>
                <a:gd name="T82" fmla="*/ 24 w 386"/>
                <a:gd name="T83" fmla="*/ 7 h 232"/>
                <a:gd name="T84" fmla="*/ 34 w 386"/>
                <a:gd name="T85" fmla="*/ 15 h 232"/>
                <a:gd name="T86" fmla="*/ 44 w 386"/>
                <a:gd name="T87" fmla="*/ 24 h 232"/>
                <a:gd name="T88" fmla="*/ 50 w 386"/>
                <a:gd name="T89" fmla="*/ 26 h 232"/>
                <a:gd name="T90" fmla="*/ 55 w 386"/>
                <a:gd name="T91" fmla="*/ 26 h 232"/>
                <a:gd name="T92" fmla="*/ 60 w 386"/>
                <a:gd name="T93" fmla="*/ 24 h 232"/>
                <a:gd name="T94" fmla="*/ 61 w 386"/>
                <a:gd name="T95" fmla="*/ 21 h 232"/>
                <a:gd name="T96" fmla="*/ 55 w 386"/>
                <a:gd name="T97" fmla="*/ 14 h 232"/>
                <a:gd name="T98" fmla="*/ 44 w 386"/>
                <a:gd name="T99" fmla="*/ 4 h 232"/>
                <a:gd name="T100" fmla="*/ 44 w 386"/>
                <a:gd name="T101" fmla="*/ 3 h 232"/>
                <a:gd name="T102" fmla="*/ 53 w 386"/>
                <a:gd name="T103" fmla="*/ 10 h 232"/>
                <a:gd name="T104" fmla="*/ 64 w 386"/>
                <a:gd name="T105" fmla="*/ 18 h 232"/>
                <a:gd name="T106" fmla="*/ 71 w 386"/>
                <a:gd name="T107" fmla="*/ 18 h 232"/>
                <a:gd name="T108" fmla="*/ 83 w 386"/>
                <a:gd name="T109" fmla="*/ 16 h 232"/>
                <a:gd name="T110" fmla="*/ 83 w 386"/>
                <a:gd name="T111" fmla="*/ 17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3" name="Freeform 324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53 w 254"/>
                <a:gd name="T1" fmla="*/ 58 h 254"/>
                <a:gd name="T2" fmla="*/ 51 w 254"/>
                <a:gd name="T3" fmla="*/ 54 h 254"/>
                <a:gd name="T4" fmla="*/ 45 w 254"/>
                <a:gd name="T5" fmla="*/ 54 h 254"/>
                <a:gd name="T6" fmla="*/ 34 w 254"/>
                <a:gd name="T7" fmla="*/ 54 h 254"/>
                <a:gd name="T8" fmla="*/ 23 w 254"/>
                <a:gd name="T9" fmla="*/ 54 h 254"/>
                <a:gd name="T10" fmla="*/ 15 w 254"/>
                <a:gd name="T11" fmla="*/ 51 h 254"/>
                <a:gd name="T12" fmla="*/ 20 w 254"/>
                <a:gd name="T13" fmla="*/ 51 h 254"/>
                <a:gd name="T14" fmla="*/ 29 w 254"/>
                <a:gd name="T15" fmla="*/ 52 h 254"/>
                <a:gd name="T16" fmla="*/ 39 w 254"/>
                <a:gd name="T17" fmla="*/ 52 h 254"/>
                <a:gd name="T18" fmla="*/ 42 w 254"/>
                <a:gd name="T19" fmla="*/ 49 h 254"/>
                <a:gd name="T20" fmla="*/ 38 w 254"/>
                <a:gd name="T21" fmla="*/ 47 h 254"/>
                <a:gd name="T22" fmla="*/ 33 w 254"/>
                <a:gd name="T23" fmla="*/ 43 h 254"/>
                <a:gd name="T24" fmla="*/ 25 w 254"/>
                <a:gd name="T25" fmla="*/ 41 h 254"/>
                <a:gd name="T26" fmla="*/ 12 w 254"/>
                <a:gd name="T27" fmla="*/ 40 h 254"/>
                <a:gd name="T28" fmla="*/ 3 w 254"/>
                <a:gd name="T29" fmla="*/ 36 h 254"/>
                <a:gd name="T30" fmla="*/ 3 w 254"/>
                <a:gd name="T31" fmla="*/ 33 h 254"/>
                <a:gd name="T32" fmla="*/ 10 w 254"/>
                <a:gd name="T33" fmla="*/ 36 h 254"/>
                <a:gd name="T34" fmla="*/ 20 w 254"/>
                <a:gd name="T35" fmla="*/ 40 h 254"/>
                <a:gd name="T36" fmla="*/ 29 w 254"/>
                <a:gd name="T37" fmla="*/ 40 h 254"/>
                <a:gd name="T38" fmla="*/ 22 w 254"/>
                <a:gd name="T39" fmla="*/ 33 h 254"/>
                <a:gd name="T40" fmla="*/ 16 w 254"/>
                <a:gd name="T41" fmla="*/ 32 h 254"/>
                <a:gd name="T42" fmla="*/ 6 w 254"/>
                <a:gd name="T43" fmla="*/ 28 h 254"/>
                <a:gd name="T44" fmla="*/ 0 w 254"/>
                <a:gd name="T45" fmla="*/ 18 h 254"/>
                <a:gd name="T46" fmla="*/ 6 w 254"/>
                <a:gd name="T47" fmla="*/ 24 h 254"/>
                <a:gd name="T48" fmla="*/ 13 w 254"/>
                <a:gd name="T49" fmla="*/ 27 h 254"/>
                <a:gd name="T50" fmla="*/ 15 w 254"/>
                <a:gd name="T51" fmla="*/ 25 h 254"/>
                <a:gd name="T52" fmla="*/ 8 w 254"/>
                <a:gd name="T53" fmla="*/ 15 h 254"/>
                <a:gd name="T54" fmla="*/ 3 w 254"/>
                <a:gd name="T55" fmla="*/ 9 h 254"/>
                <a:gd name="T56" fmla="*/ 3 w 254"/>
                <a:gd name="T57" fmla="*/ 4 h 254"/>
                <a:gd name="T58" fmla="*/ 3 w 254"/>
                <a:gd name="T59" fmla="*/ 4 h 254"/>
                <a:gd name="T60" fmla="*/ 10 w 254"/>
                <a:gd name="T61" fmla="*/ 15 h 254"/>
                <a:gd name="T62" fmla="*/ 18 w 254"/>
                <a:gd name="T63" fmla="*/ 25 h 254"/>
                <a:gd name="T64" fmla="*/ 21 w 254"/>
                <a:gd name="T65" fmla="*/ 26 h 254"/>
                <a:gd name="T66" fmla="*/ 21 w 254"/>
                <a:gd name="T67" fmla="*/ 21 h 254"/>
                <a:gd name="T68" fmla="*/ 17 w 254"/>
                <a:gd name="T69" fmla="*/ 8 h 254"/>
                <a:gd name="T70" fmla="*/ 18 w 254"/>
                <a:gd name="T71" fmla="*/ 8 h 254"/>
                <a:gd name="T72" fmla="*/ 23 w 254"/>
                <a:gd name="T73" fmla="*/ 19 h 254"/>
                <a:gd name="T74" fmla="*/ 25 w 254"/>
                <a:gd name="T75" fmla="*/ 32 h 254"/>
                <a:gd name="T76" fmla="*/ 30 w 254"/>
                <a:gd name="T77" fmla="*/ 36 h 254"/>
                <a:gd name="T78" fmla="*/ 33 w 254"/>
                <a:gd name="T79" fmla="*/ 38 h 254"/>
                <a:gd name="T80" fmla="*/ 34 w 254"/>
                <a:gd name="T81" fmla="*/ 40 h 254"/>
                <a:gd name="T82" fmla="*/ 35 w 254"/>
                <a:gd name="T83" fmla="*/ 33 h 254"/>
                <a:gd name="T84" fmla="*/ 31 w 254"/>
                <a:gd name="T85" fmla="*/ 16 h 254"/>
                <a:gd name="T86" fmla="*/ 31 w 254"/>
                <a:gd name="T87" fmla="*/ 13 h 254"/>
                <a:gd name="T88" fmla="*/ 34 w 254"/>
                <a:gd name="T89" fmla="*/ 19 h 254"/>
                <a:gd name="T90" fmla="*/ 38 w 254"/>
                <a:gd name="T91" fmla="*/ 28 h 254"/>
                <a:gd name="T92" fmla="*/ 38 w 254"/>
                <a:gd name="T93" fmla="*/ 41 h 254"/>
                <a:gd name="T94" fmla="*/ 40 w 254"/>
                <a:gd name="T95" fmla="*/ 45 h 254"/>
                <a:gd name="T96" fmla="*/ 45 w 254"/>
                <a:gd name="T97" fmla="*/ 47 h 254"/>
                <a:gd name="T98" fmla="*/ 46 w 254"/>
                <a:gd name="T99" fmla="*/ 46 h 254"/>
                <a:gd name="T100" fmla="*/ 46 w 254"/>
                <a:gd name="T101" fmla="*/ 35 h 254"/>
                <a:gd name="T102" fmla="*/ 45 w 254"/>
                <a:gd name="T103" fmla="*/ 22 h 254"/>
                <a:gd name="T104" fmla="*/ 45 w 254"/>
                <a:gd name="T105" fmla="*/ 19 h 254"/>
                <a:gd name="T106" fmla="*/ 48 w 254"/>
                <a:gd name="T107" fmla="*/ 29 h 254"/>
                <a:gd name="T108" fmla="*/ 51 w 254"/>
                <a:gd name="T109" fmla="*/ 49 h 254"/>
                <a:gd name="T110" fmla="*/ 53 w 254"/>
                <a:gd name="T111" fmla="*/ 54 h 254"/>
                <a:gd name="T112" fmla="*/ 58 w 254"/>
                <a:gd name="T113" fmla="*/ 59 h 254"/>
                <a:gd name="T114" fmla="*/ 58 w 254"/>
                <a:gd name="T115" fmla="*/ 61 h 254"/>
                <a:gd name="T116" fmla="*/ 55 w 254"/>
                <a:gd name="T117" fmla="*/ 6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4" name="Freeform 325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20 w 186"/>
                <a:gd name="T1" fmla="*/ 69 h 313"/>
                <a:gd name="T2" fmla="*/ 19 w 186"/>
                <a:gd name="T3" fmla="*/ 61 h 313"/>
                <a:gd name="T4" fmla="*/ 18 w 186"/>
                <a:gd name="T5" fmla="*/ 58 h 313"/>
                <a:gd name="T6" fmla="*/ 16 w 186"/>
                <a:gd name="T7" fmla="*/ 57 h 313"/>
                <a:gd name="T8" fmla="*/ 12 w 186"/>
                <a:gd name="T9" fmla="*/ 51 h 313"/>
                <a:gd name="T10" fmla="*/ 9 w 186"/>
                <a:gd name="T11" fmla="*/ 46 h 313"/>
                <a:gd name="T12" fmla="*/ 4 w 186"/>
                <a:gd name="T13" fmla="*/ 38 h 313"/>
                <a:gd name="T14" fmla="*/ 3 w 186"/>
                <a:gd name="T15" fmla="*/ 30 h 313"/>
                <a:gd name="T16" fmla="*/ 1 w 186"/>
                <a:gd name="T17" fmla="*/ 27 h 313"/>
                <a:gd name="T18" fmla="*/ 4 w 186"/>
                <a:gd name="T19" fmla="*/ 28 h 313"/>
                <a:gd name="T20" fmla="*/ 4 w 186"/>
                <a:gd name="T21" fmla="*/ 31 h 313"/>
                <a:gd name="T22" fmla="*/ 5 w 186"/>
                <a:gd name="T23" fmla="*/ 36 h 313"/>
                <a:gd name="T24" fmla="*/ 9 w 186"/>
                <a:gd name="T25" fmla="*/ 43 h 313"/>
                <a:gd name="T26" fmla="*/ 11 w 186"/>
                <a:gd name="T27" fmla="*/ 46 h 313"/>
                <a:gd name="T28" fmla="*/ 14 w 186"/>
                <a:gd name="T29" fmla="*/ 50 h 313"/>
                <a:gd name="T30" fmla="*/ 17 w 186"/>
                <a:gd name="T31" fmla="*/ 51 h 313"/>
                <a:gd name="T32" fmla="*/ 18 w 186"/>
                <a:gd name="T33" fmla="*/ 50 h 313"/>
                <a:gd name="T34" fmla="*/ 19 w 186"/>
                <a:gd name="T35" fmla="*/ 40 h 313"/>
                <a:gd name="T36" fmla="*/ 18 w 186"/>
                <a:gd name="T37" fmla="*/ 38 h 313"/>
                <a:gd name="T38" fmla="*/ 13 w 186"/>
                <a:gd name="T39" fmla="*/ 32 h 313"/>
                <a:gd name="T40" fmla="*/ 9 w 186"/>
                <a:gd name="T41" fmla="*/ 25 h 313"/>
                <a:gd name="T42" fmla="*/ 5 w 186"/>
                <a:gd name="T43" fmla="*/ 17 h 313"/>
                <a:gd name="T44" fmla="*/ 5 w 186"/>
                <a:gd name="T45" fmla="*/ 10 h 313"/>
                <a:gd name="T46" fmla="*/ 7 w 186"/>
                <a:gd name="T47" fmla="*/ 14 h 313"/>
                <a:gd name="T48" fmla="*/ 9 w 186"/>
                <a:gd name="T49" fmla="*/ 21 h 313"/>
                <a:gd name="T50" fmla="*/ 11 w 186"/>
                <a:gd name="T51" fmla="*/ 25 h 313"/>
                <a:gd name="T52" fmla="*/ 15 w 186"/>
                <a:gd name="T53" fmla="*/ 29 h 313"/>
                <a:gd name="T54" fmla="*/ 18 w 186"/>
                <a:gd name="T55" fmla="*/ 33 h 313"/>
                <a:gd name="T56" fmla="*/ 18 w 186"/>
                <a:gd name="T57" fmla="*/ 27 h 313"/>
                <a:gd name="T58" fmla="*/ 17 w 186"/>
                <a:gd name="T59" fmla="*/ 9 h 313"/>
                <a:gd name="T60" fmla="*/ 19 w 186"/>
                <a:gd name="T61" fmla="*/ 0 h 313"/>
                <a:gd name="T62" fmla="*/ 20 w 186"/>
                <a:gd name="T63" fmla="*/ 3 h 313"/>
                <a:gd name="T64" fmla="*/ 20 w 186"/>
                <a:gd name="T65" fmla="*/ 8 h 313"/>
                <a:gd name="T66" fmla="*/ 21 w 186"/>
                <a:gd name="T67" fmla="*/ 25 h 313"/>
                <a:gd name="T68" fmla="*/ 24 w 186"/>
                <a:gd name="T69" fmla="*/ 29 h 313"/>
                <a:gd name="T70" fmla="*/ 27 w 186"/>
                <a:gd name="T71" fmla="*/ 27 h 313"/>
                <a:gd name="T72" fmla="*/ 31 w 186"/>
                <a:gd name="T73" fmla="*/ 22 h 313"/>
                <a:gd name="T74" fmla="*/ 35 w 186"/>
                <a:gd name="T75" fmla="*/ 18 h 313"/>
                <a:gd name="T76" fmla="*/ 35 w 186"/>
                <a:gd name="T77" fmla="*/ 15 h 313"/>
                <a:gd name="T78" fmla="*/ 37 w 186"/>
                <a:gd name="T79" fmla="*/ 17 h 313"/>
                <a:gd name="T80" fmla="*/ 35 w 186"/>
                <a:gd name="T81" fmla="*/ 21 h 313"/>
                <a:gd name="T82" fmla="*/ 32 w 186"/>
                <a:gd name="T83" fmla="*/ 25 h 313"/>
                <a:gd name="T84" fmla="*/ 28 w 186"/>
                <a:gd name="T85" fmla="*/ 30 h 313"/>
                <a:gd name="T86" fmla="*/ 25 w 186"/>
                <a:gd name="T87" fmla="*/ 34 h 313"/>
                <a:gd name="T88" fmla="*/ 23 w 186"/>
                <a:gd name="T89" fmla="*/ 40 h 313"/>
                <a:gd name="T90" fmla="*/ 22 w 186"/>
                <a:gd name="T91" fmla="*/ 50 h 313"/>
                <a:gd name="T92" fmla="*/ 24 w 186"/>
                <a:gd name="T93" fmla="*/ 51 h 313"/>
                <a:gd name="T94" fmla="*/ 30 w 186"/>
                <a:gd name="T95" fmla="*/ 46 h 313"/>
                <a:gd name="T96" fmla="*/ 35 w 186"/>
                <a:gd name="T97" fmla="*/ 41 h 313"/>
                <a:gd name="T98" fmla="*/ 40 w 186"/>
                <a:gd name="T99" fmla="*/ 35 h 313"/>
                <a:gd name="T100" fmla="*/ 43 w 186"/>
                <a:gd name="T101" fmla="*/ 31 h 313"/>
                <a:gd name="T102" fmla="*/ 44 w 186"/>
                <a:gd name="T103" fmla="*/ 33 h 313"/>
                <a:gd name="T104" fmla="*/ 42 w 186"/>
                <a:gd name="T105" fmla="*/ 37 h 313"/>
                <a:gd name="T106" fmla="*/ 38 w 186"/>
                <a:gd name="T107" fmla="*/ 43 h 313"/>
                <a:gd name="T108" fmla="*/ 31 w 186"/>
                <a:gd name="T109" fmla="*/ 50 h 313"/>
                <a:gd name="T110" fmla="*/ 25 w 186"/>
                <a:gd name="T111" fmla="*/ 55 h 313"/>
                <a:gd name="T112" fmla="*/ 21 w 186"/>
                <a:gd name="T113" fmla="*/ 58 h 313"/>
                <a:gd name="T114" fmla="*/ 21 w 186"/>
                <a:gd name="T115" fmla="*/ 65 h 313"/>
                <a:gd name="T116" fmla="*/ 22 w 186"/>
                <a:gd name="T117" fmla="*/ 68 h 313"/>
                <a:gd name="T118" fmla="*/ 21 w 186"/>
                <a:gd name="T119" fmla="*/ 69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5" name="Freeform 326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62 w 253"/>
                <a:gd name="T1" fmla="*/ 4 h 299"/>
                <a:gd name="T2" fmla="*/ 60 w 253"/>
                <a:gd name="T3" fmla="*/ 6 h 299"/>
                <a:gd name="T4" fmla="*/ 56 w 253"/>
                <a:gd name="T5" fmla="*/ 11 h 299"/>
                <a:gd name="T6" fmla="*/ 54 w 253"/>
                <a:gd name="T7" fmla="*/ 16 h 299"/>
                <a:gd name="T8" fmla="*/ 52 w 253"/>
                <a:gd name="T9" fmla="*/ 18 h 299"/>
                <a:gd name="T10" fmla="*/ 49 w 253"/>
                <a:gd name="T11" fmla="*/ 23 h 299"/>
                <a:gd name="T12" fmla="*/ 48 w 253"/>
                <a:gd name="T13" fmla="*/ 28 h 299"/>
                <a:gd name="T14" fmla="*/ 44 w 253"/>
                <a:gd name="T15" fmla="*/ 32 h 299"/>
                <a:gd name="T16" fmla="*/ 45 w 253"/>
                <a:gd name="T17" fmla="*/ 35 h 299"/>
                <a:gd name="T18" fmla="*/ 48 w 253"/>
                <a:gd name="T19" fmla="*/ 40 h 299"/>
                <a:gd name="T20" fmla="*/ 48 w 253"/>
                <a:gd name="T21" fmla="*/ 44 h 299"/>
                <a:gd name="T22" fmla="*/ 48 w 253"/>
                <a:gd name="T23" fmla="*/ 42 h 299"/>
                <a:gd name="T24" fmla="*/ 45 w 253"/>
                <a:gd name="T25" fmla="*/ 40 h 299"/>
                <a:gd name="T26" fmla="*/ 43 w 253"/>
                <a:gd name="T27" fmla="*/ 37 h 299"/>
                <a:gd name="T28" fmla="*/ 39 w 253"/>
                <a:gd name="T29" fmla="*/ 39 h 299"/>
                <a:gd name="T30" fmla="*/ 33 w 253"/>
                <a:gd name="T31" fmla="*/ 42 h 299"/>
                <a:gd name="T32" fmla="*/ 29 w 253"/>
                <a:gd name="T33" fmla="*/ 48 h 299"/>
                <a:gd name="T34" fmla="*/ 26 w 253"/>
                <a:gd name="T35" fmla="*/ 53 h 299"/>
                <a:gd name="T36" fmla="*/ 26 w 253"/>
                <a:gd name="T37" fmla="*/ 55 h 299"/>
                <a:gd name="T38" fmla="*/ 26 w 253"/>
                <a:gd name="T39" fmla="*/ 64 h 299"/>
                <a:gd name="T40" fmla="*/ 29 w 253"/>
                <a:gd name="T41" fmla="*/ 70 h 299"/>
                <a:gd name="T42" fmla="*/ 29 w 253"/>
                <a:gd name="T43" fmla="*/ 72 h 299"/>
                <a:gd name="T44" fmla="*/ 26 w 253"/>
                <a:gd name="T45" fmla="*/ 68 h 299"/>
                <a:gd name="T46" fmla="*/ 23 w 253"/>
                <a:gd name="T47" fmla="*/ 59 h 299"/>
                <a:gd name="T48" fmla="*/ 22 w 253"/>
                <a:gd name="T49" fmla="*/ 57 h 299"/>
                <a:gd name="T50" fmla="*/ 18 w 253"/>
                <a:gd name="T51" fmla="*/ 62 h 299"/>
                <a:gd name="T52" fmla="*/ 14 w 253"/>
                <a:gd name="T53" fmla="*/ 68 h 299"/>
                <a:gd name="T54" fmla="*/ 11 w 253"/>
                <a:gd name="T55" fmla="*/ 72 h 299"/>
                <a:gd name="T56" fmla="*/ 8 w 253"/>
                <a:gd name="T57" fmla="*/ 72 h 299"/>
                <a:gd name="T58" fmla="*/ 8 w 253"/>
                <a:gd name="T59" fmla="*/ 72 h 299"/>
                <a:gd name="T60" fmla="*/ 10 w 253"/>
                <a:gd name="T61" fmla="*/ 69 h 299"/>
                <a:gd name="T62" fmla="*/ 13 w 253"/>
                <a:gd name="T63" fmla="*/ 63 h 299"/>
                <a:gd name="T64" fmla="*/ 17 w 253"/>
                <a:gd name="T65" fmla="*/ 58 h 299"/>
                <a:gd name="T66" fmla="*/ 20 w 253"/>
                <a:gd name="T67" fmla="*/ 54 h 299"/>
                <a:gd name="T68" fmla="*/ 19 w 253"/>
                <a:gd name="T69" fmla="*/ 53 h 299"/>
                <a:gd name="T70" fmla="*/ 14 w 253"/>
                <a:gd name="T71" fmla="*/ 54 h 299"/>
                <a:gd name="T72" fmla="*/ 9 w 253"/>
                <a:gd name="T73" fmla="*/ 55 h 299"/>
                <a:gd name="T74" fmla="*/ 5 w 253"/>
                <a:gd name="T75" fmla="*/ 55 h 299"/>
                <a:gd name="T76" fmla="*/ 4 w 253"/>
                <a:gd name="T77" fmla="*/ 58 h 299"/>
                <a:gd name="T78" fmla="*/ 0 w 253"/>
                <a:gd name="T79" fmla="*/ 57 h 299"/>
                <a:gd name="T80" fmla="*/ 4 w 253"/>
                <a:gd name="T81" fmla="*/ 55 h 299"/>
                <a:gd name="T82" fmla="*/ 9 w 253"/>
                <a:gd name="T83" fmla="*/ 53 h 299"/>
                <a:gd name="T84" fmla="*/ 16 w 253"/>
                <a:gd name="T85" fmla="*/ 48 h 299"/>
                <a:gd name="T86" fmla="*/ 21 w 253"/>
                <a:gd name="T87" fmla="*/ 48 h 299"/>
                <a:gd name="T88" fmla="*/ 25 w 253"/>
                <a:gd name="T89" fmla="*/ 48 h 299"/>
                <a:gd name="T90" fmla="*/ 28 w 253"/>
                <a:gd name="T91" fmla="*/ 47 h 299"/>
                <a:gd name="T92" fmla="*/ 30 w 253"/>
                <a:gd name="T93" fmla="*/ 42 h 299"/>
                <a:gd name="T94" fmla="*/ 33 w 253"/>
                <a:gd name="T95" fmla="*/ 40 h 299"/>
                <a:gd name="T96" fmla="*/ 33 w 253"/>
                <a:gd name="T97" fmla="*/ 37 h 299"/>
                <a:gd name="T98" fmla="*/ 29 w 253"/>
                <a:gd name="T99" fmla="*/ 37 h 299"/>
                <a:gd name="T100" fmla="*/ 30 w 253"/>
                <a:gd name="T101" fmla="*/ 36 h 299"/>
                <a:gd name="T102" fmla="*/ 33 w 253"/>
                <a:gd name="T103" fmla="*/ 34 h 299"/>
                <a:gd name="T104" fmla="*/ 35 w 253"/>
                <a:gd name="T105" fmla="*/ 33 h 299"/>
                <a:gd name="T106" fmla="*/ 37 w 253"/>
                <a:gd name="T107" fmla="*/ 34 h 299"/>
                <a:gd name="T108" fmla="*/ 38 w 253"/>
                <a:gd name="T109" fmla="*/ 33 h 299"/>
                <a:gd name="T110" fmla="*/ 43 w 253"/>
                <a:gd name="T111" fmla="*/ 26 h 299"/>
                <a:gd name="T112" fmla="*/ 48 w 253"/>
                <a:gd name="T113" fmla="*/ 18 h 299"/>
                <a:gd name="T114" fmla="*/ 51 w 253"/>
                <a:gd name="T115" fmla="*/ 10 h 299"/>
                <a:gd name="T116" fmla="*/ 54 w 253"/>
                <a:gd name="T117" fmla="*/ 6 h 299"/>
                <a:gd name="T118" fmla="*/ 56 w 253"/>
                <a:gd name="T119" fmla="*/ 4 h 299"/>
                <a:gd name="T120" fmla="*/ 57 w 253"/>
                <a:gd name="T121" fmla="*/ 3 h 299"/>
                <a:gd name="T122" fmla="*/ 6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6" name="Freeform 327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10 w 146"/>
                <a:gd name="T1" fmla="*/ 54 h 244"/>
                <a:gd name="T2" fmla="*/ 14 w 146"/>
                <a:gd name="T3" fmla="*/ 48 h 244"/>
                <a:gd name="T4" fmla="*/ 16 w 146"/>
                <a:gd name="T5" fmla="*/ 46 h 244"/>
                <a:gd name="T6" fmla="*/ 22 w 146"/>
                <a:gd name="T7" fmla="*/ 45 h 244"/>
                <a:gd name="T8" fmla="*/ 27 w 146"/>
                <a:gd name="T9" fmla="*/ 42 h 244"/>
                <a:gd name="T10" fmla="*/ 31 w 146"/>
                <a:gd name="T11" fmla="*/ 40 h 244"/>
                <a:gd name="T12" fmla="*/ 34 w 146"/>
                <a:gd name="T13" fmla="*/ 39 h 244"/>
                <a:gd name="T14" fmla="*/ 33 w 146"/>
                <a:gd name="T15" fmla="*/ 37 h 244"/>
                <a:gd name="T16" fmla="*/ 31 w 146"/>
                <a:gd name="T17" fmla="*/ 39 h 244"/>
                <a:gd name="T18" fmla="*/ 27 w 146"/>
                <a:gd name="T19" fmla="*/ 40 h 244"/>
                <a:gd name="T20" fmla="*/ 22 w 146"/>
                <a:gd name="T21" fmla="*/ 42 h 244"/>
                <a:gd name="T22" fmla="*/ 17 w 146"/>
                <a:gd name="T23" fmla="*/ 44 h 244"/>
                <a:gd name="T24" fmla="*/ 17 w 146"/>
                <a:gd name="T25" fmla="*/ 41 h 244"/>
                <a:gd name="T26" fmla="*/ 19 w 146"/>
                <a:gd name="T27" fmla="*/ 34 h 244"/>
                <a:gd name="T28" fmla="*/ 22 w 146"/>
                <a:gd name="T29" fmla="*/ 30 h 244"/>
                <a:gd name="T30" fmla="*/ 26 w 146"/>
                <a:gd name="T31" fmla="*/ 27 h 244"/>
                <a:gd name="T32" fmla="*/ 30 w 146"/>
                <a:gd name="T33" fmla="*/ 23 h 244"/>
                <a:gd name="T34" fmla="*/ 34 w 146"/>
                <a:gd name="T35" fmla="*/ 20 h 244"/>
                <a:gd name="T36" fmla="*/ 34 w 146"/>
                <a:gd name="T37" fmla="*/ 18 h 244"/>
                <a:gd name="T38" fmla="*/ 34 w 146"/>
                <a:gd name="T39" fmla="*/ 17 h 244"/>
                <a:gd name="T40" fmla="*/ 31 w 146"/>
                <a:gd name="T41" fmla="*/ 19 h 244"/>
                <a:gd name="T42" fmla="*/ 28 w 146"/>
                <a:gd name="T43" fmla="*/ 22 h 244"/>
                <a:gd name="T44" fmla="*/ 25 w 146"/>
                <a:gd name="T45" fmla="*/ 24 h 244"/>
                <a:gd name="T46" fmla="*/ 21 w 146"/>
                <a:gd name="T47" fmla="*/ 26 h 244"/>
                <a:gd name="T48" fmla="*/ 21 w 146"/>
                <a:gd name="T49" fmla="*/ 22 h 244"/>
                <a:gd name="T50" fmla="*/ 21 w 146"/>
                <a:gd name="T51" fmla="*/ 7 h 244"/>
                <a:gd name="T52" fmla="*/ 21 w 146"/>
                <a:gd name="T53" fmla="*/ 1 h 244"/>
                <a:gd name="T54" fmla="*/ 20 w 146"/>
                <a:gd name="T55" fmla="*/ 2 h 244"/>
                <a:gd name="T56" fmla="*/ 19 w 146"/>
                <a:gd name="T57" fmla="*/ 8 h 244"/>
                <a:gd name="T58" fmla="*/ 18 w 146"/>
                <a:gd name="T59" fmla="*/ 25 h 244"/>
                <a:gd name="T60" fmla="*/ 16 w 146"/>
                <a:gd name="T61" fmla="*/ 30 h 244"/>
                <a:gd name="T62" fmla="*/ 16 w 146"/>
                <a:gd name="T63" fmla="*/ 29 h 244"/>
                <a:gd name="T64" fmla="*/ 15 w 146"/>
                <a:gd name="T65" fmla="*/ 26 h 244"/>
                <a:gd name="T66" fmla="*/ 13 w 146"/>
                <a:gd name="T67" fmla="*/ 22 h 244"/>
                <a:gd name="T68" fmla="*/ 10 w 146"/>
                <a:gd name="T69" fmla="*/ 17 h 244"/>
                <a:gd name="T70" fmla="*/ 7 w 146"/>
                <a:gd name="T71" fmla="*/ 14 h 244"/>
                <a:gd name="T72" fmla="*/ 4 w 146"/>
                <a:gd name="T73" fmla="*/ 13 h 244"/>
                <a:gd name="T74" fmla="*/ 6 w 146"/>
                <a:gd name="T75" fmla="*/ 15 h 244"/>
                <a:gd name="T76" fmla="*/ 9 w 146"/>
                <a:gd name="T77" fmla="*/ 20 h 244"/>
                <a:gd name="T78" fmla="*/ 13 w 146"/>
                <a:gd name="T79" fmla="*/ 28 h 244"/>
                <a:gd name="T80" fmla="*/ 14 w 146"/>
                <a:gd name="T81" fmla="*/ 34 h 244"/>
                <a:gd name="T82" fmla="*/ 13 w 146"/>
                <a:gd name="T83" fmla="*/ 40 h 244"/>
                <a:gd name="T84" fmla="*/ 11 w 146"/>
                <a:gd name="T85" fmla="*/ 44 h 244"/>
                <a:gd name="T86" fmla="*/ 10 w 146"/>
                <a:gd name="T87" fmla="*/ 42 h 244"/>
                <a:gd name="T88" fmla="*/ 9 w 146"/>
                <a:gd name="T89" fmla="*/ 40 h 244"/>
                <a:gd name="T90" fmla="*/ 6 w 146"/>
                <a:gd name="T91" fmla="*/ 37 h 244"/>
                <a:gd name="T92" fmla="*/ 4 w 146"/>
                <a:gd name="T93" fmla="*/ 34 h 244"/>
                <a:gd name="T94" fmla="*/ 3 w 146"/>
                <a:gd name="T95" fmla="*/ 32 h 244"/>
                <a:gd name="T96" fmla="*/ 0 w 146"/>
                <a:gd name="T97" fmla="*/ 31 h 244"/>
                <a:gd name="T98" fmla="*/ 4 w 146"/>
                <a:gd name="T99" fmla="*/ 34 h 244"/>
                <a:gd name="T100" fmla="*/ 4 w 146"/>
                <a:gd name="T101" fmla="*/ 39 h 244"/>
                <a:gd name="T102" fmla="*/ 8 w 146"/>
                <a:gd name="T103" fmla="*/ 43 h 244"/>
                <a:gd name="T104" fmla="*/ 9 w 146"/>
                <a:gd name="T105" fmla="*/ 46 h 244"/>
                <a:gd name="T106" fmla="*/ 8 w 146"/>
                <a:gd name="T107" fmla="*/ 53 h 244"/>
                <a:gd name="T108" fmla="*/ 6 w 146"/>
                <a:gd name="T109" fmla="*/ 57 h 244"/>
                <a:gd name="T110" fmla="*/ 7 w 146"/>
                <a:gd name="T111" fmla="*/ 58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7" name="Freeform 328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58 w 279"/>
                <a:gd name="T1" fmla="*/ 46 h 227"/>
                <a:gd name="T2" fmla="*/ 56 w 279"/>
                <a:gd name="T3" fmla="*/ 44 h 227"/>
                <a:gd name="T4" fmla="*/ 51 w 279"/>
                <a:gd name="T5" fmla="*/ 44 h 227"/>
                <a:gd name="T6" fmla="*/ 49 w 279"/>
                <a:gd name="T7" fmla="*/ 39 h 227"/>
                <a:gd name="T8" fmla="*/ 49 w 279"/>
                <a:gd name="T9" fmla="*/ 29 h 227"/>
                <a:gd name="T10" fmla="*/ 49 w 279"/>
                <a:gd name="T11" fmla="*/ 19 h 227"/>
                <a:gd name="T12" fmla="*/ 49 w 279"/>
                <a:gd name="T13" fmla="*/ 22 h 227"/>
                <a:gd name="T14" fmla="*/ 45 w 279"/>
                <a:gd name="T15" fmla="*/ 35 h 227"/>
                <a:gd name="T16" fmla="*/ 43 w 279"/>
                <a:gd name="T17" fmla="*/ 37 h 227"/>
                <a:gd name="T18" fmla="*/ 38 w 279"/>
                <a:gd name="T19" fmla="*/ 31 h 227"/>
                <a:gd name="T20" fmla="*/ 34 w 279"/>
                <a:gd name="T21" fmla="*/ 28 h 227"/>
                <a:gd name="T22" fmla="*/ 33 w 279"/>
                <a:gd name="T23" fmla="*/ 6 h 227"/>
                <a:gd name="T24" fmla="*/ 30 w 279"/>
                <a:gd name="T25" fmla="*/ 3 h 227"/>
                <a:gd name="T26" fmla="*/ 32 w 279"/>
                <a:gd name="T27" fmla="*/ 9 h 227"/>
                <a:gd name="T28" fmla="*/ 32 w 279"/>
                <a:gd name="T29" fmla="*/ 25 h 227"/>
                <a:gd name="T30" fmla="*/ 21 w 279"/>
                <a:gd name="T31" fmla="*/ 17 h 227"/>
                <a:gd name="T32" fmla="*/ 8 w 279"/>
                <a:gd name="T33" fmla="*/ 8 h 227"/>
                <a:gd name="T34" fmla="*/ 3 w 279"/>
                <a:gd name="T35" fmla="*/ 3 h 227"/>
                <a:gd name="T36" fmla="*/ 4 w 279"/>
                <a:gd name="T37" fmla="*/ 7 h 227"/>
                <a:gd name="T38" fmla="*/ 13 w 279"/>
                <a:gd name="T39" fmla="*/ 15 h 227"/>
                <a:gd name="T40" fmla="*/ 24 w 279"/>
                <a:gd name="T41" fmla="*/ 24 h 227"/>
                <a:gd name="T42" fmla="*/ 32 w 279"/>
                <a:gd name="T43" fmla="*/ 29 h 227"/>
                <a:gd name="T44" fmla="*/ 26 w 279"/>
                <a:gd name="T45" fmla="*/ 29 h 227"/>
                <a:gd name="T46" fmla="*/ 18 w 279"/>
                <a:gd name="T47" fmla="*/ 29 h 227"/>
                <a:gd name="T48" fmla="*/ 7 w 279"/>
                <a:gd name="T49" fmla="*/ 29 h 227"/>
                <a:gd name="T50" fmla="*/ 0 w 279"/>
                <a:gd name="T51" fmla="*/ 25 h 227"/>
                <a:gd name="T52" fmla="*/ 3 w 279"/>
                <a:gd name="T53" fmla="*/ 29 h 227"/>
                <a:gd name="T54" fmla="*/ 11 w 279"/>
                <a:gd name="T55" fmla="*/ 31 h 227"/>
                <a:gd name="T56" fmla="*/ 24 w 279"/>
                <a:gd name="T57" fmla="*/ 32 h 227"/>
                <a:gd name="T58" fmla="*/ 31 w 279"/>
                <a:gd name="T59" fmla="*/ 33 h 227"/>
                <a:gd name="T60" fmla="*/ 37 w 279"/>
                <a:gd name="T61" fmla="*/ 37 h 227"/>
                <a:gd name="T62" fmla="*/ 39 w 279"/>
                <a:gd name="T63" fmla="*/ 40 h 227"/>
                <a:gd name="T64" fmla="*/ 37 w 279"/>
                <a:gd name="T65" fmla="*/ 44 h 227"/>
                <a:gd name="T66" fmla="*/ 28 w 279"/>
                <a:gd name="T67" fmla="*/ 46 h 227"/>
                <a:gd name="T68" fmla="*/ 22 w 279"/>
                <a:gd name="T69" fmla="*/ 50 h 227"/>
                <a:gd name="T70" fmla="*/ 22 w 279"/>
                <a:gd name="T71" fmla="*/ 50 h 227"/>
                <a:gd name="T72" fmla="*/ 29 w 279"/>
                <a:gd name="T73" fmla="*/ 50 h 227"/>
                <a:gd name="T74" fmla="*/ 38 w 279"/>
                <a:gd name="T75" fmla="*/ 46 h 227"/>
                <a:gd name="T76" fmla="*/ 44 w 279"/>
                <a:gd name="T77" fmla="*/ 44 h 227"/>
                <a:gd name="T78" fmla="*/ 49 w 279"/>
                <a:gd name="T79" fmla="*/ 44 h 227"/>
                <a:gd name="T80" fmla="*/ 52 w 279"/>
                <a:gd name="T81" fmla="*/ 46 h 227"/>
                <a:gd name="T82" fmla="*/ 57 w 279"/>
                <a:gd name="T83" fmla="*/ 50 h 227"/>
                <a:gd name="T84" fmla="*/ 61 w 279"/>
                <a:gd name="T85" fmla="*/ 51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221" name="Group 329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9222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3" name="Freeform 331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28 h 123"/>
                <a:gd name="T2" fmla="*/ 4 w 310"/>
                <a:gd name="T3" fmla="*/ 30 h 123"/>
                <a:gd name="T4" fmla="*/ 4 w 310"/>
                <a:gd name="T5" fmla="*/ 31 h 123"/>
                <a:gd name="T6" fmla="*/ 7 w 310"/>
                <a:gd name="T7" fmla="*/ 31 h 123"/>
                <a:gd name="T8" fmla="*/ 11 w 310"/>
                <a:gd name="T9" fmla="*/ 31 h 123"/>
                <a:gd name="T10" fmla="*/ 17 w 310"/>
                <a:gd name="T11" fmla="*/ 31 h 123"/>
                <a:gd name="T12" fmla="*/ 22 w 310"/>
                <a:gd name="T13" fmla="*/ 31 h 123"/>
                <a:gd name="T14" fmla="*/ 30 w 310"/>
                <a:gd name="T15" fmla="*/ 32 h 123"/>
                <a:gd name="T16" fmla="*/ 36 w 310"/>
                <a:gd name="T17" fmla="*/ 32 h 123"/>
                <a:gd name="T18" fmla="*/ 45 w 310"/>
                <a:gd name="T19" fmla="*/ 32 h 123"/>
                <a:gd name="T20" fmla="*/ 52 w 310"/>
                <a:gd name="T21" fmla="*/ 31 h 123"/>
                <a:gd name="T22" fmla="*/ 58 w 310"/>
                <a:gd name="T23" fmla="*/ 31 h 123"/>
                <a:gd name="T24" fmla="*/ 63 w 310"/>
                <a:gd name="T25" fmla="*/ 31 h 123"/>
                <a:gd name="T26" fmla="*/ 67 w 310"/>
                <a:gd name="T27" fmla="*/ 31 h 123"/>
                <a:gd name="T28" fmla="*/ 70 w 310"/>
                <a:gd name="T29" fmla="*/ 31 h 123"/>
                <a:gd name="T30" fmla="*/ 73 w 310"/>
                <a:gd name="T31" fmla="*/ 30 h 123"/>
                <a:gd name="T32" fmla="*/ 74 w 310"/>
                <a:gd name="T33" fmla="*/ 28 h 123"/>
                <a:gd name="T34" fmla="*/ 67 w 310"/>
                <a:gd name="T35" fmla="*/ 27 h 123"/>
                <a:gd name="T36" fmla="*/ 61 w 310"/>
                <a:gd name="T37" fmla="*/ 25 h 123"/>
                <a:gd name="T38" fmla="*/ 57 w 310"/>
                <a:gd name="T39" fmla="*/ 21 h 123"/>
                <a:gd name="T40" fmla="*/ 53 w 310"/>
                <a:gd name="T41" fmla="*/ 17 h 123"/>
                <a:gd name="T42" fmla="*/ 50 w 310"/>
                <a:gd name="T43" fmla="*/ 12 h 123"/>
                <a:gd name="T44" fmla="*/ 47 w 310"/>
                <a:gd name="T45" fmla="*/ 7 h 123"/>
                <a:gd name="T46" fmla="*/ 45 w 310"/>
                <a:gd name="T47" fmla="*/ 4 h 123"/>
                <a:gd name="T48" fmla="*/ 45 w 310"/>
                <a:gd name="T49" fmla="*/ 0 h 123"/>
                <a:gd name="T50" fmla="*/ 30 w 310"/>
                <a:gd name="T51" fmla="*/ 0 h 123"/>
                <a:gd name="T52" fmla="*/ 28 w 310"/>
                <a:gd name="T53" fmla="*/ 4 h 123"/>
                <a:gd name="T54" fmla="*/ 27 w 310"/>
                <a:gd name="T55" fmla="*/ 7 h 123"/>
                <a:gd name="T56" fmla="*/ 25 w 310"/>
                <a:gd name="T57" fmla="*/ 12 h 123"/>
                <a:gd name="T58" fmla="*/ 22 w 310"/>
                <a:gd name="T59" fmla="*/ 17 h 123"/>
                <a:gd name="T60" fmla="*/ 17 w 310"/>
                <a:gd name="T61" fmla="*/ 21 h 123"/>
                <a:gd name="T62" fmla="*/ 12 w 310"/>
                <a:gd name="T63" fmla="*/ 25 h 123"/>
                <a:gd name="T64" fmla="*/ 7 w 310"/>
                <a:gd name="T65" fmla="*/ 27 h 123"/>
                <a:gd name="T66" fmla="*/ 0 w 310"/>
                <a:gd name="T67" fmla="*/ 28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" name="Freeform 332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23 w 112"/>
                <a:gd name="T1" fmla="*/ 72 h 302"/>
                <a:gd name="T2" fmla="*/ 23 w 112"/>
                <a:gd name="T3" fmla="*/ 72 h 302"/>
                <a:gd name="T4" fmla="*/ 22 w 112"/>
                <a:gd name="T5" fmla="*/ 70 h 302"/>
                <a:gd name="T6" fmla="*/ 21 w 112"/>
                <a:gd name="T7" fmla="*/ 70 h 302"/>
                <a:gd name="T8" fmla="*/ 21 w 112"/>
                <a:gd name="T9" fmla="*/ 70 h 302"/>
                <a:gd name="T10" fmla="*/ 25 w 112"/>
                <a:gd name="T11" fmla="*/ 59 h 302"/>
                <a:gd name="T12" fmla="*/ 26 w 112"/>
                <a:gd name="T13" fmla="*/ 47 h 302"/>
                <a:gd name="T14" fmla="*/ 24 w 112"/>
                <a:gd name="T15" fmla="*/ 38 h 302"/>
                <a:gd name="T16" fmla="*/ 20 w 112"/>
                <a:gd name="T17" fmla="*/ 28 h 302"/>
                <a:gd name="T18" fmla="*/ 16 w 112"/>
                <a:gd name="T19" fmla="*/ 20 h 302"/>
                <a:gd name="T20" fmla="*/ 10 w 112"/>
                <a:gd name="T21" fmla="*/ 12 h 302"/>
                <a:gd name="T22" fmla="*/ 4 w 112"/>
                <a:gd name="T23" fmla="*/ 6 h 302"/>
                <a:gd name="T24" fmla="*/ 0 w 112"/>
                <a:gd name="T25" fmla="*/ 0 h 302"/>
                <a:gd name="T26" fmla="*/ 6 w 112"/>
                <a:gd name="T27" fmla="*/ 4 h 302"/>
                <a:gd name="T28" fmla="*/ 12 w 112"/>
                <a:gd name="T29" fmla="*/ 10 h 302"/>
                <a:gd name="T30" fmla="*/ 19 w 112"/>
                <a:gd name="T31" fmla="*/ 19 h 302"/>
                <a:gd name="T32" fmla="*/ 24 w 112"/>
                <a:gd name="T33" fmla="*/ 28 h 302"/>
                <a:gd name="T34" fmla="*/ 27 w 112"/>
                <a:gd name="T35" fmla="*/ 41 h 302"/>
                <a:gd name="T36" fmla="*/ 29 w 112"/>
                <a:gd name="T37" fmla="*/ 52 h 302"/>
                <a:gd name="T38" fmla="*/ 27 w 112"/>
                <a:gd name="T39" fmla="*/ 63 h 302"/>
                <a:gd name="T40" fmla="*/ 23 w 112"/>
                <a:gd name="T41" fmla="*/ 72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" name="Freeform 333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5 w 101"/>
                <a:gd name="T7" fmla="*/ 0 h 23"/>
                <a:gd name="T8" fmla="*/ 8 w 101"/>
                <a:gd name="T9" fmla="*/ 1 h 23"/>
                <a:gd name="T10" fmla="*/ 12 w 101"/>
                <a:gd name="T11" fmla="*/ 3 h 23"/>
                <a:gd name="T12" fmla="*/ 14 w 101"/>
                <a:gd name="T13" fmla="*/ 3 h 23"/>
                <a:gd name="T14" fmla="*/ 17 w 101"/>
                <a:gd name="T15" fmla="*/ 3 h 23"/>
                <a:gd name="T16" fmla="*/ 19 w 101"/>
                <a:gd name="T17" fmla="*/ 5 h 23"/>
                <a:gd name="T18" fmla="*/ 17 w 101"/>
                <a:gd name="T19" fmla="*/ 4 h 23"/>
                <a:gd name="T20" fmla="*/ 14 w 101"/>
                <a:gd name="T21" fmla="*/ 3 h 23"/>
                <a:gd name="T22" fmla="*/ 12 w 101"/>
                <a:gd name="T23" fmla="*/ 3 h 23"/>
                <a:gd name="T24" fmla="*/ 8 w 101"/>
                <a:gd name="T25" fmla="*/ 3 h 23"/>
                <a:gd name="T26" fmla="*/ 5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" name="Freeform 334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8 w 120"/>
                <a:gd name="T7" fmla="*/ 1 h 31"/>
                <a:gd name="T8" fmla="*/ 12 w 120"/>
                <a:gd name="T9" fmla="*/ 3 h 31"/>
                <a:gd name="T10" fmla="*/ 16 w 120"/>
                <a:gd name="T11" fmla="*/ 3 h 31"/>
                <a:gd name="T12" fmla="*/ 21 w 120"/>
                <a:gd name="T13" fmla="*/ 3 h 31"/>
                <a:gd name="T14" fmla="*/ 25 w 120"/>
                <a:gd name="T15" fmla="*/ 3 h 31"/>
                <a:gd name="T16" fmla="*/ 28 w 120"/>
                <a:gd name="T17" fmla="*/ 5 h 31"/>
                <a:gd name="T18" fmla="*/ 26 w 120"/>
                <a:gd name="T19" fmla="*/ 4 h 31"/>
                <a:gd name="T20" fmla="*/ 22 w 120"/>
                <a:gd name="T21" fmla="*/ 4 h 31"/>
                <a:gd name="T22" fmla="*/ 18 w 120"/>
                <a:gd name="T23" fmla="*/ 3 h 31"/>
                <a:gd name="T24" fmla="*/ 13 w 120"/>
                <a:gd name="T25" fmla="*/ 3 h 31"/>
                <a:gd name="T26" fmla="*/ 8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" name="Freeform 335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9 w 124"/>
                <a:gd name="T7" fmla="*/ 0 h 25"/>
                <a:gd name="T8" fmla="*/ 13 w 124"/>
                <a:gd name="T9" fmla="*/ 3 h 25"/>
                <a:gd name="T10" fmla="*/ 18 w 124"/>
                <a:gd name="T11" fmla="*/ 3 h 25"/>
                <a:gd name="T12" fmla="*/ 24 w 124"/>
                <a:gd name="T13" fmla="*/ 3 h 25"/>
                <a:gd name="T14" fmla="*/ 27 w 124"/>
                <a:gd name="T15" fmla="*/ 3 h 25"/>
                <a:gd name="T16" fmla="*/ 30 w 124"/>
                <a:gd name="T17" fmla="*/ 4 h 25"/>
                <a:gd name="T18" fmla="*/ 28 w 124"/>
                <a:gd name="T19" fmla="*/ 3 h 25"/>
                <a:gd name="T20" fmla="*/ 24 w 124"/>
                <a:gd name="T21" fmla="*/ 3 h 25"/>
                <a:gd name="T22" fmla="*/ 19 w 124"/>
                <a:gd name="T23" fmla="*/ 3 h 25"/>
                <a:gd name="T24" fmla="*/ 13 w 124"/>
                <a:gd name="T25" fmla="*/ 3 h 25"/>
                <a:gd name="T26" fmla="*/ 9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" name="Freeform 336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8 w 112"/>
                <a:gd name="T7" fmla="*/ 0 h 19"/>
                <a:gd name="T8" fmla="*/ 12 w 112"/>
                <a:gd name="T9" fmla="*/ 2 h 19"/>
                <a:gd name="T10" fmla="*/ 17 w 112"/>
                <a:gd name="T11" fmla="*/ 4 h 19"/>
                <a:gd name="T12" fmla="*/ 21 w 112"/>
                <a:gd name="T13" fmla="*/ 8 h 19"/>
                <a:gd name="T14" fmla="*/ 24 w 112"/>
                <a:gd name="T15" fmla="*/ 9 h 19"/>
                <a:gd name="T16" fmla="*/ 26 w 112"/>
                <a:gd name="T17" fmla="*/ 9 h 19"/>
                <a:gd name="T18" fmla="*/ 24 w 112"/>
                <a:gd name="T19" fmla="*/ 9 h 19"/>
                <a:gd name="T20" fmla="*/ 21 w 112"/>
                <a:gd name="T21" fmla="*/ 9 h 19"/>
                <a:gd name="T22" fmla="*/ 16 w 112"/>
                <a:gd name="T23" fmla="*/ 9 h 19"/>
                <a:gd name="T24" fmla="*/ 11 w 112"/>
                <a:gd name="T25" fmla="*/ 9 h 19"/>
                <a:gd name="T26" fmla="*/ 8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" name="Freeform 337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5 w 94"/>
                <a:gd name="T7" fmla="*/ 1 h 15"/>
                <a:gd name="T8" fmla="*/ 9 w 94"/>
                <a:gd name="T9" fmla="*/ 0 h 15"/>
                <a:gd name="T10" fmla="*/ 12 w 94"/>
                <a:gd name="T11" fmla="*/ 1 h 15"/>
                <a:gd name="T12" fmla="*/ 15 w 94"/>
                <a:gd name="T13" fmla="*/ 3 h 15"/>
                <a:gd name="T14" fmla="*/ 18 w 94"/>
                <a:gd name="T15" fmla="*/ 3 h 15"/>
                <a:gd name="T16" fmla="*/ 21 w 94"/>
                <a:gd name="T17" fmla="*/ 3 h 15"/>
                <a:gd name="T18" fmla="*/ 19 w 94"/>
                <a:gd name="T19" fmla="*/ 3 h 15"/>
                <a:gd name="T20" fmla="*/ 16 w 94"/>
                <a:gd name="T21" fmla="*/ 3 h 15"/>
                <a:gd name="T22" fmla="*/ 12 w 94"/>
                <a:gd name="T23" fmla="*/ 3 h 15"/>
                <a:gd name="T24" fmla="*/ 9 w 94"/>
                <a:gd name="T25" fmla="*/ 3 h 15"/>
                <a:gd name="T26" fmla="*/ 5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" name="Freeform 338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5 w 46"/>
                <a:gd name="T9" fmla="*/ 3 h 18"/>
                <a:gd name="T10" fmla="*/ 8 w 46"/>
                <a:gd name="T11" fmla="*/ 1 h 18"/>
                <a:gd name="T12" fmla="*/ 11 w 46"/>
                <a:gd name="T13" fmla="*/ 0 h 18"/>
                <a:gd name="T14" fmla="*/ 12 w 46"/>
                <a:gd name="T15" fmla="*/ 2 h 18"/>
                <a:gd name="T16" fmla="*/ 13 w 46"/>
                <a:gd name="T17" fmla="*/ 4 h 18"/>
                <a:gd name="T18" fmla="*/ 11 w 46"/>
                <a:gd name="T19" fmla="*/ 4 h 18"/>
                <a:gd name="T20" fmla="*/ 10 w 46"/>
                <a:gd name="T21" fmla="*/ 4 h 18"/>
                <a:gd name="T22" fmla="*/ 7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" name="Freeform 339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7 w 86"/>
                <a:gd name="T9" fmla="*/ 1 h 23"/>
                <a:gd name="T10" fmla="*/ 9 w 86"/>
                <a:gd name="T11" fmla="*/ 2 h 23"/>
                <a:gd name="T12" fmla="*/ 12 w 86"/>
                <a:gd name="T13" fmla="*/ 2 h 23"/>
                <a:gd name="T14" fmla="*/ 14 w 86"/>
                <a:gd name="T15" fmla="*/ 2 h 23"/>
                <a:gd name="T16" fmla="*/ 16 w 86"/>
                <a:gd name="T17" fmla="*/ 2 h 23"/>
                <a:gd name="T18" fmla="*/ 14 w 86"/>
                <a:gd name="T19" fmla="*/ 2 h 23"/>
                <a:gd name="T20" fmla="*/ 12 w 86"/>
                <a:gd name="T21" fmla="*/ 2 h 23"/>
                <a:gd name="T22" fmla="*/ 9 w 86"/>
                <a:gd name="T23" fmla="*/ 2 h 23"/>
                <a:gd name="T24" fmla="*/ 7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" name="Freeform 340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9 w 121"/>
                <a:gd name="T7" fmla="*/ 0 h 24"/>
                <a:gd name="T8" fmla="*/ 14 w 121"/>
                <a:gd name="T9" fmla="*/ 2 h 24"/>
                <a:gd name="T10" fmla="*/ 19 w 121"/>
                <a:gd name="T11" fmla="*/ 4 h 24"/>
                <a:gd name="T12" fmla="*/ 24 w 121"/>
                <a:gd name="T13" fmla="*/ 4 h 24"/>
                <a:gd name="T14" fmla="*/ 27 w 121"/>
                <a:gd name="T15" fmla="*/ 4 h 24"/>
                <a:gd name="T16" fmla="*/ 30 w 121"/>
                <a:gd name="T17" fmla="*/ 6 h 24"/>
                <a:gd name="T18" fmla="*/ 29 w 121"/>
                <a:gd name="T19" fmla="*/ 6 h 24"/>
                <a:gd name="T20" fmla="*/ 24 w 121"/>
                <a:gd name="T21" fmla="*/ 5 h 24"/>
                <a:gd name="T22" fmla="*/ 19 w 121"/>
                <a:gd name="T23" fmla="*/ 5 h 24"/>
                <a:gd name="T24" fmla="*/ 15 w 121"/>
                <a:gd name="T25" fmla="*/ 4 h 24"/>
                <a:gd name="T26" fmla="*/ 9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" name="Freeform 341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7 w 110"/>
                <a:gd name="T7" fmla="*/ 1 h 14"/>
                <a:gd name="T8" fmla="*/ 10 w 110"/>
                <a:gd name="T9" fmla="*/ 0 h 14"/>
                <a:gd name="T10" fmla="*/ 15 w 110"/>
                <a:gd name="T11" fmla="*/ 0 h 14"/>
                <a:gd name="T12" fmla="*/ 18 w 110"/>
                <a:gd name="T13" fmla="*/ 2 h 14"/>
                <a:gd name="T14" fmla="*/ 22 w 110"/>
                <a:gd name="T15" fmla="*/ 3 h 14"/>
                <a:gd name="T16" fmla="*/ 25 w 110"/>
                <a:gd name="T17" fmla="*/ 3 h 14"/>
                <a:gd name="T18" fmla="*/ 22 w 110"/>
                <a:gd name="T19" fmla="*/ 3 h 14"/>
                <a:gd name="T20" fmla="*/ 19 w 110"/>
                <a:gd name="T21" fmla="*/ 3 h 14"/>
                <a:gd name="T22" fmla="*/ 15 w 110"/>
                <a:gd name="T23" fmla="*/ 3 h 14"/>
                <a:gd name="T24" fmla="*/ 10 w 110"/>
                <a:gd name="T25" fmla="*/ 3 h 14"/>
                <a:gd name="T26" fmla="*/ 7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" name="Freeform 342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6 w 89"/>
                <a:gd name="T7" fmla="*/ 0 h 14"/>
                <a:gd name="T8" fmla="*/ 9 w 89"/>
                <a:gd name="T9" fmla="*/ 1 h 14"/>
                <a:gd name="T10" fmla="*/ 12 w 89"/>
                <a:gd name="T11" fmla="*/ 3 h 14"/>
                <a:gd name="T12" fmla="*/ 15 w 89"/>
                <a:gd name="T13" fmla="*/ 6 h 14"/>
                <a:gd name="T14" fmla="*/ 16 w 89"/>
                <a:gd name="T15" fmla="*/ 7 h 14"/>
                <a:gd name="T16" fmla="*/ 18 w 89"/>
                <a:gd name="T17" fmla="*/ 7 h 14"/>
                <a:gd name="T18" fmla="*/ 16 w 89"/>
                <a:gd name="T19" fmla="*/ 7 h 14"/>
                <a:gd name="T20" fmla="*/ 14 w 89"/>
                <a:gd name="T21" fmla="*/ 7 h 14"/>
                <a:gd name="T22" fmla="*/ 11 w 89"/>
                <a:gd name="T23" fmla="*/ 7 h 14"/>
                <a:gd name="T24" fmla="*/ 8 w 89"/>
                <a:gd name="T25" fmla="*/ 7 h 14"/>
                <a:gd name="T26" fmla="*/ 6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" name="Freeform 343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5 w 55"/>
                <a:gd name="T9" fmla="*/ 1 h 14"/>
                <a:gd name="T10" fmla="*/ 8 w 55"/>
                <a:gd name="T11" fmla="*/ 0 h 14"/>
                <a:gd name="T12" fmla="*/ 10 w 55"/>
                <a:gd name="T13" fmla="*/ 1 h 14"/>
                <a:gd name="T14" fmla="*/ 11 w 55"/>
                <a:gd name="T15" fmla="*/ 2 h 14"/>
                <a:gd name="T16" fmla="*/ 12 w 55"/>
                <a:gd name="T17" fmla="*/ 3 h 14"/>
                <a:gd name="T18" fmla="*/ 10 w 55"/>
                <a:gd name="T19" fmla="*/ 3 h 14"/>
                <a:gd name="T20" fmla="*/ 9 w 55"/>
                <a:gd name="T21" fmla="*/ 3 h 14"/>
                <a:gd name="T22" fmla="*/ 7 w 55"/>
                <a:gd name="T23" fmla="*/ 3 h 14"/>
                <a:gd name="T24" fmla="*/ 4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" name="Freeform 344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12 w 54"/>
                <a:gd name="T1" fmla="*/ 2 h 23"/>
                <a:gd name="T2" fmla="*/ 11 w 54"/>
                <a:gd name="T3" fmla="*/ 2 h 23"/>
                <a:gd name="T4" fmla="*/ 9 w 54"/>
                <a:gd name="T5" fmla="*/ 2 h 23"/>
                <a:gd name="T6" fmla="*/ 8 w 54"/>
                <a:gd name="T7" fmla="*/ 2 h 23"/>
                <a:gd name="T8" fmla="*/ 5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6 w 54"/>
                <a:gd name="T25" fmla="*/ 2 h 23"/>
                <a:gd name="T26" fmla="*/ 8 w 54"/>
                <a:gd name="T27" fmla="*/ 2 h 23"/>
                <a:gd name="T28" fmla="*/ 9 w 54"/>
                <a:gd name="T29" fmla="*/ 2 h 23"/>
                <a:gd name="T30" fmla="*/ 11 w 54"/>
                <a:gd name="T31" fmla="*/ 2 h 23"/>
                <a:gd name="T32" fmla="*/ 12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" name="Freeform 345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13 h 52"/>
                <a:gd name="T2" fmla="*/ 2 w 10"/>
                <a:gd name="T3" fmla="*/ 11 h 52"/>
                <a:gd name="T4" fmla="*/ 2 w 10"/>
                <a:gd name="T5" fmla="*/ 7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5 h 52"/>
                <a:gd name="T14" fmla="*/ 2 w 10"/>
                <a:gd name="T15" fmla="*/ 11 h 52"/>
                <a:gd name="T16" fmla="*/ 2 w 10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8" name="Freeform 346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1 w 31"/>
                <a:gd name="T1" fmla="*/ 20 h 44"/>
                <a:gd name="T2" fmla="*/ 9 w 31"/>
                <a:gd name="T3" fmla="*/ 17 h 44"/>
                <a:gd name="T4" fmla="*/ 6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9 h 44"/>
                <a:gd name="T18" fmla="*/ 5 w 31"/>
                <a:gd name="T19" fmla="*/ 14 h 44"/>
                <a:gd name="T20" fmla="*/ 7 w 31"/>
                <a:gd name="T21" fmla="*/ 17 h 44"/>
                <a:gd name="T22" fmla="*/ 10 w 31"/>
                <a:gd name="T23" fmla="*/ 19 h 44"/>
                <a:gd name="T24" fmla="*/ 11 w 31"/>
                <a:gd name="T25" fmla="*/ 2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9" name="Freeform 347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7 w 69"/>
                <a:gd name="T7" fmla="*/ 1 h 15"/>
                <a:gd name="T8" fmla="*/ 10 w 69"/>
                <a:gd name="T9" fmla="*/ 0 h 15"/>
                <a:gd name="T10" fmla="*/ 13 w 69"/>
                <a:gd name="T11" fmla="*/ 0 h 15"/>
                <a:gd name="T12" fmla="*/ 15 w 69"/>
                <a:gd name="T13" fmla="*/ 2 h 15"/>
                <a:gd name="T14" fmla="*/ 17 w 69"/>
                <a:gd name="T15" fmla="*/ 5 h 15"/>
                <a:gd name="T16" fmla="*/ 18 w 69"/>
                <a:gd name="T17" fmla="*/ 7 h 15"/>
                <a:gd name="T18" fmla="*/ 17 w 69"/>
                <a:gd name="T19" fmla="*/ 7 h 15"/>
                <a:gd name="T20" fmla="*/ 17 w 69"/>
                <a:gd name="T21" fmla="*/ 7 h 15"/>
                <a:gd name="T22" fmla="*/ 14 w 69"/>
                <a:gd name="T23" fmla="*/ 7 h 15"/>
                <a:gd name="T24" fmla="*/ 10 w 69"/>
                <a:gd name="T25" fmla="*/ 7 h 15"/>
                <a:gd name="T26" fmla="*/ 8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0" name="Freeform 348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4 w 63"/>
                <a:gd name="T7" fmla="*/ 3 h 28"/>
                <a:gd name="T8" fmla="*/ 7 w 63"/>
                <a:gd name="T9" fmla="*/ 3 h 28"/>
                <a:gd name="T10" fmla="*/ 8 w 63"/>
                <a:gd name="T11" fmla="*/ 3 h 28"/>
                <a:gd name="T12" fmla="*/ 9 w 63"/>
                <a:gd name="T13" fmla="*/ 3 h 28"/>
                <a:gd name="T14" fmla="*/ 11 w 63"/>
                <a:gd name="T15" fmla="*/ 3 h 28"/>
                <a:gd name="T16" fmla="*/ 11 w 63"/>
                <a:gd name="T17" fmla="*/ 4 h 28"/>
                <a:gd name="T18" fmla="*/ 11 w 63"/>
                <a:gd name="T19" fmla="*/ 5 h 28"/>
                <a:gd name="T20" fmla="*/ 9 w 63"/>
                <a:gd name="T21" fmla="*/ 5 h 28"/>
                <a:gd name="T22" fmla="*/ 8 w 63"/>
                <a:gd name="T23" fmla="*/ 4 h 28"/>
                <a:gd name="T24" fmla="*/ 7 w 63"/>
                <a:gd name="T25" fmla="*/ 3 h 28"/>
                <a:gd name="T26" fmla="*/ 4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1" name="Freeform 349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4 w 64"/>
                <a:gd name="T9" fmla="*/ 0 h 15"/>
                <a:gd name="T10" fmla="*/ 7 w 64"/>
                <a:gd name="T11" fmla="*/ 0 h 15"/>
                <a:gd name="T12" fmla="*/ 8 w 64"/>
                <a:gd name="T13" fmla="*/ 1 h 15"/>
                <a:gd name="T14" fmla="*/ 9 w 64"/>
                <a:gd name="T15" fmla="*/ 3 h 15"/>
                <a:gd name="T16" fmla="*/ 10 w 64"/>
                <a:gd name="T17" fmla="*/ 7 h 15"/>
                <a:gd name="T18" fmla="*/ 10 w 64"/>
                <a:gd name="T19" fmla="*/ 7 h 15"/>
                <a:gd name="T20" fmla="*/ 9 w 64"/>
                <a:gd name="T21" fmla="*/ 7 h 15"/>
                <a:gd name="T22" fmla="*/ 8 w 64"/>
                <a:gd name="T23" fmla="*/ 7 h 15"/>
                <a:gd name="T24" fmla="*/ 7 w 64"/>
                <a:gd name="T25" fmla="*/ 7 h 15"/>
                <a:gd name="T26" fmla="*/ 5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2" name="Freeform 350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6 w 66"/>
                <a:gd name="T7" fmla="*/ 2 h 20"/>
                <a:gd name="T8" fmla="*/ 10 w 66"/>
                <a:gd name="T9" fmla="*/ 2 h 20"/>
                <a:gd name="T10" fmla="*/ 12 w 66"/>
                <a:gd name="T11" fmla="*/ 0 h 20"/>
                <a:gd name="T12" fmla="*/ 15 w 66"/>
                <a:gd name="T13" fmla="*/ 0 h 20"/>
                <a:gd name="T14" fmla="*/ 18 w 66"/>
                <a:gd name="T15" fmla="*/ 1 h 20"/>
                <a:gd name="T16" fmla="*/ 19 w 66"/>
                <a:gd name="T17" fmla="*/ 2 h 20"/>
                <a:gd name="T18" fmla="*/ 19 w 66"/>
                <a:gd name="T19" fmla="*/ 2 h 20"/>
                <a:gd name="T20" fmla="*/ 18 w 66"/>
                <a:gd name="T21" fmla="*/ 2 h 20"/>
                <a:gd name="T22" fmla="*/ 16 w 66"/>
                <a:gd name="T23" fmla="*/ 2 h 20"/>
                <a:gd name="T24" fmla="*/ 13 w 66"/>
                <a:gd name="T25" fmla="*/ 2 h 20"/>
                <a:gd name="T26" fmla="*/ 10 w 66"/>
                <a:gd name="T27" fmla="*/ 2 h 20"/>
                <a:gd name="T28" fmla="*/ 6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3" name="Freeform 351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15 h 26"/>
                <a:gd name="T2" fmla="*/ 3 w 65"/>
                <a:gd name="T3" fmla="*/ 13 h 26"/>
                <a:gd name="T4" fmla="*/ 3 w 65"/>
                <a:gd name="T5" fmla="*/ 13 h 26"/>
                <a:gd name="T6" fmla="*/ 5 w 65"/>
                <a:gd name="T7" fmla="*/ 8 h 26"/>
                <a:gd name="T8" fmla="*/ 7 w 65"/>
                <a:gd name="T9" fmla="*/ 4 h 26"/>
                <a:gd name="T10" fmla="*/ 9 w 65"/>
                <a:gd name="T11" fmla="*/ 1 h 26"/>
                <a:gd name="T12" fmla="*/ 10 w 65"/>
                <a:gd name="T13" fmla="*/ 0 h 26"/>
                <a:gd name="T14" fmla="*/ 12 w 65"/>
                <a:gd name="T15" fmla="*/ 1 h 26"/>
                <a:gd name="T16" fmla="*/ 12 w 65"/>
                <a:gd name="T17" fmla="*/ 3 h 26"/>
                <a:gd name="T18" fmla="*/ 12 w 65"/>
                <a:gd name="T19" fmla="*/ 6 h 26"/>
                <a:gd name="T20" fmla="*/ 12 w 65"/>
                <a:gd name="T21" fmla="*/ 10 h 26"/>
                <a:gd name="T22" fmla="*/ 10 w 65"/>
                <a:gd name="T23" fmla="*/ 13 h 26"/>
                <a:gd name="T24" fmla="*/ 8 w 65"/>
                <a:gd name="T25" fmla="*/ 13 h 26"/>
                <a:gd name="T26" fmla="*/ 6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5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4" name="Freeform 352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10 h 40"/>
                <a:gd name="T2" fmla="*/ 4 w 66"/>
                <a:gd name="T3" fmla="*/ 8 h 40"/>
                <a:gd name="T4" fmla="*/ 4 w 66"/>
                <a:gd name="T5" fmla="*/ 7 h 40"/>
                <a:gd name="T6" fmla="*/ 6 w 66"/>
                <a:gd name="T7" fmla="*/ 4 h 40"/>
                <a:gd name="T8" fmla="*/ 9 w 66"/>
                <a:gd name="T9" fmla="*/ 4 h 40"/>
                <a:gd name="T10" fmla="*/ 11 w 66"/>
                <a:gd name="T11" fmla="*/ 4 h 40"/>
                <a:gd name="T12" fmla="*/ 13 w 66"/>
                <a:gd name="T13" fmla="*/ 1 h 40"/>
                <a:gd name="T14" fmla="*/ 15 w 66"/>
                <a:gd name="T15" fmla="*/ 0 h 40"/>
                <a:gd name="T16" fmla="*/ 16 w 66"/>
                <a:gd name="T17" fmla="*/ 3 h 40"/>
                <a:gd name="T18" fmla="*/ 16 w 66"/>
                <a:gd name="T19" fmla="*/ 4 h 40"/>
                <a:gd name="T20" fmla="*/ 15 w 66"/>
                <a:gd name="T21" fmla="*/ 4 h 40"/>
                <a:gd name="T22" fmla="*/ 12 w 66"/>
                <a:gd name="T23" fmla="*/ 4 h 40"/>
                <a:gd name="T24" fmla="*/ 10 w 66"/>
                <a:gd name="T25" fmla="*/ 6 h 40"/>
                <a:gd name="T26" fmla="*/ 7 w 66"/>
                <a:gd name="T27" fmla="*/ 7 h 40"/>
                <a:gd name="T28" fmla="*/ 4 w 66"/>
                <a:gd name="T29" fmla="*/ 8 h 40"/>
                <a:gd name="T30" fmla="*/ 4 w 66"/>
                <a:gd name="T31" fmla="*/ 9 h 40"/>
                <a:gd name="T32" fmla="*/ 0 w 66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5" name="Freeform 353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12 h 54"/>
                <a:gd name="T2" fmla="*/ 3 w 67"/>
                <a:gd name="T3" fmla="*/ 10 h 54"/>
                <a:gd name="T4" fmla="*/ 3 w 67"/>
                <a:gd name="T5" fmla="*/ 9 h 54"/>
                <a:gd name="T6" fmla="*/ 4 w 67"/>
                <a:gd name="T7" fmla="*/ 6 h 54"/>
                <a:gd name="T8" fmla="*/ 7 w 67"/>
                <a:gd name="T9" fmla="*/ 3 h 54"/>
                <a:gd name="T10" fmla="*/ 8 w 67"/>
                <a:gd name="T11" fmla="*/ 3 h 54"/>
                <a:gd name="T12" fmla="*/ 10 w 67"/>
                <a:gd name="T13" fmla="*/ 2 h 54"/>
                <a:gd name="T14" fmla="*/ 10 w 67"/>
                <a:gd name="T15" fmla="*/ 0 h 54"/>
                <a:gd name="T16" fmla="*/ 12 w 67"/>
                <a:gd name="T17" fmla="*/ 2 h 54"/>
                <a:gd name="T18" fmla="*/ 12 w 67"/>
                <a:gd name="T19" fmla="*/ 3 h 54"/>
                <a:gd name="T20" fmla="*/ 10 w 67"/>
                <a:gd name="T21" fmla="*/ 3 h 54"/>
                <a:gd name="T22" fmla="*/ 9 w 67"/>
                <a:gd name="T23" fmla="*/ 5 h 54"/>
                <a:gd name="T24" fmla="*/ 7 w 67"/>
                <a:gd name="T25" fmla="*/ 7 h 54"/>
                <a:gd name="T26" fmla="*/ 5 w 67"/>
                <a:gd name="T27" fmla="*/ 9 h 54"/>
                <a:gd name="T28" fmla="*/ 3 w 67"/>
                <a:gd name="T29" fmla="*/ 10 h 54"/>
                <a:gd name="T30" fmla="*/ 3 w 67"/>
                <a:gd name="T31" fmla="*/ 11 h 54"/>
                <a:gd name="T32" fmla="*/ 0 w 67"/>
                <a:gd name="T33" fmla="*/ 1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6" name="Freeform 354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16 h 61"/>
                <a:gd name="T2" fmla="*/ 4 w 69"/>
                <a:gd name="T3" fmla="*/ 14 h 61"/>
                <a:gd name="T4" fmla="*/ 4 w 69"/>
                <a:gd name="T5" fmla="*/ 12 h 61"/>
                <a:gd name="T6" fmla="*/ 6 w 69"/>
                <a:gd name="T7" fmla="*/ 9 h 61"/>
                <a:gd name="T8" fmla="*/ 9 w 69"/>
                <a:gd name="T9" fmla="*/ 5 h 61"/>
                <a:gd name="T10" fmla="*/ 11 w 69"/>
                <a:gd name="T11" fmla="*/ 4 h 61"/>
                <a:gd name="T12" fmla="*/ 15 w 69"/>
                <a:gd name="T13" fmla="*/ 3 h 61"/>
                <a:gd name="T14" fmla="*/ 17 w 69"/>
                <a:gd name="T15" fmla="*/ 0 h 61"/>
                <a:gd name="T16" fmla="*/ 18 w 69"/>
                <a:gd name="T17" fmla="*/ 2 h 61"/>
                <a:gd name="T18" fmla="*/ 18 w 69"/>
                <a:gd name="T19" fmla="*/ 4 h 61"/>
                <a:gd name="T20" fmla="*/ 17 w 69"/>
                <a:gd name="T21" fmla="*/ 4 h 61"/>
                <a:gd name="T22" fmla="*/ 14 w 69"/>
                <a:gd name="T23" fmla="*/ 6 h 61"/>
                <a:gd name="T24" fmla="*/ 10 w 69"/>
                <a:gd name="T25" fmla="*/ 9 h 61"/>
                <a:gd name="T26" fmla="*/ 8 w 69"/>
                <a:gd name="T27" fmla="*/ 11 h 61"/>
                <a:gd name="T28" fmla="*/ 4 w 69"/>
                <a:gd name="T29" fmla="*/ 12 h 61"/>
                <a:gd name="T30" fmla="*/ 4 w 69"/>
                <a:gd name="T31" fmla="*/ 15 h 61"/>
                <a:gd name="T32" fmla="*/ 0 w 69"/>
                <a:gd name="T33" fmla="*/ 1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7" name="Freeform 355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14 h 73"/>
                <a:gd name="T2" fmla="*/ 4 w 65"/>
                <a:gd name="T3" fmla="*/ 12 h 73"/>
                <a:gd name="T4" fmla="*/ 4 w 65"/>
                <a:gd name="T5" fmla="*/ 10 h 73"/>
                <a:gd name="T6" fmla="*/ 4 w 65"/>
                <a:gd name="T7" fmla="*/ 8 h 73"/>
                <a:gd name="T8" fmla="*/ 6 w 65"/>
                <a:gd name="T9" fmla="*/ 6 h 73"/>
                <a:gd name="T10" fmla="*/ 9 w 65"/>
                <a:gd name="T11" fmla="*/ 3 h 73"/>
                <a:gd name="T12" fmla="*/ 11 w 65"/>
                <a:gd name="T13" fmla="*/ 3 h 73"/>
                <a:gd name="T14" fmla="*/ 12 w 65"/>
                <a:gd name="T15" fmla="*/ 2 h 73"/>
                <a:gd name="T16" fmla="*/ 15 w 65"/>
                <a:gd name="T17" fmla="*/ 0 h 73"/>
                <a:gd name="T18" fmla="*/ 16 w 65"/>
                <a:gd name="T19" fmla="*/ 3 h 73"/>
                <a:gd name="T20" fmla="*/ 14 w 65"/>
                <a:gd name="T21" fmla="*/ 3 h 73"/>
                <a:gd name="T22" fmla="*/ 12 w 65"/>
                <a:gd name="T23" fmla="*/ 4 h 73"/>
                <a:gd name="T24" fmla="*/ 10 w 65"/>
                <a:gd name="T25" fmla="*/ 7 h 73"/>
                <a:gd name="T26" fmla="*/ 7 w 65"/>
                <a:gd name="T27" fmla="*/ 9 h 73"/>
                <a:gd name="T28" fmla="*/ 4 w 65"/>
                <a:gd name="T29" fmla="*/ 11 h 73"/>
                <a:gd name="T30" fmla="*/ 4 w 65"/>
                <a:gd name="T31" fmla="*/ 14 h 73"/>
                <a:gd name="T32" fmla="*/ 0 w 65"/>
                <a:gd name="T33" fmla="*/ 1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8" name="Freeform 356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12 w 32"/>
                <a:gd name="T1" fmla="*/ 1 h 79"/>
                <a:gd name="T2" fmla="*/ 12 w 32"/>
                <a:gd name="T3" fmla="*/ 4 h 79"/>
                <a:gd name="T4" fmla="*/ 11 w 32"/>
                <a:gd name="T5" fmla="*/ 4 h 79"/>
                <a:gd name="T6" fmla="*/ 10 w 32"/>
                <a:gd name="T7" fmla="*/ 8 h 79"/>
                <a:gd name="T8" fmla="*/ 7 w 32"/>
                <a:gd name="T9" fmla="*/ 11 h 79"/>
                <a:gd name="T10" fmla="*/ 5 w 32"/>
                <a:gd name="T11" fmla="*/ 14 h 79"/>
                <a:gd name="T12" fmla="*/ 5 w 32"/>
                <a:gd name="T13" fmla="*/ 19 h 79"/>
                <a:gd name="T14" fmla="*/ 5 w 32"/>
                <a:gd name="T15" fmla="*/ 22 h 79"/>
                <a:gd name="T16" fmla="*/ 3 w 32"/>
                <a:gd name="T17" fmla="*/ 25 h 79"/>
                <a:gd name="T18" fmla="*/ 0 w 32"/>
                <a:gd name="T19" fmla="*/ 21 h 79"/>
                <a:gd name="T20" fmla="*/ 1 w 32"/>
                <a:gd name="T21" fmla="*/ 17 h 79"/>
                <a:gd name="T22" fmla="*/ 4 w 32"/>
                <a:gd name="T23" fmla="*/ 13 h 79"/>
                <a:gd name="T24" fmla="*/ 5 w 32"/>
                <a:gd name="T25" fmla="*/ 9 h 79"/>
                <a:gd name="T26" fmla="*/ 5 w 32"/>
                <a:gd name="T27" fmla="*/ 4 h 79"/>
                <a:gd name="T28" fmla="*/ 6 w 32"/>
                <a:gd name="T29" fmla="*/ 4 h 79"/>
                <a:gd name="T30" fmla="*/ 10 w 32"/>
                <a:gd name="T31" fmla="*/ 0 h 79"/>
                <a:gd name="T32" fmla="*/ 12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9" name="Freeform 357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1 w 31"/>
                <a:gd name="T1" fmla="*/ 0 h 79"/>
                <a:gd name="T2" fmla="*/ 11 w 31"/>
                <a:gd name="T3" fmla="*/ 3 h 79"/>
                <a:gd name="T4" fmla="*/ 10 w 31"/>
                <a:gd name="T5" fmla="*/ 3 h 79"/>
                <a:gd name="T6" fmla="*/ 9 w 31"/>
                <a:gd name="T7" fmla="*/ 4 h 79"/>
                <a:gd name="T8" fmla="*/ 6 w 31"/>
                <a:gd name="T9" fmla="*/ 7 h 79"/>
                <a:gd name="T10" fmla="*/ 5 w 31"/>
                <a:gd name="T11" fmla="*/ 9 h 79"/>
                <a:gd name="T12" fmla="*/ 5 w 31"/>
                <a:gd name="T13" fmla="*/ 12 h 79"/>
                <a:gd name="T14" fmla="*/ 5 w 31"/>
                <a:gd name="T15" fmla="*/ 14 h 79"/>
                <a:gd name="T16" fmla="*/ 2 w 31"/>
                <a:gd name="T17" fmla="*/ 15 h 79"/>
                <a:gd name="T18" fmla="*/ 0 w 31"/>
                <a:gd name="T19" fmla="*/ 13 h 79"/>
                <a:gd name="T20" fmla="*/ 0 w 31"/>
                <a:gd name="T21" fmla="*/ 10 h 79"/>
                <a:gd name="T22" fmla="*/ 3 w 31"/>
                <a:gd name="T23" fmla="*/ 8 h 79"/>
                <a:gd name="T24" fmla="*/ 5 w 31"/>
                <a:gd name="T25" fmla="*/ 5 h 79"/>
                <a:gd name="T26" fmla="*/ 5 w 31"/>
                <a:gd name="T27" fmla="*/ 3 h 79"/>
                <a:gd name="T28" fmla="*/ 5 w 31"/>
                <a:gd name="T29" fmla="*/ 3 h 79"/>
                <a:gd name="T30" fmla="*/ 9 w 31"/>
                <a:gd name="T31" fmla="*/ 0 h 79"/>
                <a:gd name="T32" fmla="*/ 11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0" name="Freeform 358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14 w 81"/>
                <a:gd name="T1" fmla="*/ 90 h 395"/>
                <a:gd name="T2" fmla="*/ 14 w 81"/>
                <a:gd name="T3" fmla="*/ 90 h 395"/>
                <a:gd name="T4" fmla="*/ 14 w 81"/>
                <a:gd name="T5" fmla="*/ 91 h 395"/>
                <a:gd name="T6" fmla="*/ 16 w 81"/>
                <a:gd name="T7" fmla="*/ 92 h 395"/>
                <a:gd name="T8" fmla="*/ 16 w 81"/>
                <a:gd name="T9" fmla="*/ 92 h 395"/>
                <a:gd name="T10" fmla="*/ 10 w 81"/>
                <a:gd name="T11" fmla="*/ 78 h 395"/>
                <a:gd name="T12" fmla="*/ 7 w 81"/>
                <a:gd name="T13" fmla="*/ 65 h 395"/>
                <a:gd name="T14" fmla="*/ 4 w 81"/>
                <a:gd name="T15" fmla="*/ 53 h 395"/>
                <a:gd name="T16" fmla="*/ 3 w 81"/>
                <a:gd name="T17" fmla="*/ 40 h 395"/>
                <a:gd name="T18" fmla="*/ 3 w 81"/>
                <a:gd name="T19" fmla="*/ 29 h 395"/>
                <a:gd name="T20" fmla="*/ 3 w 81"/>
                <a:gd name="T21" fmla="*/ 18 h 395"/>
                <a:gd name="T22" fmla="*/ 3 w 81"/>
                <a:gd name="T23" fmla="*/ 9 h 395"/>
                <a:gd name="T24" fmla="*/ 3 w 81"/>
                <a:gd name="T25" fmla="*/ 0 h 395"/>
                <a:gd name="T26" fmla="*/ 3 w 81"/>
                <a:gd name="T27" fmla="*/ 7 h 395"/>
                <a:gd name="T28" fmla="*/ 2 w 81"/>
                <a:gd name="T29" fmla="*/ 17 h 395"/>
                <a:gd name="T30" fmla="*/ 0 w 81"/>
                <a:gd name="T31" fmla="*/ 28 h 395"/>
                <a:gd name="T32" fmla="*/ 3 w 81"/>
                <a:gd name="T33" fmla="*/ 41 h 395"/>
                <a:gd name="T34" fmla="*/ 3 w 81"/>
                <a:gd name="T35" fmla="*/ 56 h 395"/>
                <a:gd name="T36" fmla="*/ 5 w 81"/>
                <a:gd name="T37" fmla="*/ 69 h 395"/>
                <a:gd name="T38" fmla="*/ 9 w 81"/>
                <a:gd name="T39" fmla="*/ 81 h 395"/>
                <a:gd name="T40" fmla="*/ 14 w 81"/>
                <a:gd name="T41" fmla="*/ 90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1" name="Freeform 359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16 w 60"/>
                <a:gd name="T1" fmla="*/ 1 h 54"/>
                <a:gd name="T2" fmla="*/ 15 w 60"/>
                <a:gd name="T3" fmla="*/ 0 h 54"/>
                <a:gd name="T4" fmla="*/ 13 w 60"/>
                <a:gd name="T5" fmla="*/ 1 h 54"/>
                <a:gd name="T6" fmla="*/ 11 w 60"/>
                <a:gd name="T7" fmla="*/ 4 h 54"/>
                <a:gd name="T8" fmla="*/ 8 w 60"/>
                <a:gd name="T9" fmla="*/ 4 h 54"/>
                <a:gd name="T10" fmla="*/ 5 w 60"/>
                <a:gd name="T11" fmla="*/ 5 h 54"/>
                <a:gd name="T12" fmla="*/ 4 w 60"/>
                <a:gd name="T13" fmla="*/ 8 h 54"/>
                <a:gd name="T14" fmla="*/ 4 w 60"/>
                <a:gd name="T15" fmla="*/ 11 h 54"/>
                <a:gd name="T16" fmla="*/ 0 w 60"/>
                <a:gd name="T17" fmla="*/ 15 h 54"/>
                <a:gd name="T18" fmla="*/ 4 w 60"/>
                <a:gd name="T19" fmla="*/ 13 h 54"/>
                <a:gd name="T20" fmla="*/ 4 w 60"/>
                <a:gd name="T21" fmla="*/ 11 h 54"/>
                <a:gd name="T22" fmla="*/ 6 w 60"/>
                <a:gd name="T23" fmla="*/ 9 h 54"/>
                <a:gd name="T24" fmla="*/ 9 w 60"/>
                <a:gd name="T25" fmla="*/ 7 h 54"/>
                <a:gd name="T26" fmla="*/ 11 w 60"/>
                <a:gd name="T27" fmla="*/ 4 h 54"/>
                <a:gd name="T28" fmla="*/ 14 w 60"/>
                <a:gd name="T29" fmla="*/ 4 h 54"/>
                <a:gd name="T30" fmla="*/ 15 w 60"/>
                <a:gd name="T31" fmla="*/ 4 h 54"/>
                <a:gd name="T32" fmla="*/ 1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2" name="Freeform 360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11 w 70"/>
                <a:gd name="T1" fmla="*/ 2 h 71"/>
                <a:gd name="T2" fmla="*/ 10 w 70"/>
                <a:gd name="T3" fmla="*/ 0 h 71"/>
                <a:gd name="T4" fmla="*/ 9 w 70"/>
                <a:gd name="T5" fmla="*/ 2 h 71"/>
                <a:gd name="T6" fmla="*/ 7 w 70"/>
                <a:gd name="T7" fmla="*/ 4 h 71"/>
                <a:gd name="T8" fmla="*/ 6 w 70"/>
                <a:gd name="T9" fmla="*/ 4 h 71"/>
                <a:gd name="T10" fmla="*/ 4 w 70"/>
                <a:gd name="T11" fmla="*/ 9 h 71"/>
                <a:gd name="T12" fmla="*/ 3 w 70"/>
                <a:gd name="T13" fmla="*/ 12 h 71"/>
                <a:gd name="T14" fmla="*/ 3 w 70"/>
                <a:gd name="T15" fmla="*/ 16 h 71"/>
                <a:gd name="T16" fmla="*/ 0 w 70"/>
                <a:gd name="T17" fmla="*/ 20 h 71"/>
                <a:gd name="T18" fmla="*/ 3 w 70"/>
                <a:gd name="T19" fmla="*/ 18 h 71"/>
                <a:gd name="T20" fmla="*/ 3 w 70"/>
                <a:gd name="T21" fmla="*/ 16 h 71"/>
                <a:gd name="T22" fmla="*/ 4 w 70"/>
                <a:gd name="T23" fmla="*/ 13 h 71"/>
                <a:gd name="T24" fmla="*/ 7 w 70"/>
                <a:gd name="T25" fmla="*/ 11 h 71"/>
                <a:gd name="T26" fmla="*/ 8 w 70"/>
                <a:gd name="T27" fmla="*/ 7 h 71"/>
                <a:gd name="T28" fmla="*/ 9 w 70"/>
                <a:gd name="T29" fmla="*/ 4 h 71"/>
                <a:gd name="T30" fmla="*/ 10 w 70"/>
                <a:gd name="T31" fmla="*/ 4 h 71"/>
                <a:gd name="T32" fmla="*/ 11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3" name="Freeform 361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20 w 77"/>
                <a:gd name="T1" fmla="*/ 2 h 62"/>
                <a:gd name="T2" fmla="*/ 18 w 77"/>
                <a:gd name="T3" fmla="*/ 0 h 62"/>
                <a:gd name="T4" fmla="*/ 16 w 77"/>
                <a:gd name="T5" fmla="*/ 1 h 62"/>
                <a:gd name="T6" fmla="*/ 13 w 77"/>
                <a:gd name="T7" fmla="*/ 3 h 62"/>
                <a:gd name="T8" fmla="*/ 10 w 77"/>
                <a:gd name="T9" fmla="*/ 3 h 62"/>
                <a:gd name="T10" fmla="*/ 6 w 77"/>
                <a:gd name="T11" fmla="*/ 6 h 62"/>
                <a:gd name="T12" fmla="*/ 4 w 77"/>
                <a:gd name="T13" fmla="*/ 8 h 62"/>
                <a:gd name="T14" fmla="*/ 4 w 77"/>
                <a:gd name="T15" fmla="*/ 10 h 62"/>
                <a:gd name="T16" fmla="*/ 0 w 77"/>
                <a:gd name="T17" fmla="*/ 14 h 62"/>
                <a:gd name="T18" fmla="*/ 4 w 77"/>
                <a:gd name="T19" fmla="*/ 13 h 62"/>
                <a:gd name="T20" fmla="*/ 4 w 77"/>
                <a:gd name="T21" fmla="*/ 11 h 62"/>
                <a:gd name="T22" fmla="*/ 8 w 77"/>
                <a:gd name="T23" fmla="*/ 9 h 62"/>
                <a:gd name="T24" fmla="*/ 11 w 77"/>
                <a:gd name="T25" fmla="*/ 8 h 62"/>
                <a:gd name="T26" fmla="*/ 14 w 77"/>
                <a:gd name="T27" fmla="*/ 5 h 62"/>
                <a:gd name="T28" fmla="*/ 18 w 77"/>
                <a:gd name="T29" fmla="*/ 3 h 62"/>
                <a:gd name="T30" fmla="*/ 19 w 77"/>
                <a:gd name="T31" fmla="*/ 3 h 62"/>
                <a:gd name="T32" fmla="*/ 20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4" name="Freeform 362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20 w 71"/>
                <a:gd name="T1" fmla="*/ 2 h 54"/>
                <a:gd name="T2" fmla="*/ 18 w 71"/>
                <a:gd name="T3" fmla="*/ 0 h 54"/>
                <a:gd name="T4" fmla="*/ 16 w 71"/>
                <a:gd name="T5" fmla="*/ 2 h 54"/>
                <a:gd name="T6" fmla="*/ 13 w 71"/>
                <a:gd name="T7" fmla="*/ 3 h 54"/>
                <a:gd name="T8" fmla="*/ 10 w 71"/>
                <a:gd name="T9" fmla="*/ 3 h 54"/>
                <a:gd name="T10" fmla="*/ 6 w 71"/>
                <a:gd name="T11" fmla="*/ 5 h 54"/>
                <a:gd name="T12" fmla="*/ 4 w 71"/>
                <a:gd name="T13" fmla="*/ 8 h 54"/>
                <a:gd name="T14" fmla="*/ 3 w 71"/>
                <a:gd name="T15" fmla="*/ 9 h 54"/>
                <a:gd name="T16" fmla="*/ 0 w 71"/>
                <a:gd name="T17" fmla="*/ 12 h 54"/>
                <a:gd name="T18" fmla="*/ 4 w 71"/>
                <a:gd name="T19" fmla="*/ 10 h 54"/>
                <a:gd name="T20" fmla="*/ 4 w 71"/>
                <a:gd name="T21" fmla="*/ 10 h 54"/>
                <a:gd name="T22" fmla="*/ 9 w 71"/>
                <a:gd name="T23" fmla="*/ 9 h 54"/>
                <a:gd name="T24" fmla="*/ 12 w 71"/>
                <a:gd name="T25" fmla="*/ 7 h 54"/>
                <a:gd name="T26" fmla="*/ 15 w 71"/>
                <a:gd name="T27" fmla="*/ 5 h 54"/>
                <a:gd name="T28" fmla="*/ 18 w 71"/>
                <a:gd name="T29" fmla="*/ 3 h 54"/>
                <a:gd name="T30" fmla="*/ 19 w 71"/>
                <a:gd name="T31" fmla="*/ 3 h 54"/>
                <a:gd name="T32" fmla="*/ 20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5" name="Freeform 363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15 w 64"/>
                <a:gd name="T1" fmla="*/ 3 h 38"/>
                <a:gd name="T2" fmla="*/ 14 w 64"/>
                <a:gd name="T3" fmla="*/ 0 h 38"/>
                <a:gd name="T4" fmla="*/ 12 w 64"/>
                <a:gd name="T5" fmla="*/ 0 h 38"/>
                <a:gd name="T6" fmla="*/ 11 w 64"/>
                <a:gd name="T7" fmla="*/ 2 h 38"/>
                <a:gd name="T8" fmla="*/ 9 w 64"/>
                <a:gd name="T9" fmla="*/ 3 h 38"/>
                <a:gd name="T10" fmla="*/ 5 w 64"/>
                <a:gd name="T11" fmla="*/ 3 h 38"/>
                <a:gd name="T12" fmla="*/ 4 w 64"/>
                <a:gd name="T13" fmla="*/ 3 h 38"/>
                <a:gd name="T14" fmla="*/ 4 w 64"/>
                <a:gd name="T15" fmla="*/ 6 h 38"/>
                <a:gd name="T16" fmla="*/ 0 w 64"/>
                <a:gd name="T17" fmla="*/ 9 h 38"/>
                <a:gd name="T18" fmla="*/ 4 w 64"/>
                <a:gd name="T19" fmla="*/ 8 h 38"/>
                <a:gd name="T20" fmla="*/ 4 w 64"/>
                <a:gd name="T21" fmla="*/ 7 h 38"/>
                <a:gd name="T22" fmla="*/ 7 w 64"/>
                <a:gd name="T23" fmla="*/ 6 h 38"/>
                <a:gd name="T24" fmla="*/ 9 w 64"/>
                <a:gd name="T25" fmla="*/ 5 h 38"/>
                <a:gd name="T26" fmla="*/ 11 w 64"/>
                <a:gd name="T27" fmla="*/ 3 h 38"/>
                <a:gd name="T28" fmla="*/ 14 w 64"/>
                <a:gd name="T29" fmla="*/ 3 h 38"/>
                <a:gd name="T30" fmla="*/ 15 w 64"/>
                <a:gd name="T31" fmla="*/ 3 h 38"/>
                <a:gd name="T32" fmla="*/ 1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6" name="Freeform 364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9 w 49"/>
                <a:gd name="T1" fmla="*/ 2 h 28"/>
                <a:gd name="T2" fmla="*/ 8 w 49"/>
                <a:gd name="T3" fmla="*/ 0 h 28"/>
                <a:gd name="T4" fmla="*/ 7 w 49"/>
                <a:gd name="T5" fmla="*/ 0 h 28"/>
                <a:gd name="T6" fmla="*/ 6 w 49"/>
                <a:gd name="T7" fmla="*/ 1 h 28"/>
                <a:gd name="T8" fmla="*/ 4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11 h 28"/>
                <a:gd name="T16" fmla="*/ 0 w 49"/>
                <a:gd name="T17" fmla="*/ 13 h 28"/>
                <a:gd name="T18" fmla="*/ 3 w 49"/>
                <a:gd name="T19" fmla="*/ 12 h 28"/>
                <a:gd name="T20" fmla="*/ 3 w 49"/>
                <a:gd name="T21" fmla="*/ 11 h 28"/>
                <a:gd name="T22" fmla="*/ 3 w 49"/>
                <a:gd name="T23" fmla="*/ 9 h 28"/>
                <a:gd name="T24" fmla="*/ 5 w 49"/>
                <a:gd name="T25" fmla="*/ 7 h 28"/>
                <a:gd name="T26" fmla="*/ 7 w 49"/>
                <a:gd name="T27" fmla="*/ 7 h 28"/>
                <a:gd name="T28" fmla="*/ 8 w 49"/>
                <a:gd name="T29" fmla="*/ 7 h 28"/>
                <a:gd name="T30" fmla="*/ 8 w 49"/>
                <a:gd name="T31" fmla="*/ 5 h 28"/>
                <a:gd name="T32" fmla="*/ 9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7" name="Freeform 365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5 w 33"/>
                <a:gd name="T1" fmla="*/ 1 h 22"/>
                <a:gd name="T2" fmla="*/ 4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4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4 w 33"/>
                <a:gd name="T27" fmla="*/ 3 h 22"/>
                <a:gd name="T28" fmla="*/ 5 w 33"/>
                <a:gd name="T29" fmla="*/ 3 h 22"/>
                <a:gd name="T30" fmla="*/ 5 w 33"/>
                <a:gd name="T31" fmla="*/ 3 h 22"/>
                <a:gd name="T32" fmla="*/ 5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8" name="Freeform 366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16 w 65"/>
                <a:gd name="T1" fmla="*/ 3 h 64"/>
                <a:gd name="T2" fmla="*/ 15 w 65"/>
                <a:gd name="T3" fmla="*/ 0 h 64"/>
                <a:gd name="T4" fmla="*/ 13 w 65"/>
                <a:gd name="T5" fmla="*/ 2 h 64"/>
                <a:gd name="T6" fmla="*/ 11 w 65"/>
                <a:gd name="T7" fmla="*/ 3 h 64"/>
                <a:gd name="T8" fmla="*/ 9 w 65"/>
                <a:gd name="T9" fmla="*/ 3 h 64"/>
                <a:gd name="T10" fmla="*/ 6 w 65"/>
                <a:gd name="T11" fmla="*/ 4 h 64"/>
                <a:gd name="T12" fmla="*/ 4 w 65"/>
                <a:gd name="T13" fmla="*/ 6 h 64"/>
                <a:gd name="T14" fmla="*/ 4 w 65"/>
                <a:gd name="T15" fmla="*/ 8 h 64"/>
                <a:gd name="T16" fmla="*/ 0 w 65"/>
                <a:gd name="T17" fmla="*/ 10 h 64"/>
                <a:gd name="T18" fmla="*/ 4 w 65"/>
                <a:gd name="T19" fmla="*/ 9 h 64"/>
                <a:gd name="T20" fmla="*/ 4 w 65"/>
                <a:gd name="T21" fmla="*/ 8 h 64"/>
                <a:gd name="T22" fmla="*/ 6 w 65"/>
                <a:gd name="T23" fmla="*/ 7 h 64"/>
                <a:gd name="T24" fmla="*/ 9 w 65"/>
                <a:gd name="T25" fmla="*/ 5 h 64"/>
                <a:gd name="T26" fmla="*/ 11 w 65"/>
                <a:gd name="T27" fmla="*/ 4 h 64"/>
                <a:gd name="T28" fmla="*/ 14 w 65"/>
                <a:gd name="T29" fmla="*/ 3 h 64"/>
                <a:gd name="T30" fmla="*/ 15 w 65"/>
                <a:gd name="T31" fmla="*/ 3 h 64"/>
                <a:gd name="T32" fmla="*/ 1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" name="Freeform 367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13 w 52"/>
                <a:gd name="T1" fmla="*/ 2 h 50"/>
                <a:gd name="T2" fmla="*/ 13 w 52"/>
                <a:gd name="T3" fmla="*/ 0 h 50"/>
                <a:gd name="T4" fmla="*/ 12 w 52"/>
                <a:gd name="T5" fmla="*/ 1 h 50"/>
                <a:gd name="T6" fmla="*/ 10 w 52"/>
                <a:gd name="T7" fmla="*/ 4 h 50"/>
                <a:gd name="T8" fmla="*/ 8 w 52"/>
                <a:gd name="T9" fmla="*/ 4 h 50"/>
                <a:gd name="T10" fmla="*/ 5 w 52"/>
                <a:gd name="T11" fmla="*/ 4 h 50"/>
                <a:gd name="T12" fmla="*/ 4 w 52"/>
                <a:gd name="T13" fmla="*/ 7 h 50"/>
                <a:gd name="T14" fmla="*/ 4 w 52"/>
                <a:gd name="T15" fmla="*/ 10 h 50"/>
                <a:gd name="T16" fmla="*/ 0 w 52"/>
                <a:gd name="T17" fmla="*/ 12 h 50"/>
                <a:gd name="T18" fmla="*/ 4 w 52"/>
                <a:gd name="T19" fmla="*/ 11 h 50"/>
                <a:gd name="T20" fmla="*/ 4 w 52"/>
                <a:gd name="T21" fmla="*/ 10 h 50"/>
                <a:gd name="T22" fmla="*/ 6 w 52"/>
                <a:gd name="T23" fmla="*/ 8 h 50"/>
                <a:gd name="T24" fmla="*/ 9 w 52"/>
                <a:gd name="T25" fmla="*/ 6 h 50"/>
                <a:gd name="T26" fmla="*/ 11 w 52"/>
                <a:gd name="T27" fmla="*/ 4 h 50"/>
                <a:gd name="T28" fmla="*/ 12 w 52"/>
                <a:gd name="T29" fmla="*/ 4 h 50"/>
                <a:gd name="T30" fmla="*/ 13 w 52"/>
                <a:gd name="T31" fmla="*/ 4 h 50"/>
                <a:gd name="T32" fmla="*/ 13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" name="Freeform 368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20 w 71"/>
                <a:gd name="T1" fmla="*/ 1 h 53"/>
                <a:gd name="T2" fmla="*/ 18 w 71"/>
                <a:gd name="T3" fmla="*/ 0 h 53"/>
                <a:gd name="T4" fmla="*/ 16 w 71"/>
                <a:gd name="T5" fmla="*/ 2 h 53"/>
                <a:gd name="T6" fmla="*/ 13 w 71"/>
                <a:gd name="T7" fmla="*/ 5 h 53"/>
                <a:gd name="T8" fmla="*/ 10 w 71"/>
                <a:gd name="T9" fmla="*/ 5 h 53"/>
                <a:gd name="T10" fmla="*/ 6 w 71"/>
                <a:gd name="T11" fmla="*/ 8 h 53"/>
                <a:gd name="T12" fmla="*/ 4 w 71"/>
                <a:gd name="T13" fmla="*/ 11 h 53"/>
                <a:gd name="T14" fmla="*/ 4 w 71"/>
                <a:gd name="T15" fmla="*/ 14 h 53"/>
                <a:gd name="T16" fmla="*/ 0 w 71"/>
                <a:gd name="T17" fmla="*/ 18 h 53"/>
                <a:gd name="T18" fmla="*/ 4 w 71"/>
                <a:gd name="T19" fmla="*/ 16 h 53"/>
                <a:gd name="T20" fmla="*/ 4 w 71"/>
                <a:gd name="T21" fmla="*/ 14 h 53"/>
                <a:gd name="T22" fmla="*/ 9 w 71"/>
                <a:gd name="T23" fmla="*/ 13 h 53"/>
                <a:gd name="T24" fmla="*/ 12 w 71"/>
                <a:gd name="T25" fmla="*/ 10 h 53"/>
                <a:gd name="T26" fmla="*/ 15 w 71"/>
                <a:gd name="T27" fmla="*/ 8 h 53"/>
                <a:gd name="T28" fmla="*/ 18 w 71"/>
                <a:gd name="T29" fmla="*/ 5 h 53"/>
                <a:gd name="T30" fmla="*/ 19 w 71"/>
                <a:gd name="T31" fmla="*/ 5 h 53"/>
                <a:gd name="T32" fmla="*/ 20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" name="Freeform 369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16 w 60"/>
                <a:gd name="T1" fmla="*/ 3 h 41"/>
                <a:gd name="T2" fmla="*/ 15 w 60"/>
                <a:gd name="T3" fmla="*/ 0 h 41"/>
                <a:gd name="T4" fmla="*/ 13 w 60"/>
                <a:gd name="T5" fmla="*/ 1 h 41"/>
                <a:gd name="T6" fmla="*/ 10 w 60"/>
                <a:gd name="T7" fmla="*/ 3 h 41"/>
                <a:gd name="T8" fmla="*/ 8 w 60"/>
                <a:gd name="T9" fmla="*/ 3 h 41"/>
                <a:gd name="T10" fmla="*/ 4 w 60"/>
                <a:gd name="T11" fmla="*/ 3 h 41"/>
                <a:gd name="T12" fmla="*/ 4 w 60"/>
                <a:gd name="T13" fmla="*/ 5 h 41"/>
                <a:gd name="T14" fmla="*/ 3 w 60"/>
                <a:gd name="T15" fmla="*/ 6 h 41"/>
                <a:gd name="T16" fmla="*/ 0 w 60"/>
                <a:gd name="T17" fmla="*/ 8 h 41"/>
                <a:gd name="T18" fmla="*/ 4 w 60"/>
                <a:gd name="T19" fmla="*/ 7 h 41"/>
                <a:gd name="T20" fmla="*/ 4 w 60"/>
                <a:gd name="T21" fmla="*/ 6 h 41"/>
                <a:gd name="T22" fmla="*/ 6 w 60"/>
                <a:gd name="T23" fmla="*/ 5 h 41"/>
                <a:gd name="T24" fmla="*/ 9 w 60"/>
                <a:gd name="T25" fmla="*/ 4 h 41"/>
                <a:gd name="T26" fmla="*/ 11 w 60"/>
                <a:gd name="T27" fmla="*/ 3 h 41"/>
                <a:gd name="T28" fmla="*/ 13 w 60"/>
                <a:gd name="T29" fmla="*/ 3 h 41"/>
                <a:gd name="T30" fmla="*/ 15 w 60"/>
                <a:gd name="T31" fmla="*/ 3 h 41"/>
                <a:gd name="T32" fmla="*/ 1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" name="Freeform 370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20 h 61"/>
                <a:gd name="T2" fmla="*/ 3 w 8"/>
                <a:gd name="T3" fmla="*/ 15 h 61"/>
                <a:gd name="T4" fmla="*/ 0 w 8"/>
                <a:gd name="T5" fmla="*/ 9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9 h 61"/>
                <a:gd name="T14" fmla="*/ 4 w 8"/>
                <a:gd name="T15" fmla="*/ 14 h 61"/>
                <a:gd name="T16" fmla="*/ 4 w 8"/>
                <a:gd name="T17" fmla="*/ 2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" name="Freeform 371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12 w 65"/>
                <a:gd name="T1" fmla="*/ 21 h 85"/>
                <a:gd name="T2" fmla="*/ 12 w 65"/>
                <a:gd name="T3" fmla="*/ 19 h 85"/>
                <a:gd name="T4" fmla="*/ 10 w 65"/>
                <a:gd name="T5" fmla="*/ 16 h 85"/>
                <a:gd name="T6" fmla="*/ 9 w 65"/>
                <a:gd name="T7" fmla="*/ 11 h 85"/>
                <a:gd name="T8" fmla="*/ 7 w 65"/>
                <a:gd name="T9" fmla="*/ 8 h 85"/>
                <a:gd name="T10" fmla="*/ 4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8 h 85"/>
                <a:gd name="T24" fmla="*/ 5 w 65"/>
                <a:gd name="T25" fmla="*/ 10 h 85"/>
                <a:gd name="T26" fmla="*/ 8 w 65"/>
                <a:gd name="T27" fmla="*/ 14 h 85"/>
                <a:gd name="T28" fmla="*/ 10 w 65"/>
                <a:gd name="T29" fmla="*/ 17 h 85"/>
                <a:gd name="T30" fmla="*/ 12 w 65"/>
                <a:gd name="T31" fmla="*/ 19 h 85"/>
                <a:gd name="T32" fmla="*/ 12 w 65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" name="Freeform 372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14 w 68"/>
                <a:gd name="T1" fmla="*/ 17 h 77"/>
                <a:gd name="T2" fmla="*/ 13 w 68"/>
                <a:gd name="T3" fmla="*/ 15 h 77"/>
                <a:gd name="T4" fmla="*/ 11 w 68"/>
                <a:gd name="T5" fmla="*/ 12 h 77"/>
                <a:gd name="T6" fmla="*/ 9 w 68"/>
                <a:gd name="T7" fmla="*/ 9 h 77"/>
                <a:gd name="T8" fmla="*/ 7 w 68"/>
                <a:gd name="T9" fmla="*/ 6 h 77"/>
                <a:gd name="T10" fmla="*/ 4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4 h 77"/>
                <a:gd name="T22" fmla="*/ 3 w 68"/>
                <a:gd name="T23" fmla="*/ 7 h 77"/>
                <a:gd name="T24" fmla="*/ 7 w 68"/>
                <a:gd name="T25" fmla="*/ 9 h 77"/>
                <a:gd name="T26" fmla="*/ 9 w 68"/>
                <a:gd name="T27" fmla="*/ 11 h 77"/>
                <a:gd name="T28" fmla="*/ 11 w 68"/>
                <a:gd name="T29" fmla="*/ 14 h 77"/>
                <a:gd name="T30" fmla="*/ 13 w 68"/>
                <a:gd name="T31" fmla="*/ 15 h 77"/>
                <a:gd name="T32" fmla="*/ 14 w 68"/>
                <a:gd name="T33" fmla="*/ 17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" name="Freeform 373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14 w 73"/>
                <a:gd name="T1" fmla="*/ 19 h 70"/>
                <a:gd name="T2" fmla="*/ 13 w 73"/>
                <a:gd name="T3" fmla="*/ 16 h 70"/>
                <a:gd name="T4" fmla="*/ 11 w 73"/>
                <a:gd name="T5" fmla="*/ 12 h 70"/>
                <a:gd name="T6" fmla="*/ 9 w 73"/>
                <a:gd name="T7" fmla="*/ 9 h 70"/>
                <a:gd name="T8" fmla="*/ 7 w 73"/>
                <a:gd name="T9" fmla="*/ 6 h 70"/>
                <a:gd name="T10" fmla="*/ 4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7 h 70"/>
                <a:gd name="T24" fmla="*/ 7 w 73"/>
                <a:gd name="T25" fmla="*/ 10 h 70"/>
                <a:gd name="T26" fmla="*/ 9 w 73"/>
                <a:gd name="T27" fmla="*/ 12 h 70"/>
                <a:gd name="T28" fmla="*/ 12 w 73"/>
                <a:gd name="T29" fmla="*/ 15 h 70"/>
                <a:gd name="T30" fmla="*/ 14 w 73"/>
                <a:gd name="T31" fmla="*/ 17 h 70"/>
                <a:gd name="T32" fmla="*/ 14 w 73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" name="Freeform 374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15 w 69"/>
                <a:gd name="T1" fmla="*/ 11 h 53"/>
                <a:gd name="T2" fmla="*/ 13 w 69"/>
                <a:gd name="T3" fmla="*/ 10 h 53"/>
                <a:gd name="T4" fmla="*/ 11 w 69"/>
                <a:gd name="T5" fmla="*/ 8 h 53"/>
                <a:gd name="T6" fmla="*/ 9 w 69"/>
                <a:gd name="T7" fmla="*/ 5 h 53"/>
                <a:gd name="T8" fmla="*/ 7 w 69"/>
                <a:gd name="T9" fmla="*/ 3 h 53"/>
                <a:gd name="T10" fmla="*/ 4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5 h 53"/>
                <a:gd name="T24" fmla="*/ 7 w 69"/>
                <a:gd name="T25" fmla="*/ 7 h 53"/>
                <a:gd name="T26" fmla="*/ 9 w 69"/>
                <a:gd name="T27" fmla="*/ 8 h 53"/>
                <a:gd name="T28" fmla="*/ 11 w 69"/>
                <a:gd name="T29" fmla="*/ 9 h 53"/>
                <a:gd name="T30" fmla="*/ 13 w 69"/>
                <a:gd name="T31" fmla="*/ 10 h 53"/>
                <a:gd name="T32" fmla="*/ 15 w 69"/>
                <a:gd name="T33" fmla="*/ 1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7" name="Freeform 375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14 w 67"/>
                <a:gd name="T1" fmla="*/ 9 h 49"/>
                <a:gd name="T2" fmla="*/ 13 w 67"/>
                <a:gd name="T3" fmla="*/ 8 h 49"/>
                <a:gd name="T4" fmla="*/ 10 w 67"/>
                <a:gd name="T5" fmla="*/ 6 h 49"/>
                <a:gd name="T6" fmla="*/ 8 w 67"/>
                <a:gd name="T7" fmla="*/ 4 h 49"/>
                <a:gd name="T8" fmla="*/ 6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4 w 67"/>
                <a:gd name="T23" fmla="*/ 5 h 49"/>
                <a:gd name="T24" fmla="*/ 7 w 67"/>
                <a:gd name="T25" fmla="*/ 6 h 49"/>
                <a:gd name="T26" fmla="*/ 9 w 67"/>
                <a:gd name="T27" fmla="*/ 7 h 49"/>
                <a:gd name="T28" fmla="*/ 11 w 67"/>
                <a:gd name="T29" fmla="*/ 8 h 49"/>
                <a:gd name="T30" fmla="*/ 13 w 67"/>
                <a:gd name="T31" fmla="*/ 8 h 49"/>
                <a:gd name="T32" fmla="*/ 14 w 67"/>
                <a:gd name="T33" fmla="*/ 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8" name="Freeform 376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12 w 59"/>
                <a:gd name="T1" fmla="*/ 10 h 25"/>
                <a:gd name="T2" fmla="*/ 10 w 59"/>
                <a:gd name="T3" fmla="*/ 8 h 25"/>
                <a:gd name="T4" fmla="*/ 9 w 59"/>
                <a:gd name="T5" fmla="*/ 6 h 25"/>
                <a:gd name="T6" fmla="*/ 7 w 59"/>
                <a:gd name="T7" fmla="*/ 6 h 25"/>
                <a:gd name="T8" fmla="*/ 5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8 h 25"/>
                <a:gd name="T24" fmla="*/ 5 w 59"/>
                <a:gd name="T25" fmla="*/ 8 h 25"/>
                <a:gd name="T26" fmla="*/ 7 w 59"/>
                <a:gd name="T27" fmla="*/ 8 h 25"/>
                <a:gd name="T28" fmla="*/ 9 w 59"/>
                <a:gd name="T29" fmla="*/ 9 h 25"/>
                <a:gd name="T30" fmla="*/ 10 w 59"/>
                <a:gd name="T31" fmla="*/ 9 h 25"/>
                <a:gd name="T32" fmla="*/ 12 w 59"/>
                <a:gd name="T33" fmla="*/ 1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9" name="Freeform 377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13 w 52"/>
                <a:gd name="T1" fmla="*/ 2 h 13"/>
                <a:gd name="T2" fmla="*/ 12 w 52"/>
                <a:gd name="T3" fmla="*/ 2 h 13"/>
                <a:gd name="T4" fmla="*/ 11 w 52"/>
                <a:gd name="T5" fmla="*/ 2 h 13"/>
                <a:gd name="T6" fmla="*/ 9 w 52"/>
                <a:gd name="T7" fmla="*/ 2 h 13"/>
                <a:gd name="T8" fmla="*/ 6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6 w 52"/>
                <a:gd name="T25" fmla="*/ 2 h 13"/>
                <a:gd name="T26" fmla="*/ 8 w 52"/>
                <a:gd name="T27" fmla="*/ 2 h 13"/>
                <a:gd name="T28" fmla="*/ 10 w 52"/>
                <a:gd name="T29" fmla="*/ 2 h 13"/>
                <a:gd name="T30" fmla="*/ 12 w 52"/>
                <a:gd name="T31" fmla="*/ 2 h 13"/>
                <a:gd name="T32" fmla="*/ 13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0" name="Freeform 378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10 w 51"/>
                <a:gd name="T1" fmla="*/ 3 h 14"/>
                <a:gd name="T2" fmla="*/ 9 w 51"/>
                <a:gd name="T3" fmla="*/ 3 h 14"/>
                <a:gd name="T4" fmla="*/ 8 w 51"/>
                <a:gd name="T5" fmla="*/ 3 h 14"/>
                <a:gd name="T6" fmla="*/ 6 w 51"/>
                <a:gd name="T7" fmla="*/ 2 h 14"/>
                <a:gd name="T8" fmla="*/ 4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5 w 51"/>
                <a:gd name="T27" fmla="*/ 3 h 14"/>
                <a:gd name="T28" fmla="*/ 7 w 51"/>
                <a:gd name="T29" fmla="*/ 3 h 14"/>
                <a:gd name="T30" fmla="*/ 8 w 51"/>
                <a:gd name="T31" fmla="*/ 3 h 14"/>
                <a:gd name="T32" fmla="*/ 10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1" name="Freeform 379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12 w 50"/>
                <a:gd name="T1" fmla="*/ 4 h 16"/>
                <a:gd name="T2" fmla="*/ 11 w 50"/>
                <a:gd name="T3" fmla="*/ 4 h 16"/>
                <a:gd name="T4" fmla="*/ 11 w 50"/>
                <a:gd name="T5" fmla="*/ 4 h 16"/>
                <a:gd name="T6" fmla="*/ 9 w 50"/>
                <a:gd name="T7" fmla="*/ 4 h 16"/>
                <a:gd name="T8" fmla="*/ 7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7 w 50"/>
                <a:gd name="T27" fmla="*/ 4 h 16"/>
                <a:gd name="T28" fmla="*/ 9 w 50"/>
                <a:gd name="T29" fmla="*/ 4 h 16"/>
                <a:gd name="T30" fmla="*/ 11 w 50"/>
                <a:gd name="T31" fmla="*/ 4 h 16"/>
                <a:gd name="T32" fmla="*/ 12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2" name="Freeform 380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8 w 56"/>
                <a:gd name="T1" fmla="*/ 7 h 15"/>
                <a:gd name="T2" fmla="*/ 8 w 56"/>
                <a:gd name="T3" fmla="*/ 7 h 15"/>
                <a:gd name="T4" fmla="*/ 7 w 56"/>
                <a:gd name="T5" fmla="*/ 7 h 15"/>
                <a:gd name="T6" fmla="*/ 6 w 56"/>
                <a:gd name="T7" fmla="*/ 5 h 15"/>
                <a:gd name="T8" fmla="*/ 4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5 w 56"/>
                <a:gd name="T27" fmla="*/ 7 h 15"/>
                <a:gd name="T28" fmla="*/ 6 w 56"/>
                <a:gd name="T29" fmla="*/ 7 h 15"/>
                <a:gd name="T30" fmla="*/ 8 w 56"/>
                <a:gd name="T31" fmla="*/ 7 h 15"/>
                <a:gd name="T32" fmla="*/ 8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3" name="Freeform 381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6 h 86"/>
                <a:gd name="T8" fmla="*/ 7 w 52"/>
                <a:gd name="T9" fmla="*/ 8 h 86"/>
                <a:gd name="T10" fmla="*/ 10 w 52"/>
                <a:gd name="T11" fmla="*/ 11 h 86"/>
                <a:gd name="T12" fmla="*/ 12 w 52"/>
                <a:gd name="T13" fmla="*/ 14 h 86"/>
                <a:gd name="T14" fmla="*/ 13 w 52"/>
                <a:gd name="T15" fmla="*/ 17 h 86"/>
                <a:gd name="T16" fmla="*/ 13 w 52"/>
                <a:gd name="T17" fmla="*/ 19 h 86"/>
                <a:gd name="T18" fmla="*/ 13 w 52"/>
                <a:gd name="T19" fmla="*/ 16 h 86"/>
                <a:gd name="T20" fmla="*/ 12 w 52"/>
                <a:gd name="T21" fmla="*/ 13 h 86"/>
                <a:gd name="T22" fmla="*/ 10 w 52"/>
                <a:gd name="T23" fmla="*/ 9 h 86"/>
                <a:gd name="T24" fmla="*/ 8 w 52"/>
                <a:gd name="T25" fmla="*/ 6 h 86"/>
                <a:gd name="T26" fmla="*/ 5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4" name="Freeform 382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6 w 34"/>
                <a:gd name="T1" fmla="*/ 14 h 62"/>
                <a:gd name="T2" fmla="*/ 5 w 34"/>
                <a:gd name="T3" fmla="*/ 9 h 62"/>
                <a:gd name="T4" fmla="*/ 3 w 34"/>
                <a:gd name="T5" fmla="*/ 4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4 h 62"/>
                <a:gd name="T16" fmla="*/ 3 w 34"/>
                <a:gd name="T17" fmla="*/ 7 h 62"/>
                <a:gd name="T18" fmla="*/ 3 w 34"/>
                <a:gd name="T19" fmla="*/ 9 h 62"/>
                <a:gd name="T20" fmla="*/ 5 w 34"/>
                <a:gd name="T21" fmla="*/ 10 h 62"/>
                <a:gd name="T22" fmla="*/ 6 w 34"/>
                <a:gd name="T23" fmla="*/ 12 h 62"/>
                <a:gd name="T24" fmla="*/ 6 w 34"/>
                <a:gd name="T25" fmla="*/ 1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5" name="Freeform 383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4 w 95"/>
                <a:gd name="T1" fmla="*/ 77 h 330"/>
                <a:gd name="T2" fmla="*/ 4 w 95"/>
                <a:gd name="T3" fmla="*/ 77 h 330"/>
                <a:gd name="T4" fmla="*/ 4 w 95"/>
                <a:gd name="T5" fmla="*/ 77 h 330"/>
                <a:gd name="T6" fmla="*/ 3 w 95"/>
                <a:gd name="T7" fmla="*/ 77 h 330"/>
                <a:gd name="T8" fmla="*/ 0 w 95"/>
                <a:gd name="T9" fmla="*/ 77 h 330"/>
                <a:gd name="T10" fmla="*/ 9 w 95"/>
                <a:gd name="T11" fmla="*/ 67 h 330"/>
                <a:gd name="T12" fmla="*/ 16 w 95"/>
                <a:gd name="T13" fmla="*/ 57 h 330"/>
                <a:gd name="T14" fmla="*/ 19 w 95"/>
                <a:gd name="T15" fmla="*/ 46 h 330"/>
                <a:gd name="T16" fmla="*/ 21 w 95"/>
                <a:gd name="T17" fmla="*/ 35 h 330"/>
                <a:gd name="T18" fmla="*/ 21 w 95"/>
                <a:gd name="T19" fmla="*/ 26 h 330"/>
                <a:gd name="T20" fmla="*/ 21 w 95"/>
                <a:gd name="T21" fmla="*/ 16 h 330"/>
                <a:gd name="T22" fmla="*/ 21 w 95"/>
                <a:gd name="T23" fmla="*/ 8 h 330"/>
                <a:gd name="T24" fmla="*/ 19 w 95"/>
                <a:gd name="T25" fmla="*/ 0 h 330"/>
                <a:gd name="T26" fmla="*/ 22 w 95"/>
                <a:gd name="T27" fmla="*/ 6 h 330"/>
                <a:gd name="T28" fmla="*/ 24 w 95"/>
                <a:gd name="T29" fmla="*/ 15 h 330"/>
                <a:gd name="T30" fmla="*/ 24 w 95"/>
                <a:gd name="T31" fmla="*/ 26 h 330"/>
                <a:gd name="T32" fmla="*/ 24 w 95"/>
                <a:gd name="T33" fmla="*/ 38 h 330"/>
                <a:gd name="T34" fmla="*/ 21 w 95"/>
                <a:gd name="T35" fmla="*/ 50 h 330"/>
                <a:gd name="T36" fmla="*/ 17 w 95"/>
                <a:gd name="T37" fmla="*/ 60 h 330"/>
                <a:gd name="T38" fmla="*/ 11 w 95"/>
                <a:gd name="T39" fmla="*/ 70 h 330"/>
                <a:gd name="T40" fmla="*/ 4 w 95"/>
                <a:gd name="T41" fmla="*/ 7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6" name="Freeform 384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22 w 64"/>
                <a:gd name="T1" fmla="*/ 10 h 46"/>
                <a:gd name="T2" fmla="*/ 20 w 64"/>
                <a:gd name="T3" fmla="*/ 8 h 46"/>
                <a:gd name="T4" fmla="*/ 16 w 64"/>
                <a:gd name="T5" fmla="*/ 6 h 46"/>
                <a:gd name="T6" fmla="*/ 14 w 64"/>
                <a:gd name="T7" fmla="*/ 4 h 46"/>
                <a:gd name="T8" fmla="*/ 11 w 64"/>
                <a:gd name="T9" fmla="*/ 3 h 46"/>
                <a:gd name="T10" fmla="*/ 6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8 w 64"/>
                <a:gd name="T25" fmla="*/ 4 h 46"/>
                <a:gd name="T26" fmla="*/ 12 w 64"/>
                <a:gd name="T27" fmla="*/ 6 h 46"/>
                <a:gd name="T28" fmla="*/ 15 w 64"/>
                <a:gd name="T29" fmla="*/ 7 h 46"/>
                <a:gd name="T30" fmla="*/ 19 w 64"/>
                <a:gd name="T31" fmla="*/ 9 h 46"/>
                <a:gd name="T32" fmla="*/ 22 w 64"/>
                <a:gd name="T33" fmla="*/ 1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7" name="Freeform 385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6 w 78"/>
                <a:gd name="T7" fmla="*/ 3 h 68"/>
                <a:gd name="T8" fmla="*/ 10 w 78"/>
                <a:gd name="T9" fmla="*/ 3 h 68"/>
                <a:gd name="T10" fmla="*/ 13 w 78"/>
                <a:gd name="T11" fmla="*/ 6 h 68"/>
                <a:gd name="T12" fmla="*/ 17 w 78"/>
                <a:gd name="T13" fmla="*/ 9 h 68"/>
                <a:gd name="T14" fmla="*/ 19 w 78"/>
                <a:gd name="T15" fmla="*/ 11 h 68"/>
                <a:gd name="T16" fmla="*/ 20 w 78"/>
                <a:gd name="T17" fmla="*/ 14 h 68"/>
                <a:gd name="T18" fmla="*/ 18 w 78"/>
                <a:gd name="T19" fmla="*/ 13 h 68"/>
                <a:gd name="T20" fmla="*/ 15 w 78"/>
                <a:gd name="T21" fmla="*/ 10 h 68"/>
                <a:gd name="T22" fmla="*/ 12 w 78"/>
                <a:gd name="T23" fmla="*/ 9 h 68"/>
                <a:gd name="T24" fmla="*/ 9 w 78"/>
                <a:gd name="T25" fmla="*/ 7 h 68"/>
                <a:gd name="T26" fmla="*/ 4 w 78"/>
                <a:gd name="T27" fmla="*/ 4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8" name="Freeform 386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6 w 91"/>
                <a:gd name="T7" fmla="*/ 4 h 85"/>
                <a:gd name="T8" fmla="*/ 9 w 91"/>
                <a:gd name="T9" fmla="*/ 8 h 85"/>
                <a:gd name="T10" fmla="*/ 12 w 91"/>
                <a:gd name="T11" fmla="*/ 12 h 85"/>
                <a:gd name="T12" fmla="*/ 15 w 91"/>
                <a:gd name="T13" fmla="*/ 17 h 85"/>
                <a:gd name="T14" fmla="*/ 17 w 91"/>
                <a:gd name="T15" fmla="*/ 21 h 85"/>
                <a:gd name="T16" fmla="*/ 20 w 91"/>
                <a:gd name="T17" fmla="*/ 25 h 85"/>
                <a:gd name="T18" fmla="*/ 17 w 91"/>
                <a:gd name="T19" fmla="*/ 23 h 85"/>
                <a:gd name="T20" fmla="*/ 15 w 91"/>
                <a:gd name="T21" fmla="*/ 20 h 85"/>
                <a:gd name="T22" fmla="*/ 12 w 91"/>
                <a:gd name="T23" fmla="*/ 17 h 85"/>
                <a:gd name="T24" fmla="*/ 9 w 91"/>
                <a:gd name="T25" fmla="*/ 12 h 85"/>
                <a:gd name="T26" fmla="*/ 5 w 91"/>
                <a:gd name="T27" fmla="*/ 9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9" name="Freeform 387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4 w 101"/>
                <a:gd name="T5" fmla="*/ 4 h 78"/>
                <a:gd name="T6" fmla="*/ 8 w 101"/>
                <a:gd name="T7" fmla="*/ 4 h 78"/>
                <a:gd name="T8" fmla="*/ 11 w 101"/>
                <a:gd name="T9" fmla="*/ 8 h 78"/>
                <a:gd name="T10" fmla="*/ 15 w 101"/>
                <a:gd name="T11" fmla="*/ 12 h 78"/>
                <a:gd name="T12" fmla="*/ 18 w 101"/>
                <a:gd name="T13" fmla="*/ 16 h 78"/>
                <a:gd name="T14" fmla="*/ 21 w 101"/>
                <a:gd name="T15" fmla="*/ 20 h 78"/>
                <a:gd name="T16" fmla="*/ 22 w 101"/>
                <a:gd name="T17" fmla="*/ 24 h 78"/>
                <a:gd name="T18" fmla="*/ 21 w 101"/>
                <a:gd name="T19" fmla="*/ 22 h 78"/>
                <a:gd name="T20" fmla="*/ 17 w 101"/>
                <a:gd name="T21" fmla="*/ 20 h 78"/>
                <a:gd name="T22" fmla="*/ 14 w 101"/>
                <a:gd name="T23" fmla="*/ 16 h 78"/>
                <a:gd name="T24" fmla="*/ 10 w 101"/>
                <a:gd name="T25" fmla="*/ 12 h 78"/>
                <a:gd name="T26" fmla="*/ 6 w 101"/>
                <a:gd name="T27" fmla="*/ 8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0" name="Freeform 388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7 w 91"/>
                <a:gd name="T7" fmla="*/ 4 h 69"/>
                <a:gd name="T8" fmla="*/ 10 w 91"/>
                <a:gd name="T9" fmla="*/ 6 h 69"/>
                <a:gd name="T10" fmla="*/ 13 w 91"/>
                <a:gd name="T11" fmla="*/ 9 h 69"/>
                <a:gd name="T12" fmla="*/ 16 w 91"/>
                <a:gd name="T13" fmla="*/ 12 h 69"/>
                <a:gd name="T14" fmla="*/ 18 w 91"/>
                <a:gd name="T15" fmla="*/ 15 h 69"/>
                <a:gd name="T16" fmla="*/ 20 w 91"/>
                <a:gd name="T17" fmla="*/ 18 h 69"/>
                <a:gd name="T18" fmla="*/ 17 w 91"/>
                <a:gd name="T19" fmla="*/ 17 h 69"/>
                <a:gd name="T20" fmla="*/ 15 w 91"/>
                <a:gd name="T21" fmla="*/ 15 h 69"/>
                <a:gd name="T22" fmla="*/ 11 w 91"/>
                <a:gd name="T23" fmla="*/ 11 h 69"/>
                <a:gd name="T24" fmla="*/ 8 w 91"/>
                <a:gd name="T25" fmla="*/ 9 h 69"/>
                <a:gd name="T26" fmla="*/ 4 w 91"/>
                <a:gd name="T27" fmla="*/ 6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1" name="Freeform 389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7 w 75"/>
                <a:gd name="T7" fmla="*/ 4 h 58"/>
                <a:gd name="T8" fmla="*/ 11 w 75"/>
                <a:gd name="T9" fmla="*/ 4 h 58"/>
                <a:gd name="T10" fmla="*/ 15 w 75"/>
                <a:gd name="T11" fmla="*/ 5 h 58"/>
                <a:gd name="T12" fmla="*/ 17 w 75"/>
                <a:gd name="T13" fmla="*/ 9 h 58"/>
                <a:gd name="T14" fmla="*/ 21 w 75"/>
                <a:gd name="T15" fmla="*/ 11 h 58"/>
                <a:gd name="T16" fmla="*/ 21 w 75"/>
                <a:gd name="T17" fmla="*/ 14 h 58"/>
                <a:gd name="T18" fmla="*/ 19 w 75"/>
                <a:gd name="T19" fmla="*/ 12 h 58"/>
                <a:gd name="T20" fmla="*/ 17 w 75"/>
                <a:gd name="T21" fmla="*/ 11 h 58"/>
                <a:gd name="T22" fmla="*/ 12 w 75"/>
                <a:gd name="T23" fmla="*/ 9 h 58"/>
                <a:gd name="T24" fmla="*/ 9 w 75"/>
                <a:gd name="T25" fmla="*/ 7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2" name="Freeform 390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7 w 46"/>
                <a:gd name="T9" fmla="*/ 0 h 15"/>
                <a:gd name="T10" fmla="*/ 10 w 46"/>
                <a:gd name="T11" fmla="*/ 2 h 15"/>
                <a:gd name="T12" fmla="*/ 11 w 46"/>
                <a:gd name="T13" fmla="*/ 4 h 15"/>
                <a:gd name="T14" fmla="*/ 12 w 46"/>
                <a:gd name="T15" fmla="*/ 7 h 15"/>
                <a:gd name="T16" fmla="*/ 13 w 46"/>
                <a:gd name="T17" fmla="*/ 7 h 15"/>
                <a:gd name="T18" fmla="*/ 12 w 46"/>
                <a:gd name="T19" fmla="*/ 7 h 15"/>
                <a:gd name="T20" fmla="*/ 10 w 46"/>
                <a:gd name="T21" fmla="*/ 7 h 15"/>
                <a:gd name="T22" fmla="*/ 7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3" name="Freeform 391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6 w 84"/>
                <a:gd name="T7" fmla="*/ 4 h 76"/>
                <a:gd name="T8" fmla="*/ 9 w 84"/>
                <a:gd name="T9" fmla="*/ 5 h 76"/>
                <a:gd name="T10" fmla="*/ 11 w 84"/>
                <a:gd name="T11" fmla="*/ 9 h 76"/>
                <a:gd name="T12" fmla="*/ 14 w 84"/>
                <a:gd name="T13" fmla="*/ 12 h 76"/>
                <a:gd name="T14" fmla="*/ 16 w 84"/>
                <a:gd name="T15" fmla="*/ 16 h 76"/>
                <a:gd name="T16" fmla="*/ 18 w 84"/>
                <a:gd name="T17" fmla="*/ 19 h 76"/>
                <a:gd name="T18" fmla="*/ 16 w 84"/>
                <a:gd name="T19" fmla="*/ 18 h 76"/>
                <a:gd name="T20" fmla="*/ 14 w 84"/>
                <a:gd name="T21" fmla="*/ 16 h 76"/>
                <a:gd name="T22" fmla="*/ 11 w 84"/>
                <a:gd name="T23" fmla="*/ 12 h 76"/>
                <a:gd name="T24" fmla="*/ 8 w 84"/>
                <a:gd name="T25" fmla="*/ 10 h 76"/>
                <a:gd name="T26" fmla="*/ 5 w 84"/>
                <a:gd name="T27" fmla="*/ 7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4" name="Freeform 392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8 w 96"/>
                <a:gd name="T7" fmla="*/ 4 h 77"/>
                <a:gd name="T8" fmla="*/ 11 w 96"/>
                <a:gd name="T9" fmla="*/ 6 h 77"/>
                <a:gd name="T10" fmla="*/ 15 w 96"/>
                <a:gd name="T11" fmla="*/ 10 h 77"/>
                <a:gd name="T12" fmla="*/ 18 w 96"/>
                <a:gd name="T13" fmla="*/ 12 h 77"/>
                <a:gd name="T14" fmla="*/ 21 w 96"/>
                <a:gd name="T15" fmla="*/ 16 h 77"/>
                <a:gd name="T16" fmla="*/ 23 w 96"/>
                <a:gd name="T17" fmla="*/ 20 h 77"/>
                <a:gd name="T18" fmla="*/ 21 w 96"/>
                <a:gd name="T19" fmla="*/ 18 h 77"/>
                <a:gd name="T20" fmla="*/ 18 w 96"/>
                <a:gd name="T21" fmla="*/ 16 h 77"/>
                <a:gd name="T22" fmla="*/ 14 w 96"/>
                <a:gd name="T23" fmla="*/ 13 h 77"/>
                <a:gd name="T24" fmla="*/ 10 w 96"/>
                <a:gd name="T25" fmla="*/ 10 h 77"/>
                <a:gd name="T26" fmla="*/ 6 w 96"/>
                <a:gd name="T27" fmla="*/ 7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5" name="Freeform 393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5 w 93"/>
                <a:gd name="T7" fmla="*/ 4 h 57"/>
                <a:gd name="T8" fmla="*/ 8 w 93"/>
                <a:gd name="T9" fmla="*/ 4 h 57"/>
                <a:gd name="T10" fmla="*/ 11 w 93"/>
                <a:gd name="T11" fmla="*/ 7 h 57"/>
                <a:gd name="T12" fmla="*/ 14 w 93"/>
                <a:gd name="T13" fmla="*/ 10 h 57"/>
                <a:gd name="T14" fmla="*/ 16 w 93"/>
                <a:gd name="T15" fmla="*/ 13 h 57"/>
                <a:gd name="T16" fmla="*/ 18 w 93"/>
                <a:gd name="T17" fmla="*/ 17 h 57"/>
                <a:gd name="T18" fmla="*/ 16 w 93"/>
                <a:gd name="T19" fmla="*/ 15 h 57"/>
                <a:gd name="T20" fmla="*/ 14 w 93"/>
                <a:gd name="T21" fmla="*/ 13 h 57"/>
                <a:gd name="T22" fmla="*/ 10 w 93"/>
                <a:gd name="T23" fmla="*/ 11 h 57"/>
                <a:gd name="T24" fmla="*/ 7 w 93"/>
                <a:gd name="T25" fmla="*/ 9 h 57"/>
                <a:gd name="T26" fmla="*/ 4 w 93"/>
                <a:gd name="T27" fmla="*/ 5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6" name="Freeform 394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5 w 68"/>
                <a:gd name="T7" fmla="*/ 3 h 58"/>
                <a:gd name="T8" fmla="*/ 8 w 68"/>
                <a:gd name="T9" fmla="*/ 4 h 58"/>
                <a:gd name="T10" fmla="*/ 10 w 68"/>
                <a:gd name="T11" fmla="*/ 6 h 58"/>
                <a:gd name="T12" fmla="*/ 12 w 68"/>
                <a:gd name="T13" fmla="*/ 9 h 58"/>
                <a:gd name="T14" fmla="*/ 14 w 68"/>
                <a:gd name="T15" fmla="*/ 10 h 58"/>
                <a:gd name="T16" fmla="*/ 14 w 68"/>
                <a:gd name="T17" fmla="*/ 12 h 58"/>
                <a:gd name="T18" fmla="*/ 13 w 68"/>
                <a:gd name="T19" fmla="*/ 10 h 58"/>
                <a:gd name="T20" fmla="*/ 11 w 68"/>
                <a:gd name="T21" fmla="*/ 9 h 58"/>
                <a:gd name="T22" fmla="*/ 9 w 68"/>
                <a:gd name="T23" fmla="*/ 8 h 58"/>
                <a:gd name="T24" fmla="*/ 7 w 68"/>
                <a:gd name="T25" fmla="*/ 6 h 58"/>
                <a:gd name="T26" fmla="*/ 3 w 68"/>
                <a:gd name="T27" fmla="*/ 4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7" name="Freeform 395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7 w 51"/>
                <a:gd name="T9" fmla="*/ 3 h 23"/>
                <a:gd name="T10" fmla="*/ 9 w 51"/>
                <a:gd name="T11" fmla="*/ 5 h 23"/>
                <a:gd name="T12" fmla="*/ 11 w 51"/>
                <a:gd name="T13" fmla="*/ 5 h 23"/>
                <a:gd name="T14" fmla="*/ 12 w 51"/>
                <a:gd name="T15" fmla="*/ 6 h 23"/>
                <a:gd name="T16" fmla="*/ 13 w 51"/>
                <a:gd name="T17" fmla="*/ 9 h 23"/>
                <a:gd name="T18" fmla="*/ 11 w 51"/>
                <a:gd name="T19" fmla="*/ 6 h 23"/>
                <a:gd name="T20" fmla="*/ 10 w 51"/>
                <a:gd name="T21" fmla="*/ 5 h 23"/>
                <a:gd name="T22" fmla="*/ 7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" name="Freeform 396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10 w 40"/>
                <a:gd name="T1" fmla="*/ 10 h 46"/>
                <a:gd name="T2" fmla="*/ 9 w 40"/>
                <a:gd name="T3" fmla="*/ 10 h 46"/>
                <a:gd name="T4" fmla="*/ 8 w 40"/>
                <a:gd name="T5" fmla="*/ 9 h 46"/>
                <a:gd name="T6" fmla="*/ 6 w 40"/>
                <a:gd name="T7" fmla="*/ 7 h 46"/>
                <a:gd name="T8" fmla="*/ 4 w 40"/>
                <a:gd name="T9" fmla="*/ 6 h 46"/>
                <a:gd name="T10" fmla="*/ 4 w 40"/>
                <a:gd name="T11" fmla="*/ 4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6 w 40"/>
                <a:gd name="T25" fmla="*/ 3 h 46"/>
                <a:gd name="T26" fmla="*/ 7 w 40"/>
                <a:gd name="T27" fmla="*/ 6 h 46"/>
                <a:gd name="T28" fmla="*/ 8 w 40"/>
                <a:gd name="T29" fmla="*/ 8 h 46"/>
                <a:gd name="T30" fmla="*/ 9 w 40"/>
                <a:gd name="T31" fmla="*/ 9 h 46"/>
                <a:gd name="T32" fmla="*/ 10 w 40"/>
                <a:gd name="T33" fmla="*/ 1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9" name="Freeform 397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15 h 54"/>
                <a:gd name="T2" fmla="*/ 2 w 11"/>
                <a:gd name="T3" fmla="*/ 12 h 54"/>
                <a:gd name="T4" fmla="*/ 2 w 11"/>
                <a:gd name="T5" fmla="*/ 7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6 h 54"/>
                <a:gd name="T14" fmla="*/ 2 w 11"/>
                <a:gd name="T15" fmla="*/ 11 h 54"/>
                <a:gd name="T16" fmla="*/ 2 w 11"/>
                <a:gd name="T17" fmla="*/ 15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" name="Freeform 398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12 h 50"/>
                <a:gd name="T2" fmla="*/ 3 w 46"/>
                <a:gd name="T3" fmla="*/ 11 h 50"/>
                <a:gd name="T4" fmla="*/ 3 w 46"/>
                <a:gd name="T5" fmla="*/ 9 h 50"/>
                <a:gd name="T6" fmla="*/ 3 w 46"/>
                <a:gd name="T7" fmla="*/ 7 h 50"/>
                <a:gd name="T8" fmla="*/ 5 w 46"/>
                <a:gd name="T9" fmla="*/ 4 h 50"/>
                <a:gd name="T10" fmla="*/ 7 w 46"/>
                <a:gd name="T11" fmla="*/ 4 h 50"/>
                <a:gd name="T12" fmla="*/ 9 w 46"/>
                <a:gd name="T13" fmla="*/ 3 h 50"/>
                <a:gd name="T14" fmla="*/ 9 w 46"/>
                <a:gd name="T15" fmla="*/ 0 h 50"/>
                <a:gd name="T16" fmla="*/ 10 w 46"/>
                <a:gd name="T17" fmla="*/ 1 h 50"/>
                <a:gd name="T18" fmla="*/ 10 w 46"/>
                <a:gd name="T19" fmla="*/ 4 h 50"/>
                <a:gd name="T20" fmla="*/ 9 w 46"/>
                <a:gd name="T21" fmla="*/ 4 h 50"/>
                <a:gd name="T22" fmla="*/ 8 w 46"/>
                <a:gd name="T23" fmla="*/ 4 h 50"/>
                <a:gd name="T24" fmla="*/ 7 w 46"/>
                <a:gd name="T25" fmla="*/ 7 h 50"/>
                <a:gd name="T26" fmla="*/ 4 w 46"/>
                <a:gd name="T27" fmla="*/ 9 h 50"/>
                <a:gd name="T28" fmla="*/ 3 w 46"/>
                <a:gd name="T29" fmla="*/ 10 h 50"/>
                <a:gd name="T30" fmla="*/ 3 w 46"/>
                <a:gd name="T31" fmla="*/ 11 h 50"/>
                <a:gd name="T32" fmla="*/ 0 w 46"/>
                <a:gd name="T33" fmla="*/ 1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" name="Freeform 399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6 w 67"/>
                <a:gd name="T7" fmla="*/ 0 h 16"/>
                <a:gd name="T8" fmla="*/ 8 w 67"/>
                <a:gd name="T9" fmla="*/ 0 h 16"/>
                <a:gd name="T10" fmla="*/ 10 w 67"/>
                <a:gd name="T11" fmla="*/ 0 h 16"/>
                <a:gd name="T12" fmla="*/ 12 w 67"/>
                <a:gd name="T13" fmla="*/ 2 h 16"/>
                <a:gd name="T14" fmla="*/ 13 w 67"/>
                <a:gd name="T15" fmla="*/ 4 h 16"/>
                <a:gd name="T16" fmla="*/ 14 w 67"/>
                <a:gd name="T17" fmla="*/ 4 h 16"/>
                <a:gd name="T18" fmla="*/ 13 w 67"/>
                <a:gd name="T19" fmla="*/ 4 h 16"/>
                <a:gd name="T20" fmla="*/ 12 w 67"/>
                <a:gd name="T21" fmla="*/ 4 h 16"/>
                <a:gd name="T22" fmla="*/ 10 w 67"/>
                <a:gd name="T23" fmla="*/ 4 h 16"/>
                <a:gd name="T24" fmla="*/ 9 w 67"/>
                <a:gd name="T25" fmla="*/ 4 h 16"/>
                <a:gd name="T26" fmla="*/ 6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" name="Freeform 400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10 w 64"/>
                <a:gd name="T7" fmla="*/ 4 h 32"/>
                <a:gd name="T8" fmla="*/ 13 w 64"/>
                <a:gd name="T9" fmla="*/ 4 h 32"/>
                <a:gd name="T10" fmla="*/ 16 w 64"/>
                <a:gd name="T11" fmla="*/ 4 h 32"/>
                <a:gd name="T12" fmla="*/ 19 w 64"/>
                <a:gd name="T13" fmla="*/ 4 h 32"/>
                <a:gd name="T14" fmla="*/ 21 w 64"/>
                <a:gd name="T15" fmla="*/ 6 h 32"/>
                <a:gd name="T16" fmla="*/ 22 w 64"/>
                <a:gd name="T17" fmla="*/ 7 h 32"/>
                <a:gd name="T18" fmla="*/ 21 w 64"/>
                <a:gd name="T19" fmla="*/ 8 h 32"/>
                <a:gd name="T20" fmla="*/ 19 w 64"/>
                <a:gd name="T21" fmla="*/ 8 h 32"/>
                <a:gd name="T22" fmla="*/ 15 w 64"/>
                <a:gd name="T23" fmla="*/ 7 h 32"/>
                <a:gd name="T24" fmla="*/ 13 w 64"/>
                <a:gd name="T25" fmla="*/ 5 h 32"/>
                <a:gd name="T26" fmla="*/ 9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" name="Freeform 401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6 w 64"/>
                <a:gd name="T7" fmla="*/ 1 h 16"/>
                <a:gd name="T8" fmla="*/ 11 w 64"/>
                <a:gd name="T9" fmla="*/ 0 h 16"/>
                <a:gd name="T10" fmla="*/ 14 w 64"/>
                <a:gd name="T11" fmla="*/ 0 h 16"/>
                <a:gd name="T12" fmla="*/ 17 w 64"/>
                <a:gd name="T13" fmla="*/ 2 h 16"/>
                <a:gd name="T14" fmla="*/ 20 w 64"/>
                <a:gd name="T15" fmla="*/ 4 h 16"/>
                <a:gd name="T16" fmla="*/ 22 w 64"/>
                <a:gd name="T17" fmla="*/ 4 h 16"/>
                <a:gd name="T18" fmla="*/ 22 w 64"/>
                <a:gd name="T19" fmla="*/ 4 h 16"/>
                <a:gd name="T20" fmla="*/ 20 w 64"/>
                <a:gd name="T21" fmla="*/ 4 h 16"/>
                <a:gd name="T22" fmla="*/ 17 w 64"/>
                <a:gd name="T23" fmla="*/ 4 h 16"/>
                <a:gd name="T24" fmla="*/ 14 w 64"/>
                <a:gd name="T25" fmla="*/ 4 h 16"/>
                <a:gd name="T26" fmla="*/ 11 w 64"/>
                <a:gd name="T27" fmla="*/ 4 h 16"/>
                <a:gd name="T28" fmla="*/ 6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4" name="Freeform 402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5 w 68"/>
                <a:gd name="T7" fmla="*/ 3 h 12"/>
                <a:gd name="T8" fmla="*/ 8 w 68"/>
                <a:gd name="T9" fmla="*/ 2 h 12"/>
                <a:gd name="T10" fmla="*/ 10 w 68"/>
                <a:gd name="T11" fmla="*/ 0 h 12"/>
                <a:gd name="T12" fmla="*/ 12 w 68"/>
                <a:gd name="T13" fmla="*/ 0 h 12"/>
                <a:gd name="T14" fmla="*/ 14 w 68"/>
                <a:gd name="T15" fmla="*/ 3 h 12"/>
                <a:gd name="T16" fmla="*/ 14 w 68"/>
                <a:gd name="T17" fmla="*/ 6 h 12"/>
                <a:gd name="T18" fmla="*/ 14 w 68"/>
                <a:gd name="T19" fmla="*/ 6 h 12"/>
                <a:gd name="T20" fmla="*/ 14 w 68"/>
                <a:gd name="T21" fmla="*/ 6 h 12"/>
                <a:gd name="T22" fmla="*/ 12 w 68"/>
                <a:gd name="T23" fmla="*/ 6 h 12"/>
                <a:gd name="T24" fmla="*/ 10 w 68"/>
                <a:gd name="T25" fmla="*/ 6 h 12"/>
                <a:gd name="T26" fmla="*/ 8 w 68"/>
                <a:gd name="T27" fmla="*/ 6 h 12"/>
                <a:gd name="T28" fmla="*/ 4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5" name="Freeform 403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6 w 68"/>
                <a:gd name="T7" fmla="*/ 3 h 13"/>
                <a:gd name="T8" fmla="*/ 9 w 68"/>
                <a:gd name="T9" fmla="*/ 2 h 13"/>
                <a:gd name="T10" fmla="*/ 10 w 68"/>
                <a:gd name="T11" fmla="*/ 0 h 13"/>
                <a:gd name="T12" fmla="*/ 12 w 68"/>
                <a:gd name="T13" fmla="*/ 0 h 13"/>
                <a:gd name="T14" fmla="*/ 14 w 68"/>
                <a:gd name="T15" fmla="*/ 1 h 13"/>
                <a:gd name="T16" fmla="*/ 14 w 68"/>
                <a:gd name="T17" fmla="*/ 3 h 13"/>
                <a:gd name="T18" fmla="*/ 14 w 68"/>
                <a:gd name="T19" fmla="*/ 3 h 13"/>
                <a:gd name="T20" fmla="*/ 13 w 68"/>
                <a:gd name="T21" fmla="*/ 3 h 13"/>
                <a:gd name="T22" fmla="*/ 11 w 68"/>
                <a:gd name="T23" fmla="*/ 3 h 13"/>
                <a:gd name="T24" fmla="*/ 9 w 68"/>
                <a:gd name="T25" fmla="*/ 3 h 13"/>
                <a:gd name="T26" fmla="*/ 7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6" name="Freeform 404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6 w 77"/>
                <a:gd name="T5" fmla="*/ 2 h 17"/>
                <a:gd name="T6" fmla="*/ 10 w 77"/>
                <a:gd name="T7" fmla="*/ 2 h 17"/>
                <a:gd name="T8" fmla="*/ 14 w 77"/>
                <a:gd name="T9" fmla="*/ 2 h 17"/>
                <a:gd name="T10" fmla="*/ 18 w 77"/>
                <a:gd name="T11" fmla="*/ 0 h 17"/>
                <a:gd name="T12" fmla="*/ 20 w 77"/>
                <a:gd name="T13" fmla="*/ 0 h 17"/>
                <a:gd name="T14" fmla="*/ 22 w 77"/>
                <a:gd name="T15" fmla="*/ 2 h 17"/>
                <a:gd name="T16" fmla="*/ 23 w 77"/>
                <a:gd name="T17" fmla="*/ 2 h 17"/>
                <a:gd name="T18" fmla="*/ 22 w 77"/>
                <a:gd name="T19" fmla="*/ 2 h 17"/>
                <a:gd name="T20" fmla="*/ 20 w 77"/>
                <a:gd name="T21" fmla="*/ 2 h 17"/>
                <a:gd name="T22" fmla="*/ 18 w 77"/>
                <a:gd name="T23" fmla="*/ 2 h 17"/>
                <a:gd name="T24" fmla="*/ 13 w 77"/>
                <a:gd name="T25" fmla="*/ 2 h 17"/>
                <a:gd name="T26" fmla="*/ 10 w 77"/>
                <a:gd name="T27" fmla="*/ 2 h 17"/>
                <a:gd name="T28" fmla="*/ 5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7" name="Freeform 405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6 h 24"/>
                <a:gd name="T2" fmla="*/ 3 w 84"/>
                <a:gd name="T3" fmla="*/ 5 h 24"/>
                <a:gd name="T4" fmla="*/ 4 w 84"/>
                <a:gd name="T5" fmla="*/ 4 h 24"/>
                <a:gd name="T6" fmla="*/ 8 w 84"/>
                <a:gd name="T7" fmla="*/ 4 h 24"/>
                <a:gd name="T8" fmla="*/ 10 w 84"/>
                <a:gd name="T9" fmla="*/ 4 h 24"/>
                <a:gd name="T10" fmla="*/ 14 w 84"/>
                <a:gd name="T11" fmla="*/ 2 h 24"/>
                <a:gd name="T12" fmla="*/ 16 w 84"/>
                <a:gd name="T13" fmla="*/ 0 h 24"/>
                <a:gd name="T14" fmla="*/ 18 w 84"/>
                <a:gd name="T15" fmla="*/ 0 h 24"/>
                <a:gd name="T16" fmla="*/ 18 w 84"/>
                <a:gd name="T17" fmla="*/ 4 h 24"/>
                <a:gd name="T18" fmla="*/ 17 w 84"/>
                <a:gd name="T19" fmla="*/ 4 h 24"/>
                <a:gd name="T20" fmla="*/ 15 w 84"/>
                <a:gd name="T21" fmla="*/ 4 h 24"/>
                <a:gd name="T22" fmla="*/ 12 w 84"/>
                <a:gd name="T23" fmla="*/ 4 h 24"/>
                <a:gd name="T24" fmla="*/ 10 w 84"/>
                <a:gd name="T25" fmla="*/ 4 h 24"/>
                <a:gd name="T26" fmla="*/ 7 w 84"/>
                <a:gd name="T27" fmla="*/ 5 h 24"/>
                <a:gd name="T28" fmla="*/ 3 w 84"/>
                <a:gd name="T29" fmla="*/ 5 h 24"/>
                <a:gd name="T30" fmla="*/ 3 w 84"/>
                <a:gd name="T31" fmla="*/ 6 h 24"/>
                <a:gd name="T32" fmla="*/ 0 w 8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8" name="Freeform 406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12 h 33"/>
                <a:gd name="T2" fmla="*/ 4 w 92"/>
                <a:gd name="T3" fmla="*/ 9 h 33"/>
                <a:gd name="T4" fmla="*/ 5 w 92"/>
                <a:gd name="T5" fmla="*/ 6 h 33"/>
                <a:gd name="T6" fmla="*/ 9 w 92"/>
                <a:gd name="T7" fmla="*/ 5 h 33"/>
                <a:gd name="T8" fmla="*/ 13 w 92"/>
                <a:gd name="T9" fmla="*/ 5 h 33"/>
                <a:gd name="T10" fmla="*/ 17 w 92"/>
                <a:gd name="T11" fmla="*/ 1 h 33"/>
                <a:gd name="T12" fmla="*/ 20 w 92"/>
                <a:gd name="T13" fmla="*/ 0 h 33"/>
                <a:gd name="T14" fmla="*/ 22 w 92"/>
                <a:gd name="T15" fmla="*/ 2 h 33"/>
                <a:gd name="T16" fmla="*/ 23 w 92"/>
                <a:gd name="T17" fmla="*/ 5 h 33"/>
                <a:gd name="T18" fmla="*/ 23 w 92"/>
                <a:gd name="T19" fmla="*/ 5 h 33"/>
                <a:gd name="T20" fmla="*/ 20 w 92"/>
                <a:gd name="T21" fmla="*/ 6 h 33"/>
                <a:gd name="T22" fmla="*/ 18 w 92"/>
                <a:gd name="T23" fmla="*/ 8 h 33"/>
                <a:gd name="T24" fmla="*/ 14 w 92"/>
                <a:gd name="T25" fmla="*/ 9 h 33"/>
                <a:gd name="T26" fmla="*/ 10 w 92"/>
                <a:gd name="T27" fmla="*/ 11 h 33"/>
                <a:gd name="T28" fmla="*/ 6 w 92"/>
                <a:gd name="T29" fmla="*/ 11 h 33"/>
                <a:gd name="T30" fmla="*/ 4 w 92"/>
                <a:gd name="T31" fmla="*/ 12 h 33"/>
                <a:gd name="T32" fmla="*/ 0 w 92"/>
                <a:gd name="T33" fmla="*/ 1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9" name="Freeform 407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9 h 55"/>
                <a:gd name="T2" fmla="*/ 3 w 85"/>
                <a:gd name="T3" fmla="*/ 8 h 55"/>
                <a:gd name="T4" fmla="*/ 3 w 85"/>
                <a:gd name="T5" fmla="*/ 7 h 55"/>
                <a:gd name="T6" fmla="*/ 7 w 85"/>
                <a:gd name="T7" fmla="*/ 5 h 55"/>
                <a:gd name="T8" fmla="*/ 10 w 85"/>
                <a:gd name="T9" fmla="*/ 3 h 55"/>
                <a:gd name="T10" fmla="*/ 13 w 85"/>
                <a:gd name="T11" fmla="*/ 3 h 55"/>
                <a:gd name="T12" fmla="*/ 16 w 85"/>
                <a:gd name="T13" fmla="*/ 3 h 55"/>
                <a:gd name="T14" fmla="*/ 17 w 85"/>
                <a:gd name="T15" fmla="*/ 0 h 55"/>
                <a:gd name="T16" fmla="*/ 18 w 85"/>
                <a:gd name="T17" fmla="*/ 3 h 55"/>
                <a:gd name="T18" fmla="*/ 18 w 85"/>
                <a:gd name="T19" fmla="*/ 3 h 55"/>
                <a:gd name="T20" fmla="*/ 17 w 85"/>
                <a:gd name="T21" fmla="*/ 3 h 55"/>
                <a:gd name="T22" fmla="*/ 15 w 85"/>
                <a:gd name="T23" fmla="*/ 4 h 55"/>
                <a:gd name="T24" fmla="*/ 12 w 85"/>
                <a:gd name="T25" fmla="*/ 6 h 55"/>
                <a:gd name="T26" fmla="*/ 9 w 85"/>
                <a:gd name="T27" fmla="*/ 7 h 55"/>
                <a:gd name="T28" fmla="*/ 6 w 85"/>
                <a:gd name="T29" fmla="*/ 8 h 55"/>
                <a:gd name="T30" fmla="*/ 3 w 85"/>
                <a:gd name="T31" fmla="*/ 9 h 55"/>
                <a:gd name="T32" fmla="*/ 0 w 85"/>
                <a:gd name="T33" fmla="*/ 9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0" name="Freeform 408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15 h 69"/>
                <a:gd name="T2" fmla="*/ 4 w 72"/>
                <a:gd name="T3" fmla="*/ 13 h 69"/>
                <a:gd name="T4" fmla="*/ 4 w 72"/>
                <a:gd name="T5" fmla="*/ 10 h 69"/>
                <a:gd name="T6" fmla="*/ 6 w 72"/>
                <a:gd name="T7" fmla="*/ 8 h 69"/>
                <a:gd name="T8" fmla="*/ 9 w 72"/>
                <a:gd name="T9" fmla="*/ 5 h 69"/>
                <a:gd name="T10" fmla="*/ 11 w 72"/>
                <a:gd name="T11" fmla="*/ 3 h 69"/>
                <a:gd name="T12" fmla="*/ 14 w 72"/>
                <a:gd name="T13" fmla="*/ 3 h 69"/>
                <a:gd name="T14" fmla="*/ 16 w 72"/>
                <a:gd name="T15" fmla="*/ 0 h 69"/>
                <a:gd name="T16" fmla="*/ 17 w 72"/>
                <a:gd name="T17" fmla="*/ 1 h 69"/>
                <a:gd name="T18" fmla="*/ 17 w 72"/>
                <a:gd name="T19" fmla="*/ 3 h 69"/>
                <a:gd name="T20" fmla="*/ 16 w 72"/>
                <a:gd name="T21" fmla="*/ 3 h 69"/>
                <a:gd name="T22" fmla="*/ 13 w 72"/>
                <a:gd name="T23" fmla="*/ 7 h 69"/>
                <a:gd name="T24" fmla="*/ 11 w 72"/>
                <a:gd name="T25" fmla="*/ 9 h 69"/>
                <a:gd name="T26" fmla="*/ 8 w 72"/>
                <a:gd name="T27" fmla="*/ 11 h 69"/>
                <a:gd name="T28" fmla="*/ 4 w 72"/>
                <a:gd name="T29" fmla="*/ 13 h 69"/>
                <a:gd name="T30" fmla="*/ 4 w 72"/>
                <a:gd name="T31" fmla="*/ 14 h 69"/>
                <a:gd name="T32" fmla="*/ 0 w 72"/>
                <a:gd name="T33" fmla="*/ 1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1" name="Freeform 409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12 w 67"/>
                <a:gd name="T1" fmla="*/ 4 h 62"/>
                <a:gd name="T2" fmla="*/ 12 w 67"/>
                <a:gd name="T3" fmla="*/ 4 h 62"/>
                <a:gd name="T4" fmla="*/ 10 w 67"/>
                <a:gd name="T5" fmla="*/ 4 h 62"/>
                <a:gd name="T6" fmla="*/ 9 w 67"/>
                <a:gd name="T7" fmla="*/ 5 h 62"/>
                <a:gd name="T8" fmla="*/ 7 w 67"/>
                <a:gd name="T9" fmla="*/ 8 h 62"/>
                <a:gd name="T10" fmla="*/ 5 w 67"/>
                <a:gd name="T11" fmla="*/ 10 h 62"/>
                <a:gd name="T12" fmla="*/ 3 w 67"/>
                <a:gd name="T13" fmla="*/ 12 h 62"/>
                <a:gd name="T14" fmla="*/ 3 w 67"/>
                <a:gd name="T15" fmla="*/ 15 h 62"/>
                <a:gd name="T16" fmla="*/ 0 w 67"/>
                <a:gd name="T17" fmla="*/ 17 h 62"/>
                <a:gd name="T18" fmla="*/ 3 w 67"/>
                <a:gd name="T19" fmla="*/ 14 h 62"/>
                <a:gd name="T20" fmla="*/ 3 w 67"/>
                <a:gd name="T21" fmla="*/ 11 h 62"/>
                <a:gd name="T22" fmla="*/ 3 w 67"/>
                <a:gd name="T23" fmla="*/ 8 h 62"/>
                <a:gd name="T24" fmla="*/ 6 w 67"/>
                <a:gd name="T25" fmla="*/ 4 h 62"/>
                <a:gd name="T26" fmla="*/ 8 w 67"/>
                <a:gd name="T27" fmla="*/ 4 h 62"/>
                <a:gd name="T28" fmla="*/ 9 w 67"/>
                <a:gd name="T29" fmla="*/ 1 h 62"/>
                <a:gd name="T30" fmla="*/ 10 w 67"/>
                <a:gd name="T31" fmla="*/ 0 h 62"/>
                <a:gd name="T32" fmla="*/ 12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2" name="Freeform 410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72 h 311"/>
                <a:gd name="T2" fmla="*/ 4 w 79"/>
                <a:gd name="T3" fmla="*/ 72 h 311"/>
                <a:gd name="T4" fmla="*/ 2 w 79"/>
                <a:gd name="T5" fmla="*/ 70 h 311"/>
                <a:gd name="T6" fmla="*/ 1 w 79"/>
                <a:gd name="T7" fmla="*/ 70 h 311"/>
                <a:gd name="T8" fmla="*/ 0 w 79"/>
                <a:gd name="T9" fmla="*/ 70 h 311"/>
                <a:gd name="T10" fmla="*/ 9 w 79"/>
                <a:gd name="T11" fmla="*/ 61 h 311"/>
                <a:gd name="T12" fmla="*/ 13 w 79"/>
                <a:gd name="T13" fmla="*/ 52 h 311"/>
                <a:gd name="T14" fmla="*/ 17 w 79"/>
                <a:gd name="T15" fmla="*/ 42 h 311"/>
                <a:gd name="T16" fmla="*/ 17 w 79"/>
                <a:gd name="T17" fmla="*/ 32 h 311"/>
                <a:gd name="T18" fmla="*/ 17 w 79"/>
                <a:gd name="T19" fmla="*/ 23 h 311"/>
                <a:gd name="T20" fmla="*/ 15 w 79"/>
                <a:gd name="T21" fmla="*/ 14 h 311"/>
                <a:gd name="T22" fmla="*/ 13 w 79"/>
                <a:gd name="T23" fmla="*/ 7 h 311"/>
                <a:gd name="T24" fmla="*/ 12 w 79"/>
                <a:gd name="T25" fmla="*/ 0 h 311"/>
                <a:gd name="T26" fmla="*/ 17 w 79"/>
                <a:gd name="T27" fmla="*/ 4 h 311"/>
                <a:gd name="T28" fmla="*/ 19 w 79"/>
                <a:gd name="T29" fmla="*/ 12 h 311"/>
                <a:gd name="T30" fmla="*/ 21 w 79"/>
                <a:gd name="T31" fmla="*/ 22 h 311"/>
                <a:gd name="T32" fmla="*/ 21 w 79"/>
                <a:gd name="T33" fmla="*/ 34 h 311"/>
                <a:gd name="T34" fmla="*/ 19 w 79"/>
                <a:gd name="T35" fmla="*/ 45 h 311"/>
                <a:gd name="T36" fmla="*/ 15 w 79"/>
                <a:gd name="T37" fmla="*/ 56 h 311"/>
                <a:gd name="T38" fmla="*/ 11 w 79"/>
                <a:gd name="T39" fmla="*/ 65 h 311"/>
                <a:gd name="T40" fmla="*/ 4 w 79"/>
                <a:gd name="T41" fmla="*/ 72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3" name="Freeform 411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12 w 67"/>
                <a:gd name="T1" fmla="*/ 8 h 41"/>
                <a:gd name="T2" fmla="*/ 10 w 67"/>
                <a:gd name="T3" fmla="*/ 6 h 41"/>
                <a:gd name="T4" fmla="*/ 9 w 67"/>
                <a:gd name="T5" fmla="*/ 4 h 41"/>
                <a:gd name="T6" fmla="*/ 8 w 67"/>
                <a:gd name="T7" fmla="*/ 3 h 41"/>
                <a:gd name="T8" fmla="*/ 6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4 w 67"/>
                <a:gd name="T25" fmla="*/ 3 h 41"/>
                <a:gd name="T26" fmla="*/ 7 w 67"/>
                <a:gd name="T27" fmla="*/ 4 h 41"/>
                <a:gd name="T28" fmla="*/ 8 w 67"/>
                <a:gd name="T29" fmla="*/ 5 h 41"/>
                <a:gd name="T30" fmla="*/ 10 w 67"/>
                <a:gd name="T31" fmla="*/ 6 h 41"/>
                <a:gd name="T32" fmla="*/ 12 w 67"/>
                <a:gd name="T33" fmla="*/ 8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4" name="Freeform 412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5 w 74"/>
                <a:gd name="T7" fmla="*/ 4 h 46"/>
                <a:gd name="T8" fmla="*/ 8 w 74"/>
                <a:gd name="T9" fmla="*/ 4 h 46"/>
                <a:gd name="T10" fmla="*/ 11 w 74"/>
                <a:gd name="T11" fmla="*/ 4 h 46"/>
                <a:gd name="T12" fmla="*/ 13 w 74"/>
                <a:gd name="T13" fmla="*/ 8 h 46"/>
                <a:gd name="T14" fmla="*/ 16 w 74"/>
                <a:gd name="T15" fmla="*/ 11 h 46"/>
                <a:gd name="T16" fmla="*/ 18 w 74"/>
                <a:gd name="T17" fmla="*/ 13 h 46"/>
                <a:gd name="T18" fmla="*/ 16 w 74"/>
                <a:gd name="T19" fmla="*/ 12 h 46"/>
                <a:gd name="T20" fmla="*/ 13 w 74"/>
                <a:gd name="T21" fmla="*/ 10 h 46"/>
                <a:gd name="T22" fmla="*/ 10 w 74"/>
                <a:gd name="T23" fmla="*/ 8 h 46"/>
                <a:gd name="T24" fmla="*/ 7 w 74"/>
                <a:gd name="T25" fmla="*/ 6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5" name="Freeform 413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7 w 96"/>
                <a:gd name="T7" fmla="*/ 3 h 64"/>
                <a:gd name="T8" fmla="*/ 11 w 96"/>
                <a:gd name="T9" fmla="*/ 3 h 64"/>
                <a:gd name="T10" fmla="*/ 14 w 96"/>
                <a:gd name="T11" fmla="*/ 4 h 64"/>
                <a:gd name="T12" fmla="*/ 18 w 96"/>
                <a:gd name="T13" fmla="*/ 6 h 64"/>
                <a:gd name="T14" fmla="*/ 21 w 96"/>
                <a:gd name="T15" fmla="*/ 8 h 64"/>
                <a:gd name="T16" fmla="*/ 23 w 96"/>
                <a:gd name="T17" fmla="*/ 10 h 64"/>
                <a:gd name="T18" fmla="*/ 21 w 96"/>
                <a:gd name="T19" fmla="*/ 9 h 64"/>
                <a:gd name="T20" fmla="*/ 18 w 96"/>
                <a:gd name="T21" fmla="*/ 8 h 64"/>
                <a:gd name="T22" fmla="*/ 14 w 96"/>
                <a:gd name="T23" fmla="*/ 7 h 64"/>
                <a:gd name="T24" fmla="*/ 10 w 96"/>
                <a:gd name="T25" fmla="*/ 5 h 64"/>
                <a:gd name="T26" fmla="*/ 6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6" name="Freeform 414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8 w 105"/>
                <a:gd name="T7" fmla="*/ 4 h 68"/>
                <a:gd name="T8" fmla="*/ 12 w 105"/>
                <a:gd name="T9" fmla="*/ 5 h 68"/>
                <a:gd name="T10" fmla="*/ 16 w 105"/>
                <a:gd name="T11" fmla="*/ 8 h 68"/>
                <a:gd name="T12" fmla="*/ 20 w 105"/>
                <a:gd name="T13" fmla="*/ 11 h 68"/>
                <a:gd name="T14" fmla="*/ 23 w 105"/>
                <a:gd name="T15" fmla="*/ 14 h 68"/>
                <a:gd name="T16" fmla="*/ 25 w 105"/>
                <a:gd name="T17" fmla="*/ 17 h 68"/>
                <a:gd name="T18" fmla="*/ 23 w 105"/>
                <a:gd name="T19" fmla="*/ 16 h 68"/>
                <a:gd name="T20" fmla="*/ 19 w 105"/>
                <a:gd name="T21" fmla="*/ 14 h 68"/>
                <a:gd name="T22" fmla="*/ 16 w 105"/>
                <a:gd name="T23" fmla="*/ 11 h 68"/>
                <a:gd name="T24" fmla="*/ 11 w 105"/>
                <a:gd name="T25" fmla="*/ 9 h 68"/>
                <a:gd name="T26" fmla="*/ 7 w 105"/>
                <a:gd name="T27" fmla="*/ 6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7" name="Freeform 415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9 w 85"/>
                <a:gd name="T7" fmla="*/ 5 h 72"/>
                <a:gd name="T8" fmla="*/ 12 w 85"/>
                <a:gd name="T9" fmla="*/ 9 h 72"/>
                <a:gd name="T10" fmla="*/ 17 w 85"/>
                <a:gd name="T11" fmla="*/ 13 h 72"/>
                <a:gd name="T12" fmla="*/ 21 w 85"/>
                <a:gd name="T13" fmla="*/ 17 h 72"/>
                <a:gd name="T14" fmla="*/ 24 w 85"/>
                <a:gd name="T15" fmla="*/ 21 h 72"/>
                <a:gd name="T16" fmla="*/ 25 w 85"/>
                <a:gd name="T17" fmla="*/ 23 h 72"/>
                <a:gd name="T18" fmla="*/ 22 w 85"/>
                <a:gd name="T19" fmla="*/ 22 h 72"/>
                <a:gd name="T20" fmla="*/ 19 w 85"/>
                <a:gd name="T21" fmla="*/ 19 h 72"/>
                <a:gd name="T22" fmla="*/ 15 w 85"/>
                <a:gd name="T23" fmla="*/ 15 h 72"/>
                <a:gd name="T24" fmla="*/ 11 w 85"/>
                <a:gd name="T25" fmla="*/ 12 h 72"/>
                <a:gd name="T26" fmla="*/ 6 w 85"/>
                <a:gd name="T27" fmla="*/ 8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8" name="Freeform 416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7 w 70"/>
                <a:gd name="T7" fmla="*/ 4 h 62"/>
                <a:gd name="T8" fmla="*/ 10 w 70"/>
                <a:gd name="T9" fmla="*/ 4 h 62"/>
                <a:gd name="T10" fmla="*/ 12 w 70"/>
                <a:gd name="T11" fmla="*/ 7 h 62"/>
                <a:gd name="T12" fmla="*/ 15 w 70"/>
                <a:gd name="T13" fmla="*/ 11 h 62"/>
                <a:gd name="T14" fmla="*/ 17 w 70"/>
                <a:gd name="T15" fmla="*/ 13 h 62"/>
                <a:gd name="T16" fmla="*/ 19 w 70"/>
                <a:gd name="T17" fmla="*/ 17 h 62"/>
                <a:gd name="T18" fmla="*/ 17 w 70"/>
                <a:gd name="T19" fmla="*/ 15 h 62"/>
                <a:gd name="T20" fmla="*/ 14 w 70"/>
                <a:gd name="T21" fmla="*/ 12 h 62"/>
                <a:gd name="T22" fmla="*/ 11 w 70"/>
                <a:gd name="T23" fmla="*/ 11 h 62"/>
                <a:gd name="T24" fmla="*/ 8 w 70"/>
                <a:gd name="T25" fmla="*/ 8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9" name="Freeform 417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5 w 49"/>
                <a:gd name="T7" fmla="*/ 3 h 53"/>
                <a:gd name="T8" fmla="*/ 9 w 49"/>
                <a:gd name="T9" fmla="*/ 3 h 53"/>
                <a:gd name="T10" fmla="*/ 11 w 49"/>
                <a:gd name="T11" fmla="*/ 5 h 53"/>
                <a:gd name="T12" fmla="*/ 13 w 49"/>
                <a:gd name="T13" fmla="*/ 6 h 53"/>
                <a:gd name="T14" fmla="*/ 14 w 49"/>
                <a:gd name="T15" fmla="*/ 8 h 53"/>
                <a:gd name="T16" fmla="*/ 15 w 49"/>
                <a:gd name="T17" fmla="*/ 8 h 53"/>
                <a:gd name="T18" fmla="*/ 13 w 49"/>
                <a:gd name="T19" fmla="*/ 8 h 53"/>
                <a:gd name="T20" fmla="*/ 11 w 49"/>
                <a:gd name="T21" fmla="*/ 7 h 53"/>
                <a:gd name="T22" fmla="*/ 9 w 49"/>
                <a:gd name="T23" fmla="*/ 5 h 53"/>
                <a:gd name="T24" fmla="*/ 6 w 49"/>
                <a:gd name="T25" fmla="*/ 4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0" name="Freeform 418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4 w 35"/>
                <a:gd name="T9" fmla="*/ 3 h 36"/>
                <a:gd name="T10" fmla="*/ 5 w 35"/>
                <a:gd name="T11" fmla="*/ 3 h 36"/>
                <a:gd name="T12" fmla="*/ 6 w 35"/>
                <a:gd name="T13" fmla="*/ 5 h 36"/>
                <a:gd name="T14" fmla="*/ 7 w 35"/>
                <a:gd name="T15" fmla="*/ 6 h 36"/>
                <a:gd name="T16" fmla="*/ 6 w 35"/>
                <a:gd name="T17" fmla="*/ 7 h 36"/>
                <a:gd name="T18" fmla="*/ 6 w 35"/>
                <a:gd name="T19" fmla="*/ 6 h 36"/>
                <a:gd name="T20" fmla="*/ 5 w 35"/>
                <a:gd name="T21" fmla="*/ 4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1" name="Freeform 419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8 w 43"/>
                <a:gd name="T1" fmla="*/ 10 h 40"/>
                <a:gd name="T2" fmla="*/ 8 w 43"/>
                <a:gd name="T3" fmla="*/ 9 h 40"/>
                <a:gd name="T4" fmla="*/ 6 w 43"/>
                <a:gd name="T5" fmla="*/ 9 h 40"/>
                <a:gd name="T6" fmla="*/ 4 w 43"/>
                <a:gd name="T7" fmla="*/ 7 h 40"/>
                <a:gd name="T8" fmla="*/ 3 w 43"/>
                <a:gd name="T9" fmla="*/ 6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4 w 43"/>
                <a:gd name="T25" fmla="*/ 4 h 40"/>
                <a:gd name="T26" fmla="*/ 6 w 43"/>
                <a:gd name="T27" fmla="*/ 5 h 40"/>
                <a:gd name="T28" fmla="*/ 7 w 43"/>
                <a:gd name="T29" fmla="*/ 8 h 40"/>
                <a:gd name="T30" fmla="*/ 8 w 43"/>
                <a:gd name="T31" fmla="*/ 9 h 40"/>
                <a:gd name="T32" fmla="*/ 8 w 43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2" name="Freeform 420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10 h 46"/>
                <a:gd name="T2" fmla="*/ 3 w 22"/>
                <a:gd name="T3" fmla="*/ 8 h 46"/>
                <a:gd name="T4" fmla="*/ 3 w 22"/>
                <a:gd name="T5" fmla="*/ 5 h 46"/>
                <a:gd name="T6" fmla="*/ 4 w 22"/>
                <a:gd name="T7" fmla="*/ 3 h 46"/>
                <a:gd name="T8" fmla="*/ 4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8 h 46"/>
                <a:gd name="T16" fmla="*/ 0 w 22"/>
                <a:gd name="T17" fmla="*/ 1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3" name="Freeform 421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3 w 12"/>
                <a:gd name="T1" fmla="*/ 14 h 53"/>
                <a:gd name="T2" fmla="*/ 3 w 12"/>
                <a:gd name="T3" fmla="*/ 12 h 53"/>
                <a:gd name="T4" fmla="*/ 3 w 12"/>
                <a:gd name="T5" fmla="*/ 7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6 h 53"/>
                <a:gd name="T14" fmla="*/ 3 w 12"/>
                <a:gd name="T15" fmla="*/ 11 h 53"/>
                <a:gd name="T16" fmla="*/ 3 w 12"/>
                <a:gd name="T17" fmla="*/ 14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4" name="Freeform 422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13 h 47"/>
                <a:gd name="T2" fmla="*/ 3 w 41"/>
                <a:gd name="T3" fmla="*/ 12 h 47"/>
                <a:gd name="T4" fmla="*/ 5 w 41"/>
                <a:gd name="T5" fmla="*/ 10 h 47"/>
                <a:gd name="T6" fmla="*/ 5 w 41"/>
                <a:gd name="T7" fmla="*/ 7 h 47"/>
                <a:gd name="T8" fmla="*/ 6 w 41"/>
                <a:gd name="T9" fmla="*/ 4 h 47"/>
                <a:gd name="T10" fmla="*/ 9 w 41"/>
                <a:gd name="T11" fmla="*/ 4 h 47"/>
                <a:gd name="T12" fmla="*/ 11 w 41"/>
                <a:gd name="T13" fmla="*/ 3 h 47"/>
                <a:gd name="T14" fmla="*/ 13 w 41"/>
                <a:gd name="T15" fmla="*/ 0 h 47"/>
                <a:gd name="T16" fmla="*/ 13 w 41"/>
                <a:gd name="T17" fmla="*/ 1 h 47"/>
                <a:gd name="T18" fmla="*/ 13 w 41"/>
                <a:gd name="T19" fmla="*/ 4 h 47"/>
                <a:gd name="T20" fmla="*/ 13 w 41"/>
                <a:gd name="T21" fmla="*/ 4 h 47"/>
                <a:gd name="T22" fmla="*/ 11 w 41"/>
                <a:gd name="T23" fmla="*/ 4 h 47"/>
                <a:gd name="T24" fmla="*/ 9 w 41"/>
                <a:gd name="T25" fmla="*/ 7 h 47"/>
                <a:gd name="T26" fmla="*/ 5 w 41"/>
                <a:gd name="T27" fmla="*/ 10 h 47"/>
                <a:gd name="T28" fmla="*/ 5 w 41"/>
                <a:gd name="T29" fmla="*/ 11 h 47"/>
                <a:gd name="T30" fmla="*/ 3 w 41"/>
                <a:gd name="T31" fmla="*/ 12 h 47"/>
                <a:gd name="T32" fmla="*/ 0 w 41"/>
                <a:gd name="T33" fmla="*/ 13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5" name="Freeform 423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6 w 68"/>
                <a:gd name="T7" fmla="*/ 0 h 15"/>
                <a:gd name="T8" fmla="*/ 9 w 68"/>
                <a:gd name="T9" fmla="*/ 0 h 15"/>
                <a:gd name="T10" fmla="*/ 10 w 68"/>
                <a:gd name="T11" fmla="*/ 1 h 15"/>
                <a:gd name="T12" fmla="*/ 12 w 68"/>
                <a:gd name="T13" fmla="*/ 2 h 15"/>
                <a:gd name="T14" fmla="*/ 14 w 68"/>
                <a:gd name="T15" fmla="*/ 2 h 15"/>
                <a:gd name="T16" fmla="*/ 14 w 68"/>
                <a:gd name="T17" fmla="*/ 2 h 15"/>
                <a:gd name="T18" fmla="*/ 14 w 68"/>
                <a:gd name="T19" fmla="*/ 2 h 15"/>
                <a:gd name="T20" fmla="*/ 13 w 68"/>
                <a:gd name="T21" fmla="*/ 2 h 15"/>
                <a:gd name="T22" fmla="*/ 10 w 68"/>
                <a:gd name="T23" fmla="*/ 2 h 15"/>
                <a:gd name="T24" fmla="*/ 9 w 68"/>
                <a:gd name="T25" fmla="*/ 2 h 15"/>
                <a:gd name="T26" fmla="*/ 7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6" name="Freeform 424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5 w 65"/>
                <a:gd name="T7" fmla="*/ 3 h 25"/>
                <a:gd name="T8" fmla="*/ 8 w 65"/>
                <a:gd name="T9" fmla="*/ 3 h 25"/>
                <a:gd name="T10" fmla="*/ 9 w 65"/>
                <a:gd name="T11" fmla="*/ 3 h 25"/>
                <a:gd name="T12" fmla="*/ 10 w 65"/>
                <a:gd name="T13" fmla="*/ 3 h 25"/>
                <a:gd name="T14" fmla="*/ 12 w 65"/>
                <a:gd name="T15" fmla="*/ 3 h 25"/>
                <a:gd name="T16" fmla="*/ 12 w 65"/>
                <a:gd name="T17" fmla="*/ 3 h 25"/>
                <a:gd name="T18" fmla="*/ 12 w 65"/>
                <a:gd name="T19" fmla="*/ 4 h 25"/>
                <a:gd name="T20" fmla="*/ 11 w 65"/>
                <a:gd name="T21" fmla="*/ 4 h 25"/>
                <a:gd name="T22" fmla="*/ 9 w 65"/>
                <a:gd name="T23" fmla="*/ 3 h 25"/>
                <a:gd name="T24" fmla="*/ 7 w 65"/>
                <a:gd name="T25" fmla="*/ 3 h 25"/>
                <a:gd name="T26" fmla="*/ 5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7" name="Freeform 425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9 w 63"/>
                <a:gd name="T9" fmla="*/ 0 h 15"/>
                <a:gd name="T10" fmla="*/ 11 w 63"/>
                <a:gd name="T11" fmla="*/ 1 h 15"/>
                <a:gd name="T12" fmla="*/ 14 w 63"/>
                <a:gd name="T13" fmla="*/ 2 h 15"/>
                <a:gd name="T14" fmla="*/ 16 w 63"/>
                <a:gd name="T15" fmla="*/ 2 h 15"/>
                <a:gd name="T16" fmla="*/ 18 w 63"/>
                <a:gd name="T17" fmla="*/ 2 h 15"/>
                <a:gd name="T18" fmla="*/ 18 w 63"/>
                <a:gd name="T19" fmla="*/ 2 h 15"/>
                <a:gd name="T20" fmla="*/ 16 w 63"/>
                <a:gd name="T21" fmla="*/ 2 h 15"/>
                <a:gd name="T22" fmla="*/ 14 w 63"/>
                <a:gd name="T23" fmla="*/ 2 h 15"/>
                <a:gd name="T24" fmla="*/ 11 w 63"/>
                <a:gd name="T25" fmla="*/ 2 h 15"/>
                <a:gd name="T26" fmla="*/ 9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8" name="Freeform 426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7 w 75"/>
                <a:gd name="T7" fmla="*/ 3 h 20"/>
                <a:gd name="T8" fmla="*/ 9 w 75"/>
                <a:gd name="T9" fmla="*/ 3 h 20"/>
                <a:gd name="T10" fmla="*/ 11 w 75"/>
                <a:gd name="T11" fmla="*/ 1 h 20"/>
                <a:gd name="T12" fmla="*/ 13 w 75"/>
                <a:gd name="T13" fmla="*/ 0 h 20"/>
                <a:gd name="T14" fmla="*/ 15 w 75"/>
                <a:gd name="T15" fmla="*/ 1 h 20"/>
                <a:gd name="T16" fmla="*/ 15 w 75"/>
                <a:gd name="T17" fmla="*/ 3 h 20"/>
                <a:gd name="T18" fmla="*/ 15 w 75"/>
                <a:gd name="T19" fmla="*/ 3 h 20"/>
                <a:gd name="T20" fmla="*/ 14 w 75"/>
                <a:gd name="T21" fmla="*/ 3 h 20"/>
                <a:gd name="T22" fmla="*/ 11 w 75"/>
                <a:gd name="T23" fmla="*/ 3 h 20"/>
                <a:gd name="T24" fmla="*/ 9 w 75"/>
                <a:gd name="T25" fmla="*/ 3 h 20"/>
                <a:gd name="T26" fmla="*/ 7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" name="Freeform 427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6 h 24"/>
                <a:gd name="T2" fmla="*/ 4 w 82"/>
                <a:gd name="T3" fmla="*/ 5 h 24"/>
                <a:gd name="T4" fmla="*/ 5 w 82"/>
                <a:gd name="T5" fmla="*/ 4 h 24"/>
                <a:gd name="T6" fmla="*/ 9 w 82"/>
                <a:gd name="T7" fmla="*/ 4 h 24"/>
                <a:gd name="T8" fmla="*/ 11 w 82"/>
                <a:gd name="T9" fmla="*/ 4 h 24"/>
                <a:gd name="T10" fmla="*/ 15 w 82"/>
                <a:gd name="T11" fmla="*/ 2 h 24"/>
                <a:gd name="T12" fmla="*/ 17 w 82"/>
                <a:gd name="T13" fmla="*/ 0 h 24"/>
                <a:gd name="T14" fmla="*/ 19 w 82"/>
                <a:gd name="T15" fmla="*/ 1 h 24"/>
                <a:gd name="T16" fmla="*/ 19 w 82"/>
                <a:gd name="T17" fmla="*/ 4 h 24"/>
                <a:gd name="T18" fmla="*/ 19 w 82"/>
                <a:gd name="T19" fmla="*/ 4 h 24"/>
                <a:gd name="T20" fmla="*/ 17 w 82"/>
                <a:gd name="T21" fmla="*/ 4 h 24"/>
                <a:gd name="T22" fmla="*/ 14 w 82"/>
                <a:gd name="T23" fmla="*/ 4 h 24"/>
                <a:gd name="T24" fmla="*/ 11 w 82"/>
                <a:gd name="T25" fmla="*/ 4 h 24"/>
                <a:gd name="T26" fmla="*/ 7 w 82"/>
                <a:gd name="T27" fmla="*/ 5 h 24"/>
                <a:gd name="T28" fmla="*/ 4 w 82"/>
                <a:gd name="T29" fmla="*/ 5 h 24"/>
                <a:gd name="T30" fmla="*/ 4 w 82"/>
                <a:gd name="T31" fmla="*/ 6 h 24"/>
                <a:gd name="T32" fmla="*/ 0 w 82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" name="Freeform 428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6 h 42"/>
                <a:gd name="T2" fmla="*/ 4 w 86"/>
                <a:gd name="T3" fmla="*/ 5 h 42"/>
                <a:gd name="T4" fmla="*/ 5 w 86"/>
                <a:gd name="T5" fmla="*/ 4 h 42"/>
                <a:gd name="T6" fmla="*/ 10 w 86"/>
                <a:gd name="T7" fmla="*/ 3 h 42"/>
                <a:gd name="T8" fmla="*/ 13 w 86"/>
                <a:gd name="T9" fmla="*/ 3 h 42"/>
                <a:gd name="T10" fmla="*/ 18 w 86"/>
                <a:gd name="T11" fmla="*/ 3 h 42"/>
                <a:gd name="T12" fmla="*/ 21 w 86"/>
                <a:gd name="T13" fmla="*/ 1 h 42"/>
                <a:gd name="T14" fmla="*/ 24 w 86"/>
                <a:gd name="T15" fmla="*/ 0 h 42"/>
                <a:gd name="T16" fmla="*/ 26 w 86"/>
                <a:gd name="T17" fmla="*/ 3 h 42"/>
                <a:gd name="T18" fmla="*/ 25 w 86"/>
                <a:gd name="T19" fmla="*/ 3 h 42"/>
                <a:gd name="T20" fmla="*/ 22 w 86"/>
                <a:gd name="T21" fmla="*/ 3 h 42"/>
                <a:gd name="T22" fmla="*/ 19 w 86"/>
                <a:gd name="T23" fmla="*/ 3 h 42"/>
                <a:gd name="T24" fmla="*/ 14 w 86"/>
                <a:gd name="T25" fmla="*/ 3 h 42"/>
                <a:gd name="T26" fmla="*/ 10 w 86"/>
                <a:gd name="T27" fmla="*/ 4 h 42"/>
                <a:gd name="T28" fmla="*/ 4 w 86"/>
                <a:gd name="T29" fmla="*/ 5 h 42"/>
                <a:gd name="T30" fmla="*/ 4 w 86"/>
                <a:gd name="T31" fmla="*/ 6 h 42"/>
                <a:gd name="T32" fmla="*/ 0 w 86"/>
                <a:gd name="T33" fmla="*/ 6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" name="Freeform 429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7 h 50"/>
                <a:gd name="T2" fmla="*/ 4 w 80"/>
                <a:gd name="T3" fmla="*/ 7 h 50"/>
                <a:gd name="T4" fmla="*/ 4 w 80"/>
                <a:gd name="T5" fmla="*/ 5 h 50"/>
                <a:gd name="T6" fmla="*/ 8 w 80"/>
                <a:gd name="T7" fmla="*/ 4 h 50"/>
                <a:gd name="T8" fmla="*/ 10 w 80"/>
                <a:gd name="T9" fmla="*/ 3 h 50"/>
                <a:gd name="T10" fmla="*/ 13 w 80"/>
                <a:gd name="T11" fmla="*/ 3 h 50"/>
                <a:gd name="T12" fmla="*/ 16 w 80"/>
                <a:gd name="T13" fmla="*/ 2 h 50"/>
                <a:gd name="T14" fmla="*/ 18 w 80"/>
                <a:gd name="T15" fmla="*/ 0 h 50"/>
                <a:gd name="T16" fmla="*/ 18 w 80"/>
                <a:gd name="T17" fmla="*/ 2 h 50"/>
                <a:gd name="T18" fmla="*/ 18 w 80"/>
                <a:gd name="T19" fmla="*/ 3 h 50"/>
                <a:gd name="T20" fmla="*/ 17 w 80"/>
                <a:gd name="T21" fmla="*/ 3 h 50"/>
                <a:gd name="T22" fmla="*/ 14 w 80"/>
                <a:gd name="T23" fmla="*/ 3 h 50"/>
                <a:gd name="T24" fmla="*/ 11 w 80"/>
                <a:gd name="T25" fmla="*/ 4 h 50"/>
                <a:gd name="T26" fmla="*/ 8 w 80"/>
                <a:gd name="T27" fmla="*/ 5 h 50"/>
                <a:gd name="T28" fmla="*/ 4 w 80"/>
                <a:gd name="T29" fmla="*/ 6 h 50"/>
                <a:gd name="T30" fmla="*/ 4 w 80"/>
                <a:gd name="T31" fmla="*/ 7 h 50"/>
                <a:gd name="T32" fmla="*/ 0 w 80"/>
                <a:gd name="T33" fmla="*/ 7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" name="Freeform 430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8 h 43"/>
                <a:gd name="T2" fmla="*/ 3 w 74"/>
                <a:gd name="T3" fmla="*/ 7 h 43"/>
                <a:gd name="T4" fmla="*/ 3 w 74"/>
                <a:gd name="T5" fmla="*/ 6 h 43"/>
                <a:gd name="T6" fmla="*/ 6 w 74"/>
                <a:gd name="T7" fmla="*/ 3 h 43"/>
                <a:gd name="T8" fmla="*/ 8 w 74"/>
                <a:gd name="T9" fmla="*/ 3 h 43"/>
                <a:gd name="T10" fmla="*/ 10 w 74"/>
                <a:gd name="T11" fmla="*/ 3 h 43"/>
                <a:gd name="T12" fmla="*/ 12 w 74"/>
                <a:gd name="T13" fmla="*/ 1 h 43"/>
                <a:gd name="T14" fmla="*/ 14 w 74"/>
                <a:gd name="T15" fmla="*/ 0 h 43"/>
                <a:gd name="T16" fmla="*/ 15 w 74"/>
                <a:gd name="T17" fmla="*/ 3 h 43"/>
                <a:gd name="T18" fmla="*/ 14 w 74"/>
                <a:gd name="T19" fmla="*/ 3 h 43"/>
                <a:gd name="T20" fmla="*/ 12 w 74"/>
                <a:gd name="T21" fmla="*/ 3 h 43"/>
                <a:gd name="T22" fmla="*/ 10 w 74"/>
                <a:gd name="T23" fmla="*/ 3 h 43"/>
                <a:gd name="T24" fmla="*/ 8 w 74"/>
                <a:gd name="T25" fmla="*/ 5 h 43"/>
                <a:gd name="T26" fmla="*/ 6 w 74"/>
                <a:gd name="T27" fmla="*/ 6 h 43"/>
                <a:gd name="T28" fmla="*/ 3 w 74"/>
                <a:gd name="T29" fmla="*/ 7 h 43"/>
                <a:gd name="T30" fmla="*/ 3 w 74"/>
                <a:gd name="T31" fmla="*/ 8 h 43"/>
                <a:gd name="T32" fmla="*/ 0 w 74"/>
                <a:gd name="T33" fmla="*/ 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" name="Freeform 431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8 w 104"/>
                <a:gd name="T7" fmla="*/ 4 h 68"/>
                <a:gd name="T8" fmla="*/ 12 w 104"/>
                <a:gd name="T9" fmla="*/ 5 h 68"/>
                <a:gd name="T10" fmla="*/ 16 w 104"/>
                <a:gd name="T11" fmla="*/ 9 h 68"/>
                <a:gd name="T12" fmla="*/ 20 w 104"/>
                <a:gd name="T13" fmla="*/ 11 h 68"/>
                <a:gd name="T14" fmla="*/ 23 w 104"/>
                <a:gd name="T15" fmla="*/ 14 h 68"/>
                <a:gd name="T16" fmla="*/ 24 w 104"/>
                <a:gd name="T17" fmla="*/ 17 h 68"/>
                <a:gd name="T18" fmla="*/ 23 w 104"/>
                <a:gd name="T19" fmla="*/ 16 h 68"/>
                <a:gd name="T20" fmla="*/ 19 w 104"/>
                <a:gd name="T21" fmla="*/ 14 h 68"/>
                <a:gd name="T22" fmla="*/ 15 w 104"/>
                <a:gd name="T23" fmla="*/ 11 h 68"/>
                <a:gd name="T24" fmla="*/ 11 w 104"/>
                <a:gd name="T25" fmla="*/ 9 h 68"/>
                <a:gd name="T26" fmla="*/ 7 w 104"/>
                <a:gd name="T27" fmla="*/ 6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4" name="Freeform 432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6 w 81"/>
                <a:gd name="T7" fmla="*/ 3 h 59"/>
                <a:gd name="T8" fmla="*/ 10 w 81"/>
                <a:gd name="T9" fmla="*/ 3 h 59"/>
                <a:gd name="T10" fmla="*/ 14 w 81"/>
                <a:gd name="T11" fmla="*/ 5 h 59"/>
                <a:gd name="T12" fmla="*/ 18 w 81"/>
                <a:gd name="T13" fmla="*/ 7 h 59"/>
                <a:gd name="T14" fmla="*/ 20 w 81"/>
                <a:gd name="T15" fmla="*/ 9 h 59"/>
                <a:gd name="T16" fmla="*/ 22 w 81"/>
                <a:gd name="T17" fmla="*/ 12 h 59"/>
                <a:gd name="T18" fmla="*/ 20 w 81"/>
                <a:gd name="T19" fmla="*/ 10 h 59"/>
                <a:gd name="T20" fmla="*/ 17 w 81"/>
                <a:gd name="T21" fmla="*/ 9 h 59"/>
                <a:gd name="T22" fmla="*/ 12 w 81"/>
                <a:gd name="T23" fmla="*/ 7 h 59"/>
                <a:gd name="T24" fmla="*/ 9 w 81"/>
                <a:gd name="T25" fmla="*/ 5 h 59"/>
                <a:gd name="T26" fmla="*/ 5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" name="Freeform 433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15 h 49"/>
                <a:gd name="T2" fmla="*/ 4 w 80"/>
                <a:gd name="T3" fmla="*/ 13 h 49"/>
                <a:gd name="T4" fmla="*/ 4 w 80"/>
                <a:gd name="T5" fmla="*/ 11 h 49"/>
                <a:gd name="T6" fmla="*/ 7 w 80"/>
                <a:gd name="T7" fmla="*/ 8 h 49"/>
                <a:gd name="T8" fmla="*/ 10 w 80"/>
                <a:gd name="T9" fmla="*/ 4 h 49"/>
                <a:gd name="T10" fmla="*/ 13 w 80"/>
                <a:gd name="T11" fmla="*/ 4 h 49"/>
                <a:gd name="T12" fmla="*/ 16 w 80"/>
                <a:gd name="T13" fmla="*/ 2 h 49"/>
                <a:gd name="T14" fmla="*/ 18 w 80"/>
                <a:gd name="T15" fmla="*/ 0 h 49"/>
                <a:gd name="T16" fmla="*/ 18 w 80"/>
                <a:gd name="T17" fmla="*/ 2 h 49"/>
                <a:gd name="T18" fmla="*/ 18 w 80"/>
                <a:gd name="T19" fmla="*/ 4 h 49"/>
                <a:gd name="T20" fmla="*/ 17 w 80"/>
                <a:gd name="T21" fmla="*/ 4 h 49"/>
                <a:gd name="T22" fmla="*/ 14 w 80"/>
                <a:gd name="T23" fmla="*/ 6 h 49"/>
                <a:gd name="T24" fmla="*/ 11 w 80"/>
                <a:gd name="T25" fmla="*/ 9 h 49"/>
                <a:gd name="T26" fmla="*/ 7 w 80"/>
                <a:gd name="T27" fmla="*/ 11 h 49"/>
                <a:gd name="T28" fmla="*/ 4 w 80"/>
                <a:gd name="T29" fmla="*/ 12 h 49"/>
                <a:gd name="T30" fmla="*/ 4 w 80"/>
                <a:gd name="T31" fmla="*/ 14 h 49"/>
                <a:gd name="T32" fmla="*/ 0 w 80"/>
                <a:gd name="T33" fmla="*/ 15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" name="Freeform 434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58 h 265"/>
                <a:gd name="T2" fmla="*/ 3 w 68"/>
                <a:gd name="T3" fmla="*/ 58 h 265"/>
                <a:gd name="T4" fmla="*/ 2 w 68"/>
                <a:gd name="T5" fmla="*/ 58 h 265"/>
                <a:gd name="T6" fmla="*/ 1 w 68"/>
                <a:gd name="T7" fmla="*/ 58 h 265"/>
                <a:gd name="T8" fmla="*/ 0 w 68"/>
                <a:gd name="T9" fmla="*/ 57 h 265"/>
                <a:gd name="T10" fmla="*/ 6 w 68"/>
                <a:gd name="T11" fmla="*/ 50 h 265"/>
                <a:gd name="T12" fmla="*/ 9 w 68"/>
                <a:gd name="T13" fmla="*/ 43 h 265"/>
                <a:gd name="T14" fmla="*/ 11 w 68"/>
                <a:gd name="T15" fmla="*/ 34 h 265"/>
                <a:gd name="T16" fmla="*/ 12 w 68"/>
                <a:gd name="T17" fmla="*/ 27 h 265"/>
                <a:gd name="T18" fmla="*/ 11 w 68"/>
                <a:gd name="T19" fmla="*/ 19 h 265"/>
                <a:gd name="T20" fmla="*/ 10 w 68"/>
                <a:gd name="T21" fmla="*/ 12 h 265"/>
                <a:gd name="T22" fmla="*/ 9 w 68"/>
                <a:gd name="T23" fmla="*/ 6 h 265"/>
                <a:gd name="T24" fmla="*/ 8 w 68"/>
                <a:gd name="T25" fmla="*/ 0 h 265"/>
                <a:gd name="T26" fmla="*/ 10 w 68"/>
                <a:gd name="T27" fmla="*/ 3 h 265"/>
                <a:gd name="T28" fmla="*/ 13 w 68"/>
                <a:gd name="T29" fmla="*/ 10 h 265"/>
                <a:gd name="T30" fmla="*/ 14 w 68"/>
                <a:gd name="T31" fmla="*/ 18 h 265"/>
                <a:gd name="T32" fmla="*/ 14 w 68"/>
                <a:gd name="T33" fmla="*/ 27 h 265"/>
                <a:gd name="T34" fmla="*/ 13 w 68"/>
                <a:gd name="T35" fmla="*/ 38 h 265"/>
                <a:gd name="T36" fmla="*/ 10 w 68"/>
                <a:gd name="T37" fmla="*/ 45 h 265"/>
                <a:gd name="T38" fmla="*/ 7 w 68"/>
                <a:gd name="T39" fmla="*/ 53 h 265"/>
                <a:gd name="T40" fmla="*/ 3 w 68"/>
                <a:gd name="T41" fmla="*/ 58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" name="Freeform 435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11 w 57"/>
                <a:gd name="T1" fmla="*/ 4 h 34"/>
                <a:gd name="T2" fmla="*/ 9 w 57"/>
                <a:gd name="T3" fmla="*/ 3 h 34"/>
                <a:gd name="T4" fmla="*/ 8 w 57"/>
                <a:gd name="T5" fmla="*/ 2 h 34"/>
                <a:gd name="T6" fmla="*/ 6 w 57"/>
                <a:gd name="T7" fmla="*/ 2 h 34"/>
                <a:gd name="T8" fmla="*/ 5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5 w 57"/>
                <a:gd name="T27" fmla="*/ 2 h 34"/>
                <a:gd name="T28" fmla="*/ 7 w 57"/>
                <a:gd name="T29" fmla="*/ 2 h 34"/>
                <a:gd name="T30" fmla="*/ 9 w 57"/>
                <a:gd name="T31" fmla="*/ 3 h 34"/>
                <a:gd name="T32" fmla="*/ 11 w 57"/>
                <a:gd name="T33" fmla="*/ 4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8" name="Freeform 436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6 w 62"/>
                <a:gd name="T9" fmla="*/ 4 h 40"/>
                <a:gd name="T10" fmla="*/ 8 w 62"/>
                <a:gd name="T11" fmla="*/ 4 h 40"/>
                <a:gd name="T12" fmla="*/ 10 w 62"/>
                <a:gd name="T13" fmla="*/ 5 h 40"/>
                <a:gd name="T14" fmla="*/ 12 w 62"/>
                <a:gd name="T15" fmla="*/ 8 h 40"/>
                <a:gd name="T16" fmla="*/ 14 w 62"/>
                <a:gd name="T17" fmla="*/ 10 h 40"/>
                <a:gd name="T18" fmla="*/ 12 w 62"/>
                <a:gd name="T19" fmla="*/ 9 h 40"/>
                <a:gd name="T20" fmla="*/ 10 w 62"/>
                <a:gd name="T21" fmla="*/ 8 h 40"/>
                <a:gd name="T22" fmla="*/ 8 w 62"/>
                <a:gd name="T23" fmla="*/ 6 h 40"/>
                <a:gd name="T24" fmla="*/ 5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9" name="Freeform 437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6 w 81"/>
                <a:gd name="T7" fmla="*/ 3 h 53"/>
                <a:gd name="T8" fmla="*/ 9 w 81"/>
                <a:gd name="T9" fmla="*/ 3 h 53"/>
                <a:gd name="T10" fmla="*/ 12 w 81"/>
                <a:gd name="T11" fmla="*/ 5 h 53"/>
                <a:gd name="T12" fmla="*/ 15 w 81"/>
                <a:gd name="T13" fmla="*/ 7 h 53"/>
                <a:gd name="T14" fmla="*/ 18 w 81"/>
                <a:gd name="T15" fmla="*/ 9 h 53"/>
                <a:gd name="T16" fmla="*/ 19 w 81"/>
                <a:gd name="T17" fmla="*/ 11 h 53"/>
                <a:gd name="T18" fmla="*/ 18 w 81"/>
                <a:gd name="T19" fmla="*/ 10 h 53"/>
                <a:gd name="T20" fmla="*/ 15 w 81"/>
                <a:gd name="T21" fmla="*/ 9 h 53"/>
                <a:gd name="T22" fmla="*/ 12 w 81"/>
                <a:gd name="T23" fmla="*/ 8 h 53"/>
                <a:gd name="T24" fmla="*/ 9 w 81"/>
                <a:gd name="T25" fmla="*/ 6 h 53"/>
                <a:gd name="T26" fmla="*/ 5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0" name="Freeform 438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7 w 88"/>
                <a:gd name="T7" fmla="*/ 3 h 59"/>
                <a:gd name="T8" fmla="*/ 10 w 88"/>
                <a:gd name="T9" fmla="*/ 3 h 59"/>
                <a:gd name="T10" fmla="*/ 14 w 88"/>
                <a:gd name="T11" fmla="*/ 6 h 59"/>
                <a:gd name="T12" fmla="*/ 17 w 88"/>
                <a:gd name="T13" fmla="*/ 8 h 59"/>
                <a:gd name="T14" fmla="*/ 19 w 88"/>
                <a:gd name="T15" fmla="*/ 10 h 59"/>
                <a:gd name="T16" fmla="*/ 21 w 88"/>
                <a:gd name="T17" fmla="*/ 12 h 59"/>
                <a:gd name="T18" fmla="*/ 19 w 88"/>
                <a:gd name="T19" fmla="*/ 10 h 59"/>
                <a:gd name="T20" fmla="*/ 16 w 88"/>
                <a:gd name="T21" fmla="*/ 10 h 59"/>
                <a:gd name="T22" fmla="*/ 13 w 88"/>
                <a:gd name="T23" fmla="*/ 8 h 59"/>
                <a:gd name="T24" fmla="*/ 10 w 88"/>
                <a:gd name="T25" fmla="*/ 6 h 59"/>
                <a:gd name="T26" fmla="*/ 6 w 88"/>
                <a:gd name="T27" fmla="*/ 4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1" name="Freeform 439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6 w 71"/>
                <a:gd name="T7" fmla="*/ 4 h 62"/>
                <a:gd name="T8" fmla="*/ 10 w 71"/>
                <a:gd name="T9" fmla="*/ 6 h 62"/>
                <a:gd name="T10" fmla="*/ 13 w 71"/>
                <a:gd name="T11" fmla="*/ 10 h 62"/>
                <a:gd name="T12" fmla="*/ 16 w 71"/>
                <a:gd name="T13" fmla="*/ 12 h 62"/>
                <a:gd name="T14" fmla="*/ 18 w 71"/>
                <a:gd name="T15" fmla="*/ 15 h 62"/>
                <a:gd name="T16" fmla="*/ 20 w 71"/>
                <a:gd name="T17" fmla="*/ 17 h 62"/>
                <a:gd name="T18" fmla="*/ 18 w 71"/>
                <a:gd name="T19" fmla="*/ 16 h 62"/>
                <a:gd name="T20" fmla="*/ 15 w 71"/>
                <a:gd name="T21" fmla="*/ 14 h 62"/>
                <a:gd name="T22" fmla="*/ 11 w 71"/>
                <a:gd name="T23" fmla="*/ 11 h 62"/>
                <a:gd name="T24" fmla="*/ 8 w 71"/>
                <a:gd name="T25" fmla="*/ 9 h 62"/>
                <a:gd name="T26" fmla="*/ 4 w 71"/>
                <a:gd name="T27" fmla="*/ 6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2" name="Freeform 440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4 w 59"/>
                <a:gd name="T7" fmla="*/ 3 h 53"/>
                <a:gd name="T8" fmla="*/ 6 w 59"/>
                <a:gd name="T9" fmla="*/ 3 h 53"/>
                <a:gd name="T10" fmla="*/ 8 w 59"/>
                <a:gd name="T11" fmla="*/ 5 h 53"/>
                <a:gd name="T12" fmla="*/ 10 w 59"/>
                <a:gd name="T13" fmla="*/ 7 h 53"/>
                <a:gd name="T14" fmla="*/ 10 w 59"/>
                <a:gd name="T15" fmla="*/ 9 h 53"/>
                <a:gd name="T16" fmla="*/ 12 w 59"/>
                <a:gd name="T17" fmla="*/ 11 h 53"/>
                <a:gd name="T18" fmla="*/ 10 w 59"/>
                <a:gd name="T19" fmla="*/ 10 h 53"/>
                <a:gd name="T20" fmla="*/ 9 w 59"/>
                <a:gd name="T21" fmla="*/ 9 h 53"/>
                <a:gd name="T22" fmla="*/ 7 w 59"/>
                <a:gd name="T23" fmla="*/ 7 h 53"/>
                <a:gd name="T24" fmla="*/ 5 w 59"/>
                <a:gd name="T25" fmla="*/ 5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" name="Freeform 441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4 w 43"/>
                <a:gd name="T9" fmla="*/ 3 h 45"/>
                <a:gd name="T10" fmla="*/ 6 w 43"/>
                <a:gd name="T11" fmla="*/ 5 h 45"/>
                <a:gd name="T12" fmla="*/ 7 w 43"/>
                <a:gd name="T13" fmla="*/ 7 h 45"/>
                <a:gd name="T14" fmla="*/ 8 w 43"/>
                <a:gd name="T15" fmla="*/ 8 h 45"/>
                <a:gd name="T16" fmla="*/ 8 w 43"/>
                <a:gd name="T17" fmla="*/ 9 h 45"/>
                <a:gd name="T18" fmla="*/ 7 w 43"/>
                <a:gd name="T19" fmla="*/ 9 h 45"/>
                <a:gd name="T20" fmla="*/ 6 w 43"/>
                <a:gd name="T21" fmla="*/ 7 h 45"/>
                <a:gd name="T22" fmla="*/ 5 w 43"/>
                <a:gd name="T23" fmla="*/ 6 h 45"/>
                <a:gd name="T24" fmla="*/ 3 w 43"/>
                <a:gd name="T25" fmla="*/ 4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4" name="Freeform 442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6 w 29"/>
                <a:gd name="T5" fmla="*/ 5 h 31"/>
                <a:gd name="T6" fmla="*/ 9 w 29"/>
                <a:gd name="T7" fmla="*/ 6 h 31"/>
                <a:gd name="T8" fmla="*/ 9 w 29"/>
                <a:gd name="T9" fmla="*/ 11 h 31"/>
                <a:gd name="T10" fmla="*/ 9 w 29"/>
                <a:gd name="T11" fmla="*/ 9 h 31"/>
                <a:gd name="T12" fmla="*/ 8 w 29"/>
                <a:gd name="T13" fmla="*/ 6 h 31"/>
                <a:gd name="T14" fmla="*/ 5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5" name="Freeform 443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11 w 37"/>
                <a:gd name="T1" fmla="*/ 7 h 35"/>
                <a:gd name="T2" fmla="*/ 10 w 37"/>
                <a:gd name="T3" fmla="*/ 6 h 35"/>
                <a:gd name="T4" fmla="*/ 8 w 37"/>
                <a:gd name="T5" fmla="*/ 5 h 35"/>
                <a:gd name="T6" fmla="*/ 6 w 37"/>
                <a:gd name="T7" fmla="*/ 4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5 w 37"/>
                <a:gd name="T25" fmla="*/ 3 h 35"/>
                <a:gd name="T26" fmla="*/ 7 w 37"/>
                <a:gd name="T27" fmla="*/ 3 h 35"/>
                <a:gd name="T28" fmla="*/ 9 w 37"/>
                <a:gd name="T29" fmla="*/ 5 h 35"/>
                <a:gd name="T30" fmla="*/ 10 w 37"/>
                <a:gd name="T31" fmla="*/ 6 h 35"/>
                <a:gd name="T32" fmla="*/ 11 w 37"/>
                <a:gd name="T33" fmla="*/ 7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6" name="Freeform 444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10 h 40"/>
                <a:gd name="T2" fmla="*/ 3 w 18"/>
                <a:gd name="T3" fmla="*/ 8 h 40"/>
                <a:gd name="T4" fmla="*/ 3 w 18"/>
                <a:gd name="T5" fmla="*/ 5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7 h 40"/>
                <a:gd name="T16" fmla="*/ 0 w 18"/>
                <a:gd name="T17" fmla="*/ 1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7" name="Freeform 445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9 h 45"/>
                <a:gd name="T2" fmla="*/ 5 w 10"/>
                <a:gd name="T3" fmla="*/ 8 h 45"/>
                <a:gd name="T4" fmla="*/ 5 w 10"/>
                <a:gd name="T5" fmla="*/ 4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8 h 45"/>
                <a:gd name="T16" fmla="*/ 5 w 10"/>
                <a:gd name="T17" fmla="*/ 9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8" name="Freeform 446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10 h 40"/>
                <a:gd name="T2" fmla="*/ 3 w 34"/>
                <a:gd name="T3" fmla="*/ 9 h 40"/>
                <a:gd name="T4" fmla="*/ 4 w 34"/>
                <a:gd name="T5" fmla="*/ 7 h 40"/>
                <a:gd name="T6" fmla="*/ 4 w 34"/>
                <a:gd name="T7" fmla="*/ 5 h 40"/>
                <a:gd name="T8" fmla="*/ 4 w 34"/>
                <a:gd name="T9" fmla="*/ 4 h 40"/>
                <a:gd name="T10" fmla="*/ 6 w 34"/>
                <a:gd name="T11" fmla="*/ 4 h 40"/>
                <a:gd name="T12" fmla="*/ 7 w 34"/>
                <a:gd name="T13" fmla="*/ 2 h 40"/>
                <a:gd name="T14" fmla="*/ 8 w 34"/>
                <a:gd name="T15" fmla="*/ 0 h 40"/>
                <a:gd name="T16" fmla="*/ 9 w 34"/>
                <a:gd name="T17" fmla="*/ 1 h 40"/>
                <a:gd name="T18" fmla="*/ 9 w 34"/>
                <a:gd name="T19" fmla="*/ 4 h 40"/>
                <a:gd name="T20" fmla="*/ 8 w 34"/>
                <a:gd name="T21" fmla="*/ 4 h 40"/>
                <a:gd name="T22" fmla="*/ 7 w 34"/>
                <a:gd name="T23" fmla="*/ 4 h 40"/>
                <a:gd name="T24" fmla="*/ 5 w 34"/>
                <a:gd name="T25" fmla="*/ 5 h 40"/>
                <a:gd name="T26" fmla="*/ 4 w 34"/>
                <a:gd name="T27" fmla="*/ 7 h 40"/>
                <a:gd name="T28" fmla="*/ 4 w 34"/>
                <a:gd name="T29" fmla="*/ 8 h 40"/>
                <a:gd name="T30" fmla="*/ 3 w 34"/>
                <a:gd name="T31" fmla="*/ 9 h 40"/>
                <a:gd name="T32" fmla="*/ 0 w 34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9" name="Freeform 447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4 w 57"/>
                <a:gd name="T7" fmla="*/ 0 h 13"/>
                <a:gd name="T8" fmla="*/ 6 w 57"/>
                <a:gd name="T9" fmla="*/ 0 h 13"/>
                <a:gd name="T10" fmla="*/ 8 w 57"/>
                <a:gd name="T11" fmla="*/ 0 h 13"/>
                <a:gd name="T12" fmla="*/ 9 w 57"/>
                <a:gd name="T13" fmla="*/ 3 h 13"/>
                <a:gd name="T14" fmla="*/ 9 w 57"/>
                <a:gd name="T15" fmla="*/ 3 h 13"/>
                <a:gd name="T16" fmla="*/ 11 w 57"/>
                <a:gd name="T17" fmla="*/ 3 h 13"/>
                <a:gd name="T18" fmla="*/ 10 w 57"/>
                <a:gd name="T19" fmla="*/ 3 h 13"/>
                <a:gd name="T20" fmla="*/ 9 w 57"/>
                <a:gd name="T21" fmla="*/ 3 h 13"/>
                <a:gd name="T22" fmla="*/ 8 w 57"/>
                <a:gd name="T23" fmla="*/ 3 h 13"/>
                <a:gd name="T24" fmla="*/ 6 w 57"/>
                <a:gd name="T25" fmla="*/ 3 h 13"/>
                <a:gd name="T26" fmla="*/ 4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0" name="Freeform 448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6 w 55"/>
                <a:gd name="T7" fmla="*/ 2 h 20"/>
                <a:gd name="T8" fmla="*/ 9 w 55"/>
                <a:gd name="T9" fmla="*/ 2 h 20"/>
                <a:gd name="T10" fmla="*/ 11 w 55"/>
                <a:gd name="T11" fmla="*/ 2 h 20"/>
                <a:gd name="T12" fmla="*/ 12 w 55"/>
                <a:gd name="T13" fmla="*/ 2 h 20"/>
                <a:gd name="T14" fmla="*/ 14 w 55"/>
                <a:gd name="T15" fmla="*/ 2 h 20"/>
                <a:gd name="T16" fmla="*/ 16 w 55"/>
                <a:gd name="T17" fmla="*/ 2 h 20"/>
                <a:gd name="T18" fmla="*/ 14 w 55"/>
                <a:gd name="T19" fmla="*/ 2 h 20"/>
                <a:gd name="T20" fmla="*/ 13 w 55"/>
                <a:gd name="T21" fmla="*/ 2 h 20"/>
                <a:gd name="T22" fmla="*/ 11 w 55"/>
                <a:gd name="T23" fmla="*/ 2 h 20"/>
                <a:gd name="T24" fmla="*/ 9 w 55"/>
                <a:gd name="T25" fmla="*/ 2 h 20"/>
                <a:gd name="T26" fmla="*/ 6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1" name="Freeform 449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6 w 54"/>
                <a:gd name="T9" fmla="*/ 0 h 13"/>
                <a:gd name="T10" fmla="*/ 8 w 54"/>
                <a:gd name="T11" fmla="*/ 2 h 13"/>
                <a:gd name="T12" fmla="*/ 10 w 54"/>
                <a:gd name="T13" fmla="*/ 2 h 13"/>
                <a:gd name="T14" fmla="*/ 11 w 54"/>
                <a:gd name="T15" fmla="*/ 2 h 13"/>
                <a:gd name="T16" fmla="*/ 12 w 54"/>
                <a:gd name="T17" fmla="*/ 2 h 13"/>
                <a:gd name="T18" fmla="*/ 12 w 54"/>
                <a:gd name="T19" fmla="*/ 2 h 13"/>
                <a:gd name="T20" fmla="*/ 11 w 54"/>
                <a:gd name="T21" fmla="*/ 2 h 13"/>
                <a:gd name="T22" fmla="*/ 10 w 54"/>
                <a:gd name="T23" fmla="*/ 2 h 13"/>
                <a:gd name="T24" fmla="*/ 8 w 54"/>
                <a:gd name="T25" fmla="*/ 2 h 13"/>
                <a:gd name="T26" fmla="*/ 6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2" name="Freeform 450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7 w 63"/>
                <a:gd name="T7" fmla="*/ 2 h 17"/>
                <a:gd name="T8" fmla="*/ 10 w 63"/>
                <a:gd name="T9" fmla="*/ 2 h 17"/>
                <a:gd name="T10" fmla="*/ 12 w 63"/>
                <a:gd name="T11" fmla="*/ 1 h 17"/>
                <a:gd name="T12" fmla="*/ 15 w 63"/>
                <a:gd name="T13" fmla="*/ 0 h 17"/>
                <a:gd name="T14" fmla="*/ 17 w 63"/>
                <a:gd name="T15" fmla="*/ 1 h 17"/>
                <a:gd name="T16" fmla="*/ 18 w 63"/>
                <a:gd name="T17" fmla="*/ 2 h 17"/>
                <a:gd name="T18" fmla="*/ 18 w 63"/>
                <a:gd name="T19" fmla="*/ 2 h 17"/>
                <a:gd name="T20" fmla="*/ 16 w 63"/>
                <a:gd name="T21" fmla="*/ 2 h 17"/>
                <a:gd name="T22" fmla="*/ 13 w 63"/>
                <a:gd name="T23" fmla="*/ 2 h 17"/>
                <a:gd name="T24" fmla="*/ 11 w 63"/>
                <a:gd name="T25" fmla="*/ 2 h 17"/>
                <a:gd name="T26" fmla="*/ 7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3" name="Freeform 451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9 w 69"/>
                <a:gd name="T7" fmla="*/ 3 h 20"/>
                <a:gd name="T8" fmla="*/ 12 w 69"/>
                <a:gd name="T9" fmla="*/ 3 h 20"/>
                <a:gd name="T10" fmla="*/ 16 w 69"/>
                <a:gd name="T11" fmla="*/ 1 h 20"/>
                <a:gd name="T12" fmla="*/ 19 w 69"/>
                <a:gd name="T13" fmla="*/ 0 h 20"/>
                <a:gd name="T14" fmla="*/ 21 w 69"/>
                <a:gd name="T15" fmla="*/ 0 h 20"/>
                <a:gd name="T16" fmla="*/ 21 w 69"/>
                <a:gd name="T17" fmla="*/ 3 h 20"/>
                <a:gd name="T18" fmla="*/ 20 w 69"/>
                <a:gd name="T19" fmla="*/ 3 h 20"/>
                <a:gd name="T20" fmla="*/ 18 w 69"/>
                <a:gd name="T21" fmla="*/ 3 h 20"/>
                <a:gd name="T22" fmla="*/ 15 w 69"/>
                <a:gd name="T23" fmla="*/ 3 h 20"/>
                <a:gd name="T24" fmla="*/ 12 w 69"/>
                <a:gd name="T25" fmla="*/ 3 h 20"/>
                <a:gd name="T26" fmla="*/ 8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4" name="Freeform 452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10 h 36"/>
                <a:gd name="T2" fmla="*/ 4 w 74"/>
                <a:gd name="T3" fmla="*/ 9 h 36"/>
                <a:gd name="T4" fmla="*/ 4 w 74"/>
                <a:gd name="T5" fmla="*/ 6 h 36"/>
                <a:gd name="T6" fmla="*/ 7 w 74"/>
                <a:gd name="T7" fmla="*/ 4 h 36"/>
                <a:gd name="T8" fmla="*/ 10 w 74"/>
                <a:gd name="T9" fmla="*/ 4 h 36"/>
                <a:gd name="T10" fmla="*/ 12 w 74"/>
                <a:gd name="T11" fmla="*/ 4 h 36"/>
                <a:gd name="T12" fmla="*/ 15 w 74"/>
                <a:gd name="T13" fmla="*/ 1 h 36"/>
                <a:gd name="T14" fmla="*/ 17 w 74"/>
                <a:gd name="T15" fmla="*/ 0 h 36"/>
                <a:gd name="T16" fmla="*/ 18 w 74"/>
                <a:gd name="T17" fmla="*/ 2 h 36"/>
                <a:gd name="T18" fmla="*/ 17 w 74"/>
                <a:gd name="T19" fmla="*/ 4 h 36"/>
                <a:gd name="T20" fmla="*/ 16 w 74"/>
                <a:gd name="T21" fmla="*/ 4 h 36"/>
                <a:gd name="T22" fmla="*/ 13 w 74"/>
                <a:gd name="T23" fmla="*/ 4 h 36"/>
                <a:gd name="T24" fmla="*/ 10 w 74"/>
                <a:gd name="T25" fmla="*/ 5 h 36"/>
                <a:gd name="T26" fmla="*/ 7 w 74"/>
                <a:gd name="T27" fmla="*/ 6 h 36"/>
                <a:gd name="T28" fmla="*/ 4 w 74"/>
                <a:gd name="T29" fmla="*/ 8 h 36"/>
                <a:gd name="T30" fmla="*/ 4 w 74"/>
                <a:gd name="T31" fmla="*/ 9 h 36"/>
                <a:gd name="T32" fmla="*/ 0 w 74"/>
                <a:gd name="T33" fmla="*/ 1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5" name="Freeform 453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15 h 43"/>
                <a:gd name="T2" fmla="*/ 4 w 68"/>
                <a:gd name="T3" fmla="*/ 13 h 43"/>
                <a:gd name="T4" fmla="*/ 4 w 68"/>
                <a:gd name="T5" fmla="*/ 11 h 43"/>
                <a:gd name="T6" fmla="*/ 6 w 68"/>
                <a:gd name="T7" fmla="*/ 8 h 43"/>
                <a:gd name="T8" fmla="*/ 9 w 68"/>
                <a:gd name="T9" fmla="*/ 5 h 43"/>
                <a:gd name="T10" fmla="*/ 11 w 68"/>
                <a:gd name="T11" fmla="*/ 5 h 43"/>
                <a:gd name="T12" fmla="*/ 14 w 68"/>
                <a:gd name="T13" fmla="*/ 3 h 43"/>
                <a:gd name="T14" fmla="*/ 16 w 68"/>
                <a:gd name="T15" fmla="*/ 0 h 43"/>
                <a:gd name="T16" fmla="*/ 17 w 68"/>
                <a:gd name="T17" fmla="*/ 3 h 43"/>
                <a:gd name="T18" fmla="*/ 17 w 68"/>
                <a:gd name="T19" fmla="*/ 5 h 43"/>
                <a:gd name="T20" fmla="*/ 15 w 68"/>
                <a:gd name="T21" fmla="*/ 5 h 43"/>
                <a:gd name="T22" fmla="*/ 12 w 68"/>
                <a:gd name="T23" fmla="*/ 6 h 43"/>
                <a:gd name="T24" fmla="*/ 10 w 68"/>
                <a:gd name="T25" fmla="*/ 9 h 43"/>
                <a:gd name="T26" fmla="*/ 6 w 68"/>
                <a:gd name="T27" fmla="*/ 11 h 43"/>
                <a:gd name="T28" fmla="*/ 4 w 68"/>
                <a:gd name="T29" fmla="*/ 13 h 43"/>
                <a:gd name="T30" fmla="*/ 4 w 68"/>
                <a:gd name="T31" fmla="*/ 14 h 43"/>
                <a:gd name="T32" fmla="*/ 0 w 68"/>
                <a:gd name="T33" fmla="*/ 15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6" name="Freeform 454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0 h 35"/>
                <a:gd name="T2" fmla="*/ 3 w 62"/>
                <a:gd name="T3" fmla="*/ 9 h 35"/>
                <a:gd name="T4" fmla="*/ 3 w 62"/>
                <a:gd name="T5" fmla="*/ 7 h 35"/>
                <a:gd name="T6" fmla="*/ 5 w 62"/>
                <a:gd name="T7" fmla="*/ 4 h 35"/>
                <a:gd name="T8" fmla="*/ 8 w 62"/>
                <a:gd name="T9" fmla="*/ 4 h 35"/>
                <a:gd name="T10" fmla="*/ 10 w 62"/>
                <a:gd name="T11" fmla="*/ 4 h 35"/>
                <a:gd name="T12" fmla="*/ 11 w 62"/>
                <a:gd name="T13" fmla="*/ 1 h 35"/>
                <a:gd name="T14" fmla="*/ 13 w 62"/>
                <a:gd name="T15" fmla="*/ 0 h 35"/>
                <a:gd name="T16" fmla="*/ 14 w 62"/>
                <a:gd name="T17" fmla="*/ 2 h 35"/>
                <a:gd name="T18" fmla="*/ 13 w 62"/>
                <a:gd name="T19" fmla="*/ 4 h 35"/>
                <a:gd name="T20" fmla="*/ 12 w 62"/>
                <a:gd name="T21" fmla="*/ 4 h 35"/>
                <a:gd name="T22" fmla="*/ 10 w 62"/>
                <a:gd name="T23" fmla="*/ 4 h 35"/>
                <a:gd name="T24" fmla="*/ 8 w 62"/>
                <a:gd name="T25" fmla="*/ 6 h 35"/>
                <a:gd name="T26" fmla="*/ 5 w 62"/>
                <a:gd name="T27" fmla="*/ 7 h 35"/>
                <a:gd name="T28" fmla="*/ 3 w 62"/>
                <a:gd name="T29" fmla="*/ 9 h 35"/>
                <a:gd name="T30" fmla="*/ 3 w 62"/>
                <a:gd name="T31" fmla="*/ 9 h 35"/>
                <a:gd name="T32" fmla="*/ 0 w 62"/>
                <a:gd name="T33" fmla="*/ 1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7" name="Freeform 455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7 w 88"/>
                <a:gd name="T7" fmla="*/ 3 h 58"/>
                <a:gd name="T8" fmla="*/ 10 w 88"/>
                <a:gd name="T9" fmla="*/ 3 h 58"/>
                <a:gd name="T10" fmla="*/ 14 w 88"/>
                <a:gd name="T11" fmla="*/ 4 h 58"/>
                <a:gd name="T12" fmla="*/ 17 w 88"/>
                <a:gd name="T13" fmla="*/ 6 h 58"/>
                <a:gd name="T14" fmla="*/ 19 w 88"/>
                <a:gd name="T15" fmla="*/ 8 h 58"/>
                <a:gd name="T16" fmla="*/ 21 w 88"/>
                <a:gd name="T17" fmla="*/ 9 h 58"/>
                <a:gd name="T18" fmla="*/ 19 w 88"/>
                <a:gd name="T19" fmla="*/ 8 h 58"/>
                <a:gd name="T20" fmla="*/ 16 w 88"/>
                <a:gd name="T21" fmla="*/ 8 h 58"/>
                <a:gd name="T22" fmla="*/ 13 w 88"/>
                <a:gd name="T23" fmla="*/ 6 h 58"/>
                <a:gd name="T24" fmla="*/ 10 w 88"/>
                <a:gd name="T25" fmla="*/ 5 h 58"/>
                <a:gd name="T26" fmla="*/ 6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8" name="Freeform 456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4 w 69"/>
                <a:gd name="T7" fmla="*/ 3 h 50"/>
                <a:gd name="T8" fmla="*/ 7 w 69"/>
                <a:gd name="T9" fmla="*/ 3 h 50"/>
                <a:gd name="T10" fmla="*/ 9 w 69"/>
                <a:gd name="T11" fmla="*/ 3 h 50"/>
                <a:gd name="T12" fmla="*/ 11 w 69"/>
                <a:gd name="T13" fmla="*/ 6 h 50"/>
                <a:gd name="T14" fmla="*/ 14 w 69"/>
                <a:gd name="T15" fmla="*/ 8 h 50"/>
                <a:gd name="T16" fmla="*/ 15 w 69"/>
                <a:gd name="T17" fmla="*/ 9 h 50"/>
                <a:gd name="T18" fmla="*/ 13 w 69"/>
                <a:gd name="T19" fmla="*/ 8 h 50"/>
                <a:gd name="T20" fmla="*/ 11 w 69"/>
                <a:gd name="T21" fmla="*/ 7 h 50"/>
                <a:gd name="T22" fmla="*/ 9 w 69"/>
                <a:gd name="T23" fmla="*/ 6 h 50"/>
                <a:gd name="T24" fmla="*/ 6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9" name="Freeform 457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8 h 43"/>
                <a:gd name="T2" fmla="*/ 4 w 69"/>
                <a:gd name="T3" fmla="*/ 7 h 43"/>
                <a:gd name="T4" fmla="*/ 4 w 69"/>
                <a:gd name="T5" fmla="*/ 6 h 43"/>
                <a:gd name="T6" fmla="*/ 8 w 69"/>
                <a:gd name="T7" fmla="*/ 4 h 43"/>
                <a:gd name="T8" fmla="*/ 12 w 69"/>
                <a:gd name="T9" fmla="*/ 3 h 43"/>
                <a:gd name="T10" fmla="*/ 14 w 69"/>
                <a:gd name="T11" fmla="*/ 3 h 43"/>
                <a:gd name="T12" fmla="*/ 18 w 69"/>
                <a:gd name="T13" fmla="*/ 3 h 43"/>
                <a:gd name="T14" fmla="*/ 20 w 69"/>
                <a:gd name="T15" fmla="*/ 0 h 43"/>
                <a:gd name="T16" fmla="*/ 21 w 69"/>
                <a:gd name="T17" fmla="*/ 3 h 43"/>
                <a:gd name="T18" fmla="*/ 21 w 69"/>
                <a:gd name="T19" fmla="*/ 3 h 43"/>
                <a:gd name="T20" fmla="*/ 19 w 69"/>
                <a:gd name="T21" fmla="*/ 3 h 43"/>
                <a:gd name="T22" fmla="*/ 16 w 69"/>
                <a:gd name="T23" fmla="*/ 3 h 43"/>
                <a:gd name="T24" fmla="*/ 12 w 69"/>
                <a:gd name="T25" fmla="*/ 5 h 43"/>
                <a:gd name="T26" fmla="*/ 8 w 69"/>
                <a:gd name="T27" fmla="*/ 6 h 43"/>
                <a:gd name="T28" fmla="*/ 4 w 69"/>
                <a:gd name="T29" fmla="*/ 7 h 43"/>
                <a:gd name="T30" fmla="*/ 4 w 69"/>
                <a:gd name="T31" fmla="*/ 8 h 43"/>
                <a:gd name="T32" fmla="*/ 0 w 69"/>
                <a:gd name="T33" fmla="*/ 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0" name="Freeform 458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69 w 301"/>
                <a:gd name="T1" fmla="*/ 5 h 116"/>
                <a:gd name="T2" fmla="*/ 69 w 301"/>
                <a:gd name="T3" fmla="*/ 5 h 116"/>
                <a:gd name="T4" fmla="*/ 66 w 301"/>
                <a:gd name="T5" fmla="*/ 6 h 116"/>
                <a:gd name="T6" fmla="*/ 66 w 301"/>
                <a:gd name="T7" fmla="*/ 6 h 116"/>
                <a:gd name="T8" fmla="*/ 66 w 301"/>
                <a:gd name="T9" fmla="*/ 7 h 116"/>
                <a:gd name="T10" fmla="*/ 61 w 301"/>
                <a:gd name="T11" fmla="*/ 5 h 116"/>
                <a:gd name="T12" fmla="*/ 56 w 301"/>
                <a:gd name="T13" fmla="*/ 4 h 116"/>
                <a:gd name="T14" fmla="*/ 51 w 301"/>
                <a:gd name="T15" fmla="*/ 4 h 116"/>
                <a:gd name="T16" fmla="*/ 45 w 301"/>
                <a:gd name="T17" fmla="*/ 4 h 116"/>
                <a:gd name="T18" fmla="*/ 40 w 301"/>
                <a:gd name="T19" fmla="*/ 4 h 116"/>
                <a:gd name="T20" fmla="*/ 36 w 301"/>
                <a:gd name="T21" fmla="*/ 5 h 116"/>
                <a:gd name="T22" fmla="*/ 31 w 301"/>
                <a:gd name="T23" fmla="*/ 8 h 116"/>
                <a:gd name="T24" fmla="*/ 27 w 301"/>
                <a:gd name="T25" fmla="*/ 10 h 116"/>
                <a:gd name="T26" fmla="*/ 23 w 301"/>
                <a:gd name="T27" fmla="*/ 11 h 116"/>
                <a:gd name="T28" fmla="*/ 19 w 301"/>
                <a:gd name="T29" fmla="*/ 14 h 116"/>
                <a:gd name="T30" fmla="*/ 15 w 301"/>
                <a:gd name="T31" fmla="*/ 16 h 116"/>
                <a:gd name="T32" fmla="*/ 11 w 301"/>
                <a:gd name="T33" fmla="*/ 19 h 116"/>
                <a:gd name="T34" fmla="*/ 8 w 301"/>
                <a:gd name="T35" fmla="*/ 22 h 116"/>
                <a:gd name="T36" fmla="*/ 5 w 301"/>
                <a:gd name="T37" fmla="*/ 24 h 116"/>
                <a:gd name="T38" fmla="*/ 3 w 301"/>
                <a:gd name="T39" fmla="*/ 26 h 116"/>
                <a:gd name="T40" fmla="*/ 0 w 301"/>
                <a:gd name="T41" fmla="*/ 28 h 116"/>
                <a:gd name="T42" fmla="*/ 3 w 301"/>
                <a:gd name="T43" fmla="*/ 26 h 116"/>
                <a:gd name="T44" fmla="*/ 3 w 301"/>
                <a:gd name="T45" fmla="*/ 23 h 116"/>
                <a:gd name="T46" fmla="*/ 5 w 301"/>
                <a:gd name="T47" fmla="*/ 20 h 116"/>
                <a:gd name="T48" fmla="*/ 9 w 301"/>
                <a:gd name="T49" fmla="*/ 17 h 116"/>
                <a:gd name="T50" fmla="*/ 13 w 301"/>
                <a:gd name="T51" fmla="*/ 14 h 116"/>
                <a:gd name="T52" fmla="*/ 17 w 301"/>
                <a:gd name="T53" fmla="*/ 11 h 116"/>
                <a:gd name="T54" fmla="*/ 23 w 301"/>
                <a:gd name="T55" fmla="*/ 8 h 116"/>
                <a:gd name="T56" fmla="*/ 27 w 301"/>
                <a:gd name="T57" fmla="*/ 6 h 116"/>
                <a:gd name="T58" fmla="*/ 33 w 301"/>
                <a:gd name="T59" fmla="*/ 4 h 116"/>
                <a:gd name="T60" fmla="*/ 39 w 301"/>
                <a:gd name="T61" fmla="*/ 4 h 116"/>
                <a:gd name="T62" fmla="*/ 45 w 301"/>
                <a:gd name="T63" fmla="*/ 2 h 116"/>
                <a:gd name="T64" fmla="*/ 50 w 301"/>
                <a:gd name="T65" fmla="*/ 0 h 116"/>
                <a:gd name="T66" fmla="*/ 54 w 301"/>
                <a:gd name="T67" fmla="*/ 0 h 116"/>
                <a:gd name="T68" fmla="*/ 60 w 301"/>
                <a:gd name="T69" fmla="*/ 3 h 116"/>
                <a:gd name="T70" fmla="*/ 64 w 301"/>
                <a:gd name="T71" fmla="*/ 4 h 116"/>
                <a:gd name="T72" fmla="*/ 69 w 301"/>
                <a:gd name="T73" fmla="*/ 5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1" name="Freeform 459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25 h 100"/>
                <a:gd name="T2" fmla="*/ 0 w 21"/>
                <a:gd name="T3" fmla="*/ 22 h 100"/>
                <a:gd name="T4" fmla="*/ 0 w 21"/>
                <a:gd name="T5" fmla="*/ 14 h 100"/>
                <a:gd name="T6" fmla="*/ 2 w 21"/>
                <a:gd name="T7" fmla="*/ 7 h 100"/>
                <a:gd name="T8" fmla="*/ 2 w 21"/>
                <a:gd name="T9" fmla="*/ 0 h 100"/>
                <a:gd name="T10" fmla="*/ 2 w 21"/>
                <a:gd name="T11" fmla="*/ 6 h 100"/>
                <a:gd name="T12" fmla="*/ 2 w 21"/>
                <a:gd name="T13" fmla="*/ 14 h 100"/>
                <a:gd name="T14" fmla="*/ 2 w 21"/>
                <a:gd name="T15" fmla="*/ 22 h 100"/>
                <a:gd name="T16" fmla="*/ 2 w 21"/>
                <a:gd name="T17" fmla="*/ 25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2" name="Freeform 460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28 h 120"/>
                <a:gd name="T2" fmla="*/ 1 w 28"/>
                <a:gd name="T3" fmla="*/ 27 h 120"/>
                <a:gd name="T4" fmla="*/ 0 w 28"/>
                <a:gd name="T5" fmla="*/ 25 h 120"/>
                <a:gd name="T6" fmla="*/ 1 w 28"/>
                <a:gd name="T7" fmla="*/ 21 h 120"/>
                <a:gd name="T8" fmla="*/ 3 w 28"/>
                <a:gd name="T9" fmla="*/ 16 h 120"/>
                <a:gd name="T10" fmla="*/ 8 w 28"/>
                <a:gd name="T11" fmla="*/ 12 h 120"/>
                <a:gd name="T12" fmla="*/ 13 w 28"/>
                <a:gd name="T13" fmla="*/ 8 h 120"/>
                <a:gd name="T14" fmla="*/ 14 w 28"/>
                <a:gd name="T15" fmla="*/ 4 h 120"/>
                <a:gd name="T16" fmla="*/ 17 w 28"/>
                <a:gd name="T17" fmla="*/ 0 h 120"/>
                <a:gd name="T18" fmla="*/ 14 w 28"/>
                <a:gd name="T19" fmla="*/ 7 h 120"/>
                <a:gd name="T20" fmla="*/ 14 w 28"/>
                <a:gd name="T21" fmla="*/ 16 h 120"/>
                <a:gd name="T22" fmla="*/ 12 w 28"/>
                <a:gd name="T23" fmla="*/ 24 h 120"/>
                <a:gd name="T24" fmla="*/ 4 w 28"/>
                <a:gd name="T25" fmla="*/ 28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3" name="Freeform 461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31 h 125"/>
                <a:gd name="T2" fmla="*/ 0 w 22"/>
                <a:gd name="T3" fmla="*/ 26 h 125"/>
                <a:gd name="T4" fmla="*/ 2 w 22"/>
                <a:gd name="T5" fmla="*/ 18 h 125"/>
                <a:gd name="T6" fmla="*/ 3 w 22"/>
                <a:gd name="T7" fmla="*/ 7 h 125"/>
                <a:gd name="T8" fmla="*/ 4 w 22"/>
                <a:gd name="T9" fmla="*/ 0 h 125"/>
                <a:gd name="T10" fmla="*/ 4 w 22"/>
                <a:gd name="T11" fmla="*/ 6 h 125"/>
                <a:gd name="T12" fmla="*/ 3 w 22"/>
                <a:gd name="T13" fmla="*/ 17 h 125"/>
                <a:gd name="T14" fmla="*/ 3 w 22"/>
                <a:gd name="T15" fmla="*/ 26 h 125"/>
                <a:gd name="T16" fmla="*/ 3 w 22"/>
                <a:gd name="T17" fmla="*/ 3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4" name="Freeform 462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28 h 111"/>
                <a:gd name="T2" fmla="*/ 0 w 18"/>
                <a:gd name="T3" fmla="*/ 24 h 111"/>
                <a:gd name="T4" fmla="*/ 1 w 18"/>
                <a:gd name="T5" fmla="*/ 16 h 111"/>
                <a:gd name="T6" fmla="*/ 4 w 18"/>
                <a:gd name="T7" fmla="*/ 6 h 111"/>
                <a:gd name="T8" fmla="*/ 4 w 18"/>
                <a:gd name="T9" fmla="*/ 0 h 111"/>
                <a:gd name="T10" fmla="*/ 4 w 18"/>
                <a:gd name="T11" fmla="*/ 6 h 111"/>
                <a:gd name="T12" fmla="*/ 4 w 18"/>
                <a:gd name="T13" fmla="*/ 16 h 111"/>
                <a:gd name="T14" fmla="*/ 4 w 18"/>
                <a:gd name="T15" fmla="*/ 25 h 111"/>
                <a:gd name="T16" fmla="*/ 4 w 18"/>
                <a:gd name="T17" fmla="*/ 28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5" name="Freeform 463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27 h 94"/>
                <a:gd name="T2" fmla="*/ 4 w 15"/>
                <a:gd name="T3" fmla="*/ 24 h 94"/>
                <a:gd name="T4" fmla="*/ 0 w 15"/>
                <a:gd name="T5" fmla="*/ 17 h 94"/>
                <a:gd name="T6" fmla="*/ 2 w 15"/>
                <a:gd name="T7" fmla="*/ 8 h 94"/>
                <a:gd name="T8" fmla="*/ 7 w 15"/>
                <a:gd name="T9" fmla="*/ 0 h 94"/>
                <a:gd name="T10" fmla="*/ 7 w 15"/>
                <a:gd name="T11" fmla="*/ 7 h 94"/>
                <a:gd name="T12" fmla="*/ 7 w 15"/>
                <a:gd name="T13" fmla="*/ 15 h 94"/>
                <a:gd name="T14" fmla="*/ 7 w 15"/>
                <a:gd name="T15" fmla="*/ 24 h 94"/>
                <a:gd name="T16" fmla="*/ 7 w 15"/>
                <a:gd name="T17" fmla="*/ 2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6" name="Freeform 464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2 w 18"/>
                <a:gd name="T1" fmla="*/ 22 h 46"/>
                <a:gd name="T2" fmla="*/ 2 w 18"/>
                <a:gd name="T3" fmla="*/ 20 h 46"/>
                <a:gd name="T4" fmla="*/ 2 w 18"/>
                <a:gd name="T5" fmla="*/ 13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15 h 46"/>
                <a:gd name="T14" fmla="*/ 2 w 18"/>
                <a:gd name="T15" fmla="*/ 20 h 46"/>
                <a:gd name="T16" fmla="*/ 2 w 18"/>
                <a:gd name="T17" fmla="*/ 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7" name="Freeform 465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16 h 86"/>
                <a:gd name="T2" fmla="*/ 0 w 21"/>
                <a:gd name="T3" fmla="*/ 15 h 86"/>
                <a:gd name="T4" fmla="*/ 0 w 21"/>
                <a:gd name="T5" fmla="*/ 10 h 86"/>
                <a:gd name="T6" fmla="*/ 2 w 21"/>
                <a:gd name="T7" fmla="*/ 5 h 86"/>
                <a:gd name="T8" fmla="*/ 2 w 21"/>
                <a:gd name="T9" fmla="*/ 0 h 86"/>
                <a:gd name="T10" fmla="*/ 2 w 21"/>
                <a:gd name="T11" fmla="*/ 5 h 86"/>
                <a:gd name="T12" fmla="*/ 2 w 21"/>
                <a:gd name="T13" fmla="*/ 10 h 86"/>
                <a:gd name="T14" fmla="*/ 2 w 21"/>
                <a:gd name="T15" fmla="*/ 15 h 86"/>
                <a:gd name="T16" fmla="*/ 2 w 21"/>
                <a:gd name="T17" fmla="*/ 16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8" name="Freeform 466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26 h 121"/>
                <a:gd name="T2" fmla="*/ 0 w 23"/>
                <a:gd name="T3" fmla="*/ 23 h 121"/>
                <a:gd name="T4" fmla="*/ 2 w 23"/>
                <a:gd name="T5" fmla="*/ 14 h 121"/>
                <a:gd name="T6" fmla="*/ 2 w 23"/>
                <a:gd name="T7" fmla="*/ 6 h 121"/>
                <a:gd name="T8" fmla="*/ 2 w 23"/>
                <a:gd name="T9" fmla="*/ 0 h 121"/>
                <a:gd name="T10" fmla="*/ 2 w 23"/>
                <a:gd name="T11" fmla="*/ 5 h 121"/>
                <a:gd name="T12" fmla="*/ 2 w 23"/>
                <a:gd name="T13" fmla="*/ 14 h 121"/>
                <a:gd name="T14" fmla="*/ 2 w 23"/>
                <a:gd name="T15" fmla="*/ 23 h 121"/>
                <a:gd name="T16" fmla="*/ 2 w 23"/>
                <a:gd name="T17" fmla="*/ 26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9" name="Freeform 467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30 h 109"/>
                <a:gd name="T2" fmla="*/ 3 w 14"/>
                <a:gd name="T3" fmla="*/ 27 h 109"/>
                <a:gd name="T4" fmla="*/ 0 w 14"/>
                <a:gd name="T5" fmla="*/ 18 h 109"/>
                <a:gd name="T6" fmla="*/ 3 w 14"/>
                <a:gd name="T7" fmla="*/ 8 h 109"/>
                <a:gd name="T8" fmla="*/ 3 w 14"/>
                <a:gd name="T9" fmla="*/ 0 h 109"/>
                <a:gd name="T10" fmla="*/ 3 w 14"/>
                <a:gd name="T11" fmla="*/ 7 h 109"/>
                <a:gd name="T12" fmla="*/ 3 w 14"/>
                <a:gd name="T13" fmla="*/ 18 h 109"/>
                <a:gd name="T14" fmla="*/ 3 w 14"/>
                <a:gd name="T15" fmla="*/ 27 h 109"/>
                <a:gd name="T16" fmla="*/ 3 w 14"/>
                <a:gd name="T17" fmla="*/ 30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0" name="Freeform 468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24 h 88"/>
                <a:gd name="T2" fmla="*/ 0 w 12"/>
                <a:gd name="T3" fmla="*/ 20 h 88"/>
                <a:gd name="T4" fmla="*/ 0 w 12"/>
                <a:gd name="T5" fmla="*/ 12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5 h 88"/>
                <a:gd name="T12" fmla="*/ 1 w 12"/>
                <a:gd name="T13" fmla="*/ 13 h 88"/>
                <a:gd name="T14" fmla="*/ 1 w 12"/>
                <a:gd name="T15" fmla="*/ 20 h 88"/>
                <a:gd name="T16" fmla="*/ 1 w 12"/>
                <a:gd name="T17" fmla="*/ 24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1" name="Freeform 469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3 w 15"/>
                <a:gd name="T1" fmla="*/ 12 h 54"/>
                <a:gd name="T2" fmla="*/ 3 w 15"/>
                <a:gd name="T3" fmla="*/ 10 h 54"/>
                <a:gd name="T4" fmla="*/ 1 w 15"/>
                <a:gd name="T5" fmla="*/ 7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8 h 54"/>
                <a:gd name="T14" fmla="*/ 3 w 15"/>
                <a:gd name="T15" fmla="*/ 10 h 54"/>
                <a:gd name="T16" fmla="*/ 3 w 15"/>
                <a:gd name="T17" fmla="*/ 1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2" name="Freeform 470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4 w 22"/>
                <a:gd name="T1" fmla="*/ 0 h 54"/>
                <a:gd name="T2" fmla="*/ 4 w 22"/>
                <a:gd name="T3" fmla="*/ 3 h 54"/>
                <a:gd name="T4" fmla="*/ 3 w 22"/>
                <a:gd name="T5" fmla="*/ 7 h 54"/>
                <a:gd name="T6" fmla="*/ 3 w 22"/>
                <a:gd name="T7" fmla="*/ 10 h 54"/>
                <a:gd name="T8" fmla="*/ 3 w 22"/>
                <a:gd name="T9" fmla="*/ 12 h 54"/>
                <a:gd name="T10" fmla="*/ 0 w 22"/>
                <a:gd name="T11" fmla="*/ 10 h 54"/>
                <a:gd name="T12" fmla="*/ 3 w 22"/>
                <a:gd name="T13" fmla="*/ 7 h 54"/>
                <a:gd name="T14" fmla="*/ 3 w 22"/>
                <a:gd name="T15" fmla="*/ 3 h 54"/>
                <a:gd name="T16" fmla="*/ 4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3" name="Freeform 471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16 w 51"/>
                <a:gd name="T1" fmla="*/ 1 h 11"/>
                <a:gd name="T2" fmla="*/ 15 w 51"/>
                <a:gd name="T3" fmla="*/ 1 h 11"/>
                <a:gd name="T4" fmla="*/ 13 w 51"/>
                <a:gd name="T5" fmla="*/ 1 h 11"/>
                <a:gd name="T6" fmla="*/ 11 w 51"/>
                <a:gd name="T7" fmla="*/ 1 h 11"/>
                <a:gd name="T8" fmla="*/ 8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6 w 51"/>
                <a:gd name="T25" fmla="*/ 1 h 11"/>
                <a:gd name="T26" fmla="*/ 10 w 51"/>
                <a:gd name="T27" fmla="*/ 1 h 11"/>
                <a:gd name="T28" fmla="*/ 13 w 51"/>
                <a:gd name="T29" fmla="*/ 1 h 11"/>
                <a:gd name="T30" fmla="*/ 14 w 51"/>
                <a:gd name="T31" fmla="*/ 1 h 11"/>
                <a:gd name="T32" fmla="*/ 16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4" name="Freeform 472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12 w 44"/>
                <a:gd name="T1" fmla="*/ 0 h 32"/>
                <a:gd name="T2" fmla="*/ 11 w 44"/>
                <a:gd name="T3" fmla="*/ 2 h 32"/>
                <a:gd name="T4" fmla="*/ 10 w 44"/>
                <a:gd name="T5" fmla="*/ 4 h 32"/>
                <a:gd name="T6" fmla="*/ 8 w 44"/>
                <a:gd name="T7" fmla="*/ 4 h 32"/>
                <a:gd name="T8" fmla="*/ 5 w 44"/>
                <a:gd name="T9" fmla="*/ 4 h 32"/>
                <a:gd name="T10" fmla="*/ 4 w 44"/>
                <a:gd name="T11" fmla="*/ 4 h 32"/>
                <a:gd name="T12" fmla="*/ 4 w 44"/>
                <a:gd name="T13" fmla="*/ 5 h 32"/>
                <a:gd name="T14" fmla="*/ 0 w 44"/>
                <a:gd name="T15" fmla="*/ 6 h 32"/>
                <a:gd name="T16" fmla="*/ 0 w 44"/>
                <a:gd name="T17" fmla="*/ 8 h 32"/>
                <a:gd name="T18" fmla="*/ 3 w 44"/>
                <a:gd name="T19" fmla="*/ 8 h 32"/>
                <a:gd name="T20" fmla="*/ 4 w 44"/>
                <a:gd name="T21" fmla="*/ 8 h 32"/>
                <a:gd name="T22" fmla="*/ 4 w 44"/>
                <a:gd name="T23" fmla="*/ 7 h 32"/>
                <a:gd name="T24" fmla="*/ 6 w 44"/>
                <a:gd name="T25" fmla="*/ 5 h 32"/>
                <a:gd name="T26" fmla="*/ 8 w 44"/>
                <a:gd name="T27" fmla="*/ 4 h 32"/>
                <a:gd name="T28" fmla="*/ 10 w 44"/>
                <a:gd name="T29" fmla="*/ 4 h 32"/>
                <a:gd name="T30" fmla="*/ 11 w 44"/>
                <a:gd name="T31" fmla="*/ 4 h 32"/>
                <a:gd name="T32" fmla="*/ 12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5" name="Freeform 473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14 h 68"/>
                <a:gd name="T2" fmla="*/ 3 w 14"/>
                <a:gd name="T3" fmla="*/ 11 h 68"/>
                <a:gd name="T4" fmla="*/ 0 w 14"/>
                <a:gd name="T5" fmla="*/ 7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6 h 68"/>
                <a:gd name="T14" fmla="*/ 3 w 14"/>
                <a:gd name="T15" fmla="*/ 10 h 68"/>
                <a:gd name="T16" fmla="*/ 3 w 14"/>
                <a:gd name="T17" fmla="*/ 1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6" name="Freeform 474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22 h 64"/>
                <a:gd name="T2" fmla="*/ 2 w 28"/>
                <a:gd name="T3" fmla="*/ 16 h 64"/>
                <a:gd name="T4" fmla="*/ 2 w 28"/>
                <a:gd name="T5" fmla="*/ 10 h 64"/>
                <a:gd name="T6" fmla="*/ 2 w 28"/>
                <a:gd name="T7" fmla="*/ 5 h 64"/>
                <a:gd name="T8" fmla="*/ 2 w 28"/>
                <a:gd name="T9" fmla="*/ 0 h 64"/>
                <a:gd name="T10" fmla="*/ 3 w 28"/>
                <a:gd name="T11" fmla="*/ 2 h 64"/>
                <a:gd name="T12" fmla="*/ 3 w 28"/>
                <a:gd name="T13" fmla="*/ 5 h 64"/>
                <a:gd name="T14" fmla="*/ 2 w 28"/>
                <a:gd name="T15" fmla="*/ 6 h 64"/>
                <a:gd name="T16" fmla="*/ 2 w 28"/>
                <a:gd name="T17" fmla="*/ 11 h 64"/>
                <a:gd name="T18" fmla="*/ 2 w 28"/>
                <a:gd name="T19" fmla="*/ 14 h 64"/>
                <a:gd name="T20" fmla="*/ 2 w 28"/>
                <a:gd name="T21" fmla="*/ 18 h 64"/>
                <a:gd name="T22" fmla="*/ 2 w 28"/>
                <a:gd name="T23" fmla="*/ 20 h 64"/>
                <a:gd name="T24" fmla="*/ 0 w 28"/>
                <a:gd name="T25" fmla="*/ 22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7" name="Freeform 475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2 w 15"/>
                <a:gd name="T1" fmla="*/ 14 h 62"/>
                <a:gd name="T2" fmla="*/ 2 w 15"/>
                <a:gd name="T3" fmla="*/ 12 h 62"/>
                <a:gd name="T4" fmla="*/ 0 w 15"/>
                <a:gd name="T5" fmla="*/ 8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4 h 62"/>
                <a:gd name="T14" fmla="*/ 2 w 15"/>
                <a:gd name="T15" fmla="*/ 10 h 62"/>
                <a:gd name="T16" fmla="*/ 2 w 15"/>
                <a:gd name="T17" fmla="*/ 1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8" name="Freeform 476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3 w 20"/>
                <a:gd name="T1" fmla="*/ 14 h 67"/>
                <a:gd name="T2" fmla="*/ 3 w 20"/>
                <a:gd name="T3" fmla="*/ 11 h 67"/>
                <a:gd name="T4" fmla="*/ 3 w 20"/>
                <a:gd name="T5" fmla="*/ 7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4 h 67"/>
                <a:gd name="T14" fmla="*/ 3 w 20"/>
                <a:gd name="T15" fmla="*/ 9 h 67"/>
                <a:gd name="T16" fmla="*/ 3 w 20"/>
                <a:gd name="T17" fmla="*/ 1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9" name="Freeform 477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2 w 27"/>
                <a:gd name="T1" fmla="*/ 15 h 64"/>
                <a:gd name="T2" fmla="*/ 9 w 27"/>
                <a:gd name="T3" fmla="*/ 14 h 64"/>
                <a:gd name="T4" fmla="*/ 6 w 27"/>
                <a:gd name="T5" fmla="*/ 12 h 64"/>
                <a:gd name="T6" fmla="*/ 6 w 27"/>
                <a:gd name="T7" fmla="*/ 10 h 64"/>
                <a:gd name="T8" fmla="*/ 5 w 27"/>
                <a:gd name="T9" fmla="*/ 8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6 h 64"/>
                <a:gd name="T22" fmla="*/ 10 w 27"/>
                <a:gd name="T23" fmla="*/ 11 h 64"/>
                <a:gd name="T24" fmla="*/ 12 w 27"/>
                <a:gd name="T25" fmla="*/ 1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0" name="Freeform 478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13 w 40"/>
                <a:gd name="T1" fmla="*/ 11 h 66"/>
                <a:gd name="T2" fmla="*/ 11 w 40"/>
                <a:gd name="T3" fmla="*/ 10 h 66"/>
                <a:gd name="T4" fmla="*/ 9 w 40"/>
                <a:gd name="T5" fmla="*/ 8 h 66"/>
                <a:gd name="T6" fmla="*/ 5 w 40"/>
                <a:gd name="T7" fmla="*/ 7 h 66"/>
                <a:gd name="T8" fmla="*/ 5 w 40"/>
                <a:gd name="T9" fmla="*/ 5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8 w 40"/>
                <a:gd name="T25" fmla="*/ 4 h 66"/>
                <a:gd name="T26" fmla="*/ 10 w 40"/>
                <a:gd name="T27" fmla="*/ 6 h 66"/>
                <a:gd name="T28" fmla="*/ 11 w 40"/>
                <a:gd name="T29" fmla="*/ 8 h 66"/>
                <a:gd name="T30" fmla="*/ 12 w 40"/>
                <a:gd name="T31" fmla="*/ 10 h 66"/>
                <a:gd name="T32" fmla="*/ 13 w 40"/>
                <a:gd name="T33" fmla="*/ 11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1" name="Freeform 479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8 w 56"/>
                <a:gd name="T1" fmla="*/ 19 h 65"/>
                <a:gd name="T2" fmla="*/ 7 w 56"/>
                <a:gd name="T3" fmla="*/ 17 h 65"/>
                <a:gd name="T4" fmla="*/ 6 w 56"/>
                <a:gd name="T5" fmla="*/ 15 h 65"/>
                <a:gd name="T6" fmla="*/ 4 w 56"/>
                <a:gd name="T7" fmla="*/ 12 h 65"/>
                <a:gd name="T8" fmla="*/ 3 w 56"/>
                <a:gd name="T9" fmla="*/ 9 h 65"/>
                <a:gd name="T10" fmla="*/ 3 w 56"/>
                <a:gd name="T11" fmla="*/ 5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5 w 56"/>
                <a:gd name="T25" fmla="*/ 9 h 65"/>
                <a:gd name="T26" fmla="*/ 6 w 56"/>
                <a:gd name="T27" fmla="*/ 12 h 65"/>
                <a:gd name="T28" fmla="*/ 7 w 56"/>
                <a:gd name="T29" fmla="*/ 15 h 65"/>
                <a:gd name="T30" fmla="*/ 8 w 56"/>
                <a:gd name="T31" fmla="*/ 17 h 65"/>
                <a:gd name="T32" fmla="*/ 8 w 56"/>
                <a:gd name="T33" fmla="*/ 19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2" name="Freeform 480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18 w 63"/>
                <a:gd name="T1" fmla="*/ 14 h 68"/>
                <a:gd name="T2" fmla="*/ 16 w 63"/>
                <a:gd name="T3" fmla="*/ 13 h 68"/>
                <a:gd name="T4" fmla="*/ 12 w 63"/>
                <a:gd name="T5" fmla="*/ 11 h 68"/>
                <a:gd name="T6" fmla="*/ 9 w 63"/>
                <a:gd name="T7" fmla="*/ 10 h 68"/>
                <a:gd name="T8" fmla="*/ 6 w 63"/>
                <a:gd name="T9" fmla="*/ 8 h 68"/>
                <a:gd name="T10" fmla="*/ 4 w 63"/>
                <a:gd name="T11" fmla="*/ 5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7 w 63"/>
                <a:gd name="T23" fmla="*/ 3 h 68"/>
                <a:gd name="T24" fmla="*/ 9 w 63"/>
                <a:gd name="T25" fmla="*/ 6 h 68"/>
                <a:gd name="T26" fmla="*/ 11 w 63"/>
                <a:gd name="T27" fmla="*/ 9 h 68"/>
                <a:gd name="T28" fmla="*/ 14 w 63"/>
                <a:gd name="T29" fmla="*/ 11 h 68"/>
                <a:gd name="T30" fmla="*/ 16 w 63"/>
                <a:gd name="T31" fmla="*/ 13 h 68"/>
                <a:gd name="T32" fmla="*/ 18 w 63"/>
                <a:gd name="T33" fmla="*/ 1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3" name="Freeform 481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20 w 73"/>
                <a:gd name="T1" fmla="*/ 15 h 64"/>
                <a:gd name="T2" fmla="*/ 18 w 73"/>
                <a:gd name="T3" fmla="*/ 14 h 64"/>
                <a:gd name="T4" fmla="*/ 14 w 73"/>
                <a:gd name="T5" fmla="*/ 13 h 64"/>
                <a:gd name="T6" fmla="*/ 11 w 73"/>
                <a:gd name="T7" fmla="*/ 11 h 64"/>
                <a:gd name="T8" fmla="*/ 8 w 73"/>
                <a:gd name="T9" fmla="*/ 10 h 64"/>
                <a:gd name="T10" fmla="*/ 4 w 73"/>
                <a:gd name="T11" fmla="*/ 8 h 64"/>
                <a:gd name="T12" fmla="*/ 4 w 73"/>
                <a:gd name="T13" fmla="*/ 5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5 w 73"/>
                <a:gd name="T23" fmla="*/ 4 h 64"/>
                <a:gd name="T24" fmla="*/ 9 w 73"/>
                <a:gd name="T25" fmla="*/ 6 h 64"/>
                <a:gd name="T26" fmla="*/ 12 w 73"/>
                <a:gd name="T27" fmla="*/ 9 h 64"/>
                <a:gd name="T28" fmla="*/ 16 w 73"/>
                <a:gd name="T29" fmla="*/ 11 h 64"/>
                <a:gd name="T30" fmla="*/ 19 w 73"/>
                <a:gd name="T31" fmla="*/ 14 h 64"/>
                <a:gd name="T32" fmla="*/ 20 w 73"/>
                <a:gd name="T33" fmla="*/ 1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4" name="Freeform 482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5 w 81"/>
                <a:gd name="T7" fmla="*/ 5 h 31"/>
                <a:gd name="T8" fmla="*/ 8 w 81"/>
                <a:gd name="T9" fmla="*/ 5 h 31"/>
                <a:gd name="T10" fmla="*/ 10 w 81"/>
                <a:gd name="T11" fmla="*/ 5 h 31"/>
                <a:gd name="T12" fmla="*/ 12 w 81"/>
                <a:gd name="T13" fmla="*/ 7 h 31"/>
                <a:gd name="T14" fmla="*/ 14 w 81"/>
                <a:gd name="T15" fmla="*/ 9 h 31"/>
                <a:gd name="T16" fmla="*/ 16 w 81"/>
                <a:gd name="T17" fmla="*/ 10 h 31"/>
                <a:gd name="T18" fmla="*/ 14 w 81"/>
                <a:gd name="T19" fmla="*/ 11 h 31"/>
                <a:gd name="T20" fmla="*/ 11 w 81"/>
                <a:gd name="T21" fmla="*/ 10 h 31"/>
                <a:gd name="T22" fmla="*/ 9 w 81"/>
                <a:gd name="T23" fmla="*/ 9 h 31"/>
                <a:gd name="T24" fmla="*/ 6 w 81"/>
                <a:gd name="T25" fmla="*/ 8 h 31"/>
                <a:gd name="T26" fmla="*/ 3 w 81"/>
                <a:gd name="T27" fmla="*/ 6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5" name="Freeform 483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7 w 78"/>
                <a:gd name="T7" fmla="*/ 3 h 30"/>
                <a:gd name="T8" fmla="*/ 11 w 78"/>
                <a:gd name="T9" fmla="*/ 3 h 30"/>
                <a:gd name="T10" fmla="*/ 14 w 78"/>
                <a:gd name="T11" fmla="*/ 3 h 30"/>
                <a:gd name="T12" fmla="*/ 18 w 78"/>
                <a:gd name="T13" fmla="*/ 4 h 30"/>
                <a:gd name="T14" fmla="*/ 22 w 78"/>
                <a:gd name="T15" fmla="*/ 5 h 30"/>
                <a:gd name="T16" fmla="*/ 24 w 78"/>
                <a:gd name="T17" fmla="*/ 6 h 30"/>
                <a:gd name="T18" fmla="*/ 20 w 78"/>
                <a:gd name="T19" fmla="*/ 7 h 30"/>
                <a:gd name="T20" fmla="*/ 16 w 78"/>
                <a:gd name="T21" fmla="*/ 6 h 30"/>
                <a:gd name="T22" fmla="*/ 12 w 78"/>
                <a:gd name="T23" fmla="*/ 6 h 30"/>
                <a:gd name="T24" fmla="*/ 9 w 78"/>
                <a:gd name="T25" fmla="*/ 5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6" name="Freeform 484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92 w 394"/>
                <a:gd name="T1" fmla="*/ 4 h 88"/>
                <a:gd name="T2" fmla="*/ 92 w 394"/>
                <a:gd name="T3" fmla="*/ 4 h 88"/>
                <a:gd name="T4" fmla="*/ 93 w 394"/>
                <a:gd name="T5" fmla="*/ 4 h 88"/>
                <a:gd name="T6" fmla="*/ 94 w 394"/>
                <a:gd name="T7" fmla="*/ 3 h 88"/>
                <a:gd name="T8" fmla="*/ 94 w 394"/>
                <a:gd name="T9" fmla="*/ 0 h 88"/>
                <a:gd name="T10" fmla="*/ 88 w 394"/>
                <a:gd name="T11" fmla="*/ 4 h 88"/>
                <a:gd name="T12" fmla="*/ 81 w 394"/>
                <a:gd name="T13" fmla="*/ 8 h 88"/>
                <a:gd name="T14" fmla="*/ 74 w 394"/>
                <a:gd name="T15" fmla="*/ 10 h 88"/>
                <a:gd name="T16" fmla="*/ 67 w 394"/>
                <a:gd name="T17" fmla="*/ 12 h 88"/>
                <a:gd name="T18" fmla="*/ 60 w 394"/>
                <a:gd name="T19" fmla="*/ 14 h 88"/>
                <a:gd name="T20" fmla="*/ 54 w 394"/>
                <a:gd name="T21" fmla="*/ 16 h 88"/>
                <a:gd name="T22" fmla="*/ 47 w 394"/>
                <a:gd name="T23" fmla="*/ 16 h 88"/>
                <a:gd name="T24" fmla="*/ 41 w 394"/>
                <a:gd name="T25" fmla="*/ 17 h 88"/>
                <a:gd name="T26" fmla="*/ 36 w 394"/>
                <a:gd name="T27" fmla="*/ 18 h 88"/>
                <a:gd name="T28" fmla="*/ 30 w 394"/>
                <a:gd name="T29" fmla="*/ 18 h 88"/>
                <a:gd name="T30" fmla="*/ 25 w 394"/>
                <a:gd name="T31" fmla="*/ 18 h 88"/>
                <a:gd name="T32" fmla="*/ 19 w 394"/>
                <a:gd name="T33" fmla="*/ 18 h 88"/>
                <a:gd name="T34" fmla="*/ 14 w 394"/>
                <a:gd name="T35" fmla="*/ 18 h 88"/>
                <a:gd name="T36" fmla="*/ 9 w 394"/>
                <a:gd name="T37" fmla="*/ 18 h 88"/>
                <a:gd name="T38" fmla="*/ 4 w 394"/>
                <a:gd name="T39" fmla="*/ 18 h 88"/>
                <a:gd name="T40" fmla="*/ 0 w 394"/>
                <a:gd name="T41" fmla="*/ 18 h 88"/>
                <a:gd name="T42" fmla="*/ 4 w 394"/>
                <a:gd name="T43" fmla="*/ 18 h 88"/>
                <a:gd name="T44" fmla="*/ 7 w 394"/>
                <a:gd name="T45" fmla="*/ 19 h 88"/>
                <a:gd name="T46" fmla="*/ 11 w 394"/>
                <a:gd name="T47" fmla="*/ 20 h 88"/>
                <a:gd name="T48" fmla="*/ 17 w 394"/>
                <a:gd name="T49" fmla="*/ 20 h 88"/>
                <a:gd name="T50" fmla="*/ 22 w 394"/>
                <a:gd name="T51" fmla="*/ 21 h 88"/>
                <a:gd name="T52" fmla="*/ 29 w 394"/>
                <a:gd name="T53" fmla="*/ 21 h 88"/>
                <a:gd name="T54" fmla="*/ 36 w 394"/>
                <a:gd name="T55" fmla="*/ 20 h 88"/>
                <a:gd name="T56" fmla="*/ 43 w 394"/>
                <a:gd name="T57" fmla="*/ 19 h 88"/>
                <a:gd name="T58" fmla="*/ 51 w 394"/>
                <a:gd name="T59" fmla="*/ 18 h 88"/>
                <a:gd name="T60" fmla="*/ 58 w 394"/>
                <a:gd name="T61" fmla="*/ 18 h 88"/>
                <a:gd name="T62" fmla="*/ 65 w 394"/>
                <a:gd name="T63" fmla="*/ 16 h 88"/>
                <a:gd name="T64" fmla="*/ 71 w 394"/>
                <a:gd name="T65" fmla="*/ 14 h 88"/>
                <a:gd name="T66" fmla="*/ 77 w 394"/>
                <a:gd name="T67" fmla="*/ 12 h 88"/>
                <a:gd name="T68" fmla="*/ 84 w 394"/>
                <a:gd name="T69" fmla="*/ 10 h 88"/>
                <a:gd name="T70" fmla="*/ 88 w 394"/>
                <a:gd name="T71" fmla="*/ 7 h 88"/>
                <a:gd name="T72" fmla="*/ 9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7" name="Freeform 485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4 h 59"/>
                <a:gd name="T10" fmla="*/ 3 w 57"/>
                <a:gd name="T11" fmla="*/ 6 h 59"/>
                <a:gd name="T12" fmla="*/ 6 w 57"/>
                <a:gd name="T13" fmla="*/ 8 h 59"/>
                <a:gd name="T14" fmla="*/ 8 w 57"/>
                <a:gd name="T15" fmla="*/ 8 h 59"/>
                <a:gd name="T16" fmla="*/ 11 w 57"/>
                <a:gd name="T17" fmla="*/ 10 h 59"/>
                <a:gd name="T18" fmla="*/ 9 w 57"/>
                <a:gd name="T19" fmla="*/ 8 h 59"/>
                <a:gd name="T20" fmla="*/ 8 w 57"/>
                <a:gd name="T21" fmla="*/ 7 h 59"/>
                <a:gd name="T22" fmla="*/ 7 w 57"/>
                <a:gd name="T23" fmla="*/ 5 h 59"/>
                <a:gd name="T24" fmla="*/ 5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8" name="Freeform 486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4 h 68"/>
                <a:gd name="T8" fmla="*/ 3 w 73"/>
                <a:gd name="T9" fmla="*/ 8 h 68"/>
                <a:gd name="T10" fmla="*/ 6 w 73"/>
                <a:gd name="T11" fmla="*/ 10 h 68"/>
                <a:gd name="T12" fmla="*/ 9 w 73"/>
                <a:gd name="T13" fmla="*/ 11 h 68"/>
                <a:gd name="T14" fmla="*/ 12 w 73"/>
                <a:gd name="T15" fmla="*/ 13 h 68"/>
                <a:gd name="T16" fmla="*/ 14 w 73"/>
                <a:gd name="T17" fmla="*/ 14 h 68"/>
                <a:gd name="T18" fmla="*/ 14 w 73"/>
                <a:gd name="T19" fmla="*/ 13 h 68"/>
                <a:gd name="T20" fmla="*/ 12 w 73"/>
                <a:gd name="T21" fmla="*/ 11 h 68"/>
                <a:gd name="T22" fmla="*/ 10 w 73"/>
                <a:gd name="T23" fmla="*/ 9 h 68"/>
                <a:gd name="T24" fmla="*/ 8 w 73"/>
                <a:gd name="T25" fmla="*/ 7 h 68"/>
                <a:gd name="T26" fmla="*/ 6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9" name="Freeform 487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7 h 76"/>
                <a:gd name="T8" fmla="*/ 4 w 63"/>
                <a:gd name="T9" fmla="*/ 10 h 76"/>
                <a:gd name="T10" fmla="*/ 8 w 63"/>
                <a:gd name="T11" fmla="*/ 13 h 76"/>
                <a:gd name="T12" fmla="*/ 11 w 63"/>
                <a:gd name="T13" fmla="*/ 16 h 76"/>
                <a:gd name="T14" fmla="*/ 14 w 63"/>
                <a:gd name="T15" fmla="*/ 18 h 76"/>
                <a:gd name="T16" fmla="*/ 18 w 63"/>
                <a:gd name="T17" fmla="*/ 19 h 76"/>
                <a:gd name="T18" fmla="*/ 16 w 63"/>
                <a:gd name="T19" fmla="*/ 18 h 76"/>
                <a:gd name="T20" fmla="*/ 14 w 63"/>
                <a:gd name="T21" fmla="*/ 15 h 76"/>
                <a:gd name="T22" fmla="*/ 12 w 63"/>
                <a:gd name="T23" fmla="*/ 12 h 76"/>
                <a:gd name="T24" fmla="*/ 10 w 63"/>
                <a:gd name="T25" fmla="*/ 9 h 76"/>
                <a:gd name="T26" fmla="*/ 7 w 63"/>
                <a:gd name="T27" fmla="*/ 5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0" name="Freeform 488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5 h 70"/>
                <a:gd name="T8" fmla="*/ 4 w 55"/>
                <a:gd name="T9" fmla="*/ 8 h 70"/>
                <a:gd name="T10" fmla="*/ 7 w 55"/>
                <a:gd name="T11" fmla="*/ 10 h 70"/>
                <a:gd name="T12" fmla="*/ 10 w 55"/>
                <a:gd name="T13" fmla="*/ 13 h 70"/>
                <a:gd name="T14" fmla="*/ 12 w 55"/>
                <a:gd name="T15" fmla="*/ 15 h 70"/>
                <a:gd name="T16" fmla="*/ 16 w 55"/>
                <a:gd name="T17" fmla="*/ 16 h 70"/>
                <a:gd name="T18" fmla="*/ 14 w 55"/>
                <a:gd name="T19" fmla="*/ 14 h 70"/>
                <a:gd name="T20" fmla="*/ 12 w 55"/>
                <a:gd name="T21" fmla="*/ 12 h 70"/>
                <a:gd name="T22" fmla="*/ 11 w 55"/>
                <a:gd name="T23" fmla="*/ 9 h 70"/>
                <a:gd name="T24" fmla="*/ 9 w 55"/>
                <a:gd name="T25" fmla="*/ 7 h 70"/>
                <a:gd name="T26" fmla="*/ 6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1" name="Freeform 489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5 h 63"/>
                <a:gd name="T8" fmla="*/ 4 w 39"/>
                <a:gd name="T9" fmla="*/ 9 h 63"/>
                <a:gd name="T10" fmla="*/ 4 w 39"/>
                <a:gd name="T11" fmla="*/ 11 h 63"/>
                <a:gd name="T12" fmla="*/ 4 w 39"/>
                <a:gd name="T13" fmla="*/ 14 h 63"/>
                <a:gd name="T14" fmla="*/ 9 w 39"/>
                <a:gd name="T15" fmla="*/ 16 h 63"/>
                <a:gd name="T16" fmla="*/ 12 w 39"/>
                <a:gd name="T17" fmla="*/ 18 h 63"/>
                <a:gd name="T18" fmla="*/ 11 w 39"/>
                <a:gd name="T19" fmla="*/ 16 h 63"/>
                <a:gd name="T20" fmla="*/ 10 w 39"/>
                <a:gd name="T21" fmla="*/ 12 h 63"/>
                <a:gd name="T22" fmla="*/ 8 w 39"/>
                <a:gd name="T23" fmla="*/ 10 h 63"/>
                <a:gd name="T24" fmla="*/ 7 w 39"/>
                <a:gd name="T25" fmla="*/ 7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2" name="Freeform 490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5 h 49"/>
                <a:gd name="T10" fmla="*/ 3 w 30"/>
                <a:gd name="T11" fmla="*/ 7 h 49"/>
                <a:gd name="T12" fmla="*/ 3 w 30"/>
                <a:gd name="T13" fmla="*/ 8 h 49"/>
                <a:gd name="T14" fmla="*/ 5 w 30"/>
                <a:gd name="T15" fmla="*/ 8 h 49"/>
                <a:gd name="T16" fmla="*/ 7 w 30"/>
                <a:gd name="T17" fmla="*/ 9 h 49"/>
                <a:gd name="T18" fmla="*/ 5 w 30"/>
                <a:gd name="T19" fmla="*/ 7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3" name="Freeform 491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5 h 31"/>
                <a:gd name="T6" fmla="*/ 5 w 22"/>
                <a:gd name="T7" fmla="*/ 7 h 31"/>
                <a:gd name="T8" fmla="*/ 8 w 22"/>
                <a:gd name="T9" fmla="*/ 7 h 31"/>
                <a:gd name="T10" fmla="*/ 5 w 22"/>
                <a:gd name="T11" fmla="*/ 5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4" name="Freeform 492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5 h 64"/>
                <a:gd name="T8" fmla="*/ 4 w 64"/>
                <a:gd name="T9" fmla="*/ 8 h 64"/>
                <a:gd name="T10" fmla="*/ 7 w 64"/>
                <a:gd name="T11" fmla="*/ 10 h 64"/>
                <a:gd name="T12" fmla="*/ 11 w 64"/>
                <a:gd name="T13" fmla="*/ 12 h 64"/>
                <a:gd name="T14" fmla="*/ 14 w 64"/>
                <a:gd name="T15" fmla="*/ 14 h 64"/>
                <a:gd name="T16" fmla="*/ 18 w 64"/>
                <a:gd name="T17" fmla="*/ 15 h 64"/>
                <a:gd name="T18" fmla="*/ 16 w 64"/>
                <a:gd name="T19" fmla="*/ 14 h 64"/>
                <a:gd name="T20" fmla="*/ 14 w 64"/>
                <a:gd name="T21" fmla="*/ 12 h 64"/>
                <a:gd name="T22" fmla="*/ 12 w 64"/>
                <a:gd name="T23" fmla="*/ 10 h 64"/>
                <a:gd name="T24" fmla="*/ 10 w 64"/>
                <a:gd name="T25" fmla="*/ 7 h 64"/>
                <a:gd name="T26" fmla="*/ 7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5" name="Freeform 493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5 h 51"/>
                <a:gd name="T12" fmla="*/ 6 w 52"/>
                <a:gd name="T13" fmla="*/ 6 h 51"/>
                <a:gd name="T14" fmla="*/ 8 w 52"/>
                <a:gd name="T15" fmla="*/ 7 h 51"/>
                <a:gd name="T16" fmla="*/ 10 w 52"/>
                <a:gd name="T17" fmla="*/ 8 h 51"/>
                <a:gd name="T18" fmla="*/ 9 w 52"/>
                <a:gd name="T19" fmla="*/ 7 h 51"/>
                <a:gd name="T20" fmla="*/ 8 w 52"/>
                <a:gd name="T21" fmla="*/ 6 h 51"/>
                <a:gd name="T22" fmla="*/ 7 w 52"/>
                <a:gd name="T23" fmla="*/ 4 h 51"/>
                <a:gd name="T24" fmla="*/ 5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6" name="Freeform 494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6 h 69"/>
                <a:gd name="T8" fmla="*/ 3 w 56"/>
                <a:gd name="T9" fmla="*/ 9 h 69"/>
                <a:gd name="T10" fmla="*/ 3 w 56"/>
                <a:gd name="T11" fmla="*/ 12 h 69"/>
                <a:gd name="T12" fmla="*/ 5 w 56"/>
                <a:gd name="T13" fmla="*/ 15 h 69"/>
                <a:gd name="T14" fmla="*/ 7 w 56"/>
                <a:gd name="T15" fmla="*/ 17 h 69"/>
                <a:gd name="T16" fmla="*/ 8 w 56"/>
                <a:gd name="T17" fmla="*/ 18 h 69"/>
                <a:gd name="T18" fmla="*/ 8 w 56"/>
                <a:gd name="T19" fmla="*/ 17 h 69"/>
                <a:gd name="T20" fmla="*/ 7 w 56"/>
                <a:gd name="T21" fmla="*/ 14 h 69"/>
                <a:gd name="T22" fmla="*/ 6 w 56"/>
                <a:gd name="T23" fmla="*/ 10 h 69"/>
                <a:gd name="T24" fmla="*/ 5 w 56"/>
                <a:gd name="T25" fmla="*/ 7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7" name="Freeform 495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4 h 59"/>
                <a:gd name="T8" fmla="*/ 4 w 40"/>
                <a:gd name="T9" fmla="*/ 7 h 59"/>
                <a:gd name="T10" fmla="*/ 4 w 40"/>
                <a:gd name="T11" fmla="*/ 9 h 59"/>
                <a:gd name="T12" fmla="*/ 7 w 40"/>
                <a:gd name="T13" fmla="*/ 10 h 59"/>
                <a:gd name="T14" fmla="*/ 8 w 40"/>
                <a:gd name="T15" fmla="*/ 11 h 59"/>
                <a:gd name="T16" fmla="*/ 10 w 40"/>
                <a:gd name="T17" fmla="*/ 12 h 59"/>
                <a:gd name="T18" fmla="*/ 9 w 40"/>
                <a:gd name="T19" fmla="*/ 10 h 59"/>
                <a:gd name="T20" fmla="*/ 8 w 40"/>
                <a:gd name="T21" fmla="*/ 9 h 59"/>
                <a:gd name="T22" fmla="*/ 7 w 40"/>
                <a:gd name="T23" fmla="*/ 8 h 59"/>
                <a:gd name="T24" fmla="*/ 6 w 40"/>
                <a:gd name="T25" fmla="*/ 5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8" name="Freeform 496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10 w 61"/>
                <a:gd name="T1" fmla="*/ 4 h 9"/>
                <a:gd name="T2" fmla="*/ 10 w 61"/>
                <a:gd name="T3" fmla="*/ 4 h 9"/>
                <a:gd name="T4" fmla="*/ 9 w 61"/>
                <a:gd name="T5" fmla="*/ 4 h 9"/>
                <a:gd name="T6" fmla="*/ 7 w 61"/>
                <a:gd name="T7" fmla="*/ 4 h 9"/>
                <a:gd name="T8" fmla="*/ 5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5 w 61"/>
                <a:gd name="T25" fmla="*/ 0 h 9"/>
                <a:gd name="T26" fmla="*/ 7 w 61"/>
                <a:gd name="T27" fmla="*/ 1 h 9"/>
                <a:gd name="T28" fmla="*/ 8 w 61"/>
                <a:gd name="T29" fmla="*/ 2 h 9"/>
                <a:gd name="T30" fmla="*/ 9 w 61"/>
                <a:gd name="T31" fmla="*/ 3 h 9"/>
                <a:gd name="T32" fmla="*/ 10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9" name="Freeform 497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20 w 84"/>
                <a:gd name="T1" fmla="*/ 0 h 66"/>
                <a:gd name="T2" fmla="*/ 19 w 84"/>
                <a:gd name="T3" fmla="*/ 4 h 66"/>
                <a:gd name="T4" fmla="*/ 16 w 84"/>
                <a:gd name="T5" fmla="*/ 4 h 66"/>
                <a:gd name="T6" fmla="*/ 11 w 84"/>
                <a:gd name="T7" fmla="*/ 5 h 66"/>
                <a:gd name="T8" fmla="*/ 8 w 84"/>
                <a:gd name="T9" fmla="*/ 8 h 66"/>
                <a:gd name="T10" fmla="*/ 4 w 84"/>
                <a:gd name="T11" fmla="*/ 10 h 66"/>
                <a:gd name="T12" fmla="*/ 4 w 84"/>
                <a:gd name="T13" fmla="*/ 12 h 66"/>
                <a:gd name="T14" fmla="*/ 0 w 84"/>
                <a:gd name="T15" fmla="*/ 15 h 66"/>
                <a:gd name="T16" fmla="*/ 1 w 84"/>
                <a:gd name="T17" fmla="*/ 16 h 66"/>
                <a:gd name="T18" fmla="*/ 4 w 84"/>
                <a:gd name="T19" fmla="*/ 16 h 66"/>
                <a:gd name="T20" fmla="*/ 4 w 84"/>
                <a:gd name="T21" fmla="*/ 15 h 66"/>
                <a:gd name="T22" fmla="*/ 7 w 84"/>
                <a:gd name="T23" fmla="*/ 12 h 66"/>
                <a:gd name="T24" fmla="*/ 10 w 84"/>
                <a:gd name="T25" fmla="*/ 10 h 66"/>
                <a:gd name="T26" fmla="*/ 13 w 84"/>
                <a:gd name="T27" fmla="*/ 7 h 66"/>
                <a:gd name="T28" fmla="*/ 16 w 84"/>
                <a:gd name="T29" fmla="*/ 4 h 66"/>
                <a:gd name="T30" fmla="*/ 19 w 84"/>
                <a:gd name="T31" fmla="*/ 4 h 66"/>
                <a:gd name="T32" fmla="*/ 20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0" name="Freeform 498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16 w 76"/>
                <a:gd name="T1" fmla="*/ 0 h 70"/>
                <a:gd name="T2" fmla="*/ 14 w 76"/>
                <a:gd name="T3" fmla="*/ 4 h 70"/>
                <a:gd name="T4" fmla="*/ 11 w 76"/>
                <a:gd name="T5" fmla="*/ 4 h 70"/>
                <a:gd name="T6" fmla="*/ 9 w 76"/>
                <a:gd name="T7" fmla="*/ 7 h 70"/>
                <a:gd name="T8" fmla="*/ 6 w 76"/>
                <a:gd name="T9" fmla="*/ 11 h 70"/>
                <a:gd name="T10" fmla="*/ 3 w 76"/>
                <a:gd name="T11" fmla="*/ 13 h 70"/>
                <a:gd name="T12" fmla="*/ 3 w 76"/>
                <a:gd name="T13" fmla="*/ 15 h 70"/>
                <a:gd name="T14" fmla="*/ 0 w 76"/>
                <a:gd name="T15" fmla="*/ 17 h 70"/>
                <a:gd name="T16" fmla="*/ 2 w 76"/>
                <a:gd name="T17" fmla="*/ 19 h 70"/>
                <a:gd name="T18" fmla="*/ 3 w 76"/>
                <a:gd name="T19" fmla="*/ 18 h 70"/>
                <a:gd name="T20" fmla="*/ 3 w 76"/>
                <a:gd name="T21" fmla="*/ 17 h 70"/>
                <a:gd name="T22" fmla="*/ 7 w 76"/>
                <a:gd name="T23" fmla="*/ 13 h 70"/>
                <a:gd name="T24" fmla="*/ 9 w 76"/>
                <a:gd name="T25" fmla="*/ 11 h 70"/>
                <a:gd name="T26" fmla="*/ 11 w 76"/>
                <a:gd name="T27" fmla="*/ 7 h 70"/>
                <a:gd name="T28" fmla="*/ 13 w 76"/>
                <a:gd name="T29" fmla="*/ 4 h 70"/>
                <a:gd name="T30" fmla="*/ 15 w 76"/>
                <a:gd name="T31" fmla="*/ 4 h 70"/>
                <a:gd name="T32" fmla="*/ 16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1" name="Freeform 499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14 w 68"/>
                <a:gd name="T1" fmla="*/ 0 h 75"/>
                <a:gd name="T2" fmla="*/ 12 w 68"/>
                <a:gd name="T3" fmla="*/ 4 h 75"/>
                <a:gd name="T4" fmla="*/ 10 w 68"/>
                <a:gd name="T5" fmla="*/ 4 h 75"/>
                <a:gd name="T6" fmla="*/ 7 w 68"/>
                <a:gd name="T7" fmla="*/ 7 h 75"/>
                <a:gd name="T8" fmla="*/ 4 w 68"/>
                <a:gd name="T9" fmla="*/ 10 h 75"/>
                <a:gd name="T10" fmla="*/ 3 w 68"/>
                <a:gd name="T11" fmla="*/ 14 h 75"/>
                <a:gd name="T12" fmla="*/ 3 w 68"/>
                <a:gd name="T13" fmla="*/ 16 h 75"/>
                <a:gd name="T14" fmla="*/ 0 w 68"/>
                <a:gd name="T15" fmla="*/ 18 h 75"/>
                <a:gd name="T16" fmla="*/ 2 w 68"/>
                <a:gd name="T17" fmla="*/ 18 h 75"/>
                <a:gd name="T18" fmla="*/ 3 w 68"/>
                <a:gd name="T19" fmla="*/ 18 h 75"/>
                <a:gd name="T20" fmla="*/ 3 w 68"/>
                <a:gd name="T21" fmla="*/ 16 h 75"/>
                <a:gd name="T22" fmla="*/ 5 w 68"/>
                <a:gd name="T23" fmla="*/ 14 h 75"/>
                <a:gd name="T24" fmla="*/ 8 w 68"/>
                <a:gd name="T25" fmla="*/ 10 h 75"/>
                <a:gd name="T26" fmla="*/ 9 w 68"/>
                <a:gd name="T27" fmla="*/ 7 h 75"/>
                <a:gd name="T28" fmla="*/ 11 w 68"/>
                <a:gd name="T29" fmla="*/ 4 h 75"/>
                <a:gd name="T30" fmla="*/ 13 w 68"/>
                <a:gd name="T31" fmla="*/ 4 h 75"/>
                <a:gd name="T32" fmla="*/ 1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2" name="Freeform 500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10 w 52"/>
                <a:gd name="T1" fmla="*/ 0 h 70"/>
                <a:gd name="T2" fmla="*/ 9 w 52"/>
                <a:gd name="T3" fmla="*/ 5 h 70"/>
                <a:gd name="T4" fmla="*/ 8 w 52"/>
                <a:gd name="T5" fmla="*/ 5 h 70"/>
                <a:gd name="T6" fmla="*/ 5 w 52"/>
                <a:gd name="T7" fmla="*/ 11 h 70"/>
                <a:gd name="T8" fmla="*/ 3 w 52"/>
                <a:gd name="T9" fmla="*/ 15 h 70"/>
                <a:gd name="T10" fmla="*/ 3 w 52"/>
                <a:gd name="T11" fmla="*/ 19 h 70"/>
                <a:gd name="T12" fmla="*/ 2 w 52"/>
                <a:gd name="T13" fmla="*/ 23 h 70"/>
                <a:gd name="T14" fmla="*/ 0 w 52"/>
                <a:gd name="T15" fmla="*/ 26 h 70"/>
                <a:gd name="T16" fmla="*/ 3 w 52"/>
                <a:gd name="T17" fmla="*/ 26 h 70"/>
                <a:gd name="T18" fmla="*/ 3 w 52"/>
                <a:gd name="T19" fmla="*/ 26 h 70"/>
                <a:gd name="T20" fmla="*/ 3 w 52"/>
                <a:gd name="T21" fmla="*/ 23 h 70"/>
                <a:gd name="T22" fmla="*/ 6 w 52"/>
                <a:gd name="T23" fmla="*/ 20 h 70"/>
                <a:gd name="T24" fmla="*/ 7 w 52"/>
                <a:gd name="T25" fmla="*/ 15 h 70"/>
                <a:gd name="T26" fmla="*/ 8 w 52"/>
                <a:gd name="T27" fmla="*/ 11 h 70"/>
                <a:gd name="T28" fmla="*/ 9 w 52"/>
                <a:gd name="T29" fmla="*/ 5 h 70"/>
                <a:gd name="T30" fmla="*/ 10 w 52"/>
                <a:gd name="T31" fmla="*/ 5 h 70"/>
                <a:gd name="T32" fmla="*/ 10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3" name="Freeform 501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10 w 47"/>
                <a:gd name="T1" fmla="*/ 0 h 69"/>
                <a:gd name="T2" fmla="*/ 9 w 47"/>
                <a:gd name="T3" fmla="*/ 4 h 69"/>
                <a:gd name="T4" fmla="*/ 7 w 47"/>
                <a:gd name="T5" fmla="*/ 4 h 69"/>
                <a:gd name="T6" fmla="*/ 5 w 47"/>
                <a:gd name="T7" fmla="*/ 8 h 69"/>
                <a:gd name="T8" fmla="*/ 3 w 47"/>
                <a:gd name="T9" fmla="*/ 10 h 69"/>
                <a:gd name="T10" fmla="*/ 3 w 47"/>
                <a:gd name="T11" fmla="*/ 13 h 69"/>
                <a:gd name="T12" fmla="*/ 1 w 47"/>
                <a:gd name="T13" fmla="*/ 16 h 69"/>
                <a:gd name="T14" fmla="*/ 0 w 47"/>
                <a:gd name="T15" fmla="*/ 18 h 69"/>
                <a:gd name="T16" fmla="*/ 3 w 47"/>
                <a:gd name="T17" fmla="*/ 18 h 69"/>
                <a:gd name="T18" fmla="*/ 3 w 47"/>
                <a:gd name="T19" fmla="*/ 17 h 69"/>
                <a:gd name="T20" fmla="*/ 3 w 47"/>
                <a:gd name="T21" fmla="*/ 15 h 69"/>
                <a:gd name="T22" fmla="*/ 6 w 47"/>
                <a:gd name="T23" fmla="*/ 13 h 69"/>
                <a:gd name="T24" fmla="*/ 7 w 47"/>
                <a:gd name="T25" fmla="*/ 9 h 69"/>
                <a:gd name="T26" fmla="*/ 8 w 47"/>
                <a:gd name="T27" fmla="*/ 6 h 69"/>
                <a:gd name="T28" fmla="*/ 9 w 47"/>
                <a:gd name="T29" fmla="*/ 4 h 69"/>
                <a:gd name="T30" fmla="*/ 10 w 47"/>
                <a:gd name="T31" fmla="*/ 4 h 69"/>
                <a:gd name="T32" fmla="*/ 10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4" name="Freeform 502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7 h 59"/>
                <a:gd name="T8" fmla="*/ 2 w 26"/>
                <a:gd name="T9" fmla="*/ 9 h 59"/>
                <a:gd name="T10" fmla="*/ 2 w 26"/>
                <a:gd name="T11" fmla="*/ 11 h 59"/>
                <a:gd name="T12" fmla="*/ 0 w 26"/>
                <a:gd name="T13" fmla="*/ 13 h 59"/>
                <a:gd name="T14" fmla="*/ 2 w 26"/>
                <a:gd name="T15" fmla="*/ 15 h 59"/>
                <a:gd name="T16" fmla="*/ 2 w 26"/>
                <a:gd name="T17" fmla="*/ 15 h 59"/>
                <a:gd name="T18" fmla="*/ 2 w 26"/>
                <a:gd name="T19" fmla="*/ 13 h 59"/>
                <a:gd name="T20" fmla="*/ 2 w 26"/>
                <a:gd name="T21" fmla="*/ 9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5" name="Freeform 503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11 h 51"/>
                <a:gd name="T6" fmla="*/ 0 w 11"/>
                <a:gd name="T7" fmla="*/ 14 h 51"/>
                <a:gd name="T8" fmla="*/ 6 w 11"/>
                <a:gd name="T9" fmla="*/ 16 h 51"/>
                <a:gd name="T10" fmla="*/ 11 w 11"/>
                <a:gd name="T11" fmla="*/ 14 h 51"/>
                <a:gd name="T12" fmla="*/ 11 w 11"/>
                <a:gd name="T13" fmla="*/ 11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6" name="Freeform 504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7 h 50"/>
                <a:gd name="T6" fmla="*/ 2 w 15"/>
                <a:gd name="T7" fmla="*/ 11 h 50"/>
                <a:gd name="T8" fmla="*/ 7 w 15"/>
                <a:gd name="T9" fmla="*/ 12 h 50"/>
                <a:gd name="T10" fmla="*/ 7 w 15"/>
                <a:gd name="T11" fmla="*/ 11 h 50"/>
                <a:gd name="T12" fmla="*/ 7 w 15"/>
                <a:gd name="T13" fmla="*/ 9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7" name="Freeform 505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6 h 49"/>
                <a:gd name="T6" fmla="*/ 0 w 16"/>
                <a:gd name="T7" fmla="*/ 12 h 49"/>
                <a:gd name="T8" fmla="*/ 4 w 16"/>
                <a:gd name="T9" fmla="*/ 15 h 49"/>
                <a:gd name="T10" fmla="*/ 4 w 16"/>
                <a:gd name="T11" fmla="*/ 14 h 49"/>
                <a:gd name="T12" fmla="*/ 4 w 16"/>
                <a:gd name="T13" fmla="*/ 10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8" name="Freeform 506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6 h 54"/>
                <a:gd name="T6" fmla="*/ 0 w 15"/>
                <a:gd name="T7" fmla="*/ 9 h 54"/>
                <a:gd name="T8" fmla="*/ 2 w 15"/>
                <a:gd name="T9" fmla="*/ 12 h 54"/>
                <a:gd name="T10" fmla="*/ 2 w 15"/>
                <a:gd name="T11" fmla="*/ 11 h 54"/>
                <a:gd name="T12" fmla="*/ 2 w 15"/>
                <a:gd name="T13" fmla="*/ 8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9" name="Freeform 507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15 h 54"/>
                <a:gd name="T2" fmla="*/ 3 w 85"/>
                <a:gd name="T3" fmla="*/ 14 h 54"/>
                <a:gd name="T4" fmla="*/ 3 w 85"/>
                <a:gd name="T5" fmla="*/ 12 h 54"/>
                <a:gd name="T6" fmla="*/ 5 w 85"/>
                <a:gd name="T7" fmla="*/ 11 h 54"/>
                <a:gd name="T8" fmla="*/ 8 w 85"/>
                <a:gd name="T9" fmla="*/ 8 h 54"/>
                <a:gd name="T10" fmla="*/ 11 w 85"/>
                <a:gd name="T11" fmla="*/ 4 h 54"/>
                <a:gd name="T12" fmla="*/ 14 w 85"/>
                <a:gd name="T13" fmla="*/ 4 h 54"/>
                <a:gd name="T14" fmla="*/ 17 w 85"/>
                <a:gd name="T15" fmla="*/ 3 h 54"/>
                <a:gd name="T16" fmla="*/ 18 w 85"/>
                <a:gd name="T17" fmla="*/ 0 h 54"/>
                <a:gd name="T18" fmla="*/ 16 w 85"/>
                <a:gd name="T19" fmla="*/ 3 h 54"/>
                <a:gd name="T20" fmla="*/ 13 w 85"/>
                <a:gd name="T21" fmla="*/ 4 h 54"/>
                <a:gd name="T22" fmla="*/ 9 w 85"/>
                <a:gd name="T23" fmla="*/ 4 h 54"/>
                <a:gd name="T24" fmla="*/ 6 w 85"/>
                <a:gd name="T25" fmla="*/ 7 h 54"/>
                <a:gd name="T26" fmla="*/ 3 w 85"/>
                <a:gd name="T27" fmla="*/ 10 h 54"/>
                <a:gd name="T28" fmla="*/ 3 w 85"/>
                <a:gd name="T29" fmla="*/ 11 h 54"/>
                <a:gd name="T30" fmla="*/ 0 w 85"/>
                <a:gd name="T31" fmla="*/ 14 h 54"/>
                <a:gd name="T32" fmla="*/ 3 w 85"/>
                <a:gd name="T33" fmla="*/ 15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0" name="Freeform 508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11 w 63"/>
                <a:gd name="T1" fmla="*/ 0 h 35"/>
                <a:gd name="T2" fmla="*/ 9 w 63"/>
                <a:gd name="T3" fmla="*/ 3 h 35"/>
                <a:gd name="T4" fmla="*/ 8 w 63"/>
                <a:gd name="T5" fmla="*/ 3 h 35"/>
                <a:gd name="T6" fmla="*/ 6 w 63"/>
                <a:gd name="T7" fmla="*/ 3 h 35"/>
                <a:gd name="T8" fmla="*/ 4 w 63"/>
                <a:gd name="T9" fmla="*/ 3 h 35"/>
                <a:gd name="T10" fmla="*/ 3 w 63"/>
                <a:gd name="T11" fmla="*/ 4 h 35"/>
                <a:gd name="T12" fmla="*/ 3 w 63"/>
                <a:gd name="T13" fmla="*/ 5 h 35"/>
                <a:gd name="T14" fmla="*/ 0 w 63"/>
                <a:gd name="T15" fmla="*/ 6 h 35"/>
                <a:gd name="T16" fmla="*/ 2 w 63"/>
                <a:gd name="T17" fmla="*/ 7 h 35"/>
                <a:gd name="T18" fmla="*/ 3 w 63"/>
                <a:gd name="T19" fmla="*/ 7 h 35"/>
                <a:gd name="T20" fmla="*/ 3 w 63"/>
                <a:gd name="T21" fmla="*/ 6 h 35"/>
                <a:gd name="T22" fmla="*/ 4 w 63"/>
                <a:gd name="T23" fmla="*/ 5 h 35"/>
                <a:gd name="T24" fmla="*/ 6 w 63"/>
                <a:gd name="T25" fmla="*/ 3 h 35"/>
                <a:gd name="T26" fmla="*/ 8 w 63"/>
                <a:gd name="T27" fmla="*/ 3 h 35"/>
                <a:gd name="T28" fmla="*/ 9 w 63"/>
                <a:gd name="T29" fmla="*/ 3 h 35"/>
                <a:gd name="T30" fmla="*/ 11 w 63"/>
                <a:gd name="T31" fmla="*/ 3 h 35"/>
                <a:gd name="T32" fmla="*/ 11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1" name="Freeform 509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80 w 331"/>
                <a:gd name="T1" fmla="*/ 21 h 91"/>
                <a:gd name="T2" fmla="*/ 81 w 331"/>
                <a:gd name="T3" fmla="*/ 22 h 91"/>
                <a:gd name="T4" fmla="*/ 80 w 331"/>
                <a:gd name="T5" fmla="*/ 23 h 91"/>
                <a:gd name="T6" fmla="*/ 80 w 331"/>
                <a:gd name="T7" fmla="*/ 24 h 91"/>
                <a:gd name="T8" fmla="*/ 80 w 331"/>
                <a:gd name="T9" fmla="*/ 25 h 91"/>
                <a:gd name="T10" fmla="*/ 76 w 331"/>
                <a:gd name="T11" fmla="*/ 20 h 91"/>
                <a:gd name="T12" fmla="*/ 70 w 331"/>
                <a:gd name="T13" fmla="*/ 16 h 91"/>
                <a:gd name="T14" fmla="*/ 65 w 331"/>
                <a:gd name="T15" fmla="*/ 11 h 91"/>
                <a:gd name="T16" fmla="*/ 59 w 331"/>
                <a:gd name="T17" fmla="*/ 9 h 91"/>
                <a:gd name="T18" fmla="*/ 54 w 331"/>
                <a:gd name="T19" fmla="*/ 7 h 91"/>
                <a:gd name="T20" fmla="*/ 48 w 331"/>
                <a:gd name="T21" fmla="*/ 4 h 91"/>
                <a:gd name="T22" fmla="*/ 42 w 331"/>
                <a:gd name="T23" fmla="*/ 4 h 91"/>
                <a:gd name="T24" fmla="*/ 37 w 331"/>
                <a:gd name="T25" fmla="*/ 4 h 91"/>
                <a:gd name="T26" fmla="*/ 32 w 331"/>
                <a:gd name="T27" fmla="*/ 4 h 91"/>
                <a:gd name="T28" fmla="*/ 27 w 331"/>
                <a:gd name="T29" fmla="*/ 4 h 91"/>
                <a:gd name="T30" fmla="*/ 22 w 331"/>
                <a:gd name="T31" fmla="*/ 4 h 91"/>
                <a:gd name="T32" fmla="*/ 17 w 331"/>
                <a:gd name="T33" fmla="*/ 4 h 91"/>
                <a:gd name="T34" fmla="*/ 11 w 331"/>
                <a:gd name="T35" fmla="*/ 4 h 91"/>
                <a:gd name="T36" fmla="*/ 8 w 331"/>
                <a:gd name="T37" fmla="*/ 4 h 91"/>
                <a:gd name="T38" fmla="*/ 4 w 331"/>
                <a:gd name="T39" fmla="*/ 5 h 91"/>
                <a:gd name="T40" fmla="*/ 0 w 331"/>
                <a:gd name="T41" fmla="*/ 6 h 91"/>
                <a:gd name="T42" fmla="*/ 4 w 331"/>
                <a:gd name="T43" fmla="*/ 4 h 91"/>
                <a:gd name="T44" fmla="*/ 6 w 331"/>
                <a:gd name="T45" fmla="*/ 4 h 91"/>
                <a:gd name="T46" fmla="*/ 10 w 331"/>
                <a:gd name="T47" fmla="*/ 4 h 91"/>
                <a:gd name="T48" fmla="*/ 15 w 331"/>
                <a:gd name="T49" fmla="*/ 3 h 91"/>
                <a:gd name="T50" fmla="*/ 21 w 331"/>
                <a:gd name="T51" fmla="*/ 1 h 91"/>
                <a:gd name="T52" fmla="*/ 27 w 331"/>
                <a:gd name="T53" fmla="*/ 0 h 91"/>
                <a:gd name="T54" fmla="*/ 33 w 331"/>
                <a:gd name="T55" fmla="*/ 1 h 91"/>
                <a:gd name="T56" fmla="*/ 40 w 331"/>
                <a:gd name="T57" fmla="*/ 2 h 91"/>
                <a:gd name="T58" fmla="*/ 46 w 331"/>
                <a:gd name="T59" fmla="*/ 4 h 91"/>
                <a:gd name="T60" fmla="*/ 52 w 331"/>
                <a:gd name="T61" fmla="*/ 4 h 91"/>
                <a:gd name="T62" fmla="*/ 58 w 331"/>
                <a:gd name="T63" fmla="*/ 4 h 91"/>
                <a:gd name="T64" fmla="*/ 62 w 331"/>
                <a:gd name="T65" fmla="*/ 7 h 91"/>
                <a:gd name="T66" fmla="*/ 69 w 331"/>
                <a:gd name="T67" fmla="*/ 10 h 91"/>
                <a:gd name="T68" fmla="*/ 74 w 331"/>
                <a:gd name="T69" fmla="*/ 13 h 91"/>
                <a:gd name="T70" fmla="*/ 76 w 331"/>
                <a:gd name="T71" fmla="*/ 17 h 91"/>
                <a:gd name="T72" fmla="*/ 80 w 331"/>
                <a:gd name="T73" fmla="*/ 21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2" name="Freeform 510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9 w 44"/>
                <a:gd name="T1" fmla="*/ 0 h 67"/>
                <a:gd name="T2" fmla="*/ 7 w 44"/>
                <a:gd name="T3" fmla="*/ 3 h 67"/>
                <a:gd name="T4" fmla="*/ 5 w 44"/>
                <a:gd name="T5" fmla="*/ 3 h 67"/>
                <a:gd name="T6" fmla="*/ 3 w 44"/>
                <a:gd name="T7" fmla="*/ 5 h 67"/>
                <a:gd name="T8" fmla="*/ 3 w 44"/>
                <a:gd name="T9" fmla="*/ 8 h 67"/>
                <a:gd name="T10" fmla="*/ 3 w 44"/>
                <a:gd name="T11" fmla="*/ 10 h 67"/>
                <a:gd name="T12" fmla="*/ 1 w 44"/>
                <a:gd name="T13" fmla="*/ 11 h 67"/>
                <a:gd name="T14" fmla="*/ 0 w 44"/>
                <a:gd name="T15" fmla="*/ 13 h 67"/>
                <a:gd name="T16" fmla="*/ 1 w 44"/>
                <a:gd name="T17" fmla="*/ 14 h 67"/>
                <a:gd name="T18" fmla="*/ 3 w 44"/>
                <a:gd name="T19" fmla="*/ 13 h 67"/>
                <a:gd name="T20" fmla="*/ 3 w 44"/>
                <a:gd name="T21" fmla="*/ 13 h 67"/>
                <a:gd name="T22" fmla="*/ 3 w 44"/>
                <a:gd name="T23" fmla="*/ 11 h 67"/>
                <a:gd name="T24" fmla="*/ 3 w 44"/>
                <a:gd name="T25" fmla="*/ 9 h 67"/>
                <a:gd name="T26" fmla="*/ 5 w 44"/>
                <a:gd name="T27" fmla="*/ 7 h 67"/>
                <a:gd name="T28" fmla="*/ 6 w 44"/>
                <a:gd name="T29" fmla="*/ 4 h 67"/>
                <a:gd name="T30" fmla="*/ 8 w 44"/>
                <a:gd name="T31" fmla="*/ 3 h 67"/>
                <a:gd name="T32" fmla="*/ 9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3" name="Freeform 511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20 h 78"/>
                <a:gd name="T2" fmla="*/ 0 w 66"/>
                <a:gd name="T3" fmla="*/ 19 h 78"/>
                <a:gd name="T4" fmla="*/ 3 w 66"/>
                <a:gd name="T5" fmla="*/ 17 h 78"/>
                <a:gd name="T6" fmla="*/ 3 w 66"/>
                <a:gd name="T7" fmla="*/ 15 h 78"/>
                <a:gd name="T8" fmla="*/ 3 w 66"/>
                <a:gd name="T9" fmla="*/ 11 h 78"/>
                <a:gd name="T10" fmla="*/ 6 w 66"/>
                <a:gd name="T11" fmla="*/ 8 h 78"/>
                <a:gd name="T12" fmla="*/ 8 w 66"/>
                <a:gd name="T13" fmla="*/ 4 h 78"/>
                <a:gd name="T14" fmla="*/ 10 w 66"/>
                <a:gd name="T15" fmla="*/ 4 h 78"/>
                <a:gd name="T16" fmla="*/ 13 w 66"/>
                <a:gd name="T17" fmla="*/ 0 h 78"/>
                <a:gd name="T18" fmla="*/ 12 w 66"/>
                <a:gd name="T19" fmla="*/ 4 h 78"/>
                <a:gd name="T20" fmla="*/ 10 w 66"/>
                <a:gd name="T21" fmla="*/ 5 h 78"/>
                <a:gd name="T22" fmla="*/ 8 w 66"/>
                <a:gd name="T23" fmla="*/ 9 h 78"/>
                <a:gd name="T24" fmla="*/ 6 w 66"/>
                <a:gd name="T25" fmla="*/ 12 h 78"/>
                <a:gd name="T26" fmla="*/ 4 w 66"/>
                <a:gd name="T27" fmla="*/ 15 h 78"/>
                <a:gd name="T28" fmla="*/ 3 w 66"/>
                <a:gd name="T29" fmla="*/ 19 h 78"/>
                <a:gd name="T30" fmla="*/ 3 w 66"/>
                <a:gd name="T31" fmla="*/ 20 h 78"/>
                <a:gd name="T32" fmla="*/ 1 w 66"/>
                <a:gd name="T33" fmla="*/ 20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4" name="Freeform 512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20 h 92"/>
                <a:gd name="T2" fmla="*/ 0 w 84"/>
                <a:gd name="T3" fmla="*/ 18 h 92"/>
                <a:gd name="T4" fmla="*/ 4 w 84"/>
                <a:gd name="T5" fmla="*/ 16 h 92"/>
                <a:gd name="T6" fmla="*/ 4 w 84"/>
                <a:gd name="T7" fmla="*/ 14 h 92"/>
                <a:gd name="T8" fmla="*/ 6 w 84"/>
                <a:gd name="T9" fmla="*/ 10 h 92"/>
                <a:gd name="T10" fmla="*/ 10 w 84"/>
                <a:gd name="T11" fmla="*/ 7 h 92"/>
                <a:gd name="T12" fmla="*/ 14 w 84"/>
                <a:gd name="T13" fmla="*/ 4 h 92"/>
                <a:gd name="T14" fmla="*/ 18 w 84"/>
                <a:gd name="T15" fmla="*/ 3 h 92"/>
                <a:gd name="T16" fmla="*/ 20 w 84"/>
                <a:gd name="T17" fmla="*/ 0 h 92"/>
                <a:gd name="T18" fmla="*/ 19 w 84"/>
                <a:gd name="T19" fmla="*/ 3 h 92"/>
                <a:gd name="T20" fmla="*/ 17 w 84"/>
                <a:gd name="T21" fmla="*/ 4 h 92"/>
                <a:gd name="T22" fmla="*/ 14 w 84"/>
                <a:gd name="T23" fmla="*/ 8 h 92"/>
                <a:gd name="T24" fmla="*/ 10 w 84"/>
                <a:gd name="T25" fmla="*/ 11 h 92"/>
                <a:gd name="T26" fmla="*/ 8 w 84"/>
                <a:gd name="T27" fmla="*/ 15 h 92"/>
                <a:gd name="T28" fmla="*/ 4 w 84"/>
                <a:gd name="T29" fmla="*/ 17 h 92"/>
                <a:gd name="T30" fmla="*/ 4 w 84"/>
                <a:gd name="T31" fmla="*/ 19 h 92"/>
                <a:gd name="T32" fmla="*/ 1 w 84"/>
                <a:gd name="T33" fmla="*/ 20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5" name="Freeform 513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23 h 102"/>
                <a:gd name="T2" fmla="*/ 0 w 77"/>
                <a:gd name="T3" fmla="*/ 21 h 102"/>
                <a:gd name="T4" fmla="*/ 4 w 77"/>
                <a:gd name="T5" fmla="*/ 18 h 102"/>
                <a:gd name="T6" fmla="*/ 4 w 77"/>
                <a:gd name="T7" fmla="*/ 15 h 102"/>
                <a:gd name="T8" fmla="*/ 6 w 77"/>
                <a:gd name="T9" fmla="*/ 11 h 102"/>
                <a:gd name="T10" fmla="*/ 10 w 77"/>
                <a:gd name="T11" fmla="*/ 8 h 102"/>
                <a:gd name="T12" fmla="*/ 12 w 77"/>
                <a:gd name="T13" fmla="*/ 4 h 102"/>
                <a:gd name="T14" fmla="*/ 16 w 77"/>
                <a:gd name="T15" fmla="*/ 3 h 102"/>
                <a:gd name="T16" fmla="*/ 20 w 77"/>
                <a:gd name="T17" fmla="*/ 0 h 102"/>
                <a:gd name="T18" fmla="*/ 18 w 77"/>
                <a:gd name="T19" fmla="*/ 3 h 102"/>
                <a:gd name="T20" fmla="*/ 16 w 77"/>
                <a:gd name="T21" fmla="*/ 4 h 102"/>
                <a:gd name="T22" fmla="*/ 13 w 77"/>
                <a:gd name="T23" fmla="*/ 9 h 102"/>
                <a:gd name="T24" fmla="*/ 10 w 77"/>
                <a:gd name="T25" fmla="*/ 13 h 102"/>
                <a:gd name="T26" fmla="*/ 7 w 77"/>
                <a:gd name="T27" fmla="*/ 17 h 102"/>
                <a:gd name="T28" fmla="*/ 4 w 77"/>
                <a:gd name="T29" fmla="*/ 20 h 102"/>
                <a:gd name="T30" fmla="*/ 4 w 77"/>
                <a:gd name="T31" fmla="*/ 22 h 102"/>
                <a:gd name="T32" fmla="*/ 1 w 77"/>
                <a:gd name="T33" fmla="*/ 23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6" name="Freeform 514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23 h 92"/>
                <a:gd name="T2" fmla="*/ 0 w 67"/>
                <a:gd name="T3" fmla="*/ 22 h 92"/>
                <a:gd name="T4" fmla="*/ 3 w 67"/>
                <a:gd name="T5" fmla="*/ 19 h 92"/>
                <a:gd name="T6" fmla="*/ 3 w 67"/>
                <a:gd name="T7" fmla="*/ 16 h 92"/>
                <a:gd name="T8" fmla="*/ 4 w 67"/>
                <a:gd name="T9" fmla="*/ 11 h 92"/>
                <a:gd name="T10" fmla="*/ 6 w 67"/>
                <a:gd name="T11" fmla="*/ 8 h 92"/>
                <a:gd name="T12" fmla="*/ 8 w 67"/>
                <a:gd name="T13" fmla="*/ 4 h 92"/>
                <a:gd name="T14" fmla="*/ 10 w 67"/>
                <a:gd name="T15" fmla="*/ 4 h 92"/>
                <a:gd name="T16" fmla="*/ 12 w 67"/>
                <a:gd name="T17" fmla="*/ 0 h 92"/>
                <a:gd name="T18" fmla="*/ 10 w 67"/>
                <a:gd name="T19" fmla="*/ 4 h 92"/>
                <a:gd name="T20" fmla="*/ 9 w 67"/>
                <a:gd name="T21" fmla="*/ 5 h 92"/>
                <a:gd name="T22" fmla="*/ 8 w 67"/>
                <a:gd name="T23" fmla="*/ 10 h 92"/>
                <a:gd name="T24" fmla="*/ 6 w 67"/>
                <a:gd name="T25" fmla="*/ 14 h 92"/>
                <a:gd name="T26" fmla="*/ 4 w 67"/>
                <a:gd name="T27" fmla="*/ 18 h 92"/>
                <a:gd name="T28" fmla="*/ 3 w 67"/>
                <a:gd name="T29" fmla="*/ 20 h 92"/>
                <a:gd name="T30" fmla="*/ 3 w 67"/>
                <a:gd name="T31" fmla="*/ 23 h 92"/>
                <a:gd name="T32" fmla="*/ 0 w 67"/>
                <a:gd name="T33" fmla="*/ 23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7" name="Freeform 515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15 h 77"/>
                <a:gd name="T2" fmla="*/ 0 w 56"/>
                <a:gd name="T3" fmla="*/ 13 h 77"/>
                <a:gd name="T4" fmla="*/ 1 w 56"/>
                <a:gd name="T5" fmla="*/ 11 h 77"/>
                <a:gd name="T6" fmla="*/ 5 w 56"/>
                <a:gd name="T7" fmla="*/ 9 h 77"/>
                <a:gd name="T8" fmla="*/ 5 w 56"/>
                <a:gd name="T9" fmla="*/ 7 h 77"/>
                <a:gd name="T10" fmla="*/ 8 w 56"/>
                <a:gd name="T11" fmla="*/ 5 h 77"/>
                <a:gd name="T12" fmla="*/ 12 w 56"/>
                <a:gd name="T13" fmla="*/ 3 h 77"/>
                <a:gd name="T14" fmla="*/ 15 w 56"/>
                <a:gd name="T15" fmla="*/ 3 h 77"/>
                <a:gd name="T16" fmla="*/ 20 w 56"/>
                <a:gd name="T17" fmla="*/ 0 h 77"/>
                <a:gd name="T18" fmla="*/ 18 w 56"/>
                <a:gd name="T19" fmla="*/ 3 h 77"/>
                <a:gd name="T20" fmla="*/ 15 w 56"/>
                <a:gd name="T21" fmla="*/ 3 h 77"/>
                <a:gd name="T22" fmla="*/ 13 w 56"/>
                <a:gd name="T23" fmla="*/ 6 h 77"/>
                <a:gd name="T24" fmla="*/ 10 w 56"/>
                <a:gd name="T25" fmla="*/ 8 h 77"/>
                <a:gd name="T26" fmla="*/ 6 w 56"/>
                <a:gd name="T27" fmla="*/ 11 h 77"/>
                <a:gd name="T28" fmla="*/ 5 w 56"/>
                <a:gd name="T29" fmla="*/ 13 h 77"/>
                <a:gd name="T30" fmla="*/ 5 w 56"/>
                <a:gd name="T31" fmla="*/ 13 h 77"/>
                <a:gd name="T32" fmla="*/ 1 w 56"/>
                <a:gd name="T33" fmla="*/ 15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8" name="Freeform 516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13 h 46"/>
                <a:gd name="T2" fmla="*/ 0 w 15"/>
                <a:gd name="T3" fmla="*/ 11 h 46"/>
                <a:gd name="T4" fmla="*/ 0 w 15"/>
                <a:gd name="T5" fmla="*/ 7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9 h 46"/>
                <a:gd name="T14" fmla="*/ 7 w 15"/>
                <a:gd name="T15" fmla="*/ 12 h 46"/>
                <a:gd name="T16" fmla="*/ 4 w 15"/>
                <a:gd name="T17" fmla="*/ 1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9" name="Freeform 517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21 h 85"/>
                <a:gd name="T2" fmla="*/ 0 w 75"/>
                <a:gd name="T3" fmla="*/ 20 h 85"/>
                <a:gd name="T4" fmla="*/ 3 w 75"/>
                <a:gd name="T5" fmla="*/ 18 h 85"/>
                <a:gd name="T6" fmla="*/ 3 w 75"/>
                <a:gd name="T7" fmla="*/ 15 h 85"/>
                <a:gd name="T8" fmla="*/ 4 w 75"/>
                <a:gd name="T9" fmla="*/ 11 h 85"/>
                <a:gd name="T10" fmla="*/ 7 w 75"/>
                <a:gd name="T11" fmla="*/ 8 h 85"/>
                <a:gd name="T12" fmla="*/ 10 w 75"/>
                <a:gd name="T13" fmla="*/ 4 h 85"/>
                <a:gd name="T14" fmla="*/ 13 w 75"/>
                <a:gd name="T15" fmla="*/ 4 h 85"/>
                <a:gd name="T16" fmla="*/ 15 w 75"/>
                <a:gd name="T17" fmla="*/ 0 h 85"/>
                <a:gd name="T18" fmla="*/ 15 w 75"/>
                <a:gd name="T19" fmla="*/ 4 h 85"/>
                <a:gd name="T20" fmla="*/ 12 w 75"/>
                <a:gd name="T21" fmla="*/ 4 h 85"/>
                <a:gd name="T22" fmla="*/ 10 w 75"/>
                <a:gd name="T23" fmla="*/ 9 h 85"/>
                <a:gd name="T24" fmla="*/ 8 w 75"/>
                <a:gd name="T25" fmla="*/ 12 h 85"/>
                <a:gd name="T26" fmla="*/ 6 w 75"/>
                <a:gd name="T27" fmla="*/ 16 h 85"/>
                <a:gd name="T28" fmla="*/ 3 w 75"/>
                <a:gd name="T29" fmla="*/ 19 h 85"/>
                <a:gd name="T30" fmla="*/ 3 w 75"/>
                <a:gd name="T31" fmla="*/ 20 h 85"/>
                <a:gd name="T32" fmla="*/ 2 w 75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0" name="Freeform 518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24 h 99"/>
                <a:gd name="T2" fmla="*/ 0 w 74"/>
                <a:gd name="T3" fmla="*/ 22 h 99"/>
                <a:gd name="T4" fmla="*/ 3 w 74"/>
                <a:gd name="T5" fmla="*/ 19 h 99"/>
                <a:gd name="T6" fmla="*/ 4 w 74"/>
                <a:gd name="T7" fmla="*/ 16 h 99"/>
                <a:gd name="T8" fmla="*/ 5 w 74"/>
                <a:gd name="T9" fmla="*/ 12 h 99"/>
                <a:gd name="T10" fmla="*/ 9 w 74"/>
                <a:gd name="T11" fmla="*/ 8 h 99"/>
                <a:gd name="T12" fmla="*/ 11 w 74"/>
                <a:gd name="T13" fmla="*/ 4 h 99"/>
                <a:gd name="T14" fmla="*/ 15 w 74"/>
                <a:gd name="T15" fmla="*/ 4 h 99"/>
                <a:gd name="T16" fmla="*/ 18 w 74"/>
                <a:gd name="T17" fmla="*/ 0 h 99"/>
                <a:gd name="T18" fmla="*/ 17 w 74"/>
                <a:gd name="T19" fmla="*/ 4 h 99"/>
                <a:gd name="T20" fmla="*/ 15 w 74"/>
                <a:gd name="T21" fmla="*/ 5 h 99"/>
                <a:gd name="T22" fmla="*/ 11 w 74"/>
                <a:gd name="T23" fmla="*/ 9 h 99"/>
                <a:gd name="T24" fmla="*/ 9 w 74"/>
                <a:gd name="T25" fmla="*/ 13 h 99"/>
                <a:gd name="T26" fmla="*/ 6 w 74"/>
                <a:gd name="T27" fmla="*/ 17 h 99"/>
                <a:gd name="T28" fmla="*/ 4 w 74"/>
                <a:gd name="T29" fmla="*/ 22 h 99"/>
                <a:gd name="T30" fmla="*/ 4 w 74"/>
                <a:gd name="T31" fmla="*/ 24 h 99"/>
                <a:gd name="T32" fmla="*/ 1 w 74"/>
                <a:gd name="T33" fmla="*/ 24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1" name="Freeform 519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28 h 95"/>
                <a:gd name="T2" fmla="*/ 0 w 55"/>
                <a:gd name="T3" fmla="*/ 27 h 95"/>
                <a:gd name="T4" fmla="*/ 1 w 55"/>
                <a:gd name="T5" fmla="*/ 24 h 95"/>
                <a:gd name="T6" fmla="*/ 5 w 55"/>
                <a:gd name="T7" fmla="*/ 19 h 95"/>
                <a:gd name="T8" fmla="*/ 5 w 55"/>
                <a:gd name="T9" fmla="*/ 14 h 95"/>
                <a:gd name="T10" fmla="*/ 7 w 55"/>
                <a:gd name="T11" fmla="*/ 10 h 95"/>
                <a:gd name="T12" fmla="*/ 11 w 55"/>
                <a:gd name="T13" fmla="*/ 5 h 95"/>
                <a:gd name="T14" fmla="*/ 15 w 55"/>
                <a:gd name="T15" fmla="*/ 4 h 95"/>
                <a:gd name="T16" fmla="*/ 19 w 55"/>
                <a:gd name="T17" fmla="*/ 0 h 95"/>
                <a:gd name="T18" fmla="*/ 17 w 55"/>
                <a:gd name="T19" fmla="*/ 4 h 95"/>
                <a:gd name="T20" fmla="*/ 15 w 55"/>
                <a:gd name="T21" fmla="*/ 7 h 95"/>
                <a:gd name="T22" fmla="*/ 12 w 55"/>
                <a:gd name="T23" fmla="*/ 11 h 95"/>
                <a:gd name="T24" fmla="*/ 10 w 55"/>
                <a:gd name="T25" fmla="*/ 16 h 95"/>
                <a:gd name="T26" fmla="*/ 6 w 55"/>
                <a:gd name="T27" fmla="*/ 21 h 95"/>
                <a:gd name="T28" fmla="*/ 5 w 55"/>
                <a:gd name="T29" fmla="*/ 25 h 95"/>
                <a:gd name="T30" fmla="*/ 5 w 55"/>
                <a:gd name="T31" fmla="*/ 27 h 95"/>
                <a:gd name="T32" fmla="*/ 1 w 55"/>
                <a:gd name="T33" fmla="*/ 28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2" name="Freeform 520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22 h 70"/>
                <a:gd name="T2" fmla="*/ 0 w 58"/>
                <a:gd name="T3" fmla="*/ 21 h 70"/>
                <a:gd name="T4" fmla="*/ 4 w 58"/>
                <a:gd name="T5" fmla="*/ 18 h 70"/>
                <a:gd name="T6" fmla="*/ 4 w 58"/>
                <a:gd name="T7" fmla="*/ 14 h 70"/>
                <a:gd name="T8" fmla="*/ 5 w 58"/>
                <a:gd name="T9" fmla="*/ 11 h 70"/>
                <a:gd name="T10" fmla="*/ 8 w 58"/>
                <a:gd name="T11" fmla="*/ 7 h 70"/>
                <a:gd name="T12" fmla="*/ 11 w 58"/>
                <a:gd name="T13" fmla="*/ 5 h 70"/>
                <a:gd name="T14" fmla="*/ 12 w 58"/>
                <a:gd name="T15" fmla="*/ 2 h 70"/>
                <a:gd name="T16" fmla="*/ 14 w 58"/>
                <a:gd name="T17" fmla="*/ 0 h 70"/>
                <a:gd name="T18" fmla="*/ 13 w 58"/>
                <a:gd name="T19" fmla="*/ 5 h 70"/>
                <a:gd name="T20" fmla="*/ 11 w 58"/>
                <a:gd name="T21" fmla="*/ 5 h 70"/>
                <a:gd name="T22" fmla="*/ 10 w 58"/>
                <a:gd name="T23" fmla="*/ 10 h 70"/>
                <a:gd name="T24" fmla="*/ 8 w 58"/>
                <a:gd name="T25" fmla="*/ 13 h 70"/>
                <a:gd name="T26" fmla="*/ 5 w 58"/>
                <a:gd name="T27" fmla="*/ 16 h 70"/>
                <a:gd name="T28" fmla="*/ 4 w 58"/>
                <a:gd name="T29" fmla="*/ 20 h 70"/>
                <a:gd name="T30" fmla="*/ 4 w 58"/>
                <a:gd name="T31" fmla="*/ 22 h 70"/>
                <a:gd name="T32" fmla="*/ 1 w 58"/>
                <a:gd name="T33" fmla="*/ 22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3" name="Freeform 521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13 h 52"/>
                <a:gd name="T2" fmla="*/ 0 w 22"/>
                <a:gd name="T3" fmla="*/ 12 h 52"/>
                <a:gd name="T4" fmla="*/ 3 w 22"/>
                <a:gd name="T5" fmla="*/ 7 h 52"/>
                <a:gd name="T6" fmla="*/ 5 w 22"/>
                <a:gd name="T7" fmla="*/ 4 h 52"/>
                <a:gd name="T8" fmla="*/ 8 w 22"/>
                <a:gd name="T9" fmla="*/ 0 h 52"/>
                <a:gd name="T10" fmla="*/ 5 w 22"/>
                <a:gd name="T11" fmla="*/ 4 h 52"/>
                <a:gd name="T12" fmla="*/ 5 w 22"/>
                <a:gd name="T13" fmla="*/ 9 h 52"/>
                <a:gd name="T14" fmla="*/ 5 w 22"/>
                <a:gd name="T15" fmla="*/ 13 h 52"/>
                <a:gd name="T16" fmla="*/ 2 w 22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4" name="Freeform 522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9 w 45"/>
                <a:gd name="T1" fmla="*/ 0 h 40"/>
                <a:gd name="T2" fmla="*/ 9 w 45"/>
                <a:gd name="T3" fmla="*/ 3 h 40"/>
                <a:gd name="T4" fmla="*/ 8 w 45"/>
                <a:gd name="T5" fmla="*/ 4 h 40"/>
                <a:gd name="T6" fmla="*/ 7 w 45"/>
                <a:gd name="T7" fmla="*/ 4 h 40"/>
                <a:gd name="T8" fmla="*/ 6 w 45"/>
                <a:gd name="T9" fmla="*/ 6 h 40"/>
                <a:gd name="T10" fmla="*/ 3 w 45"/>
                <a:gd name="T11" fmla="*/ 8 h 40"/>
                <a:gd name="T12" fmla="*/ 3 w 45"/>
                <a:gd name="T13" fmla="*/ 9 h 40"/>
                <a:gd name="T14" fmla="*/ 3 w 45"/>
                <a:gd name="T15" fmla="*/ 10 h 40"/>
                <a:gd name="T16" fmla="*/ 1 w 45"/>
                <a:gd name="T17" fmla="*/ 10 h 40"/>
                <a:gd name="T18" fmla="*/ 0 w 45"/>
                <a:gd name="T19" fmla="*/ 9 h 40"/>
                <a:gd name="T20" fmla="*/ 3 w 45"/>
                <a:gd name="T21" fmla="*/ 8 h 40"/>
                <a:gd name="T22" fmla="*/ 3 w 45"/>
                <a:gd name="T23" fmla="*/ 6 h 40"/>
                <a:gd name="T24" fmla="*/ 3 w 45"/>
                <a:gd name="T25" fmla="*/ 4 h 40"/>
                <a:gd name="T26" fmla="*/ 5 w 45"/>
                <a:gd name="T27" fmla="*/ 4 h 40"/>
                <a:gd name="T28" fmla="*/ 7 w 45"/>
                <a:gd name="T29" fmla="*/ 4 h 40"/>
                <a:gd name="T30" fmla="*/ 8 w 45"/>
                <a:gd name="T31" fmla="*/ 3 h 40"/>
                <a:gd name="T32" fmla="*/ 9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5" name="Freeform 523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19 w 54"/>
                <a:gd name="T1" fmla="*/ 3 h 11"/>
                <a:gd name="T2" fmla="*/ 17 w 54"/>
                <a:gd name="T3" fmla="*/ 3 h 11"/>
                <a:gd name="T4" fmla="*/ 15 w 54"/>
                <a:gd name="T5" fmla="*/ 2 h 11"/>
                <a:gd name="T6" fmla="*/ 12 w 54"/>
                <a:gd name="T7" fmla="*/ 1 h 11"/>
                <a:gd name="T8" fmla="*/ 9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8 w 54"/>
                <a:gd name="T25" fmla="*/ 10 h 11"/>
                <a:gd name="T26" fmla="*/ 11 w 54"/>
                <a:gd name="T27" fmla="*/ 9 h 11"/>
                <a:gd name="T28" fmla="*/ 14 w 54"/>
                <a:gd name="T29" fmla="*/ 6 h 11"/>
                <a:gd name="T30" fmla="*/ 17 w 54"/>
                <a:gd name="T31" fmla="*/ 4 h 11"/>
                <a:gd name="T32" fmla="*/ 1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6" name="Freeform 524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16 w 51"/>
                <a:gd name="T1" fmla="*/ 16 h 45"/>
                <a:gd name="T2" fmla="*/ 14 w 51"/>
                <a:gd name="T3" fmla="*/ 14 h 45"/>
                <a:gd name="T4" fmla="*/ 12 w 51"/>
                <a:gd name="T5" fmla="*/ 13 h 45"/>
                <a:gd name="T6" fmla="*/ 9 w 51"/>
                <a:gd name="T7" fmla="*/ 11 h 45"/>
                <a:gd name="T8" fmla="*/ 5 w 51"/>
                <a:gd name="T9" fmla="*/ 7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9 w 51"/>
                <a:gd name="T25" fmla="*/ 5 h 45"/>
                <a:gd name="T26" fmla="*/ 12 w 51"/>
                <a:gd name="T27" fmla="*/ 9 h 45"/>
                <a:gd name="T28" fmla="*/ 13 w 51"/>
                <a:gd name="T29" fmla="*/ 13 h 45"/>
                <a:gd name="T30" fmla="*/ 15 w 51"/>
                <a:gd name="T31" fmla="*/ 14 h 45"/>
                <a:gd name="T32" fmla="*/ 16 w 51"/>
                <a:gd name="T33" fmla="*/ 16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7" name="Freeform 525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17 h 68"/>
                <a:gd name="T2" fmla="*/ 1 w 15"/>
                <a:gd name="T3" fmla="*/ 13 h 68"/>
                <a:gd name="T4" fmla="*/ 0 w 15"/>
                <a:gd name="T5" fmla="*/ 7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7 h 68"/>
                <a:gd name="T14" fmla="*/ 3 w 15"/>
                <a:gd name="T15" fmla="*/ 12 h 68"/>
                <a:gd name="T16" fmla="*/ 3 w 15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8" name="Freeform 526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12 h 65"/>
                <a:gd name="T2" fmla="*/ 2 w 30"/>
                <a:gd name="T3" fmla="*/ 9 h 65"/>
                <a:gd name="T4" fmla="*/ 3 w 30"/>
                <a:gd name="T5" fmla="*/ 6 h 65"/>
                <a:gd name="T6" fmla="*/ 3 w 30"/>
                <a:gd name="T7" fmla="*/ 3 h 65"/>
                <a:gd name="T8" fmla="*/ 6 w 30"/>
                <a:gd name="T9" fmla="*/ 0 h 65"/>
                <a:gd name="T10" fmla="*/ 7 w 30"/>
                <a:gd name="T11" fmla="*/ 3 h 65"/>
                <a:gd name="T12" fmla="*/ 6 w 30"/>
                <a:gd name="T13" fmla="*/ 3 h 65"/>
                <a:gd name="T14" fmla="*/ 5 w 30"/>
                <a:gd name="T15" fmla="*/ 3 h 65"/>
                <a:gd name="T16" fmla="*/ 4 w 30"/>
                <a:gd name="T17" fmla="*/ 6 h 65"/>
                <a:gd name="T18" fmla="*/ 3 w 30"/>
                <a:gd name="T19" fmla="*/ 8 h 65"/>
                <a:gd name="T20" fmla="*/ 3 w 30"/>
                <a:gd name="T21" fmla="*/ 10 h 65"/>
                <a:gd name="T22" fmla="*/ 3 w 30"/>
                <a:gd name="T23" fmla="*/ 12 h 65"/>
                <a:gd name="T24" fmla="*/ 0 w 30"/>
                <a:gd name="T25" fmla="*/ 1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9" name="Freeform 527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12 h 65"/>
                <a:gd name="T2" fmla="*/ 3 w 15"/>
                <a:gd name="T3" fmla="*/ 10 h 65"/>
                <a:gd name="T4" fmla="*/ 0 w 15"/>
                <a:gd name="T5" fmla="*/ 7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4 h 65"/>
                <a:gd name="T14" fmla="*/ 7 w 15"/>
                <a:gd name="T15" fmla="*/ 9 h 65"/>
                <a:gd name="T16" fmla="*/ 7 w 15"/>
                <a:gd name="T17" fmla="*/ 12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0" name="Freeform 528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3 w 12"/>
                <a:gd name="T1" fmla="*/ 21 h 69"/>
                <a:gd name="T2" fmla="*/ 3 w 12"/>
                <a:gd name="T3" fmla="*/ 17 h 69"/>
                <a:gd name="T4" fmla="*/ 1 w 12"/>
                <a:gd name="T5" fmla="*/ 11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7 h 69"/>
                <a:gd name="T14" fmla="*/ 3 w 12"/>
                <a:gd name="T15" fmla="*/ 14 h 69"/>
                <a:gd name="T16" fmla="*/ 3 w 12"/>
                <a:gd name="T17" fmla="*/ 21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1" name="Freeform 529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14 h 68"/>
                <a:gd name="T2" fmla="*/ 2 w 15"/>
                <a:gd name="T3" fmla="*/ 11 h 68"/>
                <a:gd name="T4" fmla="*/ 2 w 15"/>
                <a:gd name="T5" fmla="*/ 6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6 h 68"/>
                <a:gd name="T14" fmla="*/ 2 w 15"/>
                <a:gd name="T15" fmla="*/ 10 h 68"/>
                <a:gd name="T16" fmla="*/ 2 w 15"/>
                <a:gd name="T17" fmla="*/ 1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2" name="Freeform 530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4 w 18"/>
                <a:gd name="T1" fmla="*/ 19 h 76"/>
                <a:gd name="T2" fmla="*/ 4 w 18"/>
                <a:gd name="T3" fmla="*/ 14 h 76"/>
                <a:gd name="T4" fmla="*/ 2 w 18"/>
                <a:gd name="T5" fmla="*/ 8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8 h 76"/>
                <a:gd name="T14" fmla="*/ 4 w 18"/>
                <a:gd name="T15" fmla="*/ 14 h 76"/>
                <a:gd name="T16" fmla="*/ 4 w 18"/>
                <a:gd name="T17" fmla="*/ 19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3" name="Freeform 531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5 w 27"/>
                <a:gd name="T1" fmla="*/ 20 h 84"/>
                <a:gd name="T2" fmla="*/ 4 w 27"/>
                <a:gd name="T3" fmla="*/ 19 h 84"/>
                <a:gd name="T4" fmla="*/ 3 w 27"/>
                <a:gd name="T5" fmla="*/ 16 h 84"/>
                <a:gd name="T6" fmla="*/ 3 w 27"/>
                <a:gd name="T7" fmla="*/ 12 h 84"/>
                <a:gd name="T8" fmla="*/ 3 w 27"/>
                <a:gd name="T9" fmla="*/ 9 h 84"/>
                <a:gd name="T10" fmla="*/ 3 w 27"/>
                <a:gd name="T11" fmla="*/ 5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10 h 84"/>
                <a:gd name="T22" fmla="*/ 4 w 27"/>
                <a:gd name="T23" fmla="*/ 17 h 84"/>
                <a:gd name="T24" fmla="*/ 5 w 27"/>
                <a:gd name="T25" fmla="*/ 20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4" name="Freeform 532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5 w 35"/>
                <a:gd name="T1" fmla="*/ 20 h 91"/>
                <a:gd name="T2" fmla="*/ 3 w 35"/>
                <a:gd name="T3" fmla="*/ 17 h 91"/>
                <a:gd name="T4" fmla="*/ 2 w 35"/>
                <a:gd name="T5" fmla="*/ 15 h 91"/>
                <a:gd name="T6" fmla="*/ 2 w 35"/>
                <a:gd name="T7" fmla="*/ 12 h 91"/>
                <a:gd name="T8" fmla="*/ 2 w 35"/>
                <a:gd name="T9" fmla="*/ 9 h 91"/>
                <a:gd name="T10" fmla="*/ 1 w 35"/>
                <a:gd name="T11" fmla="*/ 5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3 w 35"/>
                <a:gd name="T21" fmla="*/ 8 h 91"/>
                <a:gd name="T22" fmla="*/ 4 w 35"/>
                <a:gd name="T23" fmla="*/ 14 h 91"/>
                <a:gd name="T24" fmla="*/ 5 w 35"/>
                <a:gd name="T25" fmla="*/ 20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5" name="Freeform 533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13 w 56"/>
                <a:gd name="T1" fmla="*/ 21 h 85"/>
                <a:gd name="T2" fmla="*/ 11 w 56"/>
                <a:gd name="T3" fmla="*/ 19 h 85"/>
                <a:gd name="T4" fmla="*/ 9 w 56"/>
                <a:gd name="T5" fmla="*/ 17 h 85"/>
                <a:gd name="T6" fmla="*/ 7 w 56"/>
                <a:gd name="T7" fmla="*/ 13 h 85"/>
                <a:gd name="T8" fmla="*/ 4 w 56"/>
                <a:gd name="T9" fmla="*/ 10 h 85"/>
                <a:gd name="T10" fmla="*/ 4 w 56"/>
                <a:gd name="T11" fmla="*/ 6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6 w 56"/>
                <a:gd name="T23" fmla="*/ 4 h 85"/>
                <a:gd name="T24" fmla="*/ 8 w 56"/>
                <a:gd name="T25" fmla="*/ 8 h 85"/>
                <a:gd name="T26" fmla="*/ 10 w 56"/>
                <a:gd name="T27" fmla="*/ 11 h 85"/>
                <a:gd name="T28" fmla="*/ 11 w 56"/>
                <a:gd name="T29" fmla="*/ 15 h 85"/>
                <a:gd name="T30" fmla="*/ 12 w 56"/>
                <a:gd name="T31" fmla="*/ 18 h 85"/>
                <a:gd name="T32" fmla="*/ 13 w 56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" name="Freeform 534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20 w 71"/>
                <a:gd name="T1" fmla="*/ 19 h 70"/>
                <a:gd name="T2" fmla="*/ 18 w 71"/>
                <a:gd name="T3" fmla="*/ 17 h 70"/>
                <a:gd name="T4" fmla="*/ 14 w 71"/>
                <a:gd name="T5" fmla="*/ 15 h 70"/>
                <a:gd name="T6" fmla="*/ 11 w 71"/>
                <a:gd name="T7" fmla="*/ 12 h 70"/>
                <a:gd name="T8" fmla="*/ 7 w 71"/>
                <a:gd name="T9" fmla="*/ 10 h 70"/>
                <a:gd name="T10" fmla="*/ 4 w 71"/>
                <a:gd name="T11" fmla="*/ 6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9 w 71"/>
                <a:gd name="T23" fmla="*/ 4 h 70"/>
                <a:gd name="T24" fmla="*/ 11 w 71"/>
                <a:gd name="T25" fmla="*/ 7 h 70"/>
                <a:gd name="T26" fmla="*/ 14 w 71"/>
                <a:gd name="T27" fmla="*/ 11 h 70"/>
                <a:gd name="T28" fmla="*/ 17 w 71"/>
                <a:gd name="T29" fmla="*/ 13 h 70"/>
                <a:gd name="T30" fmla="*/ 19 w 71"/>
                <a:gd name="T31" fmla="*/ 17 h 70"/>
                <a:gd name="T32" fmla="*/ 20 w 71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" name="Freeform 535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7 w 64"/>
                <a:gd name="T7" fmla="*/ 3 h 65"/>
                <a:gd name="T8" fmla="*/ 11 w 64"/>
                <a:gd name="T9" fmla="*/ 5 h 65"/>
                <a:gd name="T10" fmla="*/ 13 w 64"/>
                <a:gd name="T11" fmla="*/ 8 h 65"/>
                <a:gd name="T12" fmla="*/ 16 w 64"/>
                <a:gd name="T13" fmla="*/ 9 h 65"/>
                <a:gd name="T14" fmla="*/ 19 w 64"/>
                <a:gd name="T15" fmla="*/ 12 h 65"/>
                <a:gd name="T16" fmla="*/ 22 w 64"/>
                <a:gd name="T17" fmla="*/ 12 h 65"/>
                <a:gd name="T18" fmla="*/ 18 w 64"/>
                <a:gd name="T19" fmla="*/ 12 h 65"/>
                <a:gd name="T20" fmla="*/ 14 w 64"/>
                <a:gd name="T21" fmla="*/ 10 h 65"/>
                <a:gd name="T22" fmla="*/ 11 w 64"/>
                <a:gd name="T23" fmla="*/ 9 h 65"/>
                <a:gd name="T24" fmla="*/ 5 w 64"/>
                <a:gd name="T25" fmla="*/ 7 h 65"/>
                <a:gd name="T26" fmla="*/ 5 w 64"/>
                <a:gd name="T27" fmla="*/ 4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8" name="Freeform 536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71 w 312"/>
                <a:gd name="T1" fmla="*/ 17 h 76"/>
                <a:gd name="T2" fmla="*/ 73 w 312"/>
                <a:gd name="T3" fmla="*/ 18 h 76"/>
                <a:gd name="T4" fmla="*/ 71 w 312"/>
                <a:gd name="T5" fmla="*/ 18 h 76"/>
                <a:gd name="T6" fmla="*/ 71 w 312"/>
                <a:gd name="T7" fmla="*/ 19 h 76"/>
                <a:gd name="T8" fmla="*/ 71 w 312"/>
                <a:gd name="T9" fmla="*/ 19 h 76"/>
                <a:gd name="T10" fmla="*/ 66 w 312"/>
                <a:gd name="T11" fmla="*/ 15 h 76"/>
                <a:gd name="T12" fmla="*/ 61 w 312"/>
                <a:gd name="T13" fmla="*/ 11 h 76"/>
                <a:gd name="T14" fmla="*/ 57 w 312"/>
                <a:gd name="T15" fmla="*/ 9 h 76"/>
                <a:gd name="T16" fmla="*/ 53 w 312"/>
                <a:gd name="T17" fmla="*/ 6 h 76"/>
                <a:gd name="T18" fmla="*/ 47 w 312"/>
                <a:gd name="T19" fmla="*/ 4 h 76"/>
                <a:gd name="T20" fmla="*/ 41 w 312"/>
                <a:gd name="T21" fmla="*/ 4 h 76"/>
                <a:gd name="T22" fmla="*/ 38 w 312"/>
                <a:gd name="T23" fmla="*/ 4 h 76"/>
                <a:gd name="T24" fmla="*/ 33 w 312"/>
                <a:gd name="T25" fmla="*/ 4 h 76"/>
                <a:gd name="T26" fmla="*/ 28 w 312"/>
                <a:gd name="T27" fmla="*/ 4 h 76"/>
                <a:gd name="T28" fmla="*/ 24 w 312"/>
                <a:gd name="T29" fmla="*/ 4 h 76"/>
                <a:gd name="T30" fmla="*/ 18 w 312"/>
                <a:gd name="T31" fmla="*/ 4 h 76"/>
                <a:gd name="T32" fmla="*/ 15 w 312"/>
                <a:gd name="T33" fmla="*/ 5 h 76"/>
                <a:gd name="T34" fmla="*/ 11 w 312"/>
                <a:gd name="T35" fmla="*/ 7 h 76"/>
                <a:gd name="T36" fmla="*/ 7 w 312"/>
                <a:gd name="T37" fmla="*/ 8 h 76"/>
                <a:gd name="T38" fmla="*/ 4 w 312"/>
                <a:gd name="T39" fmla="*/ 9 h 76"/>
                <a:gd name="T40" fmla="*/ 0 w 312"/>
                <a:gd name="T41" fmla="*/ 10 h 76"/>
                <a:gd name="T42" fmla="*/ 4 w 312"/>
                <a:gd name="T43" fmla="*/ 8 h 76"/>
                <a:gd name="T44" fmla="*/ 4 w 312"/>
                <a:gd name="T45" fmla="*/ 5 h 76"/>
                <a:gd name="T46" fmla="*/ 9 w 312"/>
                <a:gd name="T47" fmla="*/ 4 h 76"/>
                <a:gd name="T48" fmla="*/ 12 w 312"/>
                <a:gd name="T49" fmla="*/ 4 h 76"/>
                <a:gd name="T50" fmla="*/ 17 w 312"/>
                <a:gd name="T51" fmla="*/ 4 h 76"/>
                <a:gd name="T52" fmla="*/ 22 w 312"/>
                <a:gd name="T53" fmla="*/ 1 h 76"/>
                <a:gd name="T54" fmla="*/ 27 w 312"/>
                <a:gd name="T55" fmla="*/ 0 h 76"/>
                <a:gd name="T56" fmla="*/ 34 w 312"/>
                <a:gd name="T57" fmla="*/ 0 h 76"/>
                <a:gd name="T58" fmla="*/ 40 w 312"/>
                <a:gd name="T59" fmla="*/ 1 h 76"/>
                <a:gd name="T60" fmla="*/ 46 w 312"/>
                <a:gd name="T61" fmla="*/ 4 h 76"/>
                <a:gd name="T62" fmla="*/ 51 w 312"/>
                <a:gd name="T63" fmla="*/ 4 h 76"/>
                <a:gd name="T64" fmla="*/ 56 w 312"/>
                <a:gd name="T65" fmla="*/ 4 h 76"/>
                <a:gd name="T66" fmla="*/ 60 w 312"/>
                <a:gd name="T67" fmla="*/ 7 h 76"/>
                <a:gd name="T68" fmla="*/ 65 w 312"/>
                <a:gd name="T69" fmla="*/ 10 h 76"/>
                <a:gd name="T70" fmla="*/ 68 w 312"/>
                <a:gd name="T71" fmla="*/ 13 h 76"/>
                <a:gd name="T72" fmla="*/ 71 w 312"/>
                <a:gd name="T73" fmla="*/ 17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9" name="Freeform 537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9 w 38"/>
                <a:gd name="T1" fmla="*/ 0 h 68"/>
                <a:gd name="T2" fmla="*/ 7 w 38"/>
                <a:gd name="T3" fmla="*/ 4 h 68"/>
                <a:gd name="T4" fmla="*/ 5 w 38"/>
                <a:gd name="T5" fmla="*/ 4 h 68"/>
                <a:gd name="T6" fmla="*/ 3 w 38"/>
                <a:gd name="T7" fmla="*/ 7 h 68"/>
                <a:gd name="T8" fmla="*/ 3 w 38"/>
                <a:gd name="T9" fmla="*/ 10 h 68"/>
                <a:gd name="T10" fmla="*/ 3 w 38"/>
                <a:gd name="T11" fmla="*/ 12 h 68"/>
                <a:gd name="T12" fmla="*/ 1 w 38"/>
                <a:gd name="T13" fmla="*/ 15 h 68"/>
                <a:gd name="T14" fmla="*/ 0 w 38"/>
                <a:gd name="T15" fmla="*/ 16 h 68"/>
                <a:gd name="T16" fmla="*/ 1 w 38"/>
                <a:gd name="T17" fmla="*/ 17 h 68"/>
                <a:gd name="T18" fmla="*/ 3 w 38"/>
                <a:gd name="T19" fmla="*/ 17 h 68"/>
                <a:gd name="T20" fmla="*/ 3 w 38"/>
                <a:gd name="T21" fmla="*/ 16 h 68"/>
                <a:gd name="T22" fmla="*/ 3 w 38"/>
                <a:gd name="T23" fmla="*/ 14 h 68"/>
                <a:gd name="T24" fmla="*/ 3 w 38"/>
                <a:gd name="T25" fmla="*/ 11 h 68"/>
                <a:gd name="T26" fmla="*/ 4 w 38"/>
                <a:gd name="T27" fmla="*/ 8 h 68"/>
                <a:gd name="T28" fmla="*/ 6 w 38"/>
                <a:gd name="T29" fmla="*/ 5 h 68"/>
                <a:gd name="T30" fmla="*/ 7 w 38"/>
                <a:gd name="T31" fmla="*/ 4 h 68"/>
                <a:gd name="T32" fmla="*/ 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0" name="Freeform 538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21 h 75"/>
                <a:gd name="T2" fmla="*/ 0 w 45"/>
                <a:gd name="T3" fmla="*/ 21 h 75"/>
                <a:gd name="T4" fmla="*/ 1 w 45"/>
                <a:gd name="T5" fmla="*/ 19 h 75"/>
                <a:gd name="T6" fmla="*/ 3 w 45"/>
                <a:gd name="T7" fmla="*/ 16 h 75"/>
                <a:gd name="T8" fmla="*/ 3 w 45"/>
                <a:gd name="T9" fmla="*/ 13 h 75"/>
                <a:gd name="T10" fmla="*/ 3 w 45"/>
                <a:gd name="T11" fmla="*/ 10 h 75"/>
                <a:gd name="T12" fmla="*/ 3 w 45"/>
                <a:gd name="T13" fmla="*/ 6 h 75"/>
                <a:gd name="T14" fmla="*/ 5 w 45"/>
                <a:gd name="T15" fmla="*/ 4 h 75"/>
                <a:gd name="T16" fmla="*/ 7 w 45"/>
                <a:gd name="T17" fmla="*/ 0 h 75"/>
                <a:gd name="T18" fmla="*/ 6 w 45"/>
                <a:gd name="T19" fmla="*/ 4 h 75"/>
                <a:gd name="T20" fmla="*/ 5 w 45"/>
                <a:gd name="T21" fmla="*/ 6 h 75"/>
                <a:gd name="T22" fmla="*/ 4 w 45"/>
                <a:gd name="T23" fmla="*/ 10 h 75"/>
                <a:gd name="T24" fmla="*/ 3 w 45"/>
                <a:gd name="T25" fmla="*/ 13 h 75"/>
                <a:gd name="T26" fmla="*/ 3 w 45"/>
                <a:gd name="T27" fmla="*/ 17 h 75"/>
                <a:gd name="T28" fmla="*/ 3 w 45"/>
                <a:gd name="T29" fmla="*/ 19 h 75"/>
                <a:gd name="T30" fmla="*/ 3 w 45"/>
                <a:gd name="T31" fmla="*/ 21 h 75"/>
                <a:gd name="T32" fmla="*/ 1 w 45"/>
                <a:gd name="T33" fmla="*/ 21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1" name="Freeform 539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23 h 98"/>
                <a:gd name="T2" fmla="*/ 0 w 60"/>
                <a:gd name="T3" fmla="*/ 22 h 98"/>
                <a:gd name="T4" fmla="*/ 2 w 60"/>
                <a:gd name="T5" fmla="*/ 19 h 98"/>
                <a:gd name="T6" fmla="*/ 3 w 60"/>
                <a:gd name="T7" fmla="*/ 17 h 98"/>
                <a:gd name="T8" fmla="*/ 3 w 60"/>
                <a:gd name="T9" fmla="*/ 12 h 98"/>
                <a:gd name="T10" fmla="*/ 5 w 60"/>
                <a:gd name="T11" fmla="*/ 9 h 98"/>
                <a:gd name="T12" fmla="*/ 8 w 60"/>
                <a:gd name="T13" fmla="*/ 5 h 98"/>
                <a:gd name="T14" fmla="*/ 10 w 60"/>
                <a:gd name="T15" fmla="*/ 4 h 98"/>
                <a:gd name="T16" fmla="*/ 12 w 60"/>
                <a:gd name="T17" fmla="*/ 0 h 98"/>
                <a:gd name="T18" fmla="*/ 11 w 60"/>
                <a:gd name="T19" fmla="*/ 4 h 98"/>
                <a:gd name="T20" fmla="*/ 10 w 60"/>
                <a:gd name="T21" fmla="*/ 5 h 98"/>
                <a:gd name="T22" fmla="*/ 9 w 60"/>
                <a:gd name="T23" fmla="*/ 9 h 98"/>
                <a:gd name="T24" fmla="*/ 7 w 60"/>
                <a:gd name="T25" fmla="*/ 13 h 98"/>
                <a:gd name="T26" fmla="*/ 4 w 60"/>
                <a:gd name="T27" fmla="*/ 17 h 98"/>
                <a:gd name="T28" fmla="*/ 3 w 60"/>
                <a:gd name="T29" fmla="*/ 21 h 98"/>
                <a:gd name="T30" fmla="*/ 3 w 60"/>
                <a:gd name="T31" fmla="*/ 23 h 98"/>
                <a:gd name="T32" fmla="*/ 1 w 60"/>
                <a:gd name="T33" fmla="*/ 23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2" name="Freeform 540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22 h 105"/>
                <a:gd name="T2" fmla="*/ 0 w 65"/>
                <a:gd name="T3" fmla="*/ 20 h 105"/>
                <a:gd name="T4" fmla="*/ 3 w 65"/>
                <a:gd name="T5" fmla="*/ 17 h 105"/>
                <a:gd name="T6" fmla="*/ 4 w 65"/>
                <a:gd name="T7" fmla="*/ 15 h 105"/>
                <a:gd name="T8" fmla="*/ 5 w 65"/>
                <a:gd name="T9" fmla="*/ 11 h 105"/>
                <a:gd name="T10" fmla="*/ 9 w 65"/>
                <a:gd name="T11" fmla="*/ 8 h 105"/>
                <a:gd name="T12" fmla="*/ 12 w 65"/>
                <a:gd name="T13" fmla="*/ 4 h 105"/>
                <a:gd name="T14" fmla="*/ 15 w 65"/>
                <a:gd name="T15" fmla="*/ 3 h 105"/>
                <a:gd name="T16" fmla="*/ 19 w 65"/>
                <a:gd name="T17" fmla="*/ 0 h 105"/>
                <a:gd name="T18" fmla="*/ 17 w 65"/>
                <a:gd name="T19" fmla="*/ 3 h 105"/>
                <a:gd name="T20" fmla="*/ 15 w 65"/>
                <a:gd name="T21" fmla="*/ 4 h 105"/>
                <a:gd name="T22" fmla="*/ 13 w 65"/>
                <a:gd name="T23" fmla="*/ 8 h 105"/>
                <a:gd name="T24" fmla="*/ 10 w 65"/>
                <a:gd name="T25" fmla="*/ 12 h 105"/>
                <a:gd name="T26" fmla="*/ 7 w 65"/>
                <a:gd name="T27" fmla="*/ 15 h 105"/>
                <a:gd name="T28" fmla="*/ 4 w 65"/>
                <a:gd name="T29" fmla="*/ 19 h 105"/>
                <a:gd name="T30" fmla="*/ 4 w 65"/>
                <a:gd name="T31" fmla="*/ 20 h 105"/>
                <a:gd name="T32" fmla="*/ 1 w 65"/>
                <a:gd name="T33" fmla="*/ 22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3" name="Freeform 541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20 h 87"/>
                <a:gd name="T2" fmla="*/ 0 w 71"/>
                <a:gd name="T3" fmla="*/ 18 h 87"/>
                <a:gd name="T4" fmla="*/ 3 w 71"/>
                <a:gd name="T5" fmla="*/ 16 h 87"/>
                <a:gd name="T6" fmla="*/ 3 w 71"/>
                <a:gd name="T7" fmla="*/ 13 h 87"/>
                <a:gd name="T8" fmla="*/ 6 w 71"/>
                <a:gd name="T9" fmla="*/ 10 h 87"/>
                <a:gd name="T10" fmla="*/ 8 w 71"/>
                <a:gd name="T11" fmla="*/ 6 h 87"/>
                <a:gd name="T12" fmla="*/ 11 w 71"/>
                <a:gd name="T13" fmla="*/ 3 h 87"/>
                <a:gd name="T14" fmla="*/ 14 w 71"/>
                <a:gd name="T15" fmla="*/ 3 h 87"/>
                <a:gd name="T16" fmla="*/ 16 w 71"/>
                <a:gd name="T17" fmla="*/ 0 h 87"/>
                <a:gd name="T18" fmla="*/ 15 w 71"/>
                <a:gd name="T19" fmla="*/ 3 h 87"/>
                <a:gd name="T20" fmla="*/ 13 w 71"/>
                <a:gd name="T21" fmla="*/ 4 h 87"/>
                <a:gd name="T22" fmla="*/ 10 w 71"/>
                <a:gd name="T23" fmla="*/ 8 h 87"/>
                <a:gd name="T24" fmla="*/ 8 w 71"/>
                <a:gd name="T25" fmla="*/ 11 h 87"/>
                <a:gd name="T26" fmla="*/ 5 w 71"/>
                <a:gd name="T27" fmla="*/ 15 h 87"/>
                <a:gd name="T28" fmla="*/ 3 w 71"/>
                <a:gd name="T29" fmla="*/ 17 h 87"/>
                <a:gd name="T30" fmla="*/ 3 w 71"/>
                <a:gd name="T31" fmla="*/ 19 h 87"/>
                <a:gd name="T32" fmla="*/ 0 w 71"/>
                <a:gd name="T33" fmla="*/ 20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4" name="Freeform 542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20 h 71"/>
                <a:gd name="T2" fmla="*/ 0 w 61"/>
                <a:gd name="T3" fmla="*/ 18 h 71"/>
                <a:gd name="T4" fmla="*/ 3 w 61"/>
                <a:gd name="T5" fmla="*/ 16 h 71"/>
                <a:gd name="T6" fmla="*/ 3 w 61"/>
                <a:gd name="T7" fmla="*/ 12 h 71"/>
                <a:gd name="T8" fmla="*/ 3 w 61"/>
                <a:gd name="T9" fmla="*/ 10 h 71"/>
                <a:gd name="T10" fmla="*/ 5 w 61"/>
                <a:gd name="T11" fmla="*/ 7 h 71"/>
                <a:gd name="T12" fmla="*/ 7 w 61"/>
                <a:gd name="T13" fmla="*/ 4 h 71"/>
                <a:gd name="T14" fmla="*/ 9 w 61"/>
                <a:gd name="T15" fmla="*/ 4 h 71"/>
                <a:gd name="T16" fmla="*/ 10 w 61"/>
                <a:gd name="T17" fmla="*/ 0 h 71"/>
                <a:gd name="T18" fmla="*/ 9 w 61"/>
                <a:gd name="T19" fmla="*/ 4 h 71"/>
                <a:gd name="T20" fmla="*/ 8 w 61"/>
                <a:gd name="T21" fmla="*/ 4 h 71"/>
                <a:gd name="T22" fmla="*/ 7 w 61"/>
                <a:gd name="T23" fmla="*/ 9 h 71"/>
                <a:gd name="T24" fmla="*/ 5 w 61"/>
                <a:gd name="T25" fmla="*/ 11 h 71"/>
                <a:gd name="T26" fmla="*/ 3 w 61"/>
                <a:gd name="T27" fmla="*/ 15 h 71"/>
                <a:gd name="T28" fmla="*/ 3 w 61"/>
                <a:gd name="T29" fmla="*/ 18 h 71"/>
                <a:gd name="T30" fmla="*/ 3 w 61"/>
                <a:gd name="T31" fmla="*/ 19 h 71"/>
                <a:gd name="T32" fmla="*/ 1 w 61"/>
                <a:gd name="T33" fmla="*/ 2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5" name="Freeform 543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10 h 51"/>
                <a:gd name="T2" fmla="*/ 0 w 53"/>
                <a:gd name="T3" fmla="*/ 9 h 51"/>
                <a:gd name="T4" fmla="*/ 3 w 53"/>
                <a:gd name="T5" fmla="*/ 8 h 51"/>
                <a:gd name="T6" fmla="*/ 3 w 53"/>
                <a:gd name="T7" fmla="*/ 6 h 51"/>
                <a:gd name="T8" fmla="*/ 4 w 53"/>
                <a:gd name="T9" fmla="*/ 4 h 51"/>
                <a:gd name="T10" fmla="*/ 6 w 53"/>
                <a:gd name="T11" fmla="*/ 3 h 51"/>
                <a:gd name="T12" fmla="*/ 8 w 53"/>
                <a:gd name="T13" fmla="*/ 3 h 51"/>
                <a:gd name="T14" fmla="*/ 10 w 53"/>
                <a:gd name="T15" fmla="*/ 1 h 51"/>
                <a:gd name="T16" fmla="*/ 11 w 53"/>
                <a:gd name="T17" fmla="*/ 0 h 51"/>
                <a:gd name="T18" fmla="*/ 10 w 53"/>
                <a:gd name="T19" fmla="*/ 3 h 51"/>
                <a:gd name="T20" fmla="*/ 9 w 53"/>
                <a:gd name="T21" fmla="*/ 3 h 51"/>
                <a:gd name="T22" fmla="*/ 7 w 53"/>
                <a:gd name="T23" fmla="*/ 4 h 51"/>
                <a:gd name="T24" fmla="*/ 5 w 53"/>
                <a:gd name="T25" fmla="*/ 6 h 51"/>
                <a:gd name="T26" fmla="*/ 3 w 53"/>
                <a:gd name="T27" fmla="*/ 8 h 51"/>
                <a:gd name="T28" fmla="*/ 3 w 53"/>
                <a:gd name="T29" fmla="*/ 9 h 51"/>
                <a:gd name="T30" fmla="*/ 3 w 53"/>
                <a:gd name="T31" fmla="*/ 10 h 51"/>
                <a:gd name="T32" fmla="*/ 0 w 53"/>
                <a:gd name="T33" fmla="*/ 1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" name="Freeform 544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17 h 34"/>
                <a:gd name="T2" fmla="*/ 0 w 34"/>
                <a:gd name="T3" fmla="*/ 16 h 34"/>
                <a:gd name="T4" fmla="*/ 1 w 34"/>
                <a:gd name="T5" fmla="*/ 13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9 w 34"/>
                <a:gd name="T13" fmla="*/ 2 h 34"/>
                <a:gd name="T14" fmla="*/ 11 w 34"/>
                <a:gd name="T15" fmla="*/ 0 h 34"/>
                <a:gd name="T16" fmla="*/ 13 w 34"/>
                <a:gd name="T17" fmla="*/ 1 h 34"/>
                <a:gd name="T18" fmla="*/ 11 w 34"/>
                <a:gd name="T19" fmla="*/ 3 h 34"/>
                <a:gd name="T20" fmla="*/ 8 w 34"/>
                <a:gd name="T21" fmla="*/ 8 h 34"/>
                <a:gd name="T22" fmla="*/ 6 w 34"/>
                <a:gd name="T23" fmla="*/ 8 h 34"/>
                <a:gd name="T24" fmla="*/ 5 w 34"/>
                <a:gd name="T25" fmla="*/ 11 h 34"/>
                <a:gd name="T26" fmla="*/ 5 w 34"/>
                <a:gd name="T27" fmla="*/ 16 h 34"/>
                <a:gd name="T28" fmla="*/ 5 w 34"/>
                <a:gd name="T29" fmla="*/ 18 h 34"/>
                <a:gd name="T30" fmla="*/ 2 w 34"/>
                <a:gd name="T31" fmla="*/ 18 h 34"/>
                <a:gd name="T32" fmla="*/ 0 w 34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7" name="Freeform 545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13 w 40"/>
                <a:gd name="T1" fmla="*/ 0 h 44"/>
                <a:gd name="T2" fmla="*/ 13 w 40"/>
                <a:gd name="T3" fmla="*/ 3 h 44"/>
                <a:gd name="T4" fmla="*/ 11 w 40"/>
                <a:gd name="T5" fmla="*/ 3 h 44"/>
                <a:gd name="T6" fmla="*/ 10 w 40"/>
                <a:gd name="T7" fmla="*/ 3 h 44"/>
                <a:gd name="T8" fmla="*/ 8 w 40"/>
                <a:gd name="T9" fmla="*/ 5 h 44"/>
                <a:gd name="T10" fmla="*/ 5 w 40"/>
                <a:gd name="T11" fmla="*/ 7 h 44"/>
                <a:gd name="T12" fmla="*/ 5 w 40"/>
                <a:gd name="T13" fmla="*/ 8 h 44"/>
                <a:gd name="T14" fmla="*/ 5 w 40"/>
                <a:gd name="T15" fmla="*/ 9 h 44"/>
                <a:gd name="T16" fmla="*/ 1 w 40"/>
                <a:gd name="T17" fmla="*/ 9 h 44"/>
                <a:gd name="T18" fmla="*/ 0 w 40"/>
                <a:gd name="T19" fmla="*/ 8 h 44"/>
                <a:gd name="T20" fmla="*/ 2 w 40"/>
                <a:gd name="T21" fmla="*/ 7 h 44"/>
                <a:gd name="T22" fmla="*/ 5 w 40"/>
                <a:gd name="T23" fmla="*/ 5 h 44"/>
                <a:gd name="T24" fmla="*/ 5 w 40"/>
                <a:gd name="T25" fmla="*/ 3 h 44"/>
                <a:gd name="T26" fmla="*/ 7 w 40"/>
                <a:gd name="T27" fmla="*/ 3 h 44"/>
                <a:gd name="T28" fmla="*/ 10 w 40"/>
                <a:gd name="T29" fmla="*/ 3 h 44"/>
                <a:gd name="T30" fmla="*/ 12 w 40"/>
                <a:gd name="T31" fmla="*/ 3 h 44"/>
                <a:gd name="T32" fmla="*/ 1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8" name="Freeform 546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13 w 47"/>
                <a:gd name="T1" fmla="*/ 7 h 21"/>
                <a:gd name="T2" fmla="*/ 13 w 47"/>
                <a:gd name="T3" fmla="*/ 6 h 21"/>
                <a:gd name="T4" fmla="*/ 12 w 47"/>
                <a:gd name="T5" fmla="*/ 5 h 21"/>
                <a:gd name="T6" fmla="*/ 10 w 47"/>
                <a:gd name="T7" fmla="*/ 5 h 21"/>
                <a:gd name="T8" fmla="*/ 7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8 w 47"/>
                <a:gd name="T27" fmla="*/ 5 h 21"/>
                <a:gd name="T28" fmla="*/ 10 w 47"/>
                <a:gd name="T29" fmla="*/ 6 h 21"/>
                <a:gd name="T30" fmla="*/ 12 w 47"/>
                <a:gd name="T31" fmla="*/ 6 h 21"/>
                <a:gd name="T32" fmla="*/ 13 w 47"/>
                <a:gd name="T33" fmla="*/ 7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9" name="Freeform 547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11 w 53"/>
                <a:gd name="T1" fmla="*/ 0 h 13"/>
                <a:gd name="T2" fmla="*/ 10 w 53"/>
                <a:gd name="T3" fmla="*/ 0 h 13"/>
                <a:gd name="T4" fmla="*/ 9 w 53"/>
                <a:gd name="T5" fmla="*/ 0 h 13"/>
                <a:gd name="T6" fmla="*/ 7 w 53"/>
                <a:gd name="T7" fmla="*/ 0 h 13"/>
                <a:gd name="T8" fmla="*/ 5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5 w 53"/>
                <a:gd name="T25" fmla="*/ 2 h 13"/>
                <a:gd name="T26" fmla="*/ 7 w 53"/>
                <a:gd name="T27" fmla="*/ 2 h 13"/>
                <a:gd name="T28" fmla="*/ 9 w 53"/>
                <a:gd name="T29" fmla="*/ 2 h 13"/>
                <a:gd name="T30" fmla="*/ 10 w 53"/>
                <a:gd name="T31" fmla="*/ 2 h 13"/>
                <a:gd name="T32" fmla="*/ 11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0" name="Freeform 548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11 w 48"/>
                <a:gd name="T1" fmla="*/ 8 h 41"/>
                <a:gd name="T2" fmla="*/ 10 w 48"/>
                <a:gd name="T3" fmla="*/ 7 h 41"/>
                <a:gd name="T4" fmla="*/ 9 w 48"/>
                <a:gd name="T5" fmla="*/ 6 h 41"/>
                <a:gd name="T6" fmla="*/ 6 w 48"/>
                <a:gd name="T7" fmla="*/ 5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6 w 48"/>
                <a:gd name="T25" fmla="*/ 3 h 41"/>
                <a:gd name="T26" fmla="*/ 8 w 48"/>
                <a:gd name="T27" fmla="*/ 4 h 41"/>
                <a:gd name="T28" fmla="*/ 10 w 48"/>
                <a:gd name="T29" fmla="*/ 6 h 41"/>
                <a:gd name="T30" fmla="*/ 11 w 48"/>
                <a:gd name="T31" fmla="*/ 7 h 41"/>
                <a:gd name="T32" fmla="*/ 11 w 48"/>
                <a:gd name="T33" fmla="*/ 8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1" name="Freeform 549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17 h 68"/>
                <a:gd name="T2" fmla="*/ 0 w 14"/>
                <a:gd name="T3" fmla="*/ 13 h 68"/>
                <a:gd name="T4" fmla="*/ 0 w 14"/>
                <a:gd name="T5" fmla="*/ 8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7 h 68"/>
                <a:gd name="T14" fmla="*/ 6 w 14"/>
                <a:gd name="T15" fmla="*/ 12 h 68"/>
                <a:gd name="T16" fmla="*/ 3 w 14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2" name="Freeform 550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16 h 66"/>
                <a:gd name="T2" fmla="*/ 1 w 23"/>
                <a:gd name="T3" fmla="*/ 12 h 66"/>
                <a:gd name="T4" fmla="*/ 2 w 23"/>
                <a:gd name="T5" fmla="*/ 7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7 h 66"/>
                <a:gd name="T14" fmla="*/ 2 w 23"/>
                <a:gd name="T15" fmla="*/ 12 h 66"/>
                <a:gd name="T16" fmla="*/ 0 w 23"/>
                <a:gd name="T17" fmla="*/ 1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3" name="Freeform 551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14 h 63"/>
                <a:gd name="T2" fmla="*/ 2 w 14"/>
                <a:gd name="T3" fmla="*/ 12 h 63"/>
                <a:gd name="T4" fmla="*/ 0 w 14"/>
                <a:gd name="T5" fmla="*/ 8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5 h 63"/>
                <a:gd name="T14" fmla="*/ 7 w 14"/>
                <a:gd name="T15" fmla="*/ 10 h 63"/>
                <a:gd name="T16" fmla="*/ 7 w 14"/>
                <a:gd name="T17" fmla="*/ 1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4" name="Freeform 552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0 w 21"/>
                <a:gd name="T1" fmla="*/ 13 h 75"/>
                <a:gd name="T2" fmla="*/ 10 w 21"/>
                <a:gd name="T3" fmla="*/ 10 h 75"/>
                <a:gd name="T4" fmla="*/ 3 w 21"/>
                <a:gd name="T5" fmla="*/ 6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6 h 75"/>
                <a:gd name="T14" fmla="*/ 10 w 21"/>
                <a:gd name="T15" fmla="*/ 10 h 75"/>
                <a:gd name="T16" fmla="*/ 10 w 21"/>
                <a:gd name="T17" fmla="*/ 1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5" name="Freeform 553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0 w 25"/>
                <a:gd name="T1" fmla="*/ 26 h 80"/>
                <a:gd name="T2" fmla="*/ 9 w 25"/>
                <a:gd name="T3" fmla="*/ 23 h 80"/>
                <a:gd name="T4" fmla="*/ 6 w 25"/>
                <a:gd name="T5" fmla="*/ 20 h 80"/>
                <a:gd name="T6" fmla="*/ 6 w 25"/>
                <a:gd name="T7" fmla="*/ 15 h 80"/>
                <a:gd name="T8" fmla="*/ 6 w 25"/>
                <a:gd name="T9" fmla="*/ 12 h 80"/>
                <a:gd name="T10" fmla="*/ 2 w 25"/>
                <a:gd name="T11" fmla="*/ 6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7 w 25"/>
                <a:gd name="T21" fmla="*/ 13 h 80"/>
                <a:gd name="T22" fmla="*/ 9 w 25"/>
                <a:gd name="T23" fmla="*/ 21 h 80"/>
                <a:gd name="T24" fmla="*/ 10 w 25"/>
                <a:gd name="T25" fmla="*/ 26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6" name="Freeform 554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5 w 44"/>
                <a:gd name="T1" fmla="*/ 26 h 86"/>
                <a:gd name="T2" fmla="*/ 4 w 44"/>
                <a:gd name="T3" fmla="*/ 23 h 86"/>
                <a:gd name="T4" fmla="*/ 3 w 44"/>
                <a:gd name="T5" fmla="*/ 20 h 86"/>
                <a:gd name="T6" fmla="*/ 2 w 44"/>
                <a:gd name="T7" fmla="*/ 15 h 86"/>
                <a:gd name="T8" fmla="*/ 2 w 44"/>
                <a:gd name="T9" fmla="*/ 12 h 86"/>
                <a:gd name="T10" fmla="*/ 2 w 44"/>
                <a:gd name="T11" fmla="*/ 8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7 h 86"/>
                <a:gd name="T24" fmla="*/ 2 w 44"/>
                <a:gd name="T25" fmla="*/ 11 h 86"/>
                <a:gd name="T26" fmla="*/ 3 w 44"/>
                <a:gd name="T27" fmla="*/ 16 h 86"/>
                <a:gd name="T28" fmla="*/ 4 w 44"/>
                <a:gd name="T29" fmla="*/ 21 h 86"/>
                <a:gd name="T30" fmla="*/ 4 w 44"/>
                <a:gd name="T31" fmla="*/ 24 h 86"/>
                <a:gd name="T32" fmla="*/ 5 w 44"/>
                <a:gd name="T33" fmla="*/ 26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7" name="Freeform 555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8 w 52"/>
                <a:gd name="T1" fmla="*/ 21 h 79"/>
                <a:gd name="T2" fmla="*/ 7 w 52"/>
                <a:gd name="T3" fmla="*/ 19 h 79"/>
                <a:gd name="T4" fmla="*/ 6 w 52"/>
                <a:gd name="T5" fmla="*/ 17 h 79"/>
                <a:gd name="T6" fmla="*/ 4 w 52"/>
                <a:gd name="T7" fmla="*/ 13 h 79"/>
                <a:gd name="T8" fmla="*/ 3 w 52"/>
                <a:gd name="T9" fmla="*/ 11 h 79"/>
                <a:gd name="T10" fmla="*/ 3 w 52"/>
                <a:gd name="T11" fmla="*/ 7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5 h 79"/>
                <a:gd name="T24" fmla="*/ 5 w 52"/>
                <a:gd name="T25" fmla="*/ 10 h 79"/>
                <a:gd name="T26" fmla="*/ 6 w 52"/>
                <a:gd name="T27" fmla="*/ 13 h 79"/>
                <a:gd name="T28" fmla="*/ 7 w 52"/>
                <a:gd name="T29" fmla="*/ 17 h 79"/>
                <a:gd name="T30" fmla="*/ 8 w 52"/>
                <a:gd name="T31" fmla="*/ 19 h 79"/>
                <a:gd name="T32" fmla="*/ 8 w 52"/>
                <a:gd name="T33" fmla="*/ 2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8" name="Freeform 556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12 w 45"/>
                <a:gd name="T1" fmla="*/ 14 h 73"/>
                <a:gd name="T2" fmla="*/ 11 w 45"/>
                <a:gd name="T3" fmla="*/ 13 h 73"/>
                <a:gd name="T4" fmla="*/ 9 w 45"/>
                <a:gd name="T5" fmla="*/ 11 h 73"/>
                <a:gd name="T6" fmla="*/ 6 w 45"/>
                <a:gd name="T7" fmla="*/ 9 h 73"/>
                <a:gd name="T8" fmla="*/ 4 w 45"/>
                <a:gd name="T9" fmla="*/ 7 h 73"/>
                <a:gd name="T10" fmla="*/ 4 w 45"/>
                <a:gd name="T11" fmla="*/ 4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6 w 45"/>
                <a:gd name="T23" fmla="*/ 3 h 73"/>
                <a:gd name="T24" fmla="*/ 8 w 45"/>
                <a:gd name="T25" fmla="*/ 7 h 73"/>
                <a:gd name="T26" fmla="*/ 9 w 45"/>
                <a:gd name="T27" fmla="*/ 9 h 73"/>
                <a:gd name="T28" fmla="*/ 11 w 45"/>
                <a:gd name="T29" fmla="*/ 12 h 73"/>
                <a:gd name="T30" fmla="*/ 11 w 45"/>
                <a:gd name="T31" fmla="*/ 14 h 73"/>
                <a:gd name="T32" fmla="*/ 12 w 45"/>
                <a:gd name="T33" fmla="*/ 1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9" name="Freeform 557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25 h 106"/>
                <a:gd name="T2" fmla="*/ 0 w 67"/>
                <a:gd name="T3" fmla="*/ 25 h 106"/>
                <a:gd name="T4" fmla="*/ 3 w 67"/>
                <a:gd name="T5" fmla="*/ 22 h 106"/>
                <a:gd name="T6" fmla="*/ 3 w 67"/>
                <a:gd name="T7" fmla="*/ 17 h 106"/>
                <a:gd name="T8" fmla="*/ 4 w 67"/>
                <a:gd name="T9" fmla="*/ 13 h 106"/>
                <a:gd name="T10" fmla="*/ 7 w 67"/>
                <a:gd name="T11" fmla="*/ 9 h 106"/>
                <a:gd name="T12" fmla="*/ 9 w 67"/>
                <a:gd name="T13" fmla="*/ 5 h 106"/>
                <a:gd name="T14" fmla="*/ 11 w 67"/>
                <a:gd name="T15" fmla="*/ 4 h 106"/>
                <a:gd name="T16" fmla="*/ 14 w 67"/>
                <a:gd name="T17" fmla="*/ 0 h 106"/>
                <a:gd name="T18" fmla="*/ 13 w 67"/>
                <a:gd name="T19" fmla="*/ 4 h 106"/>
                <a:gd name="T20" fmla="*/ 11 w 67"/>
                <a:gd name="T21" fmla="*/ 5 h 106"/>
                <a:gd name="T22" fmla="*/ 10 w 67"/>
                <a:gd name="T23" fmla="*/ 10 h 106"/>
                <a:gd name="T24" fmla="*/ 7 w 67"/>
                <a:gd name="T25" fmla="*/ 14 h 106"/>
                <a:gd name="T26" fmla="*/ 5 w 67"/>
                <a:gd name="T27" fmla="*/ 19 h 106"/>
                <a:gd name="T28" fmla="*/ 3 w 67"/>
                <a:gd name="T29" fmla="*/ 22 h 106"/>
                <a:gd name="T30" fmla="*/ 3 w 67"/>
                <a:gd name="T31" fmla="*/ 25 h 106"/>
                <a:gd name="T32" fmla="*/ 1 w 67"/>
                <a:gd name="T33" fmla="*/ 2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0" name="Freeform 558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20 h 83"/>
                <a:gd name="T2" fmla="*/ 0 w 57"/>
                <a:gd name="T3" fmla="*/ 19 h 83"/>
                <a:gd name="T4" fmla="*/ 2 w 57"/>
                <a:gd name="T5" fmla="*/ 18 h 83"/>
                <a:gd name="T6" fmla="*/ 4 w 57"/>
                <a:gd name="T7" fmla="*/ 15 h 83"/>
                <a:gd name="T8" fmla="*/ 4 w 57"/>
                <a:gd name="T9" fmla="*/ 11 h 83"/>
                <a:gd name="T10" fmla="*/ 7 w 57"/>
                <a:gd name="T11" fmla="*/ 8 h 83"/>
                <a:gd name="T12" fmla="*/ 10 w 57"/>
                <a:gd name="T13" fmla="*/ 4 h 83"/>
                <a:gd name="T14" fmla="*/ 13 w 57"/>
                <a:gd name="T15" fmla="*/ 4 h 83"/>
                <a:gd name="T16" fmla="*/ 17 w 57"/>
                <a:gd name="T17" fmla="*/ 0 h 83"/>
                <a:gd name="T18" fmla="*/ 15 w 57"/>
                <a:gd name="T19" fmla="*/ 4 h 83"/>
                <a:gd name="T20" fmla="*/ 12 w 57"/>
                <a:gd name="T21" fmla="*/ 5 h 83"/>
                <a:gd name="T22" fmla="*/ 10 w 57"/>
                <a:gd name="T23" fmla="*/ 9 h 83"/>
                <a:gd name="T24" fmla="*/ 8 w 57"/>
                <a:gd name="T25" fmla="*/ 12 h 83"/>
                <a:gd name="T26" fmla="*/ 4 w 57"/>
                <a:gd name="T27" fmla="*/ 16 h 83"/>
                <a:gd name="T28" fmla="*/ 4 w 57"/>
                <a:gd name="T29" fmla="*/ 18 h 83"/>
                <a:gd name="T30" fmla="*/ 3 w 57"/>
                <a:gd name="T31" fmla="*/ 20 h 83"/>
                <a:gd name="T32" fmla="*/ 0 w 57"/>
                <a:gd name="T33" fmla="*/ 20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1" name="Freeform 559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10 w 52"/>
                <a:gd name="T1" fmla="*/ 21 h 79"/>
                <a:gd name="T2" fmla="*/ 9 w 52"/>
                <a:gd name="T3" fmla="*/ 19 h 79"/>
                <a:gd name="T4" fmla="*/ 8 w 52"/>
                <a:gd name="T5" fmla="*/ 17 h 79"/>
                <a:gd name="T6" fmla="*/ 6 w 52"/>
                <a:gd name="T7" fmla="*/ 13 h 79"/>
                <a:gd name="T8" fmla="*/ 3 w 52"/>
                <a:gd name="T9" fmla="*/ 11 h 79"/>
                <a:gd name="T10" fmla="*/ 3 w 52"/>
                <a:gd name="T11" fmla="*/ 7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4 w 52"/>
                <a:gd name="T23" fmla="*/ 6 h 79"/>
                <a:gd name="T24" fmla="*/ 6 w 52"/>
                <a:gd name="T25" fmla="*/ 10 h 79"/>
                <a:gd name="T26" fmla="*/ 8 w 52"/>
                <a:gd name="T27" fmla="*/ 13 h 79"/>
                <a:gd name="T28" fmla="*/ 9 w 52"/>
                <a:gd name="T29" fmla="*/ 17 h 79"/>
                <a:gd name="T30" fmla="*/ 10 w 52"/>
                <a:gd name="T31" fmla="*/ 19 h 79"/>
                <a:gd name="T32" fmla="*/ 10 w 52"/>
                <a:gd name="T33" fmla="*/ 2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2" name="Freeform 560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58 w 265"/>
                <a:gd name="T1" fmla="*/ 12 h 65"/>
                <a:gd name="T2" fmla="*/ 58 w 265"/>
                <a:gd name="T3" fmla="*/ 12 h 65"/>
                <a:gd name="T4" fmla="*/ 58 w 265"/>
                <a:gd name="T5" fmla="*/ 12 h 65"/>
                <a:gd name="T6" fmla="*/ 58 w 265"/>
                <a:gd name="T7" fmla="*/ 12 h 65"/>
                <a:gd name="T8" fmla="*/ 57 w 265"/>
                <a:gd name="T9" fmla="*/ 12 h 65"/>
                <a:gd name="T10" fmla="*/ 53 w 265"/>
                <a:gd name="T11" fmla="*/ 10 h 65"/>
                <a:gd name="T12" fmla="*/ 50 w 265"/>
                <a:gd name="T13" fmla="*/ 8 h 65"/>
                <a:gd name="T14" fmla="*/ 46 w 265"/>
                <a:gd name="T15" fmla="*/ 6 h 65"/>
                <a:gd name="T16" fmla="*/ 43 w 265"/>
                <a:gd name="T17" fmla="*/ 4 h 65"/>
                <a:gd name="T18" fmla="*/ 38 w 265"/>
                <a:gd name="T19" fmla="*/ 3 h 65"/>
                <a:gd name="T20" fmla="*/ 33 w 265"/>
                <a:gd name="T21" fmla="*/ 3 h 65"/>
                <a:gd name="T22" fmla="*/ 30 w 265"/>
                <a:gd name="T23" fmla="*/ 3 h 65"/>
                <a:gd name="T24" fmla="*/ 26 w 265"/>
                <a:gd name="T25" fmla="*/ 3 h 65"/>
                <a:gd name="T26" fmla="*/ 22 w 265"/>
                <a:gd name="T27" fmla="*/ 3 h 65"/>
                <a:gd name="T28" fmla="*/ 19 w 265"/>
                <a:gd name="T29" fmla="*/ 3 h 65"/>
                <a:gd name="T30" fmla="*/ 15 w 265"/>
                <a:gd name="T31" fmla="*/ 3 h 65"/>
                <a:gd name="T32" fmla="*/ 12 w 265"/>
                <a:gd name="T33" fmla="*/ 3 h 65"/>
                <a:gd name="T34" fmla="*/ 9 w 265"/>
                <a:gd name="T35" fmla="*/ 4 h 65"/>
                <a:gd name="T36" fmla="*/ 5 w 265"/>
                <a:gd name="T37" fmla="*/ 5 h 65"/>
                <a:gd name="T38" fmla="*/ 3 w 265"/>
                <a:gd name="T39" fmla="*/ 6 h 65"/>
                <a:gd name="T40" fmla="*/ 0 w 265"/>
                <a:gd name="T41" fmla="*/ 7 h 65"/>
                <a:gd name="T42" fmla="*/ 3 w 265"/>
                <a:gd name="T43" fmla="*/ 5 h 65"/>
                <a:gd name="T44" fmla="*/ 3 w 265"/>
                <a:gd name="T45" fmla="*/ 3 h 65"/>
                <a:gd name="T46" fmla="*/ 6 w 265"/>
                <a:gd name="T47" fmla="*/ 3 h 65"/>
                <a:gd name="T48" fmla="*/ 10 w 265"/>
                <a:gd name="T49" fmla="*/ 3 h 65"/>
                <a:gd name="T50" fmla="*/ 14 w 265"/>
                <a:gd name="T51" fmla="*/ 3 h 65"/>
                <a:gd name="T52" fmla="*/ 18 w 265"/>
                <a:gd name="T53" fmla="*/ 1 h 65"/>
                <a:gd name="T54" fmla="*/ 22 w 265"/>
                <a:gd name="T55" fmla="*/ 0 h 65"/>
                <a:gd name="T56" fmla="*/ 27 w 265"/>
                <a:gd name="T57" fmla="*/ 0 h 65"/>
                <a:gd name="T58" fmla="*/ 32 w 265"/>
                <a:gd name="T59" fmla="*/ 1 h 65"/>
                <a:gd name="T60" fmla="*/ 37 w 265"/>
                <a:gd name="T61" fmla="*/ 3 h 65"/>
                <a:gd name="T62" fmla="*/ 41 w 265"/>
                <a:gd name="T63" fmla="*/ 3 h 65"/>
                <a:gd name="T64" fmla="*/ 45 w 265"/>
                <a:gd name="T65" fmla="*/ 3 h 65"/>
                <a:gd name="T66" fmla="*/ 50 w 265"/>
                <a:gd name="T67" fmla="*/ 4 h 65"/>
                <a:gd name="T68" fmla="*/ 53 w 265"/>
                <a:gd name="T69" fmla="*/ 7 h 65"/>
                <a:gd name="T70" fmla="*/ 57 w 265"/>
                <a:gd name="T71" fmla="*/ 9 h 65"/>
                <a:gd name="T72" fmla="*/ 58 w 265"/>
                <a:gd name="T73" fmla="*/ 12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3" name="Freeform 561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5 w 33"/>
                <a:gd name="T1" fmla="*/ 0 h 58"/>
                <a:gd name="T2" fmla="*/ 4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5 h 58"/>
                <a:gd name="T10" fmla="*/ 3 w 33"/>
                <a:gd name="T11" fmla="*/ 7 h 58"/>
                <a:gd name="T12" fmla="*/ 1 w 33"/>
                <a:gd name="T13" fmla="*/ 8 h 58"/>
                <a:gd name="T14" fmla="*/ 0 w 33"/>
                <a:gd name="T15" fmla="*/ 8 h 58"/>
                <a:gd name="T16" fmla="*/ 1 w 33"/>
                <a:gd name="T17" fmla="*/ 9 h 58"/>
                <a:gd name="T18" fmla="*/ 3 w 33"/>
                <a:gd name="T19" fmla="*/ 8 h 58"/>
                <a:gd name="T20" fmla="*/ 3 w 33"/>
                <a:gd name="T21" fmla="*/ 6 h 58"/>
                <a:gd name="T22" fmla="*/ 3 w 33"/>
                <a:gd name="T23" fmla="*/ 3 h 58"/>
                <a:gd name="T24" fmla="*/ 5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4" name="Freeform 562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10 h 64"/>
                <a:gd name="T2" fmla="*/ 0 w 38"/>
                <a:gd name="T3" fmla="*/ 9 h 64"/>
                <a:gd name="T4" fmla="*/ 1 w 38"/>
                <a:gd name="T5" fmla="*/ 8 h 64"/>
                <a:gd name="T6" fmla="*/ 3 w 38"/>
                <a:gd name="T7" fmla="*/ 7 h 64"/>
                <a:gd name="T8" fmla="*/ 3 w 38"/>
                <a:gd name="T9" fmla="*/ 6 h 64"/>
                <a:gd name="T10" fmla="*/ 3 w 38"/>
                <a:gd name="T11" fmla="*/ 4 h 64"/>
                <a:gd name="T12" fmla="*/ 4 w 38"/>
                <a:gd name="T13" fmla="*/ 3 h 64"/>
                <a:gd name="T14" fmla="*/ 6 w 38"/>
                <a:gd name="T15" fmla="*/ 3 h 64"/>
                <a:gd name="T16" fmla="*/ 9 w 38"/>
                <a:gd name="T17" fmla="*/ 0 h 64"/>
                <a:gd name="T18" fmla="*/ 8 w 38"/>
                <a:gd name="T19" fmla="*/ 3 h 64"/>
                <a:gd name="T20" fmla="*/ 6 w 38"/>
                <a:gd name="T21" fmla="*/ 3 h 64"/>
                <a:gd name="T22" fmla="*/ 5 w 38"/>
                <a:gd name="T23" fmla="*/ 4 h 64"/>
                <a:gd name="T24" fmla="*/ 3 w 38"/>
                <a:gd name="T25" fmla="*/ 6 h 64"/>
                <a:gd name="T26" fmla="*/ 3 w 38"/>
                <a:gd name="T27" fmla="*/ 8 h 64"/>
                <a:gd name="T28" fmla="*/ 3 w 38"/>
                <a:gd name="T29" fmla="*/ 9 h 64"/>
                <a:gd name="T30" fmla="*/ 3 w 38"/>
                <a:gd name="T31" fmla="*/ 10 h 64"/>
                <a:gd name="T32" fmla="*/ 1 w 38"/>
                <a:gd name="T33" fmla="*/ 1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5" name="Freeform 563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17 h 83"/>
                <a:gd name="T2" fmla="*/ 0 w 52"/>
                <a:gd name="T3" fmla="*/ 16 h 83"/>
                <a:gd name="T4" fmla="*/ 2 w 52"/>
                <a:gd name="T5" fmla="*/ 15 h 83"/>
                <a:gd name="T6" fmla="*/ 4 w 52"/>
                <a:gd name="T7" fmla="*/ 12 h 83"/>
                <a:gd name="T8" fmla="*/ 4 w 52"/>
                <a:gd name="T9" fmla="*/ 9 h 83"/>
                <a:gd name="T10" fmla="*/ 6 w 52"/>
                <a:gd name="T11" fmla="*/ 7 h 83"/>
                <a:gd name="T12" fmla="*/ 9 w 52"/>
                <a:gd name="T13" fmla="*/ 3 h 83"/>
                <a:gd name="T14" fmla="*/ 11 w 52"/>
                <a:gd name="T15" fmla="*/ 3 h 83"/>
                <a:gd name="T16" fmla="*/ 13 w 52"/>
                <a:gd name="T17" fmla="*/ 0 h 83"/>
                <a:gd name="T18" fmla="*/ 12 w 52"/>
                <a:gd name="T19" fmla="*/ 3 h 83"/>
                <a:gd name="T20" fmla="*/ 11 w 52"/>
                <a:gd name="T21" fmla="*/ 3 h 83"/>
                <a:gd name="T22" fmla="*/ 9 w 52"/>
                <a:gd name="T23" fmla="*/ 7 h 83"/>
                <a:gd name="T24" fmla="*/ 7 w 52"/>
                <a:gd name="T25" fmla="*/ 10 h 83"/>
                <a:gd name="T26" fmla="*/ 4 w 52"/>
                <a:gd name="T27" fmla="*/ 13 h 83"/>
                <a:gd name="T28" fmla="*/ 4 w 52"/>
                <a:gd name="T29" fmla="*/ 15 h 83"/>
                <a:gd name="T30" fmla="*/ 4 w 52"/>
                <a:gd name="T31" fmla="*/ 16 h 83"/>
                <a:gd name="T32" fmla="*/ 1 w 52"/>
                <a:gd name="T33" fmla="*/ 17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6" name="Freeform 564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16 h 90"/>
                <a:gd name="T2" fmla="*/ 0 w 57"/>
                <a:gd name="T3" fmla="*/ 15 h 90"/>
                <a:gd name="T4" fmla="*/ 3 w 57"/>
                <a:gd name="T5" fmla="*/ 13 h 90"/>
                <a:gd name="T6" fmla="*/ 3 w 57"/>
                <a:gd name="T7" fmla="*/ 11 h 90"/>
                <a:gd name="T8" fmla="*/ 3 w 57"/>
                <a:gd name="T9" fmla="*/ 8 h 90"/>
                <a:gd name="T10" fmla="*/ 5 w 57"/>
                <a:gd name="T11" fmla="*/ 6 h 90"/>
                <a:gd name="T12" fmla="*/ 7 w 57"/>
                <a:gd name="T13" fmla="*/ 3 h 90"/>
                <a:gd name="T14" fmla="*/ 9 w 57"/>
                <a:gd name="T15" fmla="*/ 3 h 90"/>
                <a:gd name="T16" fmla="*/ 11 w 57"/>
                <a:gd name="T17" fmla="*/ 0 h 90"/>
                <a:gd name="T18" fmla="*/ 9 w 57"/>
                <a:gd name="T19" fmla="*/ 3 h 90"/>
                <a:gd name="T20" fmla="*/ 8 w 57"/>
                <a:gd name="T21" fmla="*/ 3 h 90"/>
                <a:gd name="T22" fmla="*/ 7 w 57"/>
                <a:gd name="T23" fmla="*/ 6 h 90"/>
                <a:gd name="T24" fmla="*/ 5 w 57"/>
                <a:gd name="T25" fmla="*/ 9 h 90"/>
                <a:gd name="T26" fmla="*/ 3 w 57"/>
                <a:gd name="T27" fmla="*/ 12 h 90"/>
                <a:gd name="T28" fmla="*/ 3 w 57"/>
                <a:gd name="T29" fmla="*/ 15 h 90"/>
                <a:gd name="T30" fmla="*/ 3 w 57"/>
                <a:gd name="T31" fmla="*/ 15 h 90"/>
                <a:gd name="T32" fmla="*/ 2 w 57"/>
                <a:gd name="T33" fmla="*/ 16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7" name="Freeform 565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12 h 74"/>
                <a:gd name="T2" fmla="*/ 0 w 60"/>
                <a:gd name="T3" fmla="*/ 12 h 74"/>
                <a:gd name="T4" fmla="*/ 4 w 60"/>
                <a:gd name="T5" fmla="*/ 10 h 74"/>
                <a:gd name="T6" fmla="*/ 4 w 60"/>
                <a:gd name="T7" fmla="*/ 9 h 74"/>
                <a:gd name="T8" fmla="*/ 5 w 60"/>
                <a:gd name="T9" fmla="*/ 7 h 74"/>
                <a:gd name="T10" fmla="*/ 8 w 60"/>
                <a:gd name="T11" fmla="*/ 4 h 74"/>
                <a:gd name="T12" fmla="*/ 11 w 60"/>
                <a:gd name="T13" fmla="*/ 3 h 74"/>
                <a:gd name="T14" fmla="*/ 13 w 60"/>
                <a:gd name="T15" fmla="*/ 3 h 74"/>
                <a:gd name="T16" fmla="*/ 16 w 60"/>
                <a:gd name="T17" fmla="*/ 0 h 74"/>
                <a:gd name="T18" fmla="*/ 15 w 60"/>
                <a:gd name="T19" fmla="*/ 3 h 74"/>
                <a:gd name="T20" fmla="*/ 12 w 60"/>
                <a:gd name="T21" fmla="*/ 3 h 74"/>
                <a:gd name="T22" fmla="*/ 10 w 60"/>
                <a:gd name="T23" fmla="*/ 6 h 74"/>
                <a:gd name="T24" fmla="*/ 8 w 60"/>
                <a:gd name="T25" fmla="*/ 8 h 74"/>
                <a:gd name="T26" fmla="*/ 5 w 60"/>
                <a:gd name="T27" fmla="*/ 10 h 74"/>
                <a:gd name="T28" fmla="*/ 4 w 60"/>
                <a:gd name="T29" fmla="*/ 12 h 74"/>
                <a:gd name="T30" fmla="*/ 4 w 60"/>
                <a:gd name="T31" fmla="*/ 12 h 74"/>
                <a:gd name="T32" fmla="*/ 0 w 60"/>
                <a:gd name="T33" fmla="*/ 12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8" name="Freeform 566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13 h 61"/>
                <a:gd name="T2" fmla="*/ 0 w 52"/>
                <a:gd name="T3" fmla="*/ 12 h 61"/>
                <a:gd name="T4" fmla="*/ 3 w 52"/>
                <a:gd name="T5" fmla="*/ 10 h 61"/>
                <a:gd name="T6" fmla="*/ 4 w 52"/>
                <a:gd name="T7" fmla="*/ 9 h 61"/>
                <a:gd name="T8" fmla="*/ 4 w 52"/>
                <a:gd name="T9" fmla="*/ 7 h 61"/>
                <a:gd name="T10" fmla="*/ 6 w 52"/>
                <a:gd name="T11" fmla="*/ 4 h 61"/>
                <a:gd name="T12" fmla="*/ 9 w 52"/>
                <a:gd name="T13" fmla="*/ 3 h 61"/>
                <a:gd name="T14" fmla="*/ 11 w 52"/>
                <a:gd name="T15" fmla="*/ 3 h 61"/>
                <a:gd name="T16" fmla="*/ 13 w 52"/>
                <a:gd name="T17" fmla="*/ 0 h 61"/>
                <a:gd name="T18" fmla="*/ 12 w 52"/>
                <a:gd name="T19" fmla="*/ 3 h 61"/>
                <a:gd name="T20" fmla="*/ 11 w 52"/>
                <a:gd name="T21" fmla="*/ 3 h 61"/>
                <a:gd name="T22" fmla="*/ 9 w 52"/>
                <a:gd name="T23" fmla="*/ 6 h 61"/>
                <a:gd name="T24" fmla="*/ 7 w 52"/>
                <a:gd name="T25" fmla="*/ 8 h 61"/>
                <a:gd name="T26" fmla="*/ 4 w 52"/>
                <a:gd name="T27" fmla="*/ 10 h 61"/>
                <a:gd name="T28" fmla="*/ 4 w 52"/>
                <a:gd name="T29" fmla="*/ 11 h 61"/>
                <a:gd name="T30" fmla="*/ 4 w 52"/>
                <a:gd name="T31" fmla="*/ 13 h 61"/>
                <a:gd name="T32" fmla="*/ 2 w 52"/>
                <a:gd name="T33" fmla="*/ 1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9" name="Freeform 567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19 h 42"/>
                <a:gd name="T2" fmla="*/ 0 w 45"/>
                <a:gd name="T3" fmla="*/ 18 h 42"/>
                <a:gd name="T4" fmla="*/ 3 w 45"/>
                <a:gd name="T5" fmla="*/ 16 h 42"/>
                <a:gd name="T6" fmla="*/ 3 w 45"/>
                <a:gd name="T7" fmla="*/ 12 h 42"/>
                <a:gd name="T8" fmla="*/ 3 w 45"/>
                <a:gd name="T9" fmla="*/ 7 h 42"/>
                <a:gd name="T10" fmla="*/ 5 w 45"/>
                <a:gd name="T11" fmla="*/ 7 h 42"/>
                <a:gd name="T12" fmla="*/ 7 w 45"/>
                <a:gd name="T13" fmla="*/ 4 h 42"/>
                <a:gd name="T14" fmla="*/ 9 w 45"/>
                <a:gd name="T15" fmla="*/ 1 h 42"/>
                <a:gd name="T16" fmla="*/ 9 w 45"/>
                <a:gd name="T17" fmla="*/ 0 h 42"/>
                <a:gd name="T18" fmla="*/ 9 w 45"/>
                <a:gd name="T19" fmla="*/ 4 h 42"/>
                <a:gd name="T20" fmla="*/ 7 w 45"/>
                <a:gd name="T21" fmla="*/ 7 h 42"/>
                <a:gd name="T22" fmla="*/ 6 w 45"/>
                <a:gd name="T23" fmla="*/ 7 h 42"/>
                <a:gd name="T24" fmla="*/ 4 w 45"/>
                <a:gd name="T25" fmla="*/ 11 h 42"/>
                <a:gd name="T26" fmla="*/ 3 w 45"/>
                <a:gd name="T27" fmla="*/ 15 h 42"/>
                <a:gd name="T28" fmla="*/ 3 w 45"/>
                <a:gd name="T29" fmla="*/ 17 h 42"/>
                <a:gd name="T30" fmla="*/ 3 w 45"/>
                <a:gd name="T31" fmla="*/ 19 h 42"/>
                <a:gd name="T32" fmla="*/ 0 w 45"/>
                <a:gd name="T33" fmla="*/ 1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0" name="Freeform 568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3 h 27"/>
                <a:gd name="T2" fmla="*/ 1 w 30"/>
                <a:gd name="T3" fmla="*/ 2 h 27"/>
                <a:gd name="T4" fmla="*/ 5 w 30"/>
                <a:gd name="T5" fmla="*/ 2 h 27"/>
                <a:gd name="T6" fmla="*/ 6 w 30"/>
                <a:gd name="T7" fmla="*/ 0 h 27"/>
                <a:gd name="T8" fmla="*/ 10 w 30"/>
                <a:gd name="T9" fmla="*/ 0 h 27"/>
                <a:gd name="T10" fmla="*/ 6 w 30"/>
                <a:gd name="T11" fmla="*/ 2 h 27"/>
                <a:gd name="T12" fmla="*/ 5 w 30"/>
                <a:gd name="T13" fmla="*/ 2 h 27"/>
                <a:gd name="T14" fmla="*/ 4 w 30"/>
                <a:gd name="T15" fmla="*/ 3 h 27"/>
                <a:gd name="T16" fmla="*/ 0 w 30"/>
                <a:gd name="T17" fmla="*/ 3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1" name="Freeform 569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7 w 35"/>
                <a:gd name="T1" fmla="*/ 0 h 35"/>
                <a:gd name="T2" fmla="*/ 5 w 35"/>
                <a:gd name="T3" fmla="*/ 5 h 35"/>
                <a:gd name="T4" fmla="*/ 3 w 35"/>
                <a:gd name="T5" fmla="*/ 9 h 35"/>
                <a:gd name="T6" fmla="*/ 3 w 35"/>
                <a:gd name="T7" fmla="*/ 13 h 35"/>
                <a:gd name="T8" fmla="*/ 1 w 35"/>
                <a:gd name="T9" fmla="*/ 14 h 35"/>
                <a:gd name="T10" fmla="*/ 0 w 35"/>
                <a:gd name="T11" fmla="*/ 13 h 35"/>
                <a:gd name="T12" fmla="*/ 3 w 35"/>
                <a:gd name="T13" fmla="*/ 11 h 35"/>
                <a:gd name="T14" fmla="*/ 3 w 35"/>
                <a:gd name="T15" fmla="*/ 8 h 35"/>
                <a:gd name="T16" fmla="*/ 3 w 35"/>
                <a:gd name="T17" fmla="*/ 6 h 35"/>
                <a:gd name="T18" fmla="*/ 3 w 35"/>
                <a:gd name="T19" fmla="*/ 5 h 35"/>
                <a:gd name="T20" fmla="*/ 5 w 35"/>
                <a:gd name="T21" fmla="*/ 5 h 35"/>
                <a:gd name="T22" fmla="*/ 6 w 35"/>
                <a:gd name="T23" fmla="*/ 2 h 35"/>
                <a:gd name="T24" fmla="*/ 7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2" name="Freeform 570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10 w 40"/>
                <a:gd name="T1" fmla="*/ 8 h 17"/>
                <a:gd name="T2" fmla="*/ 9 w 40"/>
                <a:gd name="T3" fmla="*/ 8 h 17"/>
                <a:gd name="T4" fmla="*/ 8 w 40"/>
                <a:gd name="T5" fmla="*/ 8 h 17"/>
                <a:gd name="T6" fmla="*/ 7 w 40"/>
                <a:gd name="T7" fmla="*/ 8 h 17"/>
                <a:gd name="T8" fmla="*/ 5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5 w 40"/>
                <a:gd name="T27" fmla="*/ 8 h 17"/>
                <a:gd name="T28" fmla="*/ 7 w 40"/>
                <a:gd name="T29" fmla="*/ 8 h 17"/>
                <a:gd name="T30" fmla="*/ 9 w 40"/>
                <a:gd name="T31" fmla="*/ 8 h 17"/>
                <a:gd name="T32" fmla="*/ 10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3" name="Freeform 571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9 w 45"/>
                <a:gd name="T1" fmla="*/ 0 h 10"/>
                <a:gd name="T2" fmla="*/ 9 w 45"/>
                <a:gd name="T3" fmla="*/ 0 h 10"/>
                <a:gd name="T4" fmla="*/ 8 w 45"/>
                <a:gd name="T5" fmla="*/ 0 h 10"/>
                <a:gd name="T6" fmla="*/ 6 w 45"/>
                <a:gd name="T7" fmla="*/ 0 h 10"/>
                <a:gd name="T8" fmla="*/ 4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4 w 45"/>
                <a:gd name="T25" fmla="*/ 5 h 10"/>
                <a:gd name="T26" fmla="*/ 6 w 45"/>
                <a:gd name="T27" fmla="*/ 5 h 10"/>
                <a:gd name="T28" fmla="*/ 8 w 45"/>
                <a:gd name="T29" fmla="*/ 3 h 10"/>
                <a:gd name="T30" fmla="*/ 9 w 45"/>
                <a:gd name="T31" fmla="*/ 1 h 10"/>
                <a:gd name="T32" fmla="*/ 9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4" name="Freeform 572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6 w 42"/>
                <a:gd name="T1" fmla="*/ 12 h 33"/>
                <a:gd name="T2" fmla="*/ 6 w 42"/>
                <a:gd name="T3" fmla="*/ 11 h 33"/>
                <a:gd name="T4" fmla="*/ 4 w 42"/>
                <a:gd name="T5" fmla="*/ 10 h 33"/>
                <a:gd name="T6" fmla="*/ 3 w 42"/>
                <a:gd name="T7" fmla="*/ 8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4 w 42"/>
                <a:gd name="T27" fmla="*/ 6 h 33"/>
                <a:gd name="T28" fmla="*/ 5 w 42"/>
                <a:gd name="T29" fmla="*/ 9 h 33"/>
                <a:gd name="T30" fmla="*/ 6 w 42"/>
                <a:gd name="T31" fmla="*/ 11 h 33"/>
                <a:gd name="T32" fmla="*/ 6 w 42"/>
                <a:gd name="T33" fmla="*/ 1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5" name="Freeform 573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14 h 58"/>
                <a:gd name="T2" fmla="*/ 1 w 13"/>
                <a:gd name="T3" fmla="*/ 11 h 58"/>
                <a:gd name="T4" fmla="*/ 0 w 13"/>
                <a:gd name="T5" fmla="*/ 6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6 h 58"/>
                <a:gd name="T14" fmla="*/ 6 w 13"/>
                <a:gd name="T15" fmla="*/ 11 h 58"/>
                <a:gd name="T16" fmla="*/ 2 w 13"/>
                <a:gd name="T17" fmla="*/ 14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6" name="Freeform 574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19 h 55"/>
                <a:gd name="T2" fmla="*/ 1 w 18"/>
                <a:gd name="T3" fmla="*/ 14 h 55"/>
                <a:gd name="T4" fmla="*/ 3 w 18"/>
                <a:gd name="T5" fmla="*/ 9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9 h 55"/>
                <a:gd name="T14" fmla="*/ 6 w 18"/>
                <a:gd name="T15" fmla="*/ 15 h 55"/>
                <a:gd name="T16" fmla="*/ 0 w 18"/>
                <a:gd name="T17" fmla="*/ 1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" name="Freeform 575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12 h 54"/>
                <a:gd name="T2" fmla="*/ 2 w 12"/>
                <a:gd name="T3" fmla="*/ 10 h 54"/>
                <a:gd name="T4" fmla="*/ 0 w 12"/>
                <a:gd name="T5" fmla="*/ 6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4 h 54"/>
                <a:gd name="T14" fmla="*/ 3 w 12"/>
                <a:gd name="T15" fmla="*/ 9 h 54"/>
                <a:gd name="T16" fmla="*/ 3 w 12"/>
                <a:gd name="T17" fmla="*/ 1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" name="Freeform 576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9 w 19"/>
                <a:gd name="T1" fmla="*/ 17 h 62"/>
                <a:gd name="T2" fmla="*/ 9 w 19"/>
                <a:gd name="T3" fmla="*/ 12 h 62"/>
                <a:gd name="T4" fmla="*/ 3 w 19"/>
                <a:gd name="T5" fmla="*/ 7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7 h 62"/>
                <a:gd name="T14" fmla="*/ 9 w 19"/>
                <a:gd name="T15" fmla="*/ 12 h 62"/>
                <a:gd name="T16" fmla="*/ 9 w 19"/>
                <a:gd name="T17" fmla="*/ 1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" name="Freeform 577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7 w 21"/>
                <a:gd name="T1" fmla="*/ 13 h 70"/>
                <a:gd name="T2" fmla="*/ 5 w 21"/>
                <a:gd name="T3" fmla="*/ 9 h 70"/>
                <a:gd name="T4" fmla="*/ 5 w 21"/>
                <a:gd name="T5" fmla="*/ 5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6 h 70"/>
                <a:gd name="T14" fmla="*/ 6 w 21"/>
                <a:gd name="T15" fmla="*/ 9 h 70"/>
                <a:gd name="T16" fmla="*/ 7 w 21"/>
                <a:gd name="T17" fmla="*/ 1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" name="Freeform 578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8 w 37"/>
                <a:gd name="T1" fmla="*/ 23 h 72"/>
                <a:gd name="T2" fmla="*/ 7 w 37"/>
                <a:gd name="T3" fmla="*/ 21 h 72"/>
                <a:gd name="T4" fmla="*/ 5 w 37"/>
                <a:gd name="T5" fmla="*/ 19 h 72"/>
                <a:gd name="T6" fmla="*/ 3 w 37"/>
                <a:gd name="T7" fmla="*/ 14 h 72"/>
                <a:gd name="T8" fmla="*/ 3 w 37"/>
                <a:gd name="T9" fmla="*/ 11 h 72"/>
                <a:gd name="T10" fmla="*/ 3 w 37"/>
                <a:gd name="T11" fmla="*/ 7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11 h 72"/>
                <a:gd name="T26" fmla="*/ 5 w 37"/>
                <a:gd name="T27" fmla="*/ 14 h 72"/>
                <a:gd name="T28" fmla="*/ 6 w 37"/>
                <a:gd name="T29" fmla="*/ 19 h 72"/>
                <a:gd name="T30" fmla="*/ 7 w 37"/>
                <a:gd name="T31" fmla="*/ 22 h 72"/>
                <a:gd name="T32" fmla="*/ 8 w 37"/>
                <a:gd name="T33" fmla="*/ 2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" name="Freeform 579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7 w 44"/>
                <a:gd name="T1" fmla="*/ 14 h 68"/>
                <a:gd name="T2" fmla="*/ 6 w 44"/>
                <a:gd name="T3" fmla="*/ 13 h 68"/>
                <a:gd name="T4" fmla="*/ 5 w 44"/>
                <a:gd name="T5" fmla="*/ 11 h 68"/>
                <a:gd name="T6" fmla="*/ 3 w 44"/>
                <a:gd name="T7" fmla="*/ 9 h 68"/>
                <a:gd name="T8" fmla="*/ 3 w 44"/>
                <a:gd name="T9" fmla="*/ 7 h 68"/>
                <a:gd name="T10" fmla="*/ 3 w 44"/>
                <a:gd name="T11" fmla="*/ 4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7 h 68"/>
                <a:gd name="T26" fmla="*/ 5 w 44"/>
                <a:gd name="T27" fmla="*/ 9 h 68"/>
                <a:gd name="T28" fmla="*/ 6 w 44"/>
                <a:gd name="T29" fmla="*/ 11 h 68"/>
                <a:gd name="T30" fmla="*/ 6 w 44"/>
                <a:gd name="T31" fmla="*/ 14 h 68"/>
                <a:gd name="T32" fmla="*/ 7 w 44"/>
                <a:gd name="T33" fmla="*/ 1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" name="Freeform 580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11 w 37"/>
                <a:gd name="T1" fmla="*/ 21 h 62"/>
                <a:gd name="T2" fmla="*/ 10 w 37"/>
                <a:gd name="T3" fmla="*/ 19 h 62"/>
                <a:gd name="T4" fmla="*/ 7 w 37"/>
                <a:gd name="T5" fmla="*/ 15 h 62"/>
                <a:gd name="T6" fmla="*/ 5 w 37"/>
                <a:gd name="T7" fmla="*/ 13 h 62"/>
                <a:gd name="T8" fmla="*/ 4 w 37"/>
                <a:gd name="T9" fmla="*/ 10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5 w 37"/>
                <a:gd name="T23" fmla="*/ 5 h 62"/>
                <a:gd name="T24" fmla="*/ 7 w 37"/>
                <a:gd name="T25" fmla="*/ 10 h 62"/>
                <a:gd name="T26" fmla="*/ 8 w 37"/>
                <a:gd name="T27" fmla="*/ 13 h 62"/>
                <a:gd name="T28" fmla="*/ 9 w 37"/>
                <a:gd name="T29" fmla="*/ 16 h 62"/>
                <a:gd name="T30" fmla="*/ 10 w 37"/>
                <a:gd name="T31" fmla="*/ 19 h 62"/>
                <a:gd name="T32" fmla="*/ 11 w 37"/>
                <a:gd name="T33" fmla="*/ 21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" name="Freeform 581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22 h 90"/>
                <a:gd name="T2" fmla="*/ 0 w 58"/>
                <a:gd name="T3" fmla="*/ 21 h 90"/>
                <a:gd name="T4" fmla="*/ 3 w 58"/>
                <a:gd name="T5" fmla="*/ 18 h 90"/>
                <a:gd name="T6" fmla="*/ 3 w 58"/>
                <a:gd name="T7" fmla="*/ 15 h 90"/>
                <a:gd name="T8" fmla="*/ 3 w 58"/>
                <a:gd name="T9" fmla="*/ 11 h 90"/>
                <a:gd name="T10" fmla="*/ 4 w 58"/>
                <a:gd name="T11" fmla="*/ 8 h 90"/>
                <a:gd name="T12" fmla="*/ 6 w 58"/>
                <a:gd name="T13" fmla="*/ 4 h 90"/>
                <a:gd name="T14" fmla="*/ 8 w 58"/>
                <a:gd name="T15" fmla="*/ 4 h 90"/>
                <a:gd name="T16" fmla="*/ 9 w 58"/>
                <a:gd name="T17" fmla="*/ 0 h 90"/>
                <a:gd name="T18" fmla="*/ 8 w 58"/>
                <a:gd name="T19" fmla="*/ 4 h 90"/>
                <a:gd name="T20" fmla="*/ 8 w 58"/>
                <a:gd name="T21" fmla="*/ 4 h 90"/>
                <a:gd name="T22" fmla="*/ 6 w 58"/>
                <a:gd name="T23" fmla="*/ 9 h 90"/>
                <a:gd name="T24" fmla="*/ 5 w 58"/>
                <a:gd name="T25" fmla="*/ 12 h 90"/>
                <a:gd name="T26" fmla="*/ 3 w 58"/>
                <a:gd name="T27" fmla="*/ 16 h 90"/>
                <a:gd name="T28" fmla="*/ 3 w 58"/>
                <a:gd name="T29" fmla="*/ 19 h 90"/>
                <a:gd name="T30" fmla="*/ 3 w 58"/>
                <a:gd name="T31" fmla="*/ 22 h 90"/>
                <a:gd name="T32" fmla="*/ 1 w 58"/>
                <a:gd name="T33" fmla="*/ 22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" name="Freeform 582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19 h 70"/>
                <a:gd name="T2" fmla="*/ 0 w 48"/>
                <a:gd name="T3" fmla="*/ 17 h 70"/>
                <a:gd name="T4" fmla="*/ 2 w 48"/>
                <a:gd name="T5" fmla="*/ 16 h 70"/>
                <a:gd name="T6" fmla="*/ 4 w 48"/>
                <a:gd name="T7" fmla="*/ 13 h 70"/>
                <a:gd name="T8" fmla="*/ 4 w 48"/>
                <a:gd name="T9" fmla="*/ 11 h 70"/>
                <a:gd name="T10" fmla="*/ 5 w 48"/>
                <a:gd name="T11" fmla="*/ 7 h 70"/>
                <a:gd name="T12" fmla="*/ 7 w 48"/>
                <a:gd name="T13" fmla="*/ 4 h 70"/>
                <a:gd name="T14" fmla="*/ 9 w 48"/>
                <a:gd name="T15" fmla="*/ 4 h 70"/>
                <a:gd name="T16" fmla="*/ 11 w 48"/>
                <a:gd name="T17" fmla="*/ 0 h 70"/>
                <a:gd name="T18" fmla="*/ 10 w 48"/>
                <a:gd name="T19" fmla="*/ 4 h 70"/>
                <a:gd name="T20" fmla="*/ 9 w 48"/>
                <a:gd name="T21" fmla="*/ 4 h 70"/>
                <a:gd name="T22" fmla="*/ 7 w 48"/>
                <a:gd name="T23" fmla="*/ 9 h 70"/>
                <a:gd name="T24" fmla="*/ 5 w 48"/>
                <a:gd name="T25" fmla="*/ 12 h 70"/>
                <a:gd name="T26" fmla="*/ 4 w 48"/>
                <a:gd name="T27" fmla="*/ 15 h 70"/>
                <a:gd name="T28" fmla="*/ 4 w 48"/>
                <a:gd name="T29" fmla="*/ 17 h 70"/>
                <a:gd name="T30" fmla="*/ 4 w 48"/>
                <a:gd name="T31" fmla="*/ 19 h 70"/>
                <a:gd name="T32" fmla="*/ 0 w 48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" name="Freeform 583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9 w 44"/>
                <a:gd name="T1" fmla="*/ 17 h 68"/>
                <a:gd name="T2" fmla="*/ 8 w 44"/>
                <a:gd name="T3" fmla="*/ 16 h 68"/>
                <a:gd name="T4" fmla="*/ 7 w 44"/>
                <a:gd name="T5" fmla="*/ 14 h 68"/>
                <a:gd name="T6" fmla="*/ 5 w 44"/>
                <a:gd name="T7" fmla="*/ 11 h 68"/>
                <a:gd name="T8" fmla="*/ 3 w 44"/>
                <a:gd name="T9" fmla="*/ 8 h 68"/>
                <a:gd name="T10" fmla="*/ 3 w 44"/>
                <a:gd name="T11" fmla="*/ 5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5 w 44"/>
                <a:gd name="T25" fmla="*/ 8 h 68"/>
                <a:gd name="T26" fmla="*/ 7 w 44"/>
                <a:gd name="T27" fmla="*/ 11 h 68"/>
                <a:gd name="T28" fmla="*/ 8 w 44"/>
                <a:gd name="T29" fmla="*/ 14 h 68"/>
                <a:gd name="T30" fmla="*/ 8 w 44"/>
                <a:gd name="T31" fmla="*/ 16 h 68"/>
                <a:gd name="T32" fmla="*/ 9 w 44"/>
                <a:gd name="T33" fmla="*/ 1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" name="Freeform 584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7 w 173"/>
                <a:gd name="T1" fmla="*/ 10 h 178"/>
                <a:gd name="T2" fmla="*/ 3 w 173"/>
                <a:gd name="T3" fmla="*/ 14 h 178"/>
                <a:gd name="T4" fmla="*/ 5 w 173"/>
                <a:gd name="T5" fmla="*/ 19 h 178"/>
                <a:gd name="T6" fmla="*/ 9 w 173"/>
                <a:gd name="T7" fmla="*/ 20 h 178"/>
                <a:gd name="T8" fmla="*/ 11 w 173"/>
                <a:gd name="T9" fmla="*/ 21 h 178"/>
                <a:gd name="T10" fmla="*/ 14 w 173"/>
                <a:gd name="T11" fmla="*/ 24 h 178"/>
                <a:gd name="T12" fmla="*/ 11 w 173"/>
                <a:gd name="T13" fmla="*/ 24 h 178"/>
                <a:gd name="T14" fmla="*/ 9 w 173"/>
                <a:gd name="T15" fmla="*/ 24 h 178"/>
                <a:gd name="T16" fmla="*/ 7 w 173"/>
                <a:gd name="T17" fmla="*/ 21 h 178"/>
                <a:gd name="T18" fmla="*/ 3 w 173"/>
                <a:gd name="T19" fmla="*/ 22 h 178"/>
                <a:gd name="T20" fmla="*/ 0 w 173"/>
                <a:gd name="T21" fmla="*/ 27 h 178"/>
                <a:gd name="T22" fmla="*/ 3 w 173"/>
                <a:gd name="T23" fmla="*/ 31 h 178"/>
                <a:gd name="T24" fmla="*/ 3 w 173"/>
                <a:gd name="T25" fmla="*/ 32 h 178"/>
                <a:gd name="T26" fmla="*/ 7 w 173"/>
                <a:gd name="T27" fmla="*/ 32 h 178"/>
                <a:gd name="T28" fmla="*/ 9 w 173"/>
                <a:gd name="T29" fmla="*/ 31 h 178"/>
                <a:gd name="T30" fmla="*/ 13 w 173"/>
                <a:gd name="T31" fmla="*/ 31 h 178"/>
                <a:gd name="T32" fmla="*/ 9 w 173"/>
                <a:gd name="T33" fmla="*/ 35 h 178"/>
                <a:gd name="T34" fmla="*/ 10 w 173"/>
                <a:gd name="T35" fmla="*/ 40 h 178"/>
                <a:gd name="T36" fmla="*/ 13 w 173"/>
                <a:gd name="T37" fmla="*/ 40 h 178"/>
                <a:gd name="T38" fmla="*/ 17 w 173"/>
                <a:gd name="T39" fmla="*/ 40 h 178"/>
                <a:gd name="T40" fmla="*/ 18 w 173"/>
                <a:gd name="T41" fmla="*/ 35 h 178"/>
                <a:gd name="T42" fmla="*/ 17 w 173"/>
                <a:gd name="T43" fmla="*/ 31 h 178"/>
                <a:gd name="T44" fmla="*/ 17 w 173"/>
                <a:gd name="T45" fmla="*/ 30 h 178"/>
                <a:gd name="T46" fmla="*/ 19 w 173"/>
                <a:gd name="T47" fmla="*/ 31 h 178"/>
                <a:gd name="T48" fmla="*/ 21 w 173"/>
                <a:gd name="T49" fmla="*/ 35 h 178"/>
                <a:gd name="T50" fmla="*/ 26 w 173"/>
                <a:gd name="T51" fmla="*/ 35 h 178"/>
                <a:gd name="T52" fmla="*/ 31 w 173"/>
                <a:gd name="T53" fmla="*/ 37 h 178"/>
                <a:gd name="T54" fmla="*/ 35 w 173"/>
                <a:gd name="T55" fmla="*/ 34 h 178"/>
                <a:gd name="T56" fmla="*/ 37 w 173"/>
                <a:gd name="T57" fmla="*/ 31 h 178"/>
                <a:gd name="T58" fmla="*/ 36 w 173"/>
                <a:gd name="T59" fmla="*/ 30 h 178"/>
                <a:gd name="T60" fmla="*/ 30 w 173"/>
                <a:gd name="T61" fmla="*/ 27 h 178"/>
                <a:gd name="T62" fmla="*/ 27 w 173"/>
                <a:gd name="T63" fmla="*/ 26 h 178"/>
                <a:gd name="T64" fmla="*/ 29 w 173"/>
                <a:gd name="T65" fmla="*/ 22 h 178"/>
                <a:gd name="T66" fmla="*/ 33 w 173"/>
                <a:gd name="T67" fmla="*/ 20 h 178"/>
                <a:gd name="T68" fmla="*/ 38 w 173"/>
                <a:gd name="T69" fmla="*/ 17 h 178"/>
                <a:gd name="T70" fmla="*/ 38 w 173"/>
                <a:gd name="T71" fmla="*/ 12 h 178"/>
                <a:gd name="T72" fmla="*/ 34 w 173"/>
                <a:gd name="T73" fmla="*/ 10 h 178"/>
                <a:gd name="T74" fmla="*/ 29 w 173"/>
                <a:gd name="T75" fmla="*/ 12 h 178"/>
                <a:gd name="T76" fmla="*/ 29 w 173"/>
                <a:gd name="T77" fmla="*/ 15 h 178"/>
                <a:gd name="T78" fmla="*/ 25 w 173"/>
                <a:gd name="T79" fmla="*/ 19 h 178"/>
                <a:gd name="T80" fmla="*/ 23 w 173"/>
                <a:gd name="T81" fmla="*/ 18 h 178"/>
                <a:gd name="T82" fmla="*/ 23 w 173"/>
                <a:gd name="T83" fmla="*/ 16 h 178"/>
                <a:gd name="T84" fmla="*/ 24 w 173"/>
                <a:gd name="T85" fmla="*/ 11 h 178"/>
                <a:gd name="T86" fmla="*/ 27 w 173"/>
                <a:gd name="T87" fmla="*/ 7 h 178"/>
                <a:gd name="T88" fmla="*/ 25 w 173"/>
                <a:gd name="T89" fmla="*/ 4 h 178"/>
                <a:gd name="T90" fmla="*/ 20 w 173"/>
                <a:gd name="T91" fmla="*/ 1 h 178"/>
                <a:gd name="T92" fmla="*/ 17 w 173"/>
                <a:gd name="T93" fmla="*/ 4 h 178"/>
                <a:gd name="T94" fmla="*/ 15 w 173"/>
                <a:gd name="T95" fmla="*/ 5 h 178"/>
                <a:gd name="T96" fmla="*/ 17 w 173"/>
                <a:gd name="T97" fmla="*/ 10 h 178"/>
                <a:gd name="T98" fmla="*/ 19 w 173"/>
                <a:gd name="T99" fmla="*/ 13 h 178"/>
                <a:gd name="T100" fmla="*/ 18 w 173"/>
                <a:gd name="T101" fmla="*/ 17 h 178"/>
                <a:gd name="T102" fmla="*/ 17 w 173"/>
                <a:gd name="T103" fmla="*/ 18 h 178"/>
                <a:gd name="T104" fmla="*/ 14 w 173"/>
                <a:gd name="T105" fmla="*/ 13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" name="Freeform 585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38 w 179"/>
                <a:gd name="T1" fmla="*/ 0 h 309"/>
                <a:gd name="T2" fmla="*/ 36 w 179"/>
                <a:gd name="T3" fmla="*/ 4 h 309"/>
                <a:gd name="T4" fmla="*/ 32 w 179"/>
                <a:gd name="T5" fmla="*/ 8 h 309"/>
                <a:gd name="T6" fmla="*/ 28 w 179"/>
                <a:gd name="T7" fmla="*/ 11 h 309"/>
                <a:gd name="T8" fmla="*/ 24 w 179"/>
                <a:gd name="T9" fmla="*/ 14 h 309"/>
                <a:gd name="T10" fmla="*/ 19 w 179"/>
                <a:gd name="T11" fmla="*/ 15 h 309"/>
                <a:gd name="T12" fmla="*/ 16 w 179"/>
                <a:gd name="T13" fmla="*/ 17 h 309"/>
                <a:gd name="T14" fmla="*/ 11 w 179"/>
                <a:gd name="T15" fmla="*/ 17 h 309"/>
                <a:gd name="T16" fmla="*/ 8 w 179"/>
                <a:gd name="T17" fmla="*/ 17 h 309"/>
                <a:gd name="T18" fmla="*/ 8 w 179"/>
                <a:gd name="T19" fmla="*/ 19 h 309"/>
                <a:gd name="T20" fmla="*/ 8 w 179"/>
                <a:gd name="T21" fmla="*/ 21 h 309"/>
                <a:gd name="T22" fmla="*/ 8 w 179"/>
                <a:gd name="T23" fmla="*/ 23 h 309"/>
                <a:gd name="T24" fmla="*/ 7 w 179"/>
                <a:gd name="T25" fmla="*/ 25 h 309"/>
                <a:gd name="T26" fmla="*/ 6 w 179"/>
                <a:gd name="T27" fmla="*/ 27 h 309"/>
                <a:gd name="T28" fmla="*/ 4 w 179"/>
                <a:gd name="T29" fmla="*/ 30 h 309"/>
                <a:gd name="T30" fmla="*/ 3 w 179"/>
                <a:gd name="T31" fmla="*/ 30 h 309"/>
                <a:gd name="T32" fmla="*/ 0 w 179"/>
                <a:gd name="T33" fmla="*/ 32 h 309"/>
                <a:gd name="T34" fmla="*/ 3 w 179"/>
                <a:gd name="T35" fmla="*/ 36 h 309"/>
                <a:gd name="T36" fmla="*/ 4 w 179"/>
                <a:gd name="T37" fmla="*/ 42 h 309"/>
                <a:gd name="T38" fmla="*/ 4 w 179"/>
                <a:gd name="T39" fmla="*/ 47 h 309"/>
                <a:gd name="T40" fmla="*/ 3 w 179"/>
                <a:gd name="T41" fmla="*/ 52 h 309"/>
                <a:gd name="T42" fmla="*/ 4 w 179"/>
                <a:gd name="T43" fmla="*/ 53 h 309"/>
                <a:gd name="T44" fmla="*/ 7 w 179"/>
                <a:gd name="T45" fmla="*/ 54 h 309"/>
                <a:gd name="T46" fmla="*/ 9 w 179"/>
                <a:gd name="T47" fmla="*/ 56 h 309"/>
                <a:gd name="T48" fmla="*/ 11 w 179"/>
                <a:gd name="T49" fmla="*/ 58 h 309"/>
                <a:gd name="T50" fmla="*/ 14 w 179"/>
                <a:gd name="T51" fmla="*/ 60 h 309"/>
                <a:gd name="T52" fmla="*/ 16 w 179"/>
                <a:gd name="T53" fmla="*/ 62 h 309"/>
                <a:gd name="T54" fmla="*/ 18 w 179"/>
                <a:gd name="T55" fmla="*/ 66 h 309"/>
                <a:gd name="T56" fmla="*/ 19 w 179"/>
                <a:gd name="T57" fmla="*/ 70 h 309"/>
                <a:gd name="T58" fmla="*/ 19 w 179"/>
                <a:gd name="T59" fmla="*/ 67 h 309"/>
                <a:gd name="T60" fmla="*/ 21 w 179"/>
                <a:gd name="T61" fmla="*/ 65 h 309"/>
                <a:gd name="T62" fmla="*/ 23 w 179"/>
                <a:gd name="T63" fmla="*/ 62 h 309"/>
                <a:gd name="T64" fmla="*/ 24 w 179"/>
                <a:gd name="T65" fmla="*/ 60 h 309"/>
                <a:gd name="T66" fmla="*/ 27 w 179"/>
                <a:gd name="T67" fmla="*/ 58 h 309"/>
                <a:gd name="T68" fmla="*/ 29 w 179"/>
                <a:gd name="T69" fmla="*/ 56 h 309"/>
                <a:gd name="T70" fmla="*/ 32 w 179"/>
                <a:gd name="T71" fmla="*/ 54 h 309"/>
                <a:gd name="T72" fmla="*/ 35 w 179"/>
                <a:gd name="T73" fmla="*/ 54 h 309"/>
                <a:gd name="T74" fmla="*/ 33 w 179"/>
                <a:gd name="T75" fmla="*/ 51 h 309"/>
                <a:gd name="T76" fmla="*/ 33 w 179"/>
                <a:gd name="T77" fmla="*/ 47 h 309"/>
                <a:gd name="T78" fmla="*/ 33 w 179"/>
                <a:gd name="T79" fmla="*/ 43 h 309"/>
                <a:gd name="T80" fmla="*/ 37 w 179"/>
                <a:gd name="T81" fmla="*/ 39 h 309"/>
                <a:gd name="T82" fmla="*/ 33 w 179"/>
                <a:gd name="T83" fmla="*/ 30 h 309"/>
                <a:gd name="T84" fmla="*/ 33 w 179"/>
                <a:gd name="T85" fmla="*/ 23 h 309"/>
                <a:gd name="T86" fmla="*/ 33 w 179"/>
                <a:gd name="T87" fmla="*/ 17 h 309"/>
                <a:gd name="T88" fmla="*/ 34 w 179"/>
                <a:gd name="T89" fmla="*/ 11 h 309"/>
                <a:gd name="T90" fmla="*/ 35 w 179"/>
                <a:gd name="T91" fmla="*/ 9 h 309"/>
                <a:gd name="T92" fmla="*/ 37 w 179"/>
                <a:gd name="T93" fmla="*/ 6 h 309"/>
                <a:gd name="T94" fmla="*/ 38 w 179"/>
                <a:gd name="T95" fmla="*/ 3 h 309"/>
                <a:gd name="T96" fmla="*/ 38 w 179"/>
                <a:gd name="T97" fmla="*/ 3 h 309"/>
                <a:gd name="T98" fmla="*/ 39 w 179"/>
                <a:gd name="T99" fmla="*/ 3 h 309"/>
                <a:gd name="T100" fmla="*/ 39 w 179"/>
                <a:gd name="T101" fmla="*/ 3 h 309"/>
                <a:gd name="T102" fmla="*/ 38 w 179"/>
                <a:gd name="T103" fmla="*/ 3 h 309"/>
                <a:gd name="T104" fmla="*/ 38 w 179"/>
                <a:gd name="T105" fmla="*/ 2 h 309"/>
                <a:gd name="T106" fmla="*/ 38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" name="Freeform 586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36 w 334"/>
                <a:gd name="T1" fmla="*/ 0 h 256"/>
                <a:gd name="T2" fmla="*/ 34 w 334"/>
                <a:gd name="T3" fmla="*/ 3 h 256"/>
                <a:gd name="T4" fmla="*/ 30 w 334"/>
                <a:gd name="T5" fmla="*/ 4 h 256"/>
                <a:gd name="T6" fmla="*/ 25 w 334"/>
                <a:gd name="T7" fmla="*/ 4 h 256"/>
                <a:gd name="T8" fmla="*/ 22 w 334"/>
                <a:gd name="T9" fmla="*/ 5 h 256"/>
                <a:gd name="T10" fmla="*/ 17 w 334"/>
                <a:gd name="T11" fmla="*/ 7 h 256"/>
                <a:gd name="T12" fmla="*/ 13 w 334"/>
                <a:gd name="T13" fmla="*/ 8 h 256"/>
                <a:gd name="T14" fmla="*/ 9 w 334"/>
                <a:gd name="T15" fmla="*/ 9 h 256"/>
                <a:gd name="T16" fmla="*/ 5 w 334"/>
                <a:gd name="T17" fmla="*/ 9 h 256"/>
                <a:gd name="T18" fmla="*/ 4 w 334"/>
                <a:gd name="T19" fmla="*/ 9 h 256"/>
                <a:gd name="T20" fmla="*/ 4 w 334"/>
                <a:gd name="T21" fmla="*/ 8 h 256"/>
                <a:gd name="T22" fmla="*/ 4 w 334"/>
                <a:gd name="T23" fmla="*/ 8 h 256"/>
                <a:gd name="T24" fmla="*/ 0 w 334"/>
                <a:gd name="T25" fmla="*/ 8 h 256"/>
                <a:gd name="T26" fmla="*/ 4 w 334"/>
                <a:gd name="T27" fmla="*/ 11 h 256"/>
                <a:gd name="T28" fmla="*/ 9 w 334"/>
                <a:gd name="T29" fmla="*/ 14 h 256"/>
                <a:gd name="T30" fmla="*/ 11 w 334"/>
                <a:gd name="T31" fmla="*/ 18 h 256"/>
                <a:gd name="T32" fmla="*/ 15 w 334"/>
                <a:gd name="T33" fmla="*/ 24 h 256"/>
                <a:gd name="T34" fmla="*/ 17 w 334"/>
                <a:gd name="T35" fmla="*/ 28 h 256"/>
                <a:gd name="T36" fmla="*/ 19 w 334"/>
                <a:gd name="T37" fmla="*/ 34 h 256"/>
                <a:gd name="T38" fmla="*/ 21 w 334"/>
                <a:gd name="T39" fmla="*/ 40 h 256"/>
                <a:gd name="T40" fmla="*/ 22 w 334"/>
                <a:gd name="T41" fmla="*/ 47 h 256"/>
                <a:gd name="T42" fmla="*/ 24 w 334"/>
                <a:gd name="T43" fmla="*/ 47 h 256"/>
                <a:gd name="T44" fmla="*/ 27 w 334"/>
                <a:gd name="T45" fmla="*/ 47 h 256"/>
                <a:gd name="T46" fmla="*/ 30 w 334"/>
                <a:gd name="T47" fmla="*/ 47 h 256"/>
                <a:gd name="T48" fmla="*/ 32 w 334"/>
                <a:gd name="T49" fmla="*/ 50 h 256"/>
                <a:gd name="T50" fmla="*/ 35 w 334"/>
                <a:gd name="T51" fmla="*/ 52 h 256"/>
                <a:gd name="T52" fmla="*/ 39 w 334"/>
                <a:gd name="T53" fmla="*/ 54 h 256"/>
                <a:gd name="T54" fmla="*/ 41 w 334"/>
                <a:gd name="T55" fmla="*/ 59 h 256"/>
                <a:gd name="T56" fmla="*/ 42 w 334"/>
                <a:gd name="T57" fmla="*/ 62 h 256"/>
                <a:gd name="T58" fmla="*/ 46 w 334"/>
                <a:gd name="T59" fmla="*/ 61 h 256"/>
                <a:gd name="T60" fmla="*/ 48 w 334"/>
                <a:gd name="T61" fmla="*/ 59 h 256"/>
                <a:gd name="T62" fmla="*/ 53 w 334"/>
                <a:gd name="T63" fmla="*/ 56 h 256"/>
                <a:gd name="T64" fmla="*/ 57 w 334"/>
                <a:gd name="T65" fmla="*/ 54 h 256"/>
                <a:gd name="T66" fmla="*/ 61 w 334"/>
                <a:gd name="T67" fmla="*/ 54 h 256"/>
                <a:gd name="T68" fmla="*/ 67 w 334"/>
                <a:gd name="T69" fmla="*/ 54 h 256"/>
                <a:gd name="T70" fmla="*/ 73 w 334"/>
                <a:gd name="T71" fmla="*/ 57 h 256"/>
                <a:gd name="T72" fmla="*/ 79 w 334"/>
                <a:gd name="T73" fmla="*/ 59 h 256"/>
                <a:gd name="T74" fmla="*/ 77 w 334"/>
                <a:gd name="T75" fmla="*/ 58 h 256"/>
                <a:gd name="T76" fmla="*/ 75 w 334"/>
                <a:gd name="T77" fmla="*/ 54 h 256"/>
                <a:gd name="T78" fmla="*/ 74 w 334"/>
                <a:gd name="T79" fmla="*/ 52 h 256"/>
                <a:gd name="T80" fmla="*/ 72 w 334"/>
                <a:gd name="T81" fmla="*/ 47 h 256"/>
                <a:gd name="T82" fmla="*/ 72 w 334"/>
                <a:gd name="T83" fmla="*/ 41 h 256"/>
                <a:gd name="T84" fmla="*/ 72 w 334"/>
                <a:gd name="T85" fmla="*/ 38 h 256"/>
                <a:gd name="T86" fmla="*/ 74 w 334"/>
                <a:gd name="T87" fmla="*/ 32 h 256"/>
                <a:gd name="T88" fmla="*/ 76 w 334"/>
                <a:gd name="T89" fmla="*/ 26 h 256"/>
                <a:gd name="T90" fmla="*/ 72 w 334"/>
                <a:gd name="T91" fmla="*/ 25 h 256"/>
                <a:gd name="T92" fmla="*/ 68 w 334"/>
                <a:gd name="T93" fmla="*/ 25 h 256"/>
                <a:gd name="T94" fmla="*/ 65 w 334"/>
                <a:gd name="T95" fmla="*/ 22 h 256"/>
                <a:gd name="T96" fmla="*/ 61 w 334"/>
                <a:gd name="T97" fmla="*/ 21 h 256"/>
                <a:gd name="T98" fmla="*/ 59 w 334"/>
                <a:gd name="T99" fmla="*/ 18 h 256"/>
                <a:gd name="T100" fmla="*/ 57 w 334"/>
                <a:gd name="T101" fmla="*/ 14 h 256"/>
                <a:gd name="T102" fmla="*/ 55 w 334"/>
                <a:gd name="T103" fmla="*/ 10 h 256"/>
                <a:gd name="T104" fmla="*/ 55 w 334"/>
                <a:gd name="T105" fmla="*/ 4 h 256"/>
                <a:gd name="T106" fmla="*/ 53 w 334"/>
                <a:gd name="T107" fmla="*/ 4 h 256"/>
                <a:gd name="T108" fmla="*/ 51 w 334"/>
                <a:gd name="T109" fmla="*/ 4 h 256"/>
                <a:gd name="T110" fmla="*/ 48 w 334"/>
                <a:gd name="T111" fmla="*/ 5 h 256"/>
                <a:gd name="T112" fmla="*/ 46 w 334"/>
                <a:gd name="T113" fmla="*/ 4 h 256"/>
                <a:gd name="T114" fmla="*/ 44 w 334"/>
                <a:gd name="T115" fmla="*/ 4 h 256"/>
                <a:gd name="T116" fmla="*/ 41 w 334"/>
                <a:gd name="T117" fmla="*/ 4 h 256"/>
                <a:gd name="T118" fmla="*/ 39 w 334"/>
                <a:gd name="T119" fmla="*/ 4 h 256"/>
                <a:gd name="T120" fmla="*/ 36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" name="Freeform 587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60 w 293"/>
                <a:gd name="T1" fmla="*/ 40 h 361"/>
                <a:gd name="T2" fmla="*/ 52 w 293"/>
                <a:gd name="T3" fmla="*/ 41 h 361"/>
                <a:gd name="T4" fmla="*/ 40 w 293"/>
                <a:gd name="T5" fmla="*/ 46 h 361"/>
                <a:gd name="T6" fmla="*/ 28 w 293"/>
                <a:gd name="T7" fmla="*/ 54 h 361"/>
                <a:gd name="T8" fmla="*/ 23 w 293"/>
                <a:gd name="T9" fmla="*/ 67 h 361"/>
                <a:gd name="T10" fmla="*/ 20 w 293"/>
                <a:gd name="T11" fmla="*/ 73 h 361"/>
                <a:gd name="T12" fmla="*/ 18 w 293"/>
                <a:gd name="T13" fmla="*/ 77 h 361"/>
                <a:gd name="T14" fmla="*/ 16 w 293"/>
                <a:gd name="T15" fmla="*/ 81 h 361"/>
                <a:gd name="T16" fmla="*/ 11 w 293"/>
                <a:gd name="T17" fmla="*/ 81 h 361"/>
                <a:gd name="T18" fmla="*/ 8 w 293"/>
                <a:gd name="T19" fmla="*/ 81 h 361"/>
                <a:gd name="T20" fmla="*/ 4 w 293"/>
                <a:gd name="T21" fmla="*/ 82 h 361"/>
                <a:gd name="T22" fmla="*/ 4 w 293"/>
                <a:gd name="T23" fmla="*/ 83 h 361"/>
                <a:gd name="T24" fmla="*/ 1 w 293"/>
                <a:gd name="T25" fmla="*/ 83 h 361"/>
                <a:gd name="T26" fmla="*/ 0 w 293"/>
                <a:gd name="T27" fmla="*/ 83 h 361"/>
                <a:gd name="T28" fmla="*/ 6 w 293"/>
                <a:gd name="T29" fmla="*/ 80 h 361"/>
                <a:gd name="T30" fmla="*/ 14 w 293"/>
                <a:gd name="T31" fmla="*/ 71 h 361"/>
                <a:gd name="T32" fmla="*/ 18 w 293"/>
                <a:gd name="T33" fmla="*/ 62 h 361"/>
                <a:gd name="T34" fmla="*/ 18 w 293"/>
                <a:gd name="T35" fmla="*/ 53 h 361"/>
                <a:gd name="T36" fmla="*/ 18 w 293"/>
                <a:gd name="T37" fmla="*/ 46 h 361"/>
                <a:gd name="T38" fmla="*/ 16 w 293"/>
                <a:gd name="T39" fmla="*/ 40 h 361"/>
                <a:gd name="T40" fmla="*/ 18 w 293"/>
                <a:gd name="T41" fmla="*/ 35 h 361"/>
                <a:gd name="T42" fmla="*/ 23 w 293"/>
                <a:gd name="T43" fmla="*/ 32 h 361"/>
                <a:gd name="T44" fmla="*/ 28 w 293"/>
                <a:gd name="T45" fmla="*/ 26 h 361"/>
                <a:gd name="T46" fmla="*/ 29 w 293"/>
                <a:gd name="T47" fmla="*/ 18 h 361"/>
                <a:gd name="T48" fmla="*/ 32 w 293"/>
                <a:gd name="T49" fmla="*/ 15 h 361"/>
                <a:gd name="T50" fmla="*/ 41 w 293"/>
                <a:gd name="T51" fmla="*/ 12 h 361"/>
                <a:gd name="T52" fmla="*/ 48 w 293"/>
                <a:gd name="T53" fmla="*/ 9 h 361"/>
                <a:gd name="T54" fmla="*/ 56 w 293"/>
                <a:gd name="T55" fmla="*/ 4 h 361"/>
                <a:gd name="T56" fmla="*/ 59 w 293"/>
                <a:gd name="T57" fmla="*/ 4 h 361"/>
                <a:gd name="T58" fmla="*/ 60 w 293"/>
                <a:gd name="T59" fmla="*/ 11 h 361"/>
                <a:gd name="T60" fmla="*/ 63 w 293"/>
                <a:gd name="T61" fmla="*/ 19 h 361"/>
                <a:gd name="T62" fmla="*/ 68 w 293"/>
                <a:gd name="T63" fmla="*/ 26 h 361"/>
                <a:gd name="T64" fmla="*/ 70 w 293"/>
                <a:gd name="T65" fmla="*/ 28 h 361"/>
                <a:gd name="T66" fmla="*/ 65 w 293"/>
                <a:gd name="T67" fmla="*/ 30 h 361"/>
                <a:gd name="T68" fmla="*/ 62 w 293"/>
                <a:gd name="T69" fmla="*/ 33 h 361"/>
                <a:gd name="T70" fmla="*/ 62 w 293"/>
                <a:gd name="T71" fmla="*/ 38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" name="Freeform 588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21 w 173"/>
                <a:gd name="T1" fmla="*/ 86 h 351"/>
                <a:gd name="T2" fmla="*/ 18 w 173"/>
                <a:gd name="T3" fmla="*/ 83 h 351"/>
                <a:gd name="T4" fmla="*/ 15 w 173"/>
                <a:gd name="T5" fmla="*/ 83 h 351"/>
                <a:gd name="T6" fmla="*/ 12 w 173"/>
                <a:gd name="T7" fmla="*/ 81 h 351"/>
                <a:gd name="T8" fmla="*/ 13 w 173"/>
                <a:gd name="T9" fmla="*/ 79 h 351"/>
                <a:gd name="T10" fmla="*/ 15 w 173"/>
                <a:gd name="T11" fmla="*/ 77 h 351"/>
                <a:gd name="T12" fmla="*/ 19 w 173"/>
                <a:gd name="T13" fmla="*/ 76 h 351"/>
                <a:gd name="T14" fmla="*/ 22 w 173"/>
                <a:gd name="T15" fmla="*/ 74 h 351"/>
                <a:gd name="T16" fmla="*/ 24 w 173"/>
                <a:gd name="T17" fmla="*/ 71 h 351"/>
                <a:gd name="T18" fmla="*/ 24 w 173"/>
                <a:gd name="T19" fmla="*/ 70 h 351"/>
                <a:gd name="T20" fmla="*/ 24 w 173"/>
                <a:gd name="T21" fmla="*/ 68 h 351"/>
                <a:gd name="T22" fmla="*/ 23 w 173"/>
                <a:gd name="T23" fmla="*/ 67 h 351"/>
                <a:gd name="T24" fmla="*/ 21 w 173"/>
                <a:gd name="T25" fmla="*/ 64 h 351"/>
                <a:gd name="T26" fmla="*/ 17 w 173"/>
                <a:gd name="T27" fmla="*/ 64 h 351"/>
                <a:gd name="T28" fmla="*/ 15 w 173"/>
                <a:gd name="T29" fmla="*/ 67 h 351"/>
                <a:gd name="T30" fmla="*/ 14 w 173"/>
                <a:gd name="T31" fmla="*/ 68 h 351"/>
                <a:gd name="T32" fmla="*/ 13 w 173"/>
                <a:gd name="T33" fmla="*/ 72 h 351"/>
                <a:gd name="T34" fmla="*/ 10 w 173"/>
                <a:gd name="T35" fmla="*/ 75 h 351"/>
                <a:gd name="T36" fmla="*/ 9 w 173"/>
                <a:gd name="T37" fmla="*/ 75 h 351"/>
                <a:gd name="T38" fmla="*/ 8 w 173"/>
                <a:gd name="T39" fmla="*/ 73 h 351"/>
                <a:gd name="T40" fmla="*/ 8 w 173"/>
                <a:gd name="T41" fmla="*/ 71 h 351"/>
                <a:gd name="T42" fmla="*/ 9 w 173"/>
                <a:gd name="T43" fmla="*/ 68 h 351"/>
                <a:gd name="T44" fmla="*/ 10 w 173"/>
                <a:gd name="T45" fmla="*/ 65 h 351"/>
                <a:gd name="T46" fmla="*/ 12 w 173"/>
                <a:gd name="T47" fmla="*/ 63 h 351"/>
                <a:gd name="T48" fmla="*/ 13 w 173"/>
                <a:gd name="T49" fmla="*/ 60 h 351"/>
                <a:gd name="T50" fmla="*/ 13 w 173"/>
                <a:gd name="T51" fmla="*/ 60 h 351"/>
                <a:gd name="T52" fmla="*/ 12 w 173"/>
                <a:gd name="T53" fmla="*/ 58 h 351"/>
                <a:gd name="T54" fmla="*/ 10 w 173"/>
                <a:gd name="T55" fmla="*/ 55 h 351"/>
                <a:gd name="T56" fmla="*/ 7 w 173"/>
                <a:gd name="T57" fmla="*/ 55 h 351"/>
                <a:gd name="T58" fmla="*/ 5 w 173"/>
                <a:gd name="T59" fmla="*/ 55 h 351"/>
                <a:gd name="T60" fmla="*/ 3 w 173"/>
                <a:gd name="T61" fmla="*/ 56 h 351"/>
                <a:gd name="T62" fmla="*/ 3 w 173"/>
                <a:gd name="T63" fmla="*/ 56 h 351"/>
                <a:gd name="T64" fmla="*/ 0 w 173"/>
                <a:gd name="T65" fmla="*/ 49 h 351"/>
                <a:gd name="T66" fmla="*/ 3 w 173"/>
                <a:gd name="T67" fmla="*/ 33 h 351"/>
                <a:gd name="T68" fmla="*/ 14 w 173"/>
                <a:gd name="T69" fmla="*/ 18 h 351"/>
                <a:gd name="T70" fmla="*/ 27 w 173"/>
                <a:gd name="T71" fmla="*/ 6 h 351"/>
                <a:gd name="T72" fmla="*/ 34 w 173"/>
                <a:gd name="T73" fmla="*/ 4 h 351"/>
                <a:gd name="T74" fmla="*/ 36 w 173"/>
                <a:gd name="T75" fmla="*/ 4 h 351"/>
                <a:gd name="T76" fmla="*/ 38 w 173"/>
                <a:gd name="T77" fmla="*/ 0 h 351"/>
                <a:gd name="T78" fmla="*/ 39 w 173"/>
                <a:gd name="T79" fmla="*/ 2 h 351"/>
                <a:gd name="T80" fmla="*/ 36 w 173"/>
                <a:gd name="T81" fmla="*/ 6 h 351"/>
                <a:gd name="T82" fmla="*/ 32 w 173"/>
                <a:gd name="T83" fmla="*/ 16 h 351"/>
                <a:gd name="T84" fmla="*/ 32 w 173"/>
                <a:gd name="T85" fmla="*/ 24 h 351"/>
                <a:gd name="T86" fmla="*/ 34 w 173"/>
                <a:gd name="T87" fmla="*/ 32 h 351"/>
                <a:gd name="T88" fmla="*/ 36 w 173"/>
                <a:gd name="T89" fmla="*/ 41 h 351"/>
                <a:gd name="T90" fmla="*/ 38 w 173"/>
                <a:gd name="T91" fmla="*/ 48 h 351"/>
                <a:gd name="T92" fmla="*/ 38 w 173"/>
                <a:gd name="T93" fmla="*/ 55 h 351"/>
                <a:gd name="T94" fmla="*/ 38 w 173"/>
                <a:gd name="T95" fmla="*/ 64 h 351"/>
                <a:gd name="T96" fmla="*/ 34 w 173"/>
                <a:gd name="T97" fmla="*/ 75 h 351"/>
                <a:gd name="T98" fmla="*/ 27 w 173"/>
                <a:gd name="T99" fmla="*/ 83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" name="Freeform 589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92 w 844"/>
                <a:gd name="T1" fmla="*/ 117 h 593"/>
                <a:gd name="T2" fmla="*/ 84 w 844"/>
                <a:gd name="T3" fmla="*/ 129 h 593"/>
                <a:gd name="T4" fmla="*/ 79 w 844"/>
                <a:gd name="T5" fmla="*/ 132 h 593"/>
                <a:gd name="T6" fmla="*/ 69 w 844"/>
                <a:gd name="T7" fmla="*/ 116 h 593"/>
                <a:gd name="T8" fmla="*/ 62 w 844"/>
                <a:gd name="T9" fmla="*/ 110 h 593"/>
                <a:gd name="T10" fmla="*/ 57 w 844"/>
                <a:gd name="T11" fmla="*/ 96 h 593"/>
                <a:gd name="T12" fmla="*/ 59 w 844"/>
                <a:gd name="T13" fmla="*/ 73 h 593"/>
                <a:gd name="T14" fmla="*/ 68 w 844"/>
                <a:gd name="T15" fmla="*/ 59 h 593"/>
                <a:gd name="T16" fmla="*/ 69 w 844"/>
                <a:gd name="T17" fmla="*/ 49 h 593"/>
                <a:gd name="T18" fmla="*/ 66 w 844"/>
                <a:gd name="T19" fmla="*/ 59 h 593"/>
                <a:gd name="T20" fmla="*/ 54 w 844"/>
                <a:gd name="T21" fmla="*/ 74 h 593"/>
                <a:gd name="T22" fmla="*/ 31 w 844"/>
                <a:gd name="T23" fmla="*/ 83 h 593"/>
                <a:gd name="T24" fmla="*/ 22 w 844"/>
                <a:gd name="T25" fmla="*/ 83 h 593"/>
                <a:gd name="T26" fmla="*/ 10 w 844"/>
                <a:gd name="T27" fmla="*/ 78 h 593"/>
                <a:gd name="T28" fmla="*/ 4 w 844"/>
                <a:gd name="T29" fmla="*/ 72 h 593"/>
                <a:gd name="T30" fmla="*/ 17 w 844"/>
                <a:gd name="T31" fmla="*/ 65 h 593"/>
                <a:gd name="T32" fmla="*/ 31 w 844"/>
                <a:gd name="T33" fmla="*/ 48 h 593"/>
                <a:gd name="T34" fmla="*/ 51 w 844"/>
                <a:gd name="T35" fmla="*/ 44 h 593"/>
                <a:gd name="T36" fmla="*/ 57 w 844"/>
                <a:gd name="T37" fmla="*/ 44 h 593"/>
                <a:gd name="T38" fmla="*/ 61 w 844"/>
                <a:gd name="T39" fmla="*/ 41 h 593"/>
                <a:gd name="T40" fmla="*/ 58 w 844"/>
                <a:gd name="T41" fmla="*/ 50 h 593"/>
                <a:gd name="T42" fmla="*/ 59 w 844"/>
                <a:gd name="T43" fmla="*/ 53 h 593"/>
                <a:gd name="T44" fmla="*/ 64 w 844"/>
                <a:gd name="T45" fmla="*/ 53 h 593"/>
                <a:gd name="T46" fmla="*/ 68 w 844"/>
                <a:gd name="T47" fmla="*/ 46 h 593"/>
                <a:gd name="T48" fmla="*/ 67 w 844"/>
                <a:gd name="T49" fmla="*/ 40 h 593"/>
                <a:gd name="T50" fmla="*/ 69 w 844"/>
                <a:gd name="T51" fmla="*/ 46 h 593"/>
                <a:gd name="T52" fmla="*/ 78 w 844"/>
                <a:gd name="T53" fmla="*/ 47 h 593"/>
                <a:gd name="T54" fmla="*/ 86 w 844"/>
                <a:gd name="T55" fmla="*/ 46 h 593"/>
                <a:gd name="T56" fmla="*/ 92 w 844"/>
                <a:gd name="T57" fmla="*/ 41 h 593"/>
                <a:gd name="T58" fmla="*/ 102 w 844"/>
                <a:gd name="T59" fmla="*/ 40 h 593"/>
                <a:gd name="T60" fmla="*/ 107 w 844"/>
                <a:gd name="T61" fmla="*/ 30 h 593"/>
                <a:gd name="T62" fmla="*/ 124 w 844"/>
                <a:gd name="T63" fmla="*/ 4 h 593"/>
                <a:gd name="T64" fmla="*/ 146 w 844"/>
                <a:gd name="T65" fmla="*/ 0 h 593"/>
                <a:gd name="T66" fmla="*/ 160 w 844"/>
                <a:gd name="T67" fmla="*/ 4 h 593"/>
                <a:gd name="T68" fmla="*/ 177 w 844"/>
                <a:gd name="T69" fmla="*/ 9 h 593"/>
                <a:gd name="T70" fmla="*/ 193 w 844"/>
                <a:gd name="T71" fmla="*/ 10 h 593"/>
                <a:gd name="T72" fmla="*/ 196 w 844"/>
                <a:gd name="T73" fmla="*/ 14 h 593"/>
                <a:gd name="T74" fmla="*/ 176 w 844"/>
                <a:gd name="T75" fmla="*/ 39 h 593"/>
                <a:gd name="T76" fmla="*/ 156 w 844"/>
                <a:gd name="T77" fmla="*/ 50 h 593"/>
                <a:gd name="T78" fmla="*/ 135 w 844"/>
                <a:gd name="T79" fmla="*/ 56 h 593"/>
                <a:gd name="T80" fmla="*/ 117 w 844"/>
                <a:gd name="T81" fmla="*/ 53 h 593"/>
                <a:gd name="T82" fmla="*/ 103 w 844"/>
                <a:gd name="T83" fmla="*/ 47 h 593"/>
                <a:gd name="T84" fmla="*/ 98 w 844"/>
                <a:gd name="T85" fmla="*/ 44 h 593"/>
                <a:gd name="T86" fmla="*/ 89 w 844"/>
                <a:gd name="T87" fmla="*/ 46 h 593"/>
                <a:gd name="T88" fmla="*/ 88 w 844"/>
                <a:gd name="T89" fmla="*/ 50 h 593"/>
                <a:gd name="T90" fmla="*/ 96 w 844"/>
                <a:gd name="T91" fmla="*/ 50 h 593"/>
                <a:gd name="T92" fmla="*/ 105 w 844"/>
                <a:gd name="T93" fmla="*/ 49 h 593"/>
                <a:gd name="T94" fmla="*/ 122 w 844"/>
                <a:gd name="T95" fmla="*/ 53 h 593"/>
                <a:gd name="T96" fmla="*/ 141 w 844"/>
                <a:gd name="T97" fmla="*/ 71 h 593"/>
                <a:gd name="T98" fmla="*/ 150 w 844"/>
                <a:gd name="T99" fmla="*/ 95 h 593"/>
                <a:gd name="T100" fmla="*/ 143 w 844"/>
                <a:gd name="T101" fmla="*/ 102 h 593"/>
                <a:gd name="T102" fmla="*/ 120 w 844"/>
                <a:gd name="T103" fmla="*/ 94 h 593"/>
                <a:gd name="T104" fmla="*/ 103 w 844"/>
                <a:gd name="T105" fmla="*/ 89 h 593"/>
                <a:gd name="T106" fmla="*/ 92 w 844"/>
                <a:gd name="T107" fmla="*/ 75 h 593"/>
                <a:gd name="T108" fmla="*/ 87 w 844"/>
                <a:gd name="T109" fmla="*/ 57 h 593"/>
                <a:gd name="T110" fmla="*/ 79 w 844"/>
                <a:gd name="T111" fmla="*/ 50 h 593"/>
                <a:gd name="T112" fmla="*/ 74 w 844"/>
                <a:gd name="T113" fmla="*/ 50 h 593"/>
                <a:gd name="T114" fmla="*/ 75 w 844"/>
                <a:gd name="T115" fmla="*/ 57 h 593"/>
                <a:gd name="T116" fmla="*/ 90 w 844"/>
                <a:gd name="T117" fmla="*/ 71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2" name="Freeform 590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45 w 253"/>
                <a:gd name="T1" fmla="*/ 58 h 258"/>
                <a:gd name="T2" fmla="*/ 45 w 253"/>
                <a:gd name="T3" fmla="*/ 54 h 258"/>
                <a:gd name="T4" fmla="*/ 50 w 253"/>
                <a:gd name="T5" fmla="*/ 53 h 258"/>
                <a:gd name="T6" fmla="*/ 51 w 253"/>
                <a:gd name="T7" fmla="*/ 54 h 258"/>
                <a:gd name="T8" fmla="*/ 52 w 253"/>
                <a:gd name="T9" fmla="*/ 56 h 258"/>
                <a:gd name="T10" fmla="*/ 54 w 253"/>
                <a:gd name="T11" fmla="*/ 56 h 258"/>
                <a:gd name="T12" fmla="*/ 57 w 253"/>
                <a:gd name="T13" fmla="*/ 57 h 258"/>
                <a:gd name="T14" fmla="*/ 58 w 253"/>
                <a:gd name="T15" fmla="*/ 57 h 258"/>
                <a:gd name="T16" fmla="*/ 57 w 253"/>
                <a:gd name="T17" fmla="*/ 54 h 258"/>
                <a:gd name="T18" fmla="*/ 54 w 253"/>
                <a:gd name="T19" fmla="*/ 53 h 258"/>
                <a:gd name="T20" fmla="*/ 52 w 253"/>
                <a:gd name="T21" fmla="*/ 53 h 258"/>
                <a:gd name="T22" fmla="*/ 51 w 253"/>
                <a:gd name="T23" fmla="*/ 53 h 258"/>
                <a:gd name="T24" fmla="*/ 47 w 253"/>
                <a:gd name="T25" fmla="*/ 50 h 258"/>
                <a:gd name="T26" fmla="*/ 46 w 253"/>
                <a:gd name="T27" fmla="*/ 47 h 258"/>
                <a:gd name="T28" fmla="*/ 47 w 253"/>
                <a:gd name="T29" fmla="*/ 46 h 258"/>
                <a:gd name="T30" fmla="*/ 48 w 253"/>
                <a:gd name="T31" fmla="*/ 46 h 258"/>
                <a:gd name="T32" fmla="*/ 50 w 253"/>
                <a:gd name="T33" fmla="*/ 43 h 258"/>
                <a:gd name="T34" fmla="*/ 52 w 253"/>
                <a:gd name="T35" fmla="*/ 42 h 258"/>
                <a:gd name="T36" fmla="*/ 54 w 253"/>
                <a:gd name="T37" fmla="*/ 35 h 258"/>
                <a:gd name="T38" fmla="*/ 52 w 253"/>
                <a:gd name="T39" fmla="*/ 25 h 258"/>
                <a:gd name="T40" fmla="*/ 45 w 253"/>
                <a:gd name="T41" fmla="*/ 15 h 258"/>
                <a:gd name="T42" fmla="*/ 32 w 253"/>
                <a:gd name="T43" fmla="*/ 9 h 258"/>
                <a:gd name="T44" fmla="*/ 20 w 253"/>
                <a:gd name="T45" fmla="*/ 6 h 258"/>
                <a:gd name="T46" fmla="*/ 13 w 253"/>
                <a:gd name="T47" fmla="*/ 4 h 258"/>
                <a:gd name="T48" fmla="*/ 7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5 w 253"/>
                <a:gd name="T55" fmla="*/ 10 h 258"/>
                <a:gd name="T56" fmla="*/ 8 w 253"/>
                <a:gd name="T57" fmla="*/ 18 h 258"/>
                <a:gd name="T58" fmla="*/ 10 w 253"/>
                <a:gd name="T59" fmla="*/ 26 h 258"/>
                <a:gd name="T60" fmla="*/ 12 w 253"/>
                <a:gd name="T61" fmla="*/ 33 h 258"/>
                <a:gd name="T62" fmla="*/ 15 w 253"/>
                <a:gd name="T63" fmla="*/ 43 h 258"/>
                <a:gd name="T64" fmla="*/ 23 w 253"/>
                <a:gd name="T65" fmla="*/ 53 h 258"/>
                <a:gd name="T66" fmla="*/ 35 w 253"/>
                <a:gd name="T67" fmla="*/ 59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3" name="Freeform 591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6 w 26"/>
                <a:gd name="T13" fmla="*/ 4 h 28"/>
                <a:gd name="T14" fmla="*/ 7 w 26"/>
                <a:gd name="T15" fmla="*/ 4 h 28"/>
                <a:gd name="T16" fmla="*/ 7 w 26"/>
                <a:gd name="T17" fmla="*/ 4 h 28"/>
                <a:gd name="T18" fmla="*/ 7 w 26"/>
                <a:gd name="T19" fmla="*/ 5 h 28"/>
                <a:gd name="T20" fmla="*/ 6 w 26"/>
                <a:gd name="T21" fmla="*/ 7 h 28"/>
                <a:gd name="T22" fmla="*/ 4 w 26"/>
                <a:gd name="T23" fmla="*/ 8 h 28"/>
                <a:gd name="T24" fmla="*/ 4 w 26"/>
                <a:gd name="T25" fmla="*/ 9 h 28"/>
                <a:gd name="T26" fmla="*/ 4 w 26"/>
                <a:gd name="T27" fmla="*/ 8 h 28"/>
                <a:gd name="T28" fmla="*/ 4 w 26"/>
                <a:gd name="T29" fmla="*/ 7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4" name="Freeform 592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4 w 29"/>
                <a:gd name="T7" fmla="*/ 2 h 29"/>
                <a:gd name="T8" fmla="*/ 5 w 29"/>
                <a:gd name="T9" fmla="*/ 3 h 29"/>
                <a:gd name="T10" fmla="*/ 6 w 29"/>
                <a:gd name="T11" fmla="*/ 3 h 29"/>
                <a:gd name="T12" fmla="*/ 6 w 29"/>
                <a:gd name="T13" fmla="*/ 3 h 29"/>
                <a:gd name="T14" fmla="*/ 6 w 29"/>
                <a:gd name="T15" fmla="*/ 4 h 29"/>
                <a:gd name="T16" fmla="*/ 5 w 29"/>
                <a:gd name="T17" fmla="*/ 5 h 29"/>
                <a:gd name="T18" fmla="*/ 4 w 29"/>
                <a:gd name="T19" fmla="*/ 6 h 29"/>
                <a:gd name="T20" fmla="*/ 3 w 29"/>
                <a:gd name="T21" fmla="*/ 6 h 29"/>
                <a:gd name="T22" fmla="*/ 3 w 29"/>
                <a:gd name="T23" fmla="*/ 5 h 29"/>
                <a:gd name="T24" fmla="*/ 3 w 29"/>
                <a:gd name="T25" fmla="*/ 4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5" name="Freeform 593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7 w 27"/>
                <a:gd name="T7" fmla="*/ 0 h 29"/>
                <a:gd name="T8" fmla="*/ 11 w 27"/>
                <a:gd name="T9" fmla="*/ 4 h 29"/>
                <a:gd name="T10" fmla="*/ 12 w 27"/>
                <a:gd name="T11" fmla="*/ 7 h 29"/>
                <a:gd name="T12" fmla="*/ 12 w 27"/>
                <a:gd name="T13" fmla="*/ 7 h 29"/>
                <a:gd name="T14" fmla="*/ 11 w 27"/>
                <a:gd name="T15" fmla="*/ 10 h 29"/>
                <a:gd name="T16" fmla="*/ 10 w 27"/>
                <a:gd name="T17" fmla="*/ 12 h 29"/>
                <a:gd name="T18" fmla="*/ 7 w 27"/>
                <a:gd name="T19" fmla="*/ 13 h 29"/>
                <a:gd name="T20" fmla="*/ 6 w 27"/>
                <a:gd name="T21" fmla="*/ 14 h 29"/>
                <a:gd name="T22" fmla="*/ 6 w 27"/>
                <a:gd name="T23" fmla="*/ 14 h 29"/>
                <a:gd name="T24" fmla="*/ 3 w 27"/>
                <a:gd name="T25" fmla="*/ 12 h 29"/>
                <a:gd name="T26" fmla="*/ 1 w 27"/>
                <a:gd name="T27" fmla="*/ 10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6" name="Freeform 594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10 h 27"/>
                <a:gd name="T10" fmla="*/ 4 w 28"/>
                <a:gd name="T11" fmla="*/ 11 h 27"/>
                <a:gd name="T12" fmla="*/ 4 w 28"/>
                <a:gd name="T13" fmla="*/ 12 h 27"/>
                <a:gd name="T14" fmla="*/ 6 w 28"/>
                <a:gd name="T15" fmla="*/ 12 h 27"/>
                <a:gd name="T16" fmla="*/ 8 w 28"/>
                <a:gd name="T17" fmla="*/ 11 h 27"/>
                <a:gd name="T18" fmla="*/ 8 w 28"/>
                <a:gd name="T19" fmla="*/ 10 h 27"/>
                <a:gd name="T20" fmla="*/ 9 w 28"/>
                <a:gd name="T21" fmla="*/ 6 h 27"/>
                <a:gd name="T22" fmla="*/ 9 w 28"/>
                <a:gd name="T23" fmla="*/ 6 h 27"/>
                <a:gd name="T24" fmla="*/ 8 w 28"/>
                <a:gd name="T25" fmla="*/ 6 h 27"/>
                <a:gd name="T26" fmla="*/ 7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7" name="Freeform 595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5 w 24"/>
                <a:gd name="T13" fmla="*/ 1 h 25"/>
                <a:gd name="T14" fmla="*/ 6 w 24"/>
                <a:gd name="T15" fmla="*/ 4 h 25"/>
                <a:gd name="T16" fmla="*/ 6 w 24"/>
                <a:gd name="T17" fmla="*/ 6 h 25"/>
                <a:gd name="T18" fmla="*/ 6 w 24"/>
                <a:gd name="T19" fmla="*/ 6 h 25"/>
                <a:gd name="T20" fmla="*/ 6 w 24"/>
                <a:gd name="T21" fmla="*/ 7 h 25"/>
                <a:gd name="T22" fmla="*/ 5 w 24"/>
                <a:gd name="T23" fmla="*/ 9 h 25"/>
                <a:gd name="T24" fmla="*/ 4 w 24"/>
                <a:gd name="T25" fmla="*/ 10 h 25"/>
                <a:gd name="T26" fmla="*/ 4 w 24"/>
                <a:gd name="T27" fmla="*/ 10 h 25"/>
                <a:gd name="T28" fmla="*/ 4 w 24"/>
                <a:gd name="T29" fmla="*/ 9 h 25"/>
                <a:gd name="T30" fmla="*/ 3 w 24"/>
                <a:gd name="T31" fmla="*/ 7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8" name="Freeform 596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6 h 29"/>
                <a:gd name="T2" fmla="*/ 2 w 22"/>
                <a:gd name="T3" fmla="*/ 6 h 29"/>
                <a:gd name="T4" fmla="*/ 0 w 22"/>
                <a:gd name="T5" fmla="*/ 5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4 w 22"/>
                <a:gd name="T21" fmla="*/ 3 h 29"/>
                <a:gd name="T22" fmla="*/ 4 w 22"/>
                <a:gd name="T23" fmla="*/ 3 h 29"/>
                <a:gd name="T24" fmla="*/ 4 w 22"/>
                <a:gd name="T25" fmla="*/ 3 h 29"/>
                <a:gd name="T26" fmla="*/ 4 w 22"/>
                <a:gd name="T27" fmla="*/ 3 h 29"/>
                <a:gd name="T28" fmla="*/ 3 w 22"/>
                <a:gd name="T29" fmla="*/ 5 h 29"/>
                <a:gd name="T30" fmla="*/ 3 w 22"/>
                <a:gd name="T31" fmla="*/ 6 h 29"/>
                <a:gd name="T32" fmla="*/ 3 w 22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9" name="Freeform 597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6 w 26"/>
                <a:gd name="T11" fmla="*/ 2 h 33"/>
                <a:gd name="T12" fmla="*/ 7 w 26"/>
                <a:gd name="T13" fmla="*/ 3 h 33"/>
                <a:gd name="T14" fmla="*/ 7 w 26"/>
                <a:gd name="T15" fmla="*/ 3 h 33"/>
                <a:gd name="T16" fmla="*/ 7 w 26"/>
                <a:gd name="T17" fmla="*/ 3 h 33"/>
                <a:gd name="T18" fmla="*/ 6 w 26"/>
                <a:gd name="T19" fmla="*/ 3 h 33"/>
                <a:gd name="T20" fmla="*/ 5 w 26"/>
                <a:gd name="T21" fmla="*/ 4 h 33"/>
                <a:gd name="T22" fmla="*/ 4 w 26"/>
                <a:gd name="T23" fmla="*/ 5 h 33"/>
                <a:gd name="T24" fmla="*/ 4 w 26"/>
                <a:gd name="T25" fmla="*/ 5 h 33"/>
                <a:gd name="T26" fmla="*/ 4 w 26"/>
                <a:gd name="T27" fmla="*/ 5 h 33"/>
                <a:gd name="T28" fmla="*/ 1 w 26"/>
                <a:gd name="T29" fmla="*/ 4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0" name="Freeform 598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5 w 26"/>
                <a:gd name="T5" fmla="*/ 2 h 27"/>
                <a:gd name="T6" fmla="*/ 15 w 26"/>
                <a:gd name="T7" fmla="*/ 2 h 27"/>
                <a:gd name="T8" fmla="*/ 14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3 h 27"/>
                <a:gd name="T16" fmla="*/ 9 w 26"/>
                <a:gd name="T17" fmla="*/ 3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1" name="Freeform 599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49 w 216"/>
                <a:gd name="T1" fmla="*/ 3 h 148"/>
                <a:gd name="T2" fmla="*/ 48 w 216"/>
                <a:gd name="T3" fmla="*/ 3 h 148"/>
                <a:gd name="T4" fmla="*/ 47 w 216"/>
                <a:gd name="T5" fmla="*/ 3 h 148"/>
                <a:gd name="T6" fmla="*/ 46 w 216"/>
                <a:gd name="T7" fmla="*/ 3 h 148"/>
                <a:gd name="T8" fmla="*/ 40 w 216"/>
                <a:gd name="T9" fmla="*/ 3 h 148"/>
                <a:gd name="T10" fmla="*/ 30 w 216"/>
                <a:gd name="T11" fmla="*/ 1 h 148"/>
                <a:gd name="T12" fmla="*/ 22 w 216"/>
                <a:gd name="T13" fmla="*/ 1 h 148"/>
                <a:gd name="T14" fmla="*/ 21 w 216"/>
                <a:gd name="T15" fmla="*/ 3 h 148"/>
                <a:gd name="T16" fmla="*/ 27 w 216"/>
                <a:gd name="T17" fmla="*/ 3 h 148"/>
                <a:gd name="T18" fmla="*/ 36 w 216"/>
                <a:gd name="T19" fmla="*/ 3 h 148"/>
                <a:gd name="T20" fmla="*/ 42 w 216"/>
                <a:gd name="T21" fmla="*/ 6 h 148"/>
                <a:gd name="T22" fmla="*/ 41 w 216"/>
                <a:gd name="T23" fmla="*/ 7 h 148"/>
                <a:gd name="T24" fmla="*/ 38 w 216"/>
                <a:gd name="T25" fmla="*/ 9 h 148"/>
                <a:gd name="T26" fmla="*/ 34 w 216"/>
                <a:gd name="T27" fmla="*/ 9 h 148"/>
                <a:gd name="T28" fmla="*/ 26 w 216"/>
                <a:gd name="T29" fmla="*/ 8 h 148"/>
                <a:gd name="T30" fmla="*/ 17 w 216"/>
                <a:gd name="T31" fmla="*/ 7 h 148"/>
                <a:gd name="T32" fmla="*/ 13 w 216"/>
                <a:gd name="T33" fmla="*/ 8 h 148"/>
                <a:gd name="T34" fmla="*/ 16 w 216"/>
                <a:gd name="T35" fmla="*/ 8 h 148"/>
                <a:gd name="T36" fmla="*/ 20 w 216"/>
                <a:gd name="T37" fmla="*/ 8 h 148"/>
                <a:gd name="T38" fmla="*/ 25 w 216"/>
                <a:gd name="T39" fmla="*/ 9 h 148"/>
                <a:gd name="T40" fmla="*/ 31 w 216"/>
                <a:gd name="T41" fmla="*/ 10 h 148"/>
                <a:gd name="T42" fmla="*/ 33 w 216"/>
                <a:gd name="T43" fmla="*/ 12 h 148"/>
                <a:gd name="T44" fmla="*/ 29 w 216"/>
                <a:gd name="T45" fmla="*/ 13 h 148"/>
                <a:gd name="T46" fmla="*/ 25 w 216"/>
                <a:gd name="T47" fmla="*/ 14 h 148"/>
                <a:gd name="T48" fmla="*/ 23 w 216"/>
                <a:gd name="T49" fmla="*/ 14 h 148"/>
                <a:gd name="T50" fmla="*/ 18 w 216"/>
                <a:gd name="T51" fmla="*/ 14 h 148"/>
                <a:gd name="T52" fmla="*/ 15 w 216"/>
                <a:gd name="T53" fmla="*/ 12 h 148"/>
                <a:gd name="T54" fmla="*/ 11 w 216"/>
                <a:gd name="T55" fmla="*/ 12 h 148"/>
                <a:gd name="T56" fmla="*/ 16 w 216"/>
                <a:gd name="T57" fmla="*/ 14 h 148"/>
                <a:gd name="T58" fmla="*/ 18 w 216"/>
                <a:gd name="T59" fmla="*/ 16 h 148"/>
                <a:gd name="T60" fmla="*/ 10 w 216"/>
                <a:gd name="T61" fmla="*/ 19 h 148"/>
                <a:gd name="T62" fmla="*/ 4 w 216"/>
                <a:gd name="T63" fmla="*/ 20 h 148"/>
                <a:gd name="T64" fmla="*/ 0 w 216"/>
                <a:gd name="T65" fmla="*/ 22 h 148"/>
                <a:gd name="T66" fmla="*/ 4 w 216"/>
                <a:gd name="T67" fmla="*/ 22 h 148"/>
                <a:gd name="T68" fmla="*/ 12 w 216"/>
                <a:gd name="T69" fmla="*/ 20 h 148"/>
                <a:gd name="T70" fmla="*/ 20 w 216"/>
                <a:gd name="T71" fmla="*/ 18 h 148"/>
                <a:gd name="T72" fmla="*/ 20 w 216"/>
                <a:gd name="T73" fmla="*/ 23 h 148"/>
                <a:gd name="T74" fmla="*/ 17 w 216"/>
                <a:gd name="T75" fmla="*/ 30 h 148"/>
                <a:gd name="T76" fmla="*/ 18 w 216"/>
                <a:gd name="T77" fmla="*/ 29 h 148"/>
                <a:gd name="T78" fmla="*/ 24 w 216"/>
                <a:gd name="T79" fmla="*/ 20 h 148"/>
                <a:gd name="T80" fmla="*/ 27 w 216"/>
                <a:gd name="T81" fmla="*/ 16 h 148"/>
                <a:gd name="T82" fmla="*/ 32 w 216"/>
                <a:gd name="T83" fmla="*/ 15 h 148"/>
                <a:gd name="T84" fmla="*/ 35 w 216"/>
                <a:gd name="T85" fmla="*/ 14 h 148"/>
                <a:gd name="T86" fmla="*/ 35 w 216"/>
                <a:gd name="T87" fmla="*/ 23 h 148"/>
                <a:gd name="T88" fmla="*/ 34 w 216"/>
                <a:gd name="T89" fmla="*/ 27 h 148"/>
                <a:gd name="T90" fmla="*/ 36 w 216"/>
                <a:gd name="T91" fmla="*/ 23 h 148"/>
                <a:gd name="T92" fmla="*/ 39 w 216"/>
                <a:gd name="T93" fmla="*/ 12 h 148"/>
                <a:gd name="T94" fmla="*/ 44 w 216"/>
                <a:gd name="T95" fmla="*/ 8 h 148"/>
                <a:gd name="T96" fmla="*/ 46 w 216"/>
                <a:gd name="T97" fmla="*/ 7 h 148"/>
                <a:gd name="T98" fmla="*/ 46 w 216"/>
                <a:gd name="T99" fmla="*/ 10 h 148"/>
                <a:gd name="T100" fmla="*/ 46 w 216"/>
                <a:gd name="T101" fmla="*/ 21 h 148"/>
                <a:gd name="T102" fmla="*/ 49 w 216"/>
                <a:gd name="T103" fmla="*/ 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2" name="Freeform 600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38 w 173"/>
                <a:gd name="T1" fmla="*/ 36 h 165"/>
                <a:gd name="T2" fmla="*/ 39 w 173"/>
                <a:gd name="T3" fmla="*/ 35 h 165"/>
                <a:gd name="T4" fmla="*/ 38 w 173"/>
                <a:gd name="T5" fmla="*/ 33 h 165"/>
                <a:gd name="T6" fmla="*/ 34 w 173"/>
                <a:gd name="T7" fmla="*/ 30 h 165"/>
                <a:gd name="T8" fmla="*/ 34 w 173"/>
                <a:gd name="T9" fmla="*/ 26 h 165"/>
                <a:gd name="T10" fmla="*/ 33 w 173"/>
                <a:gd name="T11" fmla="*/ 17 h 165"/>
                <a:gd name="T12" fmla="*/ 31 w 173"/>
                <a:gd name="T13" fmla="*/ 13 h 165"/>
                <a:gd name="T14" fmla="*/ 30 w 173"/>
                <a:gd name="T15" fmla="*/ 13 h 165"/>
                <a:gd name="T16" fmla="*/ 31 w 173"/>
                <a:gd name="T17" fmla="*/ 17 h 165"/>
                <a:gd name="T18" fmla="*/ 31 w 173"/>
                <a:gd name="T19" fmla="*/ 24 h 165"/>
                <a:gd name="T20" fmla="*/ 30 w 173"/>
                <a:gd name="T21" fmla="*/ 26 h 165"/>
                <a:gd name="T22" fmla="*/ 29 w 173"/>
                <a:gd name="T23" fmla="*/ 25 h 165"/>
                <a:gd name="T24" fmla="*/ 26 w 173"/>
                <a:gd name="T25" fmla="*/ 23 h 165"/>
                <a:gd name="T26" fmla="*/ 24 w 173"/>
                <a:gd name="T27" fmla="*/ 22 h 165"/>
                <a:gd name="T28" fmla="*/ 23 w 173"/>
                <a:gd name="T29" fmla="*/ 18 h 165"/>
                <a:gd name="T30" fmla="*/ 21 w 173"/>
                <a:gd name="T31" fmla="*/ 11 h 165"/>
                <a:gd name="T32" fmla="*/ 21 w 173"/>
                <a:gd name="T33" fmla="*/ 7 h 165"/>
                <a:gd name="T34" fmla="*/ 20 w 173"/>
                <a:gd name="T35" fmla="*/ 3 h 165"/>
                <a:gd name="T36" fmla="*/ 19 w 173"/>
                <a:gd name="T37" fmla="*/ 3 h 165"/>
                <a:gd name="T38" fmla="*/ 19 w 173"/>
                <a:gd name="T39" fmla="*/ 3 h 165"/>
                <a:gd name="T40" fmla="*/ 20 w 173"/>
                <a:gd name="T41" fmla="*/ 6 h 165"/>
                <a:gd name="T42" fmla="*/ 19 w 173"/>
                <a:gd name="T43" fmla="*/ 9 h 165"/>
                <a:gd name="T44" fmla="*/ 18 w 173"/>
                <a:gd name="T45" fmla="*/ 11 h 165"/>
                <a:gd name="T46" fmla="*/ 20 w 173"/>
                <a:gd name="T47" fmla="*/ 17 h 165"/>
                <a:gd name="T48" fmla="*/ 17 w 173"/>
                <a:gd name="T49" fmla="*/ 17 h 165"/>
                <a:gd name="T50" fmla="*/ 11 w 173"/>
                <a:gd name="T51" fmla="*/ 10 h 165"/>
                <a:gd name="T52" fmla="*/ 6 w 173"/>
                <a:gd name="T53" fmla="*/ 4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5 h 165"/>
                <a:gd name="T60" fmla="*/ 7 w 173"/>
                <a:gd name="T61" fmla="*/ 9 h 165"/>
                <a:gd name="T62" fmla="*/ 9 w 173"/>
                <a:gd name="T63" fmla="*/ 12 h 165"/>
                <a:gd name="T64" fmla="*/ 10 w 173"/>
                <a:gd name="T65" fmla="*/ 14 h 165"/>
                <a:gd name="T66" fmla="*/ 12 w 173"/>
                <a:gd name="T67" fmla="*/ 16 h 165"/>
                <a:gd name="T68" fmla="*/ 15 w 173"/>
                <a:gd name="T69" fmla="*/ 18 h 165"/>
                <a:gd name="T70" fmla="*/ 17 w 173"/>
                <a:gd name="T71" fmla="*/ 20 h 165"/>
                <a:gd name="T72" fmla="*/ 17 w 173"/>
                <a:gd name="T73" fmla="*/ 21 h 165"/>
                <a:gd name="T74" fmla="*/ 15 w 173"/>
                <a:gd name="T75" fmla="*/ 21 h 165"/>
                <a:gd name="T76" fmla="*/ 12 w 173"/>
                <a:gd name="T77" fmla="*/ 20 h 165"/>
                <a:gd name="T78" fmla="*/ 10 w 173"/>
                <a:gd name="T79" fmla="*/ 20 h 165"/>
                <a:gd name="T80" fmla="*/ 8 w 173"/>
                <a:gd name="T81" fmla="*/ 18 h 165"/>
                <a:gd name="T82" fmla="*/ 7 w 173"/>
                <a:gd name="T83" fmla="*/ 18 h 165"/>
                <a:gd name="T84" fmla="*/ 8 w 173"/>
                <a:gd name="T85" fmla="*/ 20 h 165"/>
                <a:gd name="T86" fmla="*/ 11 w 173"/>
                <a:gd name="T87" fmla="*/ 22 h 165"/>
                <a:gd name="T88" fmla="*/ 16 w 173"/>
                <a:gd name="T89" fmla="*/ 24 h 165"/>
                <a:gd name="T90" fmla="*/ 20 w 173"/>
                <a:gd name="T91" fmla="*/ 25 h 165"/>
                <a:gd name="T92" fmla="*/ 23 w 173"/>
                <a:gd name="T93" fmla="*/ 25 h 165"/>
                <a:gd name="T94" fmla="*/ 26 w 173"/>
                <a:gd name="T95" fmla="*/ 26 h 165"/>
                <a:gd name="T96" fmla="*/ 28 w 173"/>
                <a:gd name="T97" fmla="*/ 28 h 165"/>
                <a:gd name="T98" fmla="*/ 30 w 173"/>
                <a:gd name="T99" fmla="*/ 30 h 165"/>
                <a:gd name="T100" fmla="*/ 29 w 173"/>
                <a:gd name="T101" fmla="*/ 31 h 165"/>
                <a:gd name="T102" fmla="*/ 26 w 173"/>
                <a:gd name="T103" fmla="*/ 31 h 165"/>
                <a:gd name="T104" fmla="*/ 23 w 173"/>
                <a:gd name="T105" fmla="*/ 32 h 165"/>
                <a:gd name="T106" fmla="*/ 20 w 173"/>
                <a:gd name="T107" fmla="*/ 32 h 165"/>
                <a:gd name="T108" fmla="*/ 17 w 173"/>
                <a:gd name="T109" fmla="*/ 32 h 165"/>
                <a:gd name="T110" fmla="*/ 16 w 173"/>
                <a:gd name="T111" fmla="*/ 33 h 165"/>
                <a:gd name="T112" fmla="*/ 20 w 173"/>
                <a:gd name="T113" fmla="*/ 33 h 165"/>
                <a:gd name="T114" fmla="*/ 25 w 173"/>
                <a:gd name="T115" fmla="*/ 34 h 165"/>
                <a:gd name="T116" fmla="*/ 29 w 173"/>
                <a:gd name="T117" fmla="*/ 33 h 165"/>
                <a:gd name="T118" fmla="*/ 33 w 173"/>
                <a:gd name="T119" fmla="*/ 33 h 165"/>
                <a:gd name="T120" fmla="*/ 34 w 173"/>
                <a:gd name="T121" fmla="*/ 33 h 165"/>
                <a:gd name="T122" fmla="*/ 37 w 173"/>
                <a:gd name="T123" fmla="*/ 36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3" name="Freeform 601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4 w 107"/>
                <a:gd name="T1" fmla="*/ 47 h 250"/>
                <a:gd name="T2" fmla="*/ 5 w 107"/>
                <a:gd name="T3" fmla="*/ 46 h 250"/>
                <a:gd name="T4" fmla="*/ 7 w 107"/>
                <a:gd name="T5" fmla="*/ 46 h 250"/>
                <a:gd name="T6" fmla="*/ 8 w 107"/>
                <a:gd name="T7" fmla="*/ 41 h 250"/>
                <a:gd name="T8" fmla="*/ 4 w 107"/>
                <a:gd name="T9" fmla="*/ 33 h 250"/>
                <a:gd name="T10" fmla="*/ 1 w 107"/>
                <a:gd name="T11" fmla="*/ 24 h 250"/>
                <a:gd name="T12" fmla="*/ 4 w 107"/>
                <a:gd name="T13" fmla="*/ 24 h 250"/>
                <a:gd name="T14" fmla="*/ 7 w 107"/>
                <a:gd name="T15" fmla="*/ 34 h 250"/>
                <a:gd name="T16" fmla="*/ 11 w 107"/>
                <a:gd name="T17" fmla="*/ 27 h 250"/>
                <a:gd name="T18" fmla="*/ 11 w 107"/>
                <a:gd name="T19" fmla="*/ 16 h 250"/>
                <a:gd name="T20" fmla="*/ 11 w 107"/>
                <a:gd name="T21" fmla="*/ 7 h 250"/>
                <a:gd name="T22" fmla="*/ 12 w 107"/>
                <a:gd name="T23" fmla="*/ 8 h 250"/>
                <a:gd name="T24" fmla="*/ 12 w 107"/>
                <a:gd name="T25" fmla="*/ 13 h 250"/>
                <a:gd name="T26" fmla="*/ 16 w 107"/>
                <a:gd name="T27" fmla="*/ 13 h 250"/>
                <a:gd name="T28" fmla="*/ 22 w 107"/>
                <a:gd name="T29" fmla="*/ 2 h 250"/>
                <a:gd name="T30" fmla="*/ 22 w 107"/>
                <a:gd name="T31" fmla="*/ 4 h 250"/>
                <a:gd name="T32" fmla="*/ 19 w 107"/>
                <a:gd name="T33" fmla="*/ 9 h 250"/>
                <a:gd name="T34" fmla="*/ 18 w 107"/>
                <a:gd name="T35" fmla="*/ 16 h 250"/>
                <a:gd name="T36" fmla="*/ 25 w 107"/>
                <a:gd name="T37" fmla="*/ 14 h 250"/>
                <a:gd name="T38" fmla="*/ 25 w 107"/>
                <a:gd name="T39" fmla="*/ 14 h 250"/>
                <a:gd name="T40" fmla="*/ 22 w 107"/>
                <a:gd name="T41" fmla="*/ 16 h 250"/>
                <a:gd name="T42" fmla="*/ 19 w 107"/>
                <a:gd name="T43" fmla="*/ 18 h 250"/>
                <a:gd name="T44" fmla="*/ 16 w 107"/>
                <a:gd name="T45" fmla="*/ 20 h 250"/>
                <a:gd name="T46" fmla="*/ 12 w 107"/>
                <a:gd name="T47" fmla="*/ 34 h 250"/>
                <a:gd name="T48" fmla="*/ 16 w 107"/>
                <a:gd name="T49" fmla="*/ 35 h 250"/>
                <a:gd name="T50" fmla="*/ 22 w 107"/>
                <a:gd name="T51" fmla="*/ 35 h 250"/>
                <a:gd name="T52" fmla="*/ 26 w 107"/>
                <a:gd name="T53" fmla="*/ 34 h 250"/>
                <a:gd name="T54" fmla="*/ 28 w 107"/>
                <a:gd name="T55" fmla="*/ 33 h 250"/>
                <a:gd name="T56" fmla="*/ 25 w 107"/>
                <a:gd name="T57" fmla="*/ 35 h 250"/>
                <a:gd name="T58" fmla="*/ 18 w 107"/>
                <a:gd name="T59" fmla="*/ 39 h 250"/>
                <a:gd name="T60" fmla="*/ 12 w 107"/>
                <a:gd name="T61" fmla="*/ 40 h 250"/>
                <a:gd name="T62" fmla="*/ 10 w 107"/>
                <a:gd name="T63" fmla="*/ 46 h 250"/>
                <a:gd name="T64" fmla="*/ 12 w 107"/>
                <a:gd name="T65" fmla="*/ 47 h 250"/>
                <a:gd name="T66" fmla="*/ 18 w 107"/>
                <a:gd name="T67" fmla="*/ 46 h 250"/>
                <a:gd name="T68" fmla="*/ 22 w 107"/>
                <a:gd name="T69" fmla="*/ 45 h 250"/>
                <a:gd name="T70" fmla="*/ 26 w 107"/>
                <a:gd name="T71" fmla="*/ 43 h 250"/>
                <a:gd name="T72" fmla="*/ 28 w 107"/>
                <a:gd name="T73" fmla="*/ 40 h 250"/>
                <a:gd name="T74" fmla="*/ 28 w 107"/>
                <a:gd name="T75" fmla="*/ 44 h 250"/>
                <a:gd name="T76" fmla="*/ 22 w 107"/>
                <a:gd name="T77" fmla="*/ 48 h 250"/>
                <a:gd name="T78" fmla="*/ 20 w 107"/>
                <a:gd name="T79" fmla="*/ 53 h 250"/>
                <a:gd name="T80" fmla="*/ 18 w 107"/>
                <a:gd name="T81" fmla="*/ 52 h 250"/>
                <a:gd name="T82" fmla="*/ 16 w 107"/>
                <a:gd name="T83" fmla="*/ 48 h 250"/>
                <a:gd name="T84" fmla="*/ 8 w 107"/>
                <a:gd name="T85" fmla="*/ 49 h 250"/>
                <a:gd name="T86" fmla="*/ 6 w 107"/>
                <a:gd name="T87" fmla="*/ 53 h 250"/>
                <a:gd name="T88" fmla="*/ 4 w 107"/>
                <a:gd name="T89" fmla="*/ 57 h 250"/>
                <a:gd name="T90" fmla="*/ 4 w 107"/>
                <a:gd name="T91" fmla="*/ 57 h 250"/>
                <a:gd name="T92" fmla="*/ 4 w 107"/>
                <a:gd name="T93" fmla="*/ 52 h 250"/>
                <a:gd name="T94" fmla="*/ 4 w 107"/>
                <a:gd name="T95" fmla="*/ 5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4" name="Freeform 602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 w 20"/>
                <a:gd name="T1" fmla="*/ 5 h 33"/>
                <a:gd name="T2" fmla="*/ 2 w 20"/>
                <a:gd name="T3" fmla="*/ 5 h 33"/>
                <a:gd name="T4" fmla="*/ 2 w 20"/>
                <a:gd name="T5" fmla="*/ 5 h 33"/>
                <a:gd name="T6" fmla="*/ 2 w 20"/>
                <a:gd name="T7" fmla="*/ 5 h 33"/>
                <a:gd name="T8" fmla="*/ 2 w 20"/>
                <a:gd name="T9" fmla="*/ 5 h 33"/>
                <a:gd name="T10" fmla="*/ 2 w 20"/>
                <a:gd name="T11" fmla="*/ 4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4 h 33"/>
                <a:gd name="T32" fmla="*/ 2 w 2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5" name="Freeform 603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8 w 341"/>
                <a:gd name="T1" fmla="*/ 32 h 208"/>
                <a:gd name="T2" fmla="*/ 15 w 341"/>
                <a:gd name="T3" fmla="*/ 28 h 208"/>
                <a:gd name="T4" fmla="*/ 19 w 341"/>
                <a:gd name="T5" fmla="*/ 17 h 208"/>
                <a:gd name="T6" fmla="*/ 25 w 341"/>
                <a:gd name="T7" fmla="*/ 9 h 208"/>
                <a:gd name="T8" fmla="*/ 33 w 341"/>
                <a:gd name="T9" fmla="*/ 3 h 208"/>
                <a:gd name="T10" fmla="*/ 34 w 341"/>
                <a:gd name="T11" fmla="*/ 3 h 208"/>
                <a:gd name="T12" fmla="*/ 30 w 341"/>
                <a:gd name="T13" fmla="*/ 6 h 208"/>
                <a:gd name="T14" fmla="*/ 23 w 341"/>
                <a:gd name="T15" fmla="*/ 15 h 208"/>
                <a:gd name="T16" fmla="*/ 20 w 341"/>
                <a:gd name="T17" fmla="*/ 22 h 208"/>
                <a:gd name="T18" fmla="*/ 21 w 341"/>
                <a:gd name="T19" fmla="*/ 24 h 208"/>
                <a:gd name="T20" fmla="*/ 26 w 341"/>
                <a:gd name="T21" fmla="*/ 21 h 208"/>
                <a:gd name="T22" fmla="*/ 31 w 341"/>
                <a:gd name="T23" fmla="*/ 17 h 208"/>
                <a:gd name="T24" fmla="*/ 39 w 341"/>
                <a:gd name="T25" fmla="*/ 9 h 208"/>
                <a:gd name="T26" fmla="*/ 51 w 341"/>
                <a:gd name="T27" fmla="*/ 3 h 208"/>
                <a:gd name="T28" fmla="*/ 55 w 341"/>
                <a:gd name="T29" fmla="*/ 3 h 208"/>
                <a:gd name="T30" fmla="*/ 45 w 341"/>
                <a:gd name="T31" fmla="*/ 8 h 208"/>
                <a:gd name="T32" fmla="*/ 37 w 341"/>
                <a:gd name="T33" fmla="*/ 17 h 208"/>
                <a:gd name="T34" fmla="*/ 38 w 341"/>
                <a:gd name="T35" fmla="*/ 18 h 208"/>
                <a:gd name="T36" fmla="*/ 43 w 341"/>
                <a:gd name="T37" fmla="*/ 17 h 208"/>
                <a:gd name="T38" fmla="*/ 48 w 341"/>
                <a:gd name="T39" fmla="*/ 17 h 208"/>
                <a:gd name="T40" fmla="*/ 55 w 341"/>
                <a:gd name="T41" fmla="*/ 11 h 208"/>
                <a:gd name="T42" fmla="*/ 66 w 341"/>
                <a:gd name="T43" fmla="*/ 7 h 208"/>
                <a:gd name="T44" fmla="*/ 70 w 341"/>
                <a:gd name="T45" fmla="*/ 7 h 208"/>
                <a:gd name="T46" fmla="*/ 61 w 341"/>
                <a:gd name="T47" fmla="*/ 10 h 208"/>
                <a:gd name="T48" fmla="*/ 54 w 341"/>
                <a:gd name="T49" fmla="*/ 16 h 208"/>
                <a:gd name="T50" fmla="*/ 62 w 341"/>
                <a:gd name="T51" fmla="*/ 17 h 208"/>
                <a:gd name="T52" fmla="*/ 72 w 341"/>
                <a:gd name="T53" fmla="*/ 15 h 208"/>
                <a:gd name="T54" fmla="*/ 76 w 341"/>
                <a:gd name="T55" fmla="*/ 13 h 208"/>
                <a:gd name="T56" fmla="*/ 71 w 341"/>
                <a:gd name="T57" fmla="*/ 17 h 208"/>
                <a:gd name="T58" fmla="*/ 58 w 341"/>
                <a:gd name="T59" fmla="*/ 20 h 208"/>
                <a:gd name="T60" fmla="*/ 58 w 341"/>
                <a:gd name="T61" fmla="*/ 24 h 208"/>
                <a:gd name="T62" fmla="*/ 66 w 341"/>
                <a:gd name="T63" fmla="*/ 28 h 208"/>
                <a:gd name="T64" fmla="*/ 71 w 341"/>
                <a:gd name="T65" fmla="*/ 30 h 208"/>
                <a:gd name="T66" fmla="*/ 62 w 341"/>
                <a:gd name="T67" fmla="*/ 28 h 208"/>
                <a:gd name="T68" fmla="*/ 51 w 341"/>
                <a:gd name="T69" fmla="*/ 23 h 208"/>
                <a:gd name="T70" fmla="*/ 45 w 341"/>
                <a:gd name="T71" fmla="*/ 22 h 208"/>
                <a:gd name="T72" fmla="*/ 39 w 341"/>
                <a:gd name="T73" fmla="*/ 22 h 208"/>
                <a:gd name="T74" fmla="*/ 41 w 341"/>
                <a:gd name="T75" fmla="*/ 26 h 208"/>
                <a:gd name="T76" fmla="*/ 48 w 341"/>
                <a:gd name="T77" fmla="*/ 32 h 208"/>
                <a:gd name="T78" fmla="*/ 55 w 341"/>
                <a:gd name="T79" fmla="*/ 36 h 208"/>
                <a:gd name="T80" fmla="*/ 58 w 341"/>
                <a:gd name="T81" fmla="*/ 38 h 208"/>
                <a:gd name="T82" fmla="*/ 47 w 341"/>
                <a:gd name="T83" fmla="*/ 33 h 208"/>
                <a:gd name="T84" fmla="*/ 37 w 341"/>
                <a:gd name="T85" fmla="*/ 26 h 208"/>
                <a:gd name="T86" fmla="*/ 31 w 341"/>
                <a:gd name="T87" fmla="*/ 25 h 208"/>
                <a:gd name="T88" fmla="*/ 26 w 341"/>
                <a:gd name="T89" fmla="*/ 26 h 208"/>
                <a:gd name="T90" fmla="*/ 21 w 341"/>
                <a:gd name="T91" fmla="*/ 29 h 208"/>
                <a:gd name="T92" fmla="*/ 21 w 341"/>
                <a:gd name="T93" fmla="*/ 31 h 208"/>
                <a:gd name="T94" fmla="*/ 28 w 341"/>
                <a:gd name="T95" fmla="*/ 37 h 208"/>
                <a:gd name="T96" fmla="*/ 39 w 341"/>
                <a:gd name="T97" fmla="*/ 43 h 208"/>
                <a:gd name="T98" fmla="*/ 39 w 341"/>
                <a:gd name="T99" fmla="*/ 45 h 208"/>
                <a:gd name="T100" fmla="*/ 30 w 341"/>
                <a:gd name="T101" fmla="*/ 39 h 208"/>
                <a:gd name="T102" fmla="*/ 19 w 341"/>
                <a:gd name="T103" fmla="*/ 33 h 208"/>
                <a:gd name="T104" fmla="*/ 12 w 341"/>
                <a:gd name="T105" fmla="*/ 33 h 208"/>
                <a:gd name="T106" fmla="*/ 3 w 341"/>
                <a:gd name="T107" fmla="*/ 37 h 208"/>
                <a:gd name="T108" fmla="*/ 3 w 341"/>
                <a:gd name="T109" fmla="*/ 37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6" name="Freeform 604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3 w 246"/>
                <a:gd name="T1" fmla="*/ 4 h 205"/>
                <a:gd name="T2" fmla="*/ 8 w 246"/>
                <a:gd name="T3" fmla="*/ 5 h 205"/>
                <a:gd name="T4" fmla="*/ 10 w 246"/>
                <a:gd name="T5" fmla="*/ 6 h 205"/>
                <a:gd name="T6" fmla="*/ 21 w 246"/>
                <a:gd name="T7" fmla="*/ 4 h 205"/>
                <a:gd name="T8" fmla="*/ 33 w 246"/>
                <a:gd name="T9" fmla="*/ 4 h 205"/>
                <a:gd name="T10" fmla="*/ 39 w 246"/>
                <a:gd name="T11" fmla="*/ 5 h 205"/>
                <a:gd name="T12" fmla="*/ 34 w 246"/>
                <a:gd name="T13" fmla="*/ 5 h 205"/>
                <a:gd name="T14" fmla="*/ 27 w 246"/>
                <a:gd name="T15" fmla="*/ 6 h 205"/>
                <a:gd name="T16" fmla="*/ 17 w 246"/>
                <a:gd name="T17" fmla="*/ 8 h 205"/>
                <a:gd name="T18" fmla="*/ 15 w 246"/>
                <a:gd name="T19" fmla="*/ 10 h 205"/>
                <a:gd name="T20" fmla="*/ 20 w 246"/>
                <a:gd name="T21" fmla="*/ 11 h 205"/>
                <a:gd name="T22" fmla="*/ 24 w 246"/>
                <a:gd name="T23" fmla="*/ 14 h 205"/>
                <a:gd name="T24" fmla="*/ 31 w 246"/>
                <a:gd name="T25" fmla="*/ 14 h 205"/>
                <a:gd name="T26" fmla="*/ 44 w 246"/>
                <a:gd name="T27" fmla="*/ 15 h 205"/>
                <a:gd name="T28" fmla="*/ 51 w 246"/>
                <a:gd name="T29" fmla="*/ 18 h 205"/>
                <a:gd name="T30" fmla="*/ 52 w 246"/>
                <a:gd name="T31" fmla="*/ 20 h 205"/>
                <a:gd name="T32" fmla="*/ 45 w 246"/>
                <a:gd name="T33" fmla="*/ 18 h 205"/>
                <a:gd name="T34" fmla="*/ 35 w 246"/>
                <a:gd name="T35" fmla="*/ 17 h 205"/>
                <a:gd name="T36" fmla="*/ 28 w 246"/>
                <a:gd name="T37" fmla="*/ 17 h 205"/>
                <a:gd name="T38" fmla="*/ 34 w 246"/>
                <a:gd name="T39" fmla="*/ 22 h 205"/>
                <a:gd name="T40" fmla="*/ 39 w 246"/>
                <a:gd name="T41" fmla="*/ 23 h 205"/>
                <a:gd name="T42" fmla="*/ 51 w 246"/>
                <a:gd name="T43" fmla="*/ 26 h 205"/>
                <a:gd name="T44" fmla="*/ 56 w 246"/>
                <a:gd name="T45" fmla="*/ 34 h 205"/>
                <a:gd name="T46" fmla="*/ 51 w 246"/>
                <a:gd name="T47" fmla="*/ 30 h 205"/>
                <a:gd name="T48" fmla="*/ 45 w 246"/>
                <a:gd name="T49" fmla="*/ 26 h 205"/>
                <a:gd name="T50" fmla="*/ 42 w 246"/>
                <a:gd name="T51" fmla="*/ 30 h 205"/>
                <a:gd name="T52" fmla="*/ 49 w 246"/>
                <a:gd name="T53" fmla="*/ 38 h 205"/>
                <a:gd name="T54" fmla="*/ 53 w 246"/>
                <a:gd name="T55" fmla="*/ 44 h 205"/>
                <a:gd name="T56" fmla="*/ 55 w 246"/>
                <a:gd name="T57" fmla="*/ 49 h 205"/>
                <a:gd name="T58" fmla="*/ 55 w 246"/>
                <a:gd name="T59" fmla="*/ 50 h 205"/>
                <a:gd name="T60" fmla="*/ 46 w 246"/>
                <a:gd name="T61" fmla="*/ 39 h 205"/>
                <a:gd name="T62" fmla="*/ 39 w 246"/>
                <a:gd name="T63" fmla="*/ 30 h 205"/>
                <a:gd name="T64" fmla="*/ 36 w 246"/>
                <a:gd name="T65" fmla="*/ 30 h 205"/>
                <a:gd name="T66" fmla="*/ 38 w 246"/>
                <a:gd name="T67" fmla="*/ 34 h 205"/>
                <a:gd name="T68" fmla="*/ 41 w 246"/>
                <a:gd name="T69" fmla="*/ 46 h 205"/>
                <a:gd name="T70" fmla="*/ 39 w 246"/>
                <a:gd name="T71" fmla="*/ 47 h 205"/>
                <a:gd name="T72" fmla="*/ 35 w 246"/>
                <a:gd name="T73" fmla="*/ 36 h 205"/>
                <a:gd name="T74" fmla="*/ 32 w 246"/>
                <a:gd name="T75" fmla="*/ 24 h 205"/>
                <a:gd name="T76" fmla="*/ 28 w 246"/>
                <a:gd name="T77" fmla="*/ 20 h 205"/>
                <a:gd name="T78" fmla="*/ 24 w 246"/>
                <a:gd name="T79" fmla="*/ 19 h 205"/>
                <a:gd name="T80" fmla="*/ 23 w 246"/>
                <a:gd name="T81" fmla="*/ 18 h 205"/>
                <a:gd name="T82" fmla="*/ 23 w 246"/>
                <a:gd name="T83" fmla="*/ 23 h 205"/>
                <a:gd name="T84" fmla="*/ 28 w 246"/>
                <a:gd name="T85" fmla="*/ 40 h 205"/>
                <a:gd name="T86" fmla="*/ 28 w 246"/>
                <a:gd name="T87" fmla="*/ 43 h 205"/>
                <a:gd name="T88" fmla="*/ 25 w 246"/>
                <a:gd name="T89" fmla="*/ 38 h 205"/>
                <a:gd name="T90" fmla="*/ 21 w 246"/>
                <a:gd name="T91" fmla="*/ 28 h 205"/>
                <a:gd name="T92" fmla="*/ 20 w 246"/>
                <a:gd name="T93" fmla="*/ 16 h 205"/>
                <a:gd name="T94" fmla="*/ 17 w 246"/>
                <a:gd name="T95" fmla="*/ 14 h 205"/>
                <a:gd name="T96" fmla="*/ 13 w 246"/>
                <a:gd name="T97" fmla="*/ 11 h 205"/>
                <a:gd name="T98" fmla="*/ 10 w 246"/>
                <a:gd name="T99" fmla="*/ 13 h 205"/>
                <a:gd name="T100" fmla="*/ 12 w 246"/>
                <a:gd name="T101" fmla="*/ 23 h 205"/>
                <a:gd name="T102" fmla="*/ 14 w 246"/>
                <a:gd name="T103" fmla="*/ 34 h 205"/>
                <a:gd name="T104" fmla="*/ 14 w 246"/>
                <a:gd name="T105" fmla="*/ 38 h 205"/>
                <a:gd name="T106" fmla="*/ 11 w 246"/>
                <a:gd name="T107" fmla="*/ 30 h 205"/>
                <a:gd name="T108" fmla="*/ 8 w 246"/>
                <a:gd name="T109" fmla="*/ 10 h 205"/>
                <a:gd name="T110" fmla="*/ 3 w 246"/>
                <a:gd name="T111" fmla="*/ 5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7" name="Freeform 605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18 w 170"/>
                <a:gd name="T1" fmla="*/ 2 h 282"/>
                <a:gd name="T2" fmla="*/ 18 w 170"/>
                <a:gd name="T3" fmla="*/ 9 h 282"/>
                <a:gd name="T4" fmla="*/ 20 w 170"/>
                <a:gd name="T5" fmla="*/ 11 h 282"/>
                <a:gd name="T6" fmla="*/ 23 w 170"/>
                <a:gd name="T7" fmla="*/ 13 h 282"/>
                <a:gd name="T8" fmla="*/ 27 w 170"/>
                <a:gd name="T9" fmla="*/ 16 h 282"/>
                <a:gd name="T10" fmla="*/ 31 w 170"/>
                <a:gd name="T11" fmla="*/ 21 h 282"/>
                <a:gd name="T12" fmla="*/ 35 w 170"/>
                <a:gd name="T13" fmla="*/ 30 h 282"/>
                <a:gd name="T14" fmla="*/ 39 w 170"/>
                <a:gd name="T15" fmla="*/ 35 h 282"/>
                <a:gd name="T16" fmla="*/ 40 w 170"/>
                <a:gd name="T17" fmla="*/ 38 h 282"/>
                <a:gd name="T18" fmla="*/ 39 w 170"/>
                <a:gd name="T19" fmla="*/ 38 h 282"/>
                <a:gd name="T20" fmla="*/ 37 w 170"/>
                <a:gd name="T21" fmla="*/ 35 h 282"/>
                <a:gd name="T22" fmla="*/ 35 w 170"/>
                <a:gd name="T23" fmla="*/ 31 h 282"/>
                <a:gd name="T24" fmla="*/ 31 w 170"/>
                <a:gd name="T25" fmla="*/ 25 h 282"/>
                <a:gd name="T26" fmla="*/ 27 w 170"/>
                <a:gd name="T27" fmla="*/ 21 h 282"/>
                <a:gd name="T28" fmla="*/ 25 w 170"/>
                <a:gd name="T29" fmla="*/ 18 h 282"/>
                <a:gd name="T30" fmla="*/ 22 w 170"/>
                <a:gd name="T31" fmla="*/ 16 h 282"/>
                <a:gd name="T32" fmla="*/ 21 w 170"/>
                <a:gd name="T33" fmla="*/ 19 h 282"/>
                <a:gd name="T34" fmla="*/ 21 w 170"/>
                <a:gd name="T35" fmla="*/ 27 h 282"/>
                <a:gd name="T36" fmla="*/ 24 w 170"/>
                <a:gd name="T37" fmla="*/ 31 h 282"/>
                <a:gd name="T38" fmla="*/ 28 w 170"/>
                <a:gd name="T39" fmla="*/ 35 h 282"/>
                <a:gd name="T40" fmla="*/ 34 w 170"/>
                <a:gd name="T41" fmla="*/ 40 h 282"/>
                <a:gd name="T42" fmla="*/ 37 w 170"/>
                <a:gd name="T43" fmla="*/ 48 h 282"/>
                <a:gd name="T44" fmla="*/ 37 w 170"/>
                <a:gd name="T45" fmla="*/ 54 h 282"/>
                <a:gd name="T46" fmla="*/ 35 w 170"/>
                <a:gd name="T47" fmla="*/ 52 h 282"/>
                <a:gd name="T48" fmla="*/ 33 w 170"/>
                <a:gd name="T49" fmla="*/ 46 h 282"/>
                <a:gd name="T50" fmla="*/ 30 w 170"/>
                <a:gd name="T51" fmla="*/ 40 h 282"/>
                <a:gd name="T52" fmla="*/ 27 w 170"/>
                <a:gd name="T53" fmla="*/ 37 h 282"/>
                <a:gd name="T54" fmla="*/ 24 w 170"/>
                <a:gd name="T55" fmla="*/ 35 h 282"/>
                <a:gd name="T56" fmla="*/ 24 w 170"/>
                <a:gd name="T57" fmla="*/ 40 h 282"/>
                <a:gd name="T58" fmla="*/ 26 w 170"/>
                <a:gd name="T59" fmla="*/ 57 h 282"/>
                <a:gd name="T60" fmla="*/ 26 w 170"/>
                <a:gd name="T61" fmla="*/ 65 h 282"/>
                <a:gd name="T62" fmla="*/ 25 w 170"/>
                <a:gd name="T63" fmla="*/ 65 h 282"/>
                <a:gd name="T64" fmla="*/ 24 w 170"/>
                <a:gd name="T65" fmla="*/ 57 h 282"/>
                <a:gd name="T66" fmla="*/ 21 w 170"/>
                <a:gd name="T67" fmla="*/ 41 h 282"/>
                <a:gd name="T68" fmla="*/ 18 w 170"/>
                <a:gd name="T69" fmla="*/ 39 h 282"/>
                <a:gd name="T70" fmla="*/ 15 w 170"/>
                <a:gd name="T71" fmla="*/ 40 h 282"/>
                <a:gd name="T72" fmla="*/ 12 w 170"/>
                <a:gd name="T73" fmla="*/ 46 h 282"/>
                <a:gd name="T74" fmla="*/ 10 w 170"/>
                <a:gd name="T75" fmla="*/ 50 h 282"/>
                <a:gd name="T76" fmla="*/ 9 w 170"/>
                <a:gd name="T77" fmla="*/ 53 h 282"/>
                <a:gd name="T78" fmla="*/ 8 w 170"/>
                <a:gd name="T79" fmla="*/ 53 h 282"/>
                <a:gd name="T80" fmla="*/ 9 w 170"/>
                <a:gd name="T81" fmla="*/ 47 h 282"/>
                <a:gd name="T82" fmla="*/ 11 w 170"/>
                <a:gd name="T83" fmla="*/ 43 h 282"/>
                <a:gd name="T84" fmla="*/ 14 w 170"/>
                <a:gd name="T85" fmla="*/ 38 h 282"/>
                <a:gd name="T86" fmla="*/ 17 w 170"/>
                <a:gd name="T87" fmla="*/ 33 h 282"/>
                <a:gd name="T88" fmla="*/ 18 w 170"/>
                <a:gd name="T89" fmla="*/ 28 h 282"/>
                <a:gd name="T90" fmla="*/ 18 w 170"/>
                <a:gd name="T91" fmla="*/ 19 h 282"/>
                <a:gd name="T92" fmla="*/ 16 w 170"/>
                <a:gd name="T93" fmla="*/ 18 h 282"/>
                <a:gd name="T94" fmla="*/ 11 w 170"/>
                <a:gd name="T95" fmla="*/ 23 h 282"/>
                <a:gd name="T96" fmla="*/ 6 w 170"/>
                <a:gd name="T97" fmla="*/ 28 h 282"/>
                <a:gd name="T98" fmla="*/ 4 w 170"/>
                <a:gd name="T99" fmla="*/ 35 h 282"/>
                <a:gd name="T100" fmla="*/ 4 w 170"/>
                <a:gd name="T101" fmla="*/ 39 h 282"/>
                <a:gd name="T102" fmla="*/ 0 w 170"/>
                <a:gd name="T103" fmla="*/ 38 h 282"/>
                <a:gd name="T104" fmla="*/ 4 w 170"/>
                <a:gd name="T105" fmla="*/ 34 h 282"/>
                <a:gd name="T106" fmla="*/ 4 w 170"/>
                <a:gd name="T107" fmla="*/ 27 h 282"/>
                <a:gd name="T108" fmla="*/ 10 w 170"/>
                <a:gd name="T109" fmla="*/ 21 h 282"/>
                <a:gd name="T110" fmla="*/ 14 w 170"/>
                <a:gd name="T111" fmla="*/ 14 h 282"/>
                <a:gd name="T112" fmla="*/ 18 w 170"/>
                <a:gd name="T113" fmla="*/ 11 h 282"/>
                <a:gd name="T114" fmla="*/ 17 w 170"/>
                <a:gd name="T115" fmla="*/ 4 h 282"/>
                <a:gd name="T116" fmla="*/ 16 w 170"/>
                <a:gd name="T117" fmla="*/ 4 h 282"/>
                <a:gd name="T118" fmla="*/ 1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8" name="Freeform 606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66 h 292"/>
                <a:gd name="T2" fmla="*/ 6 w 206"/>
                <a:gd name="T3" fmla="*/ 57 h 292"/>
                <a:gd name="T4" fmla="*/ 9 w 206"/>
                <a:gd name="T5" fmla="*/ 50 h 292"/>
                <a:gd name="T6" fmla="*/ 13 w 206"/>
                <a:gd name="T7" fmla="*/ 40 h 292"/>
                <a:gd name="T8" fmla="*/ 12 w 206"/>
                <a:gd name="T9" fmla="*/ 36 h 292"/>
                <a:gd name="T10" fmla="*/ 10 w 206"/>
                <a:gd name="T11" fmla="*/ 33 h 292"/>
                <a:gd name="T12" fmla="*/ 9 w 206"/>
                <a:gd name="T13" fmla="*/ 29 h 292"/>
                <a:gd name="T14" fmla="*/ 10 w 206"/>
                <a:gd name="T15" fmla="*/ 31 h 292"/>
                <a:gd name="T16" fmla="*/ 11 w 206"/>
                <a:gd name="T17" fmla="*/ 32 h 292"/>
                <a:gd name="T18" fmla="*/ 15 w 206"/>
                <a:gd name="T19" fmla="*/ 34 h 292"/>
                <a:gd name="T20" fmla="*/ 17 w 206"/>
                <a:gd name="T21" fmla="*/ 33 h 292"/>
                <a:gd name="T22" fmla="*/ 21 w 206"/>
                <a:gd name="T23" fmla="*/ 28 h 292"/>
                <a:gd name="T24" fmla="*/ 25 w 206"/>
                <a:gd name="T25" fmla="*/ 24 h 292"/>
                <a:gd name="T26" fmla="*/ 27 w 206"/>
                <a:gd name="T27" fmla="*/ 21 h 292"/>
                <a:gd name="T28" fmla="*/ 28 w 206"/>
                <a:gd name="T29" fmla="*/ 17 h 292"/>
                <a:gd name="T30" fmla="*/ 25 w 206"/>
                <a:gd name="T31" fmla="*/ 10 h 292"/>
                <a:gd name="T32" fmla="*/ 22 w 206"/>
                <a:gd name="T33" fmla="*/ 4 h 292"/>
                <a:gd name="T34" fmla="*/ 22 w 206"/>
                <a:gd name="T35" fmla="*/ 4 h 292"/>
                <a:gd name="T36" fmla="*/ 25 w 206"/>
                <a:gd name="T37" fmla="*/ 7 h 292"/>
                <a:gd name="T38" fmla="*/ 29 w 206"/>
                <a:gd name="T39" fmla="*/ 14 h 292"/>
                <a:gd name="T40" fmla="*/ 31 w 206"/>
                <a:gd name="T41" fmla="*/ 15 h 292"/>
                <a:gd name="T42" fmla="*/ 33 w 206"/>
                <a:gd name="T43" fmla="*/ 11 h 292"/>
                <a:gd name="T44" fmla="*/ 36 w 206"/>
                <a:gd name="T45" fmla="*/ 6 h 292"/>
                <a:gd name="T46" fmla="*/ 40 w 206"/>
                <a:gd name="T47" fmla="*/ 4 h 292"/>
                <a:gd name="T48" fmla="*/ 41 w 206"/>
                <a:gd name="T49" fmla="*/ 0 h 292"/>
                <a:gd name="T50" fmla="*/ 41 w 206"/>
                <a:gd name="T51" fmla="*/ 4 h 292"/>
                <a:gd name="T52" fmla="*/ 40 w 206"/>
                <a:gd name="T53" fmla="*/ 4 h 292"/>
                <a:gd name="T54" fmla="*/ 36 w 206"/>
                <a:gd name="T55" fmla="*/ 9 h 292"/>
                <a:gd name="T56" fmla="*/ 35 w 206"/>
                <a:gd name="T57" fmla="*/ 14 h 292"/>
                <a:gd name="T58" fmla="*/ 32 w 206"/>
                <a:gd name="T59" fmla="*/ 18 h 292"/>
                <a:gd name="T60" fmla="*/ 33 w 206"/>
                <a:gd name="T61" fmla="*/ 18 h 292"/>
                <a:gd name="T62" fmla="*/ 38 w 206"/>
                <a:gd name="T63" fmla="*/ 18 h 292"/>
                <a:gd name="T64" fmla="*/ 41 w 206"/>
                <a:gd name="T65" fmla="*/ 16 h 292"/>
                <a:gd name="T66" fmla="*/ 46 w 206"/>
                <a:gd name="T67" fmla="*/ 15 h 292"/>
                <a:gd name="T68" fmla="*/ 47 w 206"/>
                <a:gd name="T69" fmla="*/ 13 h 292"/>
                <a:gd name="T70" fmla="*/ 49 w 206"/>
                <a:gd name="T71" fmla="*/ 13 h 292"/>
                <a:gd name="T72" fmla="*/ 47 w 206"/>
                <a:gd name="T73" fmla="*/ 16 h 292"/>
                <a:gd name="T74" fmla="*/ 41 w 206"/>
                <a:gd name="T75" fmla="*/ 18 h 292"/>
                <a:gd name="T76" fmla="*/ 36 w 206"/>
                <a:gd name="T77" fmla="*/ 21 h 292"/>
                <a:gd name="T78" fmla="*/ 32 w 206"/>
                <a:gd name="T79" fmla="*/ 23 h 292"/>
                <a:gd name="T80" fmla="*/ 28 w 206"/>
                <a:gd name="T81" fmla="*/ 25 h 292"/>
                <a:gd name="T82" fmla="*/ 24 w 206"/>
                <a:gd name="T83" fmla="*/ 30 h 292"/>
                <a:gd name="T84" fmla="*/ 24 w 206"/>
                <a:gd name="T85" fmla="*/ 32 h 292"/>
                <a:gd name="T86" fmla="*/ 25 w 206"/>
                <a:gd name="T87" fmla="*/ 34 h 292"/>
                <a:gd name="T88" fmla="*/ 25 w 206"/>
                <a:gd name="T89" fmla="*/ 35 h 292"/>
                <a:gd name="T90" fmla="*/ 22 w 206"/>
                <a:gd name="T91" fmla="*/ 35 h 292"/>
                <a:gd name="T92" fmla="*/ 21 w 206"/>
                <a:gd name="T93" fmla="*/ 36 h 292"/>
                <a:gd name="T94" fmla="*/ 19 w 206"/>
                <a:gd name="T95" fmla="*/ 36 h 292"/>
                <a:gd name="T96" fmla="*/ 19 w 206"/>
                <a:gd name="T97" fmla="*/ 39 h 292"/>
                <a:gd name="T98" fmla="*/ 15 w 206"/>
                <a:gd name="T99" fmla="*/ 45 h 292"/>
                <a:gd name="T100" fmla="*/ 11 w 206"/>
                <a:gd name="T101" fmla="*/ 53 h 292"/>
                <a:gd name="T102" fmla="*/ 10 w 206"/>
                <a:gd name="T103" fmla="*/ 60 h 292"/>
                <a:gd name="T104" fmla="*/ 9 w 206"/>
                <a:gd name="T105" fmla="*/ 63 h 292"/>
                <a:gd name="T106" fmla="*/ 7 w 206"/>
                <a:gd name="T107" fmla="*/ 66 h 292"/>
                <a:gd name="T108" fmla="*/ 5 w 206"/>
                <a:gd name="T109" fmla="*/ 68 h 292"/>
                <a:gd name="T110" fmla="*/ 4 w 206"/>
                <a:gd name="T111" fmla="*/ 68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9" name="Freeform 607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25 w 132"/>
                <a:gd name="T1" fmla="*/ 3 h 227"/>
                <a:gd name="T2" fmla="*/ 21 w 132"/>
                <a:gd name="T3" fmla="*/ 9 h 227"/>
                <a:gd name="T4" fmla="*/ 18 w 132"/>
                <a:gd name="T5" fmla="*/ 11 h 227"/>
                <a:gd name="T6" fmla="*/ 12 w 132"/>
                <a:gd name="T7" fmla="*/ 13 h 227"/>
                <a:gd name="T8" fmla="*/ 5 w 132"/>
                <a:gd name="T9" fmla="*/ 15 h 227"/>
                <a:gd name="T10" fmla="*/ 4 w 132"/>
                <a:gd name="T11" fmla="*/ 17 h 227"/>
                <a:gd name="T12" fmla="*/ 0 w 132"/>
                <a:gd name="T13" fmla="*/ 19 h 227"/>
                <a:gd name="T14" fmla="*/ 1 w 132"/>
                <a:gd name="T15" fmla="*/ 19 h 227"/>
                <a:gd name="T16" fmla="*/ 4 w 132"/>
                <a:gd name="T17" fmla="*/ 19 h 227"/>
                <a:gd name="T18" fmla="*/ 8 w 132"/>
                <a:gd name="T19" fmla="*/ 17 h 227"/>
                <a:gd name="T20" fmla="*/ 12 w 132"/>
                <a:gd name="T21" fmla="*/ 15 h 227"/>
                <a:gd name="T22" fmla="*/ 17 w 132"/>
                <a:gd name="T23" fmla="*/ 13 h 227"/>
                <a:gd name="T24" fmla="*/ 18 w 132"/>
                <a:gd name="T25" fmla="*/ 15 h 227"/>
                <a:gd name="T26" fmla="*/ 17 w 132"/>
                <a:gd name="T27" fmla="*/ 22 h 227"/>
                <a:gd name="T28" fmla="*/ 13 w 132"/>
                <a:gd name="T29" fmla="*/ 25 h 227"/>
                <a:gd name="T30" fmla="*/ 10 w 132"/>
                <a:gd name="T31" fmla="*/ 29 h 227"/>
                <a:gd name="T32" fmla="*/ 5 w 132"/>
                <a:gd name="T33" fmla="*/ 33 h 227"/>
                <a:gd name="T34" fmla="*/ 4 w 132"/>
                <a:gd name="T35" fmla="*/ 34 h 227"/>
                <a:gd name="T36" fmla="*/ 3 w 132"/>
                <a:gd name="T37" fmla="*/ 38 h 227"/>
                <a:gd name="T38" fmla="*/ 4 w 132"/>
                <a:gd name="T39" fmla="*/ 38 h 227"/>
                <a:gd name="T40" fmla="*/ 4 w 132"/>
                <a:gd name="T41" fmla="*/ 35 h 227"/>
                <a:gd name="T42" fmla="*/ 8 w 132"/>
                <a:gd name="T43" fmla="*/ 33 h 227"/>
                <a:gd name="T44" fmla="*/ 12 w 132"/>
                <a:gd name="T45" fmla="*/ 30 h 227"/>
                <a:gd name="T46" fmla="*/ 15 w 132"/>
                <a:gd name="T47" fmla="*/ 29 h 227"/>
                <a:gd name="T48" fmla="*/ 17 w 132"/>
                <a:gd name="T49" fmla="*/ 32 h 227"/>
                <a:gd name="T50" fmla="*/ 18 w 132"/>
                <a:gd name="T51" fmla="*/ 44 h 227"/>
                <a:gd name="T52" fmla="*/ 19 w 132"/>
                <a:gd name="T53" fmla="*/ 50 h 227"/>
                <a:gd name="T54" fmla="*/ 19 w 132"/>
                <a:gd name="T55" fmla="*/ 50 h 227"/>
                <a:gd name="T56" fmla="*/ 20 w 132"/>
                <a:gd name="T57" fmla="*/ 44 h 227"/>
                <a:gd name="T58" fmla="*/ 19 w 132"/>
                <a:gd name="T59" fmla="*/ 29 h 227"/>
                <a:gd name="T60" fmla="*/ 20 w 132"/>
                <a:gd name="T61" fmla="*/ 25 h 227"/>
                <a:gd name="T62" fmla="*/ 21 w 132"/>
                <a:gd name="T63" fmla="*/ 25 h 227"/>
                <a:gd name="T64" fmla="*/ 22 w 132"/>
                <a:gd name="T65" fmla="*/ 27 h 227"/>
                <a:gd name="T66" fmla="*/ 25 w 132"/>
                <a:gd name="T67" fmla="*/ 31 h 227"/>
                <a:gd name="T68" fmla="*/ 30 w 132"/>
                <a:gd name="T69" fmla="*/ 34 h 227"/>
                <a:gd name="T70" fmla="*/ 33 w 132"/>
                <a:gd name="T71" fmla="*/ 38 h 227"/>
                <a:gd name="T72" fmla="*/ 36 w 132"/>
                <a:gd name="T73" fmla="*/ 38 h 227"/>
                <a:gd name="T74" fmla="*/ 34 w 132"/>
                <a:gd name="T75" fmla="*/ 36 h 227"/>
                <a:gd name="T76" fmla="*/ 31 w 132"/>
                <a:gd name="T77" fmla="*/ 33 h 227"/>
                <a:gd name="T78" fmla="*/ 29 w 132"/>
                <a:gd name="T79" fmla="*/ 30 h 227"/>
                <a:gd name="T80" fmla="*/ 25 w 132"/>
                <a:gd name="T81" fmla="*/ 27 h 227"/>
                <a:gd name="T82" fmla="*/ 23 w 132"/>
                <a:gd name="T83" fmla="*/ 25 h 227"/>
                <a:gd name="T84" fmla="*/ 22 w 132"/>
                <a:gd name="T85" fmla="*/ 21 h 227"/>
                <a:gd name="T86" fmla="*/ 23 w 132"/>
                <a:gd name="T87" fmla="*/ 15 h 227"/>
                <a:gd name="T88" fmla="*/ 24 w 132"/>
                <a:gd name="T89" fmla="*/ 13 h 227"/>
                <a:gd name="T90" fmla="*/ 25 w 132"/>
                <a:gd name="T91" fmla="*/ 13 h 227"/>
                <a:gd name="T92" fmla="*/ 27 w 132"/>
                <a:gd name="T93" fmla="*/ 15 h 227"/>
                <a:gd name="T94" fmla="*/ 31 w 132"/>
                <a:gd name="T95" fmla="*/ 17 h 227"/>
                <a:gd name="T96" fmla="*/ 34 w 132"/>
                <a:gd name="T97" fmla="*/ 19 h 227"/>
                <a:gd name="T98" fmla="*/ 37 w 132"/>
                <a:gd name="T99" fmla="*/ 22 h 227"/>
                <a:gd name="T100" fmla="*/ 38 w 132"/>
                <a:gd name="T101" fmla="*/ 22 h 227"/>
                <a:gd name="T102" fmla="*/ 36 w 132"/>
                <a:gd name="T103" fmla="*/ 19 h 227"/>
                <a:gd name="T104" fmla="*/ 32 w 132"/>
                <a:gd name="T105" fmla="*/ 17 h 227"/>
                <a:gd name="T106" fmla="*/ 29 w 132"/>
                <a:gd name="T107" fmla="*/ 13 h 227"/>
                <a:gd name="T108" fmla="*/ 27 w 132"/>
                <a:gd name="T109" fmla="*/ 10 h 227"/>
                <a:gd name="T110" fmla="*/ 27 w 132"/>
                <a:gd name="T111" fmla="*/ 5 h 227"/>
                <a:gd name="T112" fmla="*/ 30 w 132"/>
                <a:gd name="T113" fmla="*/ 3 h 227"/>
                <a:gd name="T114" fmla="*/ 28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0" name="Freeform 608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4 w 263"/>
                <a:gd name="T1" fmla="*/ 7 h 207"/>
                <a:gd name="T2" fmla="*/ 7 w 263"/>
                <a:gd name="T3" fmla="*/ 10 h 207"/>
                <a:gd name="T4" fmla="*/ 10 w 263"/>
                <a:gd name="T5" fmla="*/ 11 h 207"/>
                <a:gd name="T6" fmla="*/ 13 w 263"/>
                <a:gd name="T7" fmla="*/ 13 h 207"/>
                <a:gd name="T8" fmla="*/ 14 w 263"/>
                <a:gd name="T9" fmla="*/ 23 h 207"/>
                <a:gd name="T10" fmla="*/ 16 w 263"/>
                <a:gd name="T11" fmla="*/ 33 h 207"/>
                <a:gd name="T12" fmla="*/ 16 w 263"/>
                <a:gd name="T13" fmla="*/ 30 h 207"/>
                <a:gd name="T14" fmla="*/ 17 w 263"/>
                <a:gd name="T15" fmla="*/ 17 h 207"/>
                <a:gd name="T16" fmla="*/ 19 w 263"/>
                <a:gd name="T17" fmla="*/ 15 h 207"/>
                <a:gd name="T18" fmla="*/ 25 w 263"/>
                <a:gd name="T19" fmla="*/ 20 h 207"/>
                <a:gd name="T20" fmla="*/ 28 w 263"/>
                <a:gd name="T21" fmla="*/ 24 h 207"/>
                <a:gd name="T22" fmla="*/ 32 w 263"/>
                <a:gd name="T23" fmla="*/ 45 h 207"/>
                <a:gd name="T24" fmla="*/ 36 w 263"/>
                <a:gd name="T25" fmla="*/ 48 h 207"/>
                <a:gd name="T26" fmla="*/ 34 w 263"/>
                <a:gd name="T27" fmla="*/ 41 h 207"/>
                <a:gd name="T28" fmla="*/ 32 w 263"/>
                <a:gd name="T29" fmla="*/ 25 h 207"/>
                <a:gd name="T30" fmla="*/ 44 w 263"/>
                <a:gd name="T31" fmla="*/ 32 h 207"/>
                <a:gd name="T32" fmla="*/ 58 w 263"/>
                <a:gd name="T33" fmla="*/ 40 h 207"/>
                <a:gd name="T34" fmla="*/ 62 w 263"/>
                <a:gd name="T35" fmla="*/ 42 h 207"/>
                <a:gd name="T36" fmla="*/ 61 w 263"/>
                <a:gd name="T37" fmla="*/ 40 h 207"/>
                <a:gd name="T38" fmla="*/ 52 w 263"/>
                <a:gd name="T39" fmla="*/ 34 h 207"/>
                <a:gd name="T40" fmla="*/ 40 w 263"/>
                <a:gd name="T41" fmla="*/ 25 h 207"/>
                <a:gd name="T42" fmla="*/ 32 w 263"/>
                <a:gd name="T43" fmla="*/ 22 h 207"/>
                <a:gd name="T44" fmla="*/ 36 w 263"/>
                <a:gd name="T45" fmla="*/ 22 h 207"/>
                <a:gd name="T46" fmla="*/ 46 w 263"/>
                <a:gd name="T47" fmla="*/ 19 h 207"/>
                <a:gd name="T48" fmla="*/ 56 w 263"/>
                <a:gd name="T49" fmla="*/ 19 h 207"/>
                <a:gd name="T50" fmla="*/ 62 w 263"/>
                <a:gd name="T51" fmla="*/ 22 h 207"/>
                <a:gd name="T52" fmla="*/ 61 w 263"/>
                <a:gd name="T53" fmla="*/ 18 h 207"/>
                <a:gd name="T54" fmla="*/ 51 w 263"/>
                <a:gd name="T55" fmla="*/ 18 h 207"/>
                <a:gd name="T56" fmla="*/ 38 w 263"/>
                <a:gd name="T57" fmla="*/ 18 h 207"/>
                <a:gd name="T58" fmla="*/ 32 w 263"/>
                <a:gd name="T59" fmla="*/ 18 h 207"/>
                <a:gd name="T60" fmla="*/ 27 w 263"/>
                <a:gd name="T61" fmla="*/ 15 h 207"/>
                <a:gd name="T62" fmla="*/ 22 w 263"/>
                <a:gd name="T63" fmla="*/ 11 h 207"/>
                <a:gd name="T64" fmla="*/ 25 w 263"/>
                <a:gd name="T65" fmla="*/ 9 h 207"/>
                <a:gd name="T66" fmla="*/ 32 w 263"/>
                <a:gd name="T67" fmla="*/ 4 h 207"/>
                <a:gd name="T68" fmla="*/ 40 w 263"/>
                <a:gd name="T69" fmla="*/ 4 h 207"/>
                <a:gd name="T70" fmla="*/ 39 w 263"/>
                <a:gd name="T71" fmla="*/ 0 h 207"/>
                <a:gd name="T72" fmla="*/ 32 w 263"/>
                <a:gd name="T73" fmla="*/ 4 h 207"/>
                <a:gd name="T74" fmla="*/ 25 w 263"/>
                <a:gd name="T75" fmla="*/ 6 h 207"/>
                <a:gd name="T76" fmla="*/ 19 w 263"/>
                <a:gd name="T77" fmla="*/ 9 h 207"/>
                <a:gd name="T78" fmla="*/ 14 w 263"/>
                <a:gd name="T79" fmla="*/ 9 h 207"/>
                <a:gd name="T80" fmla="*/ 9 w 263"/>
                <a:gd name="T81" fmla="*/ 7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1" name="Freeform 609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62 w 667"/>
                <a:gd name="T1" fmla="*/ 35 h 663"/>
                <a:gd name="T2" fmla="*/ 44 w 667"/>
                <a:gd name="T3" fmla="*/ 24 h 663"/>
                <a:gd name="T4" fmla="*/ 18 w 667"/>
                <a:gd name="T5" fmla="*/ 18 h 663"/>
                <a:gd name="T6" fmla="*/ 10 w 667"/>
                <a:gd name="T7" fmla="*/ 15 h 663"/>
                <a:gd name="T8" fmla="*/ 16 w 667"/>
                <a:gd name="T9" fmla="*/ 35 h 663"/>
                <a:gd name="T10" fmla="*/ 25 w 667"/>
                <a:gd name="T11" fmla="*/ 54 h 663"/>
                <a:gd name="T12" fmla="*/ 45 w 667"/>
                <a:gd name="T13" fmla="*/ 65 h 663"/>
                <a:gd name="T14" fmla="*/ 59 w 667"/>
                <a:gd name="T15" fmla="*/ 74 h 663"/>
                <a:gd name="T16" fmla="*/ 53 w 667"/>
                <a:gd name="T17" fmla="*/ 78 h 663"/>
                <a:gd name="T18" fmla="*/ 40 w 667"/>
                <a:gd name="T19" fmla="*/ 74 h 663"/>
                <a:gd name="T20" fmla="*/ 24 w 667"/>
                <a:gd name="T21" fmla="*/ 82 h 663"/>
                <a:gd name="T22" fmla="*/ 13 w 667"/>
                <a:gd name="T23" fmla="*/ 96 h 663"/>
                <a:gd name="T24" fmla="*/ 4 w 667"/>
                <a:gd name="T25" fmla="*/ 103 h 663"/>
                <a:gd name="T26" fmla="*/ 4 w 667"/>
                <a:gd name="T27" fmla="*/ 108 h 663"/>
                <a:gd name="T28" fmla="*/ 13 w 667"/>
                <a:gd name="T29" fmla="*/ 112 h 663"/>
                <a:gd name="T30" fmla="*/ 32 w 667"/>
                <a:gd name="T31" fmla="*/ 115 h 663"/>
                <a:gd name="T32" fmla="*/ 54 w 667"/>
                <a:gd name="T33" fmla="*/ 103 h 663"/>
                <a:gd name="T34" fmla="*/ 60 w 667"/>
                <a:gd name="T35" fmla="*/ 91 h 663"/>
                <a:gd name="T36" fmla="*/ 66 w 667"/>
                <a:gd name="T37" fmla="*/ 81 h 663"/>
                <a:gd name="T38" fmla="*/ 69 w 667"/>
                <a:gd name="T39" fmla="*/ 85 h 663"/>
                <a:gd name="T40" fmla="*/ 63 w 667"/>
                <a:gd name="T41" fmla="*/ 99 h 663"/>
                <a:gd name="T42" fmla="*/ 58 w 667"/>
                <a:gd name="T43" fmla="*/ 103 h 663"/>
                <a:gd name="T44" fmla="*/ 50 w 667"/>
                <a:gd name="T45" fmla="*/ 111 h 663"/>
                <a:gd name="T46" fmla="*/ 45 w 667"/>
                <a:gd name="T47" fmla="*/ 127 h 663"/>
                <a:gd name="T48" fmla="*/ 46 w 667"/>
                <a:gd name="T49" fmla="*/ 139 h 663"/>
                <a:gd name="T50" fmla="*/ 44 w 667"/>
                <a:gd name="T51" fmla="*/ 155 h 663"/>
                <a:gd name="T52" fmla="*/ 58 w 667"/>
                <a:gd name="T53" fmla="*/ 152 h 663"/>
                <a:gd name="T54" fmla="*/ 78 w 667"/>
                <a:gd name="T55" fmla="*/ 139 h 663"/>
                <a:gd name="T56" fmla="*/ 85 w 667"/>
                <a:gd name="T57" fmla="*/ 119 h 663"/>
                <a:gd name="T58" fmla="*/ 81 w 667"/>
                <a:gd name="T59" fmla="*/ 98 h 663"/>
                <a:gd name="T60" fmla="*/ 80 w 667"/>
                <a:gd name="T61" fmla="*/ 90 h 663"/>
                <a:gd name="T62" fmla="*/ 87 w 667"/>
                <a:gd name="T63" fmla="*/ 101 h 663"/>
                <a:gd name="T64" fmla="*/ 91 w 667"/>
                <a:gd name="T65" fmla="*/ 118 h 663"/>
                <a:gd name="T66" fmla="*/ 110 w 667"/>
                <a:gd name="T67" fmla="*/ 131 h 663"/>
                <a:gd name="T68" fmla="*/ 129 w 667"/>
                <a:gd name="T69" fmla="*/ 139 h 663"/>
                <a:gd name="T70" fmla="*/ 137 w 667"/>
                <a:gd name="T71" fmla="*/ 127 h 663"/>
                <a:gd name="T72" fmla="*/ 118 w 667"/>
                <a:gd name="T73" fmla="*/ 96 h 663"/>
                <a:gd name="T74" fmla="*/ 106 w 667"/>
                <a:gd name="T75" fmla="*/ 93 h 663"/>
                <a:gd name="T76" fmla="*/ 103 w 667"/>
                <a:gd name="T77" fmla="*/ 90 h 663"/>
                <a:gd name="T78" fmla="*/ 120 w 667"/>
                <a:gd name="T79" fmla="*/ 93 h 663"/>
                <a:gd name="T80" fmla="*/ 141 w 667"/>
                <a:gd name="T81" fmla="*/ 91 h 663"/>
                <a:gd name="T82" fmla="*/ 153 w 667"/>
                <a:gd name="T83" fmla="*/ 88 h 663"/>
                <a:gd name="T84" fmla="*/ 152 w 667"/>
                <a:gd name="T85" fmla="*/ 84 h 663"/>
                <a:gd name="T86" fmla="*/ 140 w 667"/>
                <a:gd name="T87" fmla="*/ 72 h 663"/>
                <a:gd name="T88" fmla="*/ 124 w 667"/>
                <a:gd name="T89" fmla="*/ 60 h 663"/>
                <a:gd name="T90" fmla="*/ 103 w 667"/>
                <a:gd name="T91" fmla="*/ 61 h 663"/>
                <a:gd name="T92" fmla="*/ 96 w 667"/>
                <a:gd name="T93" fmla="*/ 65 h 663"/>
                <a:gd name="T94" fmla="*/ 95 w 667"/>
                <a:gd name="T95" fmla="*/ 61 h 663"/>
                <a:gd name="T96" fmla="*/ 99 w 667"/>
                <a:gd name="T97" fmla="*/ 58 h 663"/>
                <a:gd name="T98" fmla="*/ 109 w 667"/>
                <a:gd name="T99" fmla="*/ 54 h 663"/>
                <a:gd name="T100" fmla="*/ 118 w 667"/>
                <a:gd name="T101" fmla="*/ 30 h 663"/>
                <a:gd name="T102" fmla="*/ 112 w 667"/>
                <a:gd name="T103" fmla="*/ 5 h 663"/>
                <a:gd name="T104" fmla="*/ 103 w 667"/>
                <a:gd name="T105" fmla="*/ 12 h 663"/>
                <a:gd name="T106" fmla="*/ 87 w 667"/>
                <a:gd name="T107" fmla="*/ 19 h 663"/>
                <a:gd name="T108" fmla="*/ 73 w 667"/>
                <a:gd name="T109" fmla="*/ 44 h 663"/>
                <a:gd name="T110" fmla="*/ 69 w 667"/>
                <a:gd name="T111" fmla="*/ 57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2" name="Freeform 610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48 w 204"/>
                <a:gd name="T1" fmla="*/ 27 h 287"/>
                <a:gd name="T2" fmla="*/ 46 w 204"/>
                <a:gd name="T3" fmla="*/ 28 h 287"/>
                <a:gd name="T4" fmla="*/ 42 w 204"/>
                <a:gd name="T5" fmla="*/ 30 h 287"/>
                <a:gd name="T6" fmla="*/ 40 w 204"/>
                <a:gd name="T7" fmla="*/ 32 h 287"/>
                <a:gd name="T8" fmla="*/ 36 w 204"/>
                <a:gd name="T9" fmla="*/ 34 h 287"/>
                <a:gd name="T10" fmla="*/ 34 w 204"/>
                <a:gd name="T11" fmla="*/ 38 h 287"/>
                <a:gd name="T12" fmla="*/ 32 w 204"/>
                <a:gd name="T13" fmla="*/ 40 h 287"/>
                <a:gd name="T14" fmla="*/ 32 w 204"/>
                <a:gd name="T15" fmla="*/ 45 h 287"/>
                <a:gd name="T16" fmla="*/ 30 w 204"/>
                <a:gd name="T17" fmla="*/ 48 h 287"/>
                <a:gd name="T18" fmla="*/ 30 w 204"/>
                <a:gd name="T19" fmla="*/ 50 h 287"/>
                <a:gd name="T20" fmla="*/ 29 w 204"/>
                <a:gd name="T21" fmla="*/ 51 h 287"/>
                <a:gd name="T22" fmla="*/ 28 w 204"/>
                <a:gd name="T23" fmla="*/ 52 h 287"/>
                <a:gd name="T24" fmla="*/ 28 w 204"/>
                <a:gd name="T25" fmla="*/ 53 h 287"/>
                <a:gd name="T26" fmla="*/ 28 w 204"/>
                <a:gd name="T27" fmla="*/ 56 h 287"/>
                <a:gd name="T28" fmla="*/ 29 w 204"/>
                <a:gd name="T29" fmla="*/ 59 h 287"/>
                <a:gd name="T30" fmla="*/ 30 w 204"/>
                <a:gd name="T31" fmla="*/ 63 h 287"/>
                <a:gd name="T32" fmla="*/ 32 w 204"/>
                <a:gd name="T33" fmla="*/ 66 h 287"/>
                <a:gd name="T34" fmla="*/ 30 w 204"/>
                <a:gd name="T35" fmla="*/ 66 h 287"/>
                <a:gd name="T36" fmla="*/ 28 w 204"/>
                <a:gd name="T37" fmla="*/ 66 h 287"/>
                <a:gd name="T38" fmla="*/ 26 w 204"/>
                <a:gd name="T39" fmla="*/ 66 h 287"/>
                <a:gd name="T40" fmla="*/ 25 w 204"/>
                <a:gd name="T41" fmla="*/ 66 h 287"/>
                <a:gd name="T42" fmla="*/ 25 w 204"/>
                <a:gd name="T43" fmla="*/ 61 h 287"/>
                <a:gd name="T44" fmla="*/ 23 w 204"/>
                <a:gd name="T45" fmla="*/ 55 h 287"/>
                <a:gd name="T46" fmla="*/ 22 w 204"/>
                <a:gd name="T47" fmla="*/ 51 h 287"/>
                <a:gd name="T48" fmla="*/ 19 w 204"/>
                <a:gd name="T49" fmla="*/ 45 h 287"/>
                <a:gd name="T50" fmla="*/ 16 w 204"/>
                <a:gd name="T51" fmla="*/ 41 h 287"/>
                <a:gd name="T52" fmla="*/ 12 w 204"/>
                <a:gd name="T53" fmla="*/ 38 h 287"/>
                <a:gd name="T54" fmla="*/ 9 w 204"/>
                <a:gd name="T55" fmla="*/ 35 h 287"/>
                <a:gd name="T56" fmla="*/ 4 w 204"/>
                <a:gd name="T57" fmla="*/ 34 h 287"/>
                <a:gd name="T58" fmla="*/ 4 w 204"/>
                <a:gd name="T59" fmla="*/ 30 h 287"/>
                <a:gd name="T60" fmla="*/ 4 w 204"/>
                <a:gd name="T61" fmla="*/ 27 h 287"/>
                <a:gd name="T62" fmla="*/ 4 w 204"/>
                <a:gd name="T63" fmla="*/ 25 h 287"/>
                <a:gd name="T64" fmla="*/ 0 w 204"/>
                <a:gd name="T65" fmla="*/ 23 h 287"/>
                <a:gd name="T66" fmla="*/ 4 w 204"/>
                <a:gd name="T67" fmla="*/ 22 h 287"/>
                <a:gd name="T68" fmla="*/ 4 w 204"/>
                <a:gd name="T69" fmla="*/ 19 h 287"/>
                <a:gd name="T70" fmla="*/ 4 w 204"/>
                <a:gd name="T71" fmla="*/ 15 h 287"/>
                <a:gd name="T72" fmla="*/ 6 w 204"/>
                <a:gd name="T73" fmla="*/ 12 h 287"/>
                <a:gd name="T74" fmla="*/ 7 w 204"/>
                <a:gd name="T75" fmla="*/ 9 h 287"/>
                <a:gd name="T76" fmla="*/ 7 w 204"/>
                <a:gd name="T77" fmla="*/ 6 h 287"/>
                <a:gd name="T78" fmla="*/ 6 w 204"/>
                <a:gd name="T79" fmla="*/ 3 h 287"/>
                <a:gd name="T80" fmla="*/ 4 w 204"/>
                <a:gd name="T81" fmla="*/ 0 h 287"/>
                <a:gd name="T82" fmla="*/ 7 w 204"/>
                <a:gd name="T83" fmla="*/ 3 h 287"/>
                <a:gd name="T84" fmla="*/ 9 w 204"/>
                <a:gd name="T85" fmla="*/ 3 h 287"/>
                <a:gd name="T86" fmla="*/ 11 w 204"/>
                <a:gd name="T87" fmla="*/ 6 h 287"/>
                <a:gd name="T88" fmla="*/ 15 w 204"/>
                <a:gd name="T89" fmla="*/ 8 h 287"/>
                <a:gd name="T90" fmla="*/ 18 w 204"/>
                <a:gd name="T91" fmla="*/ 9 h 287"/>
                <a:gd name="T92" fmla="*/ 22 w 204"/>
                <a:gd name="T93" fmla="*/ 10 h 287"/>
                <a:gd name="T94" fmla="*/ 25 w 204"/>
                <a:gd name="T95" fmla="*/ 10 h 287"/>
                <a:gd name="T96" fmla="*/ 30 w 204"/>
                <a:gd name="T97" fmla="*/ 10 h 287"/>
                <a:gd name="T98" fmla="*/ 30 w 204"/>
                <a:gd name="T99" fmla="*/ 13 h 287"/>
                <a:gd name="T100" fmla="*/ 30 w 204"/>
                <a:gd name="T101" fmla="*/ 17 h 287"/>
                <a:gd name="T102" fmla="*/ 32 w 204"/>
                <a:gd name="T103" fmla="*/ 20 h 287"/>
                <a:gd name="T104" fmla="*/ 32 w 204"/>
                <a:gd name="T105" fmla="*/ 23 h 287"/>
                <a:gd name="T106" fmla="*/ 34 w 204"/>
                <a:gd name="T107" fmla="*/ 26 h 287"/>
                <a:gd name="T108" fmla="*/ 38 w 204"/>
                <a:gd name="T109" fmla="*/ 27 h 287"/>
                <a:gd name="T110" fmla="*/ 42 w 204"/>
                <a:gd name="T111" fmla="*/ 28 h 287"/>
                <a:gd name="T112" fmla="*/ 48 w 204"/>
                <a:gd name="T113" fmla="*/ 27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3" name="Freeform 611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19 w 228"/>
                <a:gd name="T1" fmla="*/ 13 h 267"/>
                <a:gd name="T2" fmla="*/ 23 w 228"/>
                <a:gd name="T3" fmla="*/ 14 h 267"/>
                <a:gd name="T4" fmla="*/ 26 w 228"/>
                <a:gd name="T5" fmla="*/ 14 h 267"/>
                <a:gd name="T6" fmla="*/ 30 w 228"/>
                <a:gd name="T7" fmla="*/ 14 h 267"/>
                <a:gd name="T8" fmla="*/ 32 w 228"/>
                <a:gd name="T9" fmla="*/ 14 h 267"/>
                <a:gd name="T10" fmla="*/ 36 w 228"/>
                <a:gd name="T11" fmla="*/ 13 h 267"/>
                <a:gd name="T12" fmla="*/ 40 w 228"/>
                <a:gd name="T13" fmla="*/ 12 h 267"/>
                <a:gd name="T14" fmla="*/ 45 w 228"/>
                <a:gd name="T15" fmla="*/ 10 h 267"/>
                <a:gd name="T16" fmla="*/ 48 w 228"/>
                <a:gd name="T17" fmla="*/ 7 h 267"/>
                <a:gd name="T18" fmla="*/ 53 w 228"/>
                <a:gd name="T19" fmla="*/ 4 h 267"/>
                <a:gd name="T20" fmla="*/ 54 w 228"/>
                <a:gd name="T21" fmla="*/ 3 h 267"/>
                <a:gd name="T22" fmla="*/ 54 w 228"/>
                <a:gd name="T23" fmla="*/ 4 h 267"/>
                <a:gd name="T24" fmla="*/ 52 w 228"/>
                <a:gd name="T25" fmla="*/ 6 h 267"/>
                <a:gd name="T26" fmla="*/ 47 w 228"/>
                <a:gd name="T27" fmla="*/ 12 h 267"/>
                <a:gd name="T28" fmla="*/ 45 w 228"/>
                <a:gd name="T29" fmla="*/ 20 h 267"/>
                <a:gd name="T30" fmla="*/ 44 w 228"/>
                <a:gd name="T31" fmla="*/ 27 h 267"/>
                <a:gd name="T32" fmla="*/ 45 w 228"/>
                <a:gd name="T33" fmla="*/ 33 h 267"/>
                <a:gd name="T34" fmla="*/ 46 w 228"/>
                <a:gd name="T35" fmla="*/ 37 h 267"/>
                <a:gd name="T36" fmla="*/ 44 w 228"/>
                <a:gd name="T37" fmla="*/ 40 h 267"/>
                <a:gd name="T38" fmla="*/ 39 w 228"/>
                <a:gd name="T39" fmla="*/ 42 h 267"/>
                <a:gd name="T40" fmla="*/ 35 w 228"/>
                <a:gd name="T41" fmla="*/ 47 h 267"/>
                <a:gd name="T42" fmla="*/ 34 w 228"/>
                <a:gd name="T43" fmla="*/ 55 h 267"/>
                <a:gd name="T44" fmla="*/ 32 w 228"/>
                <a:gd name="T45" fmla="*/ 59 h 267"/>
                <a:gd name="T46" fmla="*/ 25 w 228"/>
                <a:gd name="T47" fmla="*/ 56 h 267"/>
                <a:gd name="T48" fmla="*/ 17 w 228"/>
                <a:gd name="T49" fmla="*/ 57 h 267"/>
                <a:gd name="T50" fmla="*/ 11 w 228"/>
                <a:gd name="T51" fmla="*/ 62 h 267"/>
                <a:gd name="T52" fmla="*/ 10 w 228"/>
                <a:gd name="T53" fmla="*/ 62 h 267"/>
                <a:gd name="T54" fmla="*/ 9 w 228"/>
                <a:gd name="T55" fmla="*/ 55 h 267"/>
                <a:gd name="T56" fmla="*/ 7 w 228"/>
                <a:gd name="T57" fmla="*/ 48 h 267"/>
                <a:gd name="T58" fmla="*/ 4 w 228"/>
                <a:gd name="T59" fmla="*/ 42 h 267"/>
                <a:gd name="T60" fmla="*/ 4 w 228"/>
                <a:gd name="T61" fmla="*/ 37 h 267"/>
                <a:gd name="T62" fmla="*/ 6 w 228"/>
                <a:gd name="T63" fmla="*/ 26 h 267"/>
                <a:gd name="T64" fmla="*/ 7 w 228"/>
                <a:gd name="T65" fmla="*/ 23 h 267"/>
                <a:gd name="T66" fmla="*/ 11 w 228"/>
                <a:gd name="T67" fmla="*/ 21 h 267"/>
                <a:gd name="T68" fmla="*/ 15 w 228"/>
                <a:gd name="T69" fmla="*/ 18 h 267"/>
                <a:gd name="T70" fmla="*/ 17 w 228"/>
                <a:gd name="T71" fmla="*/ 1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4" name="Freeform 612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31 w 142"/>
                <a:gd name="T1" fmla="*/ 43 h 200"/>
                <a:gd name="T2" fmla="*/ 29 w 142"/>
                <a:gd name="T3" fmla="*/ 46 h 200"/>
                <a:gd name="T4" fmla="*/ 28 w 142"/>
                <a:gd name="T5" fmla="*/ 44 h 200"/>
                <a:gd name="T6" fmla="*/ 25 w 142"/>
                <a:gd name="T7" fmla="*/ 38 h 200"/>
                <a:gd name="T8" fmla="*/ 22 w 142"/>
                <a:gd name="T9" fmla="*/ 35 h 200"/>
                <a:gd name="T10" fmla="*/ 20 w 142"/>
                <a:gd name="T11" fmla="*/ 34 h 200"/>
                <a:gd name="T12" fmla="*/ 16 w 142"/>
                <a:gd name="T13" fmla="*/ 33 h 200"/>
                <a:gd name="T14" fmla="*/ 12 w 142"/>
                <a:gd name="T15" fmla="*/ 32 h 200"/>
                <a:gd name="T16" fmla="*/ 11 w 142"/>
                <a:gd name="T17" fmla="*/ 31 h 200"/>
                <a:gd name="T18" fmla="*/ 10 w 142"/>
                <a:gd name="T19" fmla="*/ 31 h 200"/>
                <a:gd name="T20" fmla="*/ 11 w 142"/>
                <a:gd name="T21" fmla="*/ 31 h 200"/>
                <a:gd name="T22" fmla="*/ 15 w 142"/>
                <a:gd name="T23" fmla="*/ 31 h 200"/>
                <a:gd name="T24" fmla="*/ 20 w 142"/>
                <a:gd name="T25" fmla="*/ 31 h 200"/>
                <a:gd name="T26" fmla="*/ 22 w 142"/>
                <a:gd name="T27" fmla="*/ 32 h 200"/>
                <a:gd name="T28" fmla="*/ 22 w 142"/>
                <a:gd name="T29" fmla="*/ 30 h 200"/>
                <a:gd name="T30" fmla="*/ 21 w 142"/>
                <a:gd name="T31" fmla="*/ 26 h 200"/>
                <a:gd name="T32" fmla="*/ 18 w 142"/>
                <a:gd name="T33" fmla="*/ 24 h 200"/>
                <a:gd name="T34" fmla="*/ 11 w 142"/>
                <a:gd name="T35" fmla="*/ 21 h 200"/>
                <a:gd name="T36" fmla="*/ 7 w 142"/>
                <a:gd name="T37" fmla="*/ 18 h 200"/>
                <a:gd name="T38" fmla="*/ 4 w 142"/>
                <a:gd name="T39" fmla="*/ 17 h 200"/>
                <a:gd name="T40" fmla="*/ 2 w 142"/>
                <a:gd name="T41" fmla="*/ 16 h 200"/>
                <a:gd name="T42" fmla="*/ 1 w 142"/>
                <a:gd name="T43" fmla="*/ 15 h 200"/>
                <a:gd name="T44" fmla="*/ 4 w 142"/>
                <a:gd name="T45" fmla="*/ 16 h 200"/>
                <a:gd name="T46" fmla="*/ 8 w 142"/>
                <a:gd name="T47" fmla="*/ 18 h 200"/>
                <a:gd name="T48" fmla="*/ 12 w 142"/>
                <a:gd name="T49" fmla="*/ 20 h 200"/>
                <a:gd name="T50" fmla="*/ 18 w 142"/>
                <a:gd name="T51" fmla="*/ 21 h 200"/>
                <a:gd name="T52" fmla="*/ 20 w 142"/>
                <a:gd name="T53" fmla="*/ 20 h 200"/>
                <a:gd name="T54" fmla="*/ 17 w 142"/>
                <a:gd name="T55" fmla="*/ 14 h 200"/>
                <a:gd name="T56" fmla="*/ 13 w 142"/>
                <a:gd name="T57" fmla="*/ 8 h 200"/>
                <a:gd name="T58" fmla="*/ 10 w 142"/>
                <a:gd name="T59" fmla="*/ 4 h 200"/>
                <a:gd name="T60" fmla="*/ 9 w 142"/>
                <a:gd name="T61" fmla="*/ 2 h 200"/>
                <a:gd name="T62" fmla="*/ 10 w 142"/>
                <a:gd name="T63" fmla="*/ 2 h 200"/>
                <a:gd name="T64" fmla="*/ 13 w 142"/>
                <a:gd name="T65" fmla="*/ 4 h 200"/>
                <a:gd name="T66" fmla="*/ 16 w 142"/>
                <a:gd name="T67" fmla="*/ 9 h 200"/>
                <a:gd name="T68" fmla="*/ 20 w 142"/>
                <a:gd name="T69" fmla="*/ 13 h 200"/>
                <a:gd name="T70" fmla="*/ 22 w 142"/>
                <a:gd name="T71" fmla="*/ 18 h 200"/>
                <a:gd name="T72" fmla="*/ 25 w 142"/>
                <a:gd name="T73" fmla="*/ 17 h 200"/>
                <a:gd name="T74" fmla="*/ 28 w 142"/>
                <a:gd name="T75" fmla="*/ 10 h 200"/>
                <a:gd name="T76" fmla="*/ 28 w 142"/>
                <a:gd name="T77" fmla="*/ 5 h 200"/>
                <a:gd name="T78" fmla="*/ 28 w 142"/>
                <a:gd name="T79" fmla="*/ 6 h 200"/>
                <a:gd name="T80" fmla="*/ 29 w 142"/>
                <a:gd name="T81" fmla="*/ 10 h 200"/>
                <a:gd name="T82" fmla="*/ 28 w 142"/>
                <a:gd name="T83" fmla="*/ 19 h 200"/>
                <a:gd name="T84" fmla="*/ 25 w 142"/>
                <a:gd name="T85" fmla="*/ 26 h 200"/>
                <a:gd name="T86" fmla="*/ 27 w 142"/>
                <a:gd name="T87" fmla="*/ 31 h 200"/>
                <a:gd name="T88" fmla="*/ 28 w 142"/>
                <a:gd name="T89" fmla="*/ 31 h 200"/>
                <a:gd name="T90" fmla="*/ 31 w 142"/>
                <a:gd name="T91" fmla="*/ 31 h 200"/>
                <a:gd name="T92" fmla="*/ 33 w 142"/>
                <a:gd name="T93" fmla="*/ 28 h 200"/>
                <a:gd name="T94" fmla="*/ 35 w 142"/>
                <a:gd name="T95" fmla="*/ 27 h 200"/>
                <a:gd name="T96" fmla="*/ 36 w 142"/>
                <a:gd name="T97" fmla="*/ 24 h 200"/>
                <a:gd name="T98" fmla="*/ 38 w 142"/>
                <a:gd name="T99" fmla="*/ 24 h 200"/>
                <a:gd name="T100" fmla="*/ 37 w 142"/>
                <a:gd name="T101" fmla="*/ 27 h 200"/>
                <a:gd name="T102" fmla="*/ 35 w 142"/>
                <a:gd name="T103" fmla="*/ 30 h 200"/>
                <a:gd name="T104" fmla="*/ 32 w 142"/>
                <a:gd name="T105" fmla="*/ 33 h 200"/>
                <a:gd name="T106" fmla="*/ 29 w 142"/>
                <a:gd name="T107" fmla="*/ 35 h 200"/>
                <a:gd name="T108" fmla="*/ 28 w 142"/>
                <a:gd name="T109" fmla="*/ 38 h 200"/>
                <a:gd name="T110" fmla="*/ 30 w 142"/>
                <a:gd name="T111" fmla="*/ 40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5" name="Freeform 613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32 w 140"/>
                <a:gd name="T1" fmla="*/ 1 h 180"/>
                <a:gd name="T2" fmla="*/ 28 w 140"/>
                <a:gd name="T3" fmla="*/ 4 h 180"/>
                <a:gd name="T4" fmla="*/ 26 w 140"/>
                <a:gd name="T5" fmla="*/ 4 h 180"/>
                <a:gd name="T6" fmla="*/ 24 w 140"/>
                <a:gd name="T7" fmla="*/ 7 h 180"/>
                <a:gd name="T8" fmla="*/ 20 w 140"/>
                <a:gd name="T9" fmla="*/ 9 h 180"/>
                <a:gd name="T10" fmla="*/ 15 w 140"/>
                <a:gd name="T11" fmla="*/ 9 h 180"/>
                <a:gd name="T12" fmla="*/ 11 w 140"/>
                <a:gd name="T13" fmla="*/ 10 h 180"/>
                <a:gd name="T14" fmla="*/ 7 w 140"/>
                <a:gd name="T15" fmla="*/ 12 h 180"/>
                <a:gd name="T16" fmla="*/ 5 w 140"/>
                <a:gd name="T17" fmla="*/ 15 h 180"/>
                <a:gd name="T18" fmla="*/ 5 w 140"/>
                <a:gd name="T19" fmla="*/ 15 h 180"/>
                <a:gd name="T20" fmla="*/ 8 w 140"/>
                <a:gd name="T21" fmla="*/ 13 h 180"/>
                <a:gd name="T22" fmla="*/ 11 w 140"/>
                <a:gd name="T23" fmla="*/ 12 h 180"/>
                <a:gd name="T24" fmla="*/ 15 w 140"/>
                <a:gd name="T25" fmla="*/ 11 h 180"/>
                <a:gd name="T26" fmla="*/ 19 w 140"/>
                <a:gd name="T27" fmla="*/ 11 h 180"/>
                <a:gd name="T28" fmla="*/ 19 w 140"/>
                <a:gd name="T29" fmla="*/ 15 h 180"/>
                <a:gd name="T30" fmla="*/ 17 w 140"/>
                <a:gd name="T31" fmla="*/ 21 h 180"/>
                <a:gd name="T32" fmla="*/ 14 w 140"/>
                <a:gd name="T33" fmla="*/ 24 h 180"/>
                <a:gd name="T34" fmla="*/ 10 w 140"/>
                <a:gd name="T35" fmla="*/ 24 h 180"/>
                <a:gd name="T36" fmla="*/ 6 w 140"/>
                <a:gd name="T37" fmla="*/ 26 h 180"/>
                <a:gd name="T38" fmla="*/ 4 w 140"/>
                <a:gd name="T39" fmla="*/ 27 h 180"/>
                <a:gd name="T40" fmla="*/ 1 w 140"/>
                <a:gd name="T41" fmla="*/ 27 h 180"/>
                <a:gd name="T42" fmla="*/ 1 w 140"/>
                <a:gd name="T43" fmla="*/ 27 h 180"/>
                <a:gd name="T44" fmla="*/ 4 w 140"/>
                <a:gd name="T45" fmla="*/ 27 h 180"/>
                <a:gd name="T46" fmla="*/ 6 w 140"/>
                <a:gd name="T47" fmla="*/ 27 h 180"/>
                <a:gd name="T48" fmla="*/ 9 w 140"/>
                <a:gd name="T49" fmla="*/ 27 h 180"/>
                <a:gd name="T50" fmla="*/ 13 w 140"/>
                <a:gd name="T51" fmla="*/ 27 h 180"/>
                <a:gd name="T52" fmla="*/ 11 w 140"/>
                <a:gd name="T53" fmla="*/ 29 h 180"/>
                <a:gd name="T54" fmla="*/ 8 w 140"/>
                <a:gd name="T55" fmla="*/ 37 h 180"/>
                <a:gd name="T56" fmla="*/ 9 w 140"/>
                <a:gd name="T57" fmla="*/ 44 h 180"/>
                <a:gd name="T58" fmla="*/ 11 w 140"/>
                <a:gd name="T59" fmla="*/ 39 h 180"/>
                <a:gd name="T60" fmla="*/ 13 w 140"/>
                <a:gd name="T61" fmla="*/ 34 h 180"/>
                <a:gd name="T62" fmla="*/ 15 w 140"/>
                <a:gd name="T63" fmla="*/ 29 h 180"/>
                <a:gd name="T64" fmla="*/ 18 w 140"/>
                <a:gd name="T65" fmla="*/ 30 h 180"/>
                <a:gd name="T66" fmla="*/ 21 w 140"/>
                <a:gd name="T67" fmla="*/ 39 h 180"/>
                <a:gd name="T68" fmla="*/ 24 w 140"/>
                <a:gd name="T69" fmla="*/ 43 h 180"/>
                <a:gd name="T70" fmla="*/ 24 w 140"/>
                <a:gd name="T71" fmla="*/ 42 h 180"/>
                <a:gd name="T72" fmla="*/ 22 w 140"/>
                <a:gd name="T73" fmla="*/ 36 h 180"/>
                <a:gd name="T74" fmla="*/ 19 w 140"/>
                <a:gd name="T75" fmla="*/ 27 h 180"/>
                <a:gd name="T76" fmla="*/ 20 w 140"/>
                <a:gd name="T77" fmla="*/ 21 h 180"/>
                <a:gd name="T78" fmla="*/ 24 w 140"/>
                <a:gd name="T79" fmla="*/ 15 h 180"/>
                <a:gd name="T80" fmla="*/ 27 w 140"/>
                <a:gd name="T81" fmla="*/ 15 h 180"/>
                <a:gd name="T82" fmla="*/ 32 w 140"/>
                <a:gd name="T83" fmla="*/ 23 h 180"/>
                <a:gd name="T84" fmla="*/ 32 w 140"/>
                <a:gd name="T85" fmla="*/ 30 h 180"/>
                <a:gd name="T86" fmla="*/ 33 w 140"/>
                <a:gd name="T87" fmla="*/ 28 h 180"/>
                <a:gd name="T88" fmla="*/ 32 w 140"/>
                <a:gd name="T89" fmla="*/ 21 h 180"/>
                <a:gd name="T90" fmla="*/ 30 w 140"/>
                <a:gd name="T91" fmla="*/ 12 h 180"/>
                <a:gd name="T92" fmla="*/ 30 w 140"/>
                <a:gd name="T93" fmla="*/ 8 h 180"/>
                <a:gd name="T94" fmla="*/ 32 w 140"/>
                <a:gd name="T95" fmla="*/ 4 h 180"/>
                <a:gd name="T96" fmla="*/ 3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6" name="Freeform 614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29 w 199"/>
                <a:gd name="T1" fmla="*/ 4 h 154"/>
                <a:gd name="T2" fmla="*/ 33 w 199"/>
                <a:gd name="T3" fmla="*/ 4 h 154"/>
                <a:gd name="T4" fmla="*/ 37 w 199"/>
                <a:gd name="T5" fmla="*/ 5 h 154"/>
                <a:gd name="T6" fmla="*/ 39 w 199"/>
                <a:gd name="T7" fmla="*/ 8 h 154"/>
                <a:gd name="T8" fmla="*/ 37 w 199"/>
                <a:gd name="T9" fmla="*/ 11 h 154"/>
                <a:gd name="T10" fmla="*/ 31 w 199"/>
                <a:gd name="T11" fmla="*/ 13 h 154"/>
                <a:gd name="T12" fmla="*/ 28 w 199"/>
                <a:gd name="T13" fmla="*/ 15 h 154"/>
                <a:gd name="T14" fmla="*/ 28 w 199"/>
                <a:gd name="T15" fmla="*/ 16 h 154"/>
                <a:gd name="T16" fmla="*/ 29 w 199"/>
                <a:gd name="T17" fmla="*/ 16 h 154"/>
                <a:gd name="T18" fmla="*/ 33 w 199"/>
                <a:gd name="T19" fmla="*/ 15 h 154"/>
                <a:gd name="T20" fmla="*/ 36 w 199"/>
                <a:gd name="T21" fmla="*/ 16 h 154"/>
                <a:gd name="T22" fmla="*/ 37 w 199"/>
                <a:gd name="T23" fmla="*/ 18 h 154"/>
                <a:gd name="T24" fmla="*/ 37 w 199"/>
                <a:gd name="T25" fmla="*/ 20 h 154"/>
                <a:gd name="T26" fmla="*/ 36 w 199"/>
                <a:gd name="T27" fmla="*/ 23 h 154"/>
                <a:gd name="T28" fmla="*/ 37 w 199"/>
                <a:gd name="T29" fmla="*/ 24 h 154"/>
                <a:gd name="T30" fmla="*/ 40 w 199"/>
                <a:gd name="T31" fmla="*/ 23 h 154"/>
                <a:gd name="T32" fmla="*/ 42 w 199"/>
                <a:gd name="T33" fmla="*/ 23 h 154"/>
                <a:gd name="T34" fmla="*/ 47 w 199"/>
                <a:gd name="T35" fmla="*/ 25 h 154"/>
                <a:gd name="T36" fmla="*/ 48 w 199"/>
                <a:gd name="T37" fmla="*/ 32 h 154"/>
                <a:gd name="T38" fmla="*/ 45 w 199"/>
                <a:gd name="T39" fmla="*/ 35 h 154"/>
                <a:gd name="T40" fmla="*/ 41 w 199"/>
                <a:gd name="T41" fmla="*/ 35 h 154"/>
                <a:gd name="T42" fmla="*/ 37 w 199"/>
                <a:gd name="T43" fmla="*/ 35 h 154"/>
                <a:gd name="T44" fmla="*/ 35 w 199"/>
                <a:gd name="T45" fmla="*/ 30 h 154"/>
                <a:gd name="T46" fmla="*/ 32 w 199"/>
                <a:gd name="T47" fmla="*/ 25 h 154"/>
                <a:gd name="T48" fmla="*/ 27 w 199"/>
                <a:gd name="T49" fmla="*/ 22 h 154"/>
                <a:gd name="T50" fmla="*/ 27 w 199"/>
                <a:gd name="T51" fmla="*/ 23 h 154"/>
                <a:gd name="T52" fmla="*/ 27 w 199"/>
                <a:gd name="T53" fmla="*/ 31 h 154"/>
                <a:gd name="T54" fmla="*/ 24 w 199"/>
                <a:gd name="T55" fmla="*/ 34 h 154"/>
                <a:gd name="T56" fmla="*/ 18 w 199"/>
                <a:gd name="T57" fmla="*/ 34 h 154"/>
                <a:gd name="T58" fmla="*/ 14 w 199"/>
                <a:gd name="T59" fmla="*/ 31 h 154"/>
                <a:gd name="T60" fmla="*/ 12 w 199"/>
                <a:gd name="T61" fmla="*/ 27 h 154"/>
                <a:gd name="T62" fmla="*/ 14 w 199"/>
                <a:gd name="T63" fmla="*/ 23 h 154"/>
                <a:gd name="T64" fmla="*/ 14 w 199"/>
                <a:gd name="T65" fmla="*/ 21 h 154"/>
                <a:gd name="T66" fmla="*/ 11 w 199"/>
                <a:gd name="T67" fmla="*/ 17 h 154"/>
                <a:gd name="T68" fmla="*/ 8 w 199"/>
                <a:gd name="T69" fmla="*/ 21 h 154"/>
                <a:gd name="T70" fmla="*/ 4 w 199"/>
                <a:gd name="T71" fmla="*/ 18 h 154"/>
                <a:gd name="T72" fmla="*/ 1 w 199"/>
                <a:gd name="T73" fmla="*/ 14 h 154"/>
                <a:gd name="T74" fmla="*/ 4 w 199"/>
                <a:gd name="T75" fmla="*/ 10 h 154"/>
                <a:gd name="T76" fmla="*/ 4 w 199"/>
                <a:gd name="T77" fmla="*/ 9 h 154"/>
                <a:gd name="T78" fmla="*/ 8 w 199"/>
                <a:gd name="T79" fmla="*/ 9 h 154"/>
                <a:gd name="T80" fmla="*/ 9 w 199"/>
                <a:gd name="T81" fmla="*/ 7 h 154"/>
                <a:gd name="T82" fmla="*/ 12 w 199"/>
                <a:gd name="T83" fmla="*/ 2 h 154"/>
                <a:gd name="T84" fmla="*/ 17 w 199"/>
                <a:gd name="T85" fmla="*/ 1 h 154"/>
                <a:gd name="T86" fmla="*/ 22 w 199"/>
                <a:gd name="T87" fmla="*/ 4 h 154"/>
                <a:gd name="T88" fmla="*/ 21 w 199"/>
                <a:gd name="T89" fmla="*/ 9 h 154"/>
                <a:gd name="T90" fmla="*/ 25 w 199"/>
                <a:gd name="T91" fmla="*/ 13 h 154"/>
                <a:gd name="T92" fmla="*/ 24 w 199"/>
                <a:gd name="T93" fmla="*/ 15 h 154"/>
                <a:gd name="T94" fmla="*/ 26 w 199"/>
                <a:gd name="T95" fmla="*/ 13 h 154"/>
                <a:gd name="T96" fmla="*/ 26 w 199"/>
                <a:gd name="T97" fmla="*/ 10 h 154"/>
                <a:gd name="T98" fmla="*/ 26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7" name="Freeform 615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42 w 186"/>
                <a:gd name="T1" fmla="*/ 43 h 179"/>
                <a:gd name="T2" fmla="*/ 40 w 186"/>
                <a:gd name="T3" fmla="*/ 43 h 179"/>
                <a:gd name="T4" fmla="*/ 35 w 186"/>
                <a:gd name="T5" fmla="*/ 43 h 179"/>
                <a:gd name="T6" fmla="*/ 31 w 186"/>
                <a:gd name="T7" fmla="*/ 43 h 179"/>
                <a:gd name="T8" fmla="*/ 26 w 186"/>
                <a:gd name="T9" fmla="*/ 43 h 179"/>
                <a:gd name="T10" fmla="*/ 23 w 186"/>
                <a:gd name="T11" fmla="*/ 41 h 179"/>
                <a:gd name="T12" fmla="*/ 25 w 186"/>
                <a:gd name="T13" fmla="*/ 40 h 179"/>
                <a:gd name="T14" fmla="*/ 28 w 186"/>
                <a:gd name="T15" fmla="*/ 40 h 179"/>
                <a:gd name="T16" fmla="*/ 32 w 186"/>
                <a:gd name="T17" fmla="*/ 38 h 179"/>
                <a:gd name="T18" fmla="*/ 32 w 186"/>
                <a:gd name="T19" fmla="*/ 36 h 179"/>
                <a:gd name="T20" fmla="*/ 27 w 186"/>
                <a:gd name="T21" fmla="*/ 30 h 179"/>
                <a:gd name="T22" fmla="*/ 21 w 186"/>
                <a:gd name="T23" fmla="*/ 32 h 179"/>
                <a:gd name="T24" fmla="*/ 13 w 186"/>
                <a:gd name="T25" fmla="*/ 32 h 179"/>
                <a:gd name="T26" fmla="*/ 9 w 186"/>
                <a:gd name="T27" fmla="*/ 30 h 179"/>
                <a:gd name="T28" fmla="*/ 11 w 186"/>
                <a:gd name="T29" fmla="*/ 30 h 179"/>
                <a:gd name="T30" fmla="*/ 16 w 186"/>
                <a:gd name="T31" fmla="*/ 30 h 179"/>
                <a:gd name="T32" fmla="*/ 21 w 186"/>
                <a:gd name="T33" fmla="*/ 29 h 179"/>
                <a:gd name="T34" fmla="*/ 23 w 186"/>
                <a:gd name="T35" fmla="*/ 26 h 179"/>
                <a:gd name="T36" fmla="*/ 18 w 186"/>
                <a:gd name="T37" fmla="*/ 20 h 179"/>
                <a:gd name="T38" fmla="*/ 11 w 186"/>
                <a:gd name="T39" fmla="*/ 22 h 179"/>
                <a:gd name="T40" fmla="*/ 4 w 186"/>
                <a:gd name="T41" fmla="*/ 20 h 179"/>
                <a:gd name="T42" fmla="*/ 1 w 186"/>
                <a:gd name="T43" fmla="*/ 17 h 179"/>
                <a:gd name="T44" fmla="*/ 4 w 186"/>
                <a:gd name="T45" fmla="*/ 18 h 179"/>
                <a:gd name="T46" fmla="*/ 6 w 186"/>
                <a:gd name="T47" fmla="*/ 18 h 179"/>
                <a:gd name="T48" fmla="*/ 11 w 186"/>
                <a:gd name="T49" fmla="*/ 18 h 179"/>
                <a:gd name="T50" fmla="*/ 13 w 186"/>
                <a:gd name="T51" fmla="*/ 16 h 179"/>
                <a:gd name="T52" fmla="*/ 7 w 186"/>
                <a:gd name="T53" fmla="*/ 10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9 w 186"/>
                <a:gd name="T61" fmla="*/ 8 h 179"/>
                <a:gd name="T62" fmla="*/ 14 w 186"/>
                <a:gd name="T63" fmla="*/ 14 h 179"/>
                <a:gd name="T64" fmla="*/ 17 w 186"/>
                <a:gd name="T65" fmla="*/ 10 h 179"/>
                <a:gd name="T66" fmla="*/ 17 w 186"/>
                <a:gd name="T67" fmla="*/ 4 h 179"/>
                <a:gd name="T68" fmla="*/ 18 w 186"/>
                <a:gd name="T69" fmla="*/ 4 h 179"/>
                <a:gd name="T70" fmla="*/ 20 w 186"/>
                <a:gd name="T71" fmla="*/ 16 h 179"/>
                <a:gd name="T72" fmla="*/ 24 w 186"/>
                <a:gd name="T73" fmla="*/ 20 h 179"/>
                <a:gd name="T74" fmla="*/ 28 w 186"/>
                <a:gd name="T75" fmla="*/ 23 h 179"/>
                <a:gd name="T76" fmla="*/ 31 w 186"/>
                <a:gd name="T77" fmla="*/ 14 h 179"/>
                <a:gd name="T78" fmla="*/ 31 w 186"/>
                <a:gd name="T79" fmla="*/ 11 h 179"/>
                <a:gd name="T80" fmla="*/ 34 w 186"/>
                <a:gd name="T81" fmla="*/ 20 h 179"/>
                <a:gd name="T82" fmla="*/ 34 w 186"/>
                <a:gd name="T83" fmla="*/ 30 h 179"/>
                <a:gd name="T84" fmla="*/ 39 w 186"/>
                <a:gd name="T85" fmla="*/ 35 h 179"/>
                <a:gd name="T86" fmla="*/ 40 w 186"/>
                <a:gd name="T87" fmla="*/ 32 h 179"/>
                <a:gd name="T88" fmla="*/ 42 w 186"/>
                <a:gd name="T89" fmla="*/ 30 h 179"/>
                <a:gd name="T90" fmla="*/ 42 w 186"/>
                <a:gd name="T91" fmla="*/ 34 h 179"/>
                <a:gd name="T92" fmla="*/ 40 w 186"/>
                <a:gd name="T93" fmla="*/ 38 h 179"/>
                <a:gd name="T94" fmla="*/ 42 w 186"/>
                <a:gd name="T95" fmla="*/ 43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8" name="Freeform 616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7 w 150"/>
                <a:gd name="T1" fmla="*/ 48 h 200"/>
                <a:gd name="T2" fmla="*/ 4 w 150"/>
                <a:gd name="T3" fmla="*/ 44 h 200"/>
                <a:gd name="T4" fmla="*/ 4 w 150"/>
                <a:gd name="T5" fmla="*/ 40 h 200"/>
                <a:gd name="T6" fmla="*/ 0 w 150"/>
                <a:gd name="T7" fmla="*/ 33 h 200"/>
                <a:gd name="T8" fmla="*/ 3 w 150"/>
                <a:gd name="T9" fmla="*/ 29 h 200"/>
                <a:gd name="T10" fmla="*/ 4 w 150"/>
                <a:gd name="T11" fmla="*/ 29 h 200"/>
                <a:gd name="T12" fmla="*/ 4 w 150"/>
                <a:gd name="T13" fmla="*/ 36 h 200"/>
                <a:gd name="T14" fmla="*/ 6 w 150"/>
                <a:gd name="T15" fmla="*/ 42 h 200"/>
                <a:gd name="T16" fmla="*/ 10 w 150"/>
                <a:gd name="T17" fmla="*/ 45 h 200"/>
                <a:gd name="T18" fmla="*/ 11 w 150"/>
                <a:gd name="T19" fmla="*/ 42 h 200"/>
                <a:gd name="T20" fmla="*/ 10 w 150"/>
                <a:gd name="T21" fmla="*/ 37 h 200"/>
                <a:gd name="T22" fmla="*/ 9 w 150"/>
                <a:gd name="T23" fmla="*/ 26 h 200"/>
                <a:gd name="T24" fmla="*/ 9 w 150"/>
                <a:gd name="T25" fmla="*/ 22 h 200"/>
                <a:gd name="T26" fmla="*/ 10 w 150"/>
                <a:gd name="T27" fmla="*/ 21 h 200"/>
                <a:gd name="T28" fmla="*/ 10 w 150"/>
                <a:gd name="T29" fmla="*/ 26 h 200"/>
                <a:gd name="T30" fmla="*/ 11 w 150"/>
                <a:gd name="T31" fmla="*/ 35 h 200"/>
                <a:gd name="T32" fmla="*/ 15 w 150"/>
                <a:gd name="T33" fmla="*/ 35 h 200"/>
                <a:gd name="T34" fmla="*/ 18 w 150"/>
                <a:gd name="T35" fmla="*/ 29 h 200"/>
                <a:gd name="T36" fmla="*/ 16 w 150"/>
                <a:gd name="T37" fmla="*/ 22 h 200"/>
                <a:gd name="T38" fmla="*/ 16 w 150"/>
                <a:gd name="T39" fmla="*/ 11 h 200"/>
                <a:gd name="T40" fmla="*/ 20 w 150"/>
                <a:gd name="T41" fmla="*/ 6 h 200"/>
                <a:gd name="T42" fmla="*/ 20 w 150"/>
                <a:gd name="T43" fmla="*/ 6 h 200"/>
                <a:gd name="T44" fmla="*/ 18 w 150"/>
                <a:gd name="T45" fmla="*/ 11 h 200"/>
                <a:gd name="T46" fmla="*/ 18 w 150"/>
                <a:gd name="T47" fmla="*/ 20 h 200"/>
                <a:gd name="T48" fmla="*/ 23 w 150"/>
                <a:gd name="T49" fmla="*/ 20 h 200"/>
                <a:gd name="T50" fmla="*/ 25 w 150"/>
                <a:gd name="T51" fmla="*/ 14 h 200"/>
                <a:gd name="T52" fmla="*/ 26 w 150"/>
                <a:gd name="T53" fmla="*/ 9 h 200"/>
                <a:gd name="T54" fmla="*/ 29 w 150"/>
                <a:gd name="T55" fmla="*/ 4 h 200"/>
                <a:gd name="T56" fmla="*/ 32 w 150"/>
                <a:gd name="T57" fmla="*/ 1 h 200"/>
                <a:gd name="T58" fmla="*/ 33 w 150"/>
                <a:gd name="T59" fmla="*/ 2 h 200"/>
                <a:gd name="T60" fmla="*/ 30 w 150"/>
                <a:gd name="T61" fmla="*/ 4 h 200"/>
                <a:gd name="T62" fmla="*/ 26 w 150"/>
                <a:gd name="T63" fmla="*/ 11 h 200"/>
                <a:gd name="T64" fmla="*/ 26 w 150"/>
                <a:gd name="T65" fmla="*/ 16 h 200"/>
                <a:gd name="T66" fmla="*/ 24 w 150"/>
                <a:gd name="T67" fmla="*/ 22 h 200"/>
                <a:gd name="T68" fmla="*/ 26 w 150"/>
                <a:gd name="T69" fmla="*/ 23 h 200"/>
                <a:gd name="T70" fmla="*/ 29 w 150"/>
                <a:gd name="T71" fmla="*/ 22 h 200"/>
                <a:gd name="T72" fmla="*/ 32 w 150"/>
                <a:gd name="T73" fmla="*/ 20 h 200"/>
                <a:gd name="T74" fmla="*/ 34 w 150"/>
                <a:gd name="T75" fmla="*/ 18 h 200"/>
                <a:gd name="T76" fmla="*/ 36 w 150"/>
                <a:gd name="T77" fmla="*/ 16 h 200"/>
                <a:gd name="T78" fmla="*/ 37 w 150"/>
                <a:gd name="T79" fmla="*/ 16 h 200"/>
                <a:gd name="T80" fmla="*/ 35 w 150"/>
                <a:gd name="T81" fmla="*/ 20 h 200"/>
                <a:gd name="T82" fmla="*/ 32 w 150"/>
                <a:gd name="T83" fmla="*/ 23 h 200"/>
                <a:gd name="T84" fmla="*/ 28 w 150"/>
                <a:gd name="T85" fmla="*/ 26 h 200"/>
                <a:gd name="T86" fmla="*/ 24 w 150"/>
                <a:gd name="T87" fmla="*/ 26 h 200"/>
                <a:gd name="T88" fmla="*/ 21 w 150"/>
                <a:gd name="T89" fmla="*/ 29 h 200"/>
                <a:gd name="T90" fmla="*/ 18 w 150"/>
                <a:gd name="T91" fmla="*/ 37 h 200"/>
                <a:gd name="T92" fmla="*/ 18 w 150"/>
                <a:gd name="T93" fmla="*/ 40 h 200"/>
                <a:gd name="T94" fmla="*/ 23 w 150"/>
                <a:gd name="T95" fmla="*/ 40 h 200"/>
                <a:gd name="T96" fmla="*/ 26 w 150"/>
                <a:gd name="T97" fmla="*/ 39 h 200"/>
                <a:gd name="T98" fmla="*/ 29 w 150"/>
                <a:gd name="T99" fmla="*/ 37 h 200"/>
                <a:gd name="T100" fmla="*/ 32 w 150"/>
                <a:gd name="T101" fmla="*/ 34 h 200"/>
                <a:gd name="T102" fmla="*/ 33 w 150"/>
                <a:gd name="T103" fmla="*/ 34 h 200"/>
                <a:gd name="T104" fmla="*/ 30 w 150"/>
                <a:gd name="T105" fmla="*/ 37 h 200"/>
                <a:gd name="T106" fmla="*/ 26 w 150"/>
                <a:gd name="T107" fmla="*/ 41 h 200"/>
                <a:gd name="T108" fmla="*/ 23 w 150"/>
                <a:gd name="T109" fmla="*/ 42 h 200"/>
                <a:gd name="T110" fmla="*/ 18 w 150"/>
                <a:gd name="T111" fmla="*/ 42 h 200"/>
                <a:gd name="T112" fmla="*/ 16 w 150"/>
                <a:gd name="T113" fmla="*/ 43 h 200"/>
                <a:gd name="T114" fmla="*/ 14 w 150"/>
                <a:gd name="T115" fmla="*/ 47 h 200"/>
                <a:gd name="T116" fmla="*/ 11 w 150"/>
                <a:gd name="T117" fmla="*/ 48 h 200"/>
                <a:gd name="T118" fmla="*/ 9 w 150"/>
                <a:gd name="T119" fmla="*/ 4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9" name="Freeform 617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8 h 110"/>
                <a:gd name="T2" fmla="*/ 1 w 237"/>
                <a:gd name="T3" fmla="*/ 9 h 110"/>
                <a:gd name="T4" fmla="*/ 4 w 237"/>
                <a:gd name="T5" fmla="*/ 9 h 110"/>
                <a:gd name="T6" fmla="*/ 8 w 237"/>
                <a:gd name="T7" fmla="*/ 9 h 110"/>
                <a:gd name="T8" fmla="*/ 13 w 237"/>
                <a:gd name="T9" fmla="*/ 10 h 110"/>
                <a:gd name="T10" fmla="*/ 17 w 237"/>
                <a:gd name="T11" fmla="*/ 11 h 110"/>
                <a:gd name="T12" fmla="*/ 18 w 237"/>
                <a:gd name="T13" fmla="*/ 12 h 110"/>
                <a:gd name="T14" fmla="*/ 19 w 237"/>
                <a:gd name="T15" fmla="*/ 15 h 110"/>
                <a:gd name="T16" fmla="*/ 21 w 237"/>
                <a:gd name="T17" fmla="*/ 18 h 110"/>
                <a:gd name="T18" fmla="*/ 24 w 237"/>
                <a:gd name="T19" fmla="*/ 21 h 110"/>
                <a:gd name="T20" fmla="*/ 28 w 237"/>
                <a:gd name="T21" fmla="*/ 23 h 110"/>
                <a:gd name="T22" fmla="*/ 28 w 237"/>
                <a:gd name="T23" fmla="*/ 22 h 110"/>
                <a:gd name="T24" fmla="*/ 25 w 237"/>
                <a:gd name="T25" fmla="*/ 18 h 110"/>
                <a:gd name="T26" fmla="*/ 23 w 237"/>
                <a:gd name="T27" fmla="*/ 13 h 110"/>
                <a:gd name="T28" fmla="*/ 23 w 237"/>
                <a:gd name="T29" fmla="*/ 11 h 110"/>
                <a:gd name="T30" fmla="*/ 26 w 237"/>
                <a:gd name="T31" fmla="*/ 12 h 110"/>
                <a:gd name="T32" fmla="*/ 30 w 237"/>
                <a:gd name="T33" fmla="*/ 13 h 110"/>
                <a:gd name="T34" fmla="*/ 33 w 237"/>
                <a:gd name="T35" fmla="*/ 13 h 110"/>
                <a:gd name="T36" fmla="*/ 34 w 237"/>
                <a:gd name="T37" fmla="*/ 15 h 110"/>
                <a:gd name="T38" fmla="*/ 34 w 237"/>
                <a:gd name="T39" fmla="*/ 17 h 110"/>
                <a:gd name="T40" fmla="*/ 38 w 237"/>
                <a:gd name="T41" fmla="*/ 21 h 110"/>
                <a:gd name="T42" fmla="*/ 41 w 237"/>
                <a:gd name="T43" fmla="*/ 23 h 110"/>
                <a:gd name="T44" fmla="*/ 45 w 237"/>
                <a:gd name="T45" fmla="*/ 25 h 110"/>
                <a:gd name="T46" fmla="*/ 49 w 237"/>
                <a:gd name="T47" fmla="*/ 24 h 110"/>
                <a:gd name="T48" fmla="*/ 44 w 237"/>
                <a:gd name="T49" fmla="*/ 22 h 110"/>
                <a:gd name="T50" fmla="*/ 41 w 237"/>
                <a:gd name="T51" fmla="*/ 20 h 110"/>
                <a:gd name="T52" fmla="*/ 38 w 237"/>
                <a:gd name="T53" fmla="*/ 17 h 110"/>
                <a:gd name="T54" fmla="*/ 37 w 237"/>
                <a:gd name="T55" fmla="*/ 15 h 110"/>
                <a:gd name="T56" fmla="*/ 38 w 237"/>
                <a:gd name="T57" fmla="*/ 16 h 110"/>
                <a:gd name="T58" fmla="*/ 44 w 237"/>
                <a:gd name="T59" fmla="*/ 17 h 110"/>
                <a:gd name="T60" fmla="*/ 51 w 237"/>
                <a:gd name="T61" fmla="*/ 18 h 110"/>
                <a:gd name="T62" fmla="*/ 56 w 237"/>
                <a:gd name="T63" fmla="*/ 18 h 110"/>
                <a:gd name="T64" fmla="*/ 59 w 237"/>
                <a:gd name="T65" fmla="*/ 18 h 110"/>
                <a:gd name="T66" fmla="*/ 58 w 237"/>
                <a:gd name="T67" fmla="*/ 17 h 110"/>
                <a:gd name="T68" fmla="*/ 55 w 237"/>
                <a:gd name="T69" fmla="*/ 17 h 110"/>
                <a:gd name="T70" fmla="*/ 49 w 237"/>
                <a:gd name="T71" fmla="*/ 15 h 110"/>
                <a:gd name="T72" fmla="*/ 43 w 237"/>
                <a:gd name="T73" fmla="*/ 14 h 110"/>
                <a:gd name="T74" fmla="*/ 39 w 237"/>
                <a:gd name="T75" fmla="*/ 13 h 110"/>
                <a:gd name="T76" fmla="*/ 41 w 237"/>
                <a:gd name="T77" fmla="*/ 10 h 110"/>
                <a:gd name="T78" fmla="*/ 44 w 237"/>
                <a:gd name="T79" fmla="*/ 9 h 110"/>
                <a:gd name="T80" fmla="*/ 49 w 237"/>
                <a:gd name="T81" fmla="*/ 8 h 110"/>
                <a:gd name="T82" fmla="*/ 48 w 237"/>
                <a:gd name="T83" fmla="*/ 7 h 110"/>
                <a:gd name="T84" fmla="*/ 44 w 237"/>
                <a:gd name="T85" fmla="*/ 6 h 110"/>
                <a:gd name="T86" fmla="*/ 42 w 237"/>
                <a:gd name="T87" fmla="*/ 7 h 110"/>
                <a:gd name="T88" fmla="*/ 38 w 237"/>
                <a:gd name="T89" fmla="*/ 8 h 110"/>
                <a:gd name="T90" fmla="*/ 37 w 237"/>
                <a:gd name="T91" fmla="*/ 10 h 110"/>
                <a:gd name="T92" fmla="*/ 34 w 237"/>
                <a:gd name="T93" fmla="*/ 10 h 110"/>
                <a:gd name="T94" fmla="*/ 30 w 237"/>
                <a:gd name="T95" fmla="*/ 10 h 110"/>
                <a:gd name="T96" fmla="*/ 27 w 237"/>
                <a:gd name="T97" fmla="*/ 10 h 110"/>
                <a:gd name="T98" fmla="*/ 25 w 237"/>
                <a:gd name="T99" fmla="*/ 10 h 110"/>
                <a:gd name="T100" fmla="*/ 23 w 237"/>
                <a:gd name="T101" fmla="*/ 8 h 110"/>
                <a:gd name="T102" fmla="*/ 26 w 237"/>
                <a:gd name="T103" fmla="*/ 3 h 110"/>
                <a:gd name="T104" fmla="*/ 30 w 237"/>
                <a:gd name="T105" fmla="*/ 3 h 110"/>
                <a:gd name="T106" fmla="*/ 30 w 237"/>
                <a:gd name="T107" fmla="*/ 0 h 110"/>
                <a:gd name="T108" fmla="*/ 28 w 237"/>
                <a:gd name="T109" fmla="*/ 1 h 110"/>
                <a:gd name="T110" fmla="*/ 25 w 237"/>
                <a:gd name="T111" fmla="*/ 3 h 110"/>
                <a:gd name="T112" fmla="*/ 20 w 237"/>
                <a:gd name="T113" fmla="*/ 4 h 110"/>
                <a:gd name="T114" fmla="*/ 18 w 237"/>
                <a:gd name="T115" fmla="*/ 6 h 110"/>
                <a:gd name="T116" fmla="*/ 16 w 237"/>
                <a:gd name="T117" fmla="*/ 7 h 110"/>
                <a:gd name="T118" fmla="*/ 11 w 237"/>
                <a:gd name="T119" fmla="*/ 7 h 110"/>
                <a:gd name="T120" fmla="*/ 6 w 237"/>
                <a:gd name="T121" fmla="*/ 7 h 110"/>
                <a:gd name="T122" fmla="*/ 4 w 237"/>
                <a:gd name="T123" fmla="*/ 8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0" name="Freeform 618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7 w 194"/>
                <a:gd name="T3" fmla="*/ 7 h 222"/>
                <a:gd name="T4" fmla="*/ 7 w 194"/>
                <a:gd name="T5" fmla="*/ 13 h 222"/>
                <a:gd name="T6" fmla="*/ 7 w 194"/>
                <a:gd name="T7" fmla="*/ 25 h 222"/>
                <a:gd name="T8" fmla="*/ 9 w 194"/>
                <a:gd name="T9" fmla="*/ 24 h 222"/>
                <a:gd name="T10" fmla="*/ 9 w 194"/>
                <a:gd name="T11" fmla="*/ 15 h 222"/>
                <a:gd name="T12" fmla="*/ 11 w 194"/>
                <a:gd name="T13" fmla="*/ 11 h 222"/>
                <a:gd name="T14" fmla="*/ 12 w 194"/>
                <a:gd name="T15" fmla="*/ 12 h 222"/>
                <a:gd name="T16" fmla="*/ 15 w 194"/>
                <a:gd name="T17" fmla="*/ 15 h 222"/>
                <a:gd name="T18" fmla="*/ 19 w 194"/>
                <a:gd name="T19" fmla="*/ 21 h 222"/>
                <a:gd name="T20" fmla="*/ 20 w 194"/>
                <a:gd name="T21" fmla="*/ 27 h 222"/>
                <a:gd name="T22" fmla="*/ 20 w 194"/>
                <a:gd name="T23" fmla="*/ 36 h 222"/>
                <a:gd name="T24" fmla="*/ 22 w 194"/>
                <a:gd name="T25" fmla="*/ 36 h 222"/>
                <a:gd name="T26" fmla="*/ 23 w 194"/>
                <a:gd name="T27" fmla="*/ 27 h 222"/>
                <a:gd name="T28" fmla="*/ 26 w 194"/>
                <a:gd name="T29" fmla="*/ 25 h 222"/>
                <a:gd name="T30" fmla="*/ 31 w 194"/>
                <a:gd name="T31" fmla="*/ 32 h 222"/>
                <a:gd name="T32" fmla="*/ 37 w 194"/>
                <a:gd name="T33" fmla="*/ 41 h 222"/>
                <a:gd name="T34" fmla="*/ 41 w 194"/>
                <a:gd name="T35" fmla="*/ 47 h 222"/>
                <a:gd name="T36" fmla="*/ 44 w 194"/>
                <a:gd name="T37" fmla="*/ 54 h 222"/>
                <a:gd name="T38" fmla="*/ 46 w 194"/>
                <a:gd name="T39" fmla="*/ 53 h 222"/>
                <a:gd name="T40" fmla="*/ 44 w 194"/>
                <a:gd name="T41" fmla="*/ 47 h 222"/>
                <a:gd name="T42" fmla="*/ 40 w 194"/>
                <a:gd name="T43" fmla="*/ 41 h 222"/>
                <a:gd name="T44" fmla="*/ 35 w 194"/>
                <a:gd name="T45" fmla="*/ 32 h 222"/>
                <a:gd name="T46" fmla="*/ 30 w 194"/>
                <a:gd name="T47" fmla="*/ 25 h 222"/>
                <a:gd name="T48" fmla="*/ 28 w 194"/>
                <a:gd name="T49" fmla="*/ 22 h 222"/>
                <a:gd name="T50" fmla="*/ 31 w 194"/>
                <a:gd name="T51" fmla="*/ 21 h 222"/>
                <a:gd name="T52" fmla="*/ 34 w 194"/>
                <a:gd name="T53" fmla="*/ 20 h 222"/>
                <a:gd name="T54" fmla="*/ 36 w 194"/>
                <a:gd name="T55" fmla="*/ 21 h 222"/>
                <a:gd name="T56" fmla="*/ 40 w 194"/>
                <a:gd name="T57" fmla="*/ 22 h 222"/>
                <a:gd name="T58" fmla="*/ 40 w 194"/>
                <a:gd name="T59" fmla="*/ 22 h 222"/>
                <a:gd name="T60" fmla="*/ 39 w 194"/>
                <a:gd name="T61" fmla="*/ 19 h 222"/>
                <a:gd name="T62" fmla="*/ 35 w 194"/>
                <a:gd name="T63" fmla="*/ 19 h 222"/>
                <a:gd name="T64" fmla="*/ 31 w 194"/>
                <a:gd name="T65" fmla="*/ 18 h 222"/>
                <a:gd name="T66" fmla="*/ 27 w 194"/>
                <a:gd name="T67" fmla="*/ 19 h 222"/>
                <a:gd name="T68" fmla="*/ 24 w 194"/>
                <a:gd name="T69" fmla="*/ 19 h 222"/>
                <a:gd name="T70" fmla="*/ 21 w 194"/>
                <a:gd name="T71" fmla="*/ 17 h 222"/>
                <a:gd name="T72" fmla="*/ 18 w 194"/>
                <a:gd name="T73" fmla="*/ 14 h 222"/>
                <a:gd name="T74" fmla="*/ 17 w 194"/>
                <a:gd name="T75" fmla="*/ 11 h 222"/>
                <a:gd name="T76" fmla="*/ 17 w 194"/>
                <a:gd name="T77" fmla="*/ 11 h 222"/>
                <a:gd name="T78" fmla="*/ 19 w 194"/>
                <a:gd name="T79" fmla="*/ 10 h 222"/>
                <a:gd name="T80" fmla="*/ 21 w 194"/>
                <a:gd name="T81" fmla="*/ 10 h 222"/>
                <a:gd name="T82" fmla="*/ 24 w 194"/>
                <a:gd name="T83" fmla="*/ 10 h 222"/>
                <a:gd name="T84" fmla="*/ 27 w 194"/>
                <a:gd name="T85" fmla="*/ 10 h 222"/>
                <a:gd name="T86" fmla="*/ 26 w 194"/>
                <a:gd name="T87" fmla="*/ 10 h 222"/>
                <a:gd name="T88" fmla="*/ 24 w 194"/>
                <a:gd name="T89" fmla="*/ 9 h 222"/>
                <a:gd name="T90" fmla="*/ 21 w 194"/>
                <a:gd name="T91" fmla="*/ 9 h 222"/>
                <a:gd name="T92" fmla="*/ 17 w 194"/>
                <a:gd name="T93" fmla="*/ 8 h 222"/>
                <a:gd name="T94" fmla="*/ 14 w 194"/>
                <a:gd name="T95" fmla="*/ 8 h 222"/>
                <a:gd name="T96" fmla="*/ 11 w 194"/>
                <a:gd name="T97" fmla="*/ 8 h 222"/>
                <a:gd name="T98" fmla="*/ 9 w 194"/>
                <a:gd name="T99" fmla="*/ 5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1" name="Freeform 619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21 w 147"/>
                <a:gd name="T1" fmla="*/ 8 h 255"/>
                <a:gd name="T2" fmla="*/ 18 w 147"/>
                <a:gd name="T3" fmla="*/ 11 h 255"/>
                <a:gd name="T4" fmla="*/ 10 w 147"/>
                <a:gd name="T5" fmla="*/ 15 h 255"/>
                <a:gd name="T6" fmla="*/ 4 w 147"/>
                <a:gd name="T7" fmla="*/ 19 h 255"/>
                <a:gd name="T8" fmla="*/ 3 w 147"/>
                <a:gd name="T9" fmla="*/ 22 h 255"/>
                <a:gd name="T10" fmla="*/ 6 w 147"/>
                <a:gd name="T11" fmla="*/ 21 h 255"/>
                <a:gd name="T12" fmla="*/ 10 w 147"/>
                <a:gd name="T13" fmla="*/ 17 h 255"/>
                <a:gd name="T14" fmla="*/ 16 w 147"/>
                <a:gd name="T15" fmla="*/ 15 h 255"/>
                <a:gd name="T16" fmla="*/ 17 w 147"/>
                <a:gd name="T17" fmla="*/ 22 h 255"/>
                <a:gd name="T18" fmla="*/ 13 w 147"/>
                <a:gd name="T19" fmla="*/ 25 h 255"/>
                <a:gd name="T20" fmla="*/ 6 w 147"/>
                <a:gd name="T21" fmla="*/ 29 h 255"/>
                <a:gd name="T22" fmla="*/ 3 w 147"/>
                <a:gd name="T23" fmla="*/ 34 h 255"/>
                <a:gd name="T24" fmla="*/ 3 w 147"/>
                <a:gd name="T25" fmla="*/ 36 h 255"/>
                <a:gd name="T26" fmla="*/ 3 w 147"/>
                <a:gd name="T27" fmla="*/ 35 h 255"/>
                <a:gd name="T28" fmla="*/ 9 w 147"/>
                <a:gd name="T29" fmla="*/ 32 h 255"/>
                <a:gd name="T30" fmla="*/ 15 w 147"/>
                <a:gd name="T31" fmla="*/ 28 h 255"/>
                <a:gd name="T32" fmla="*/ 15 w 147"/>
                <a:gd name="T33" fmla="*/ 35 h 255"/>
                <a:gd name="T34" fmla="*/ 11 w 147"/>
                <a:gd name="T35" fmla="*/ 40 h 255"/>
                <a:gd name="T36" fmla="*/ 6 w 147"/>
                <a:gd name="T37" fmla="*/ 42 h 255"/>
                <a:gd name="T38" fmla="*/ 3 w 147"/>
                <a:gd name="T39" fmla="*/ 47 h 255"/>
                <a:gd name="T40" fmla="*/ 5 w 147"/>
                <a:gd name="T41" fmla="*/ 47 h 255"/>
                <a:gd name="T42" fmla="*/ 9 w 147"/>
                <a:gd name="T43" fmla="*/ 44 h 255"/>
                <a:gd name="T44" fmla="*/ 13 w 147"/>
                <a:gd name="T45" fmla="*/ 41 h 255"/>
                <a:gd name="T46" fmla="*/ 10 w 147"/>
                <a:gd name="T47" fmla="*/ 47 h 255"/>
                <a:gd name="T48" fmla="*/ 6 w 147"/>
                <a:gd name="T49" fmla="*/ 57 h 255"/>
                <a:gd name="T50" fmla="*/ 2 w 147"/>
                <a:gd name="T51" fmla="*/ 61 h 255"/>
                <a:gd name="T52" fmla="*/ 3 w 147"/>
                <a:gd name="T53" fmla="*/ 61 h 255"/>
                <a:gd name="T54" fmla="*/ 7 w 147"/>
                <a:gd name="T55" fmla="*/ 58 h 255"/>
                <a:gd name="T56" fmla="*/ 13 w 147"/>
                <a:gd name="T57" fmla="*/ 48 h 255"/>
                <a:gd name="T58" fmla="*/ 17 w 147"/>
                <a:gd name="T59" fmla="*/ 41 h 255"/>
                <a:gd name="T60" fmla="*/ 21 w 147"/>
                <a:gd name="T61" fmla="*/ 49 h 255"/>
                <a:gd name="T62" fmla="*/ 21 w 147"/>
                <a:gd name="T63" fmla="*/ 54 h 255"/>
                <a:gd name="T64" fmla="*/ 22 w 147"/>
                <a:gd name="T65" fmla="*/ 50 h 255"/>
                <a:gd name="T66" fmla="*/ 21 w 147"/>
                <a:gd name="T67" fmla="*/ 46 h 255"/>
                <a:gd name="T68" fmla="*/ 18 w 147"/>
                <a:gd name="T69" fmla="*/ 40 h 255"/>
                <a:gd name="T70" fmla="*/ 19 w 147"/>
                <a:gd name="T71" fmla="*/ 31 h 255"/>
                <a:gd name="T72" fmla="*/ 21 w 147"/>
                <a:gd name="T73" fmla="*/ 27 h 255"/>
                <a:gd name="T74" fmla="*/ 24 w 147"/>
                <a:gd name="T75" fmla="*/ 29 h 255"/>
                <a:gd name="T76" fmla="*/ 29 w 147"/>
                <a:gd name="T77" fmla="*/ 38 h 255"/>
                <a:gd name="T78" fmla="*/ 29 w 147"/>
                <a:gd name="T79" fmla="*/ 40 h 255"/>
                <a:gd name="T80" fmla="*/ 29 w 147"/>
                <a:gd name="T81" fmla="*/ 35 h 255"/>
                <a:gd name="T82" fmla="*/ 26 w 147"/>
                <a:gd name="T83" fmla="*/ 28 h 255"/>
                <a:gd name="T84" fmla="*/ 20 w 147"/>
                <a:gd name="T85" fmla="*/ 23 h 255"/>
                <a:gd name="T86" fmla="*/ 22 w 147"/>
                <a:gd name="T87" fmla="*/ 17 h 255"/>
                <a:gd name="T88" fmla="*/ 24 w 147"/>
                <a:gd name="T89" fmla="*/ 16 h 255"/>
                <a:gd name="T90" fmla="*/ 29 w 147"/>
                <a:gd name="T91" fmla="*/ 18 h 255"/>
                <a:gd name="T92" fmla="*/ 31 w 147"/>
                <a:gd name="T93" fmla="*/ 22 h 255"/>
                <a:gd name="T94" fmla="*/ 32 w 147"/>
                <a:gd name="T95" fmla="*/ 23 h 255"/>
                <a:gd name="T96" fmla="*/ 31 w 147"/>
                <a:gd name="T97" fmla="*/ 19 h 255"/>
                <a:gd name="T98" fmla="*/ 28 w 147"/>
                <a:gd name="T99" fmla="*/ 14 h 255"/>
                <a:gd name="T100" fmla="*/ 24 w 147"/>
                <a:gd name="T101" fmla="*/ 11 h 255"/>
                <a:gd name="T102" fmla="*/ 24 w 147"/>
                <a:gd name="T103" fmla="*/ 4 h 255"/>
                <a:gd name="T104" fmla="*/ 22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2" name="Freeform 620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46 w 234"/>
                <a:gd name="T1" fmla="*/ 4 h 131"/>
                <a:gd name="T2" fmla="*/ 42 w 234"/>
                <a:gd name="T3" fmla="*/ 4 h 131"/>
                <a:gd name="T4" fmla="*/ 37 w 234"/>
                <a:gd name="T5" fmla="*/ 6 h 131"/>
                <a:gd name="T6" fmla="*/ 33 w 234"/>
                <a:gd name="T7" fmla="*/ 9 h 131"/>
                <a:gd name="T8" fmla="*/ 31 w 234"/>
                <a:gd name="T9" fmla="*/ 9 h 131"/>
                <a:gd name="T10" fmla="*/ 28 w 234"/>
                <a:gd name="T11" fmla="*/ 7 h 131"/>
                <a:gd name="T12" fmla="*/ 24 w 234"/>
                <a:gd name="T13" fmla="*/ 6 h 131"/>
                <a:gd name="T14" fmla="*/ 21 w 234"/>
                <a:gd name="T15" fmla="*/ 6 h 131"/>
                <a:gd name="T16" fmla="*/ 18 w 234"/>
                <a:gd name="T17" fmla="*/ 7 h 131"/>
                <a:gd name="T18" fmla="*/ 19 w 234"/>
                <a:gd name="T19" fmla="*/ 8 h 131"/>
                <a:gd name="T20" fmla="*/ 21 w 234"/>
                <a:gd name="T21" fmla="*/ 8 h 131"/>
                <a:gd name="T22" fmla="*/ 24 w 234"/>
                <a:gd name="T23" fmla="*/ 9 h 131"/>
                <a:gd name="T24" fmla="*/ 27 w 234"/>
                <a:gd name="T25" fmla="*/ 11 h 131"/>
                <a:gd name="T26" fmla="*/ 30 w 234"/>
                <a:gd name="T27" fmla="*/ 12 h 131"/>
                <a:gd name="T28" fmla="*/ 28 w 234"/>
                <a:gd name="T29" fmla="*/ 13 h 131"/>
                <a:gd name="T30" fmla="*/ 26 w 234"/>
                <a:gd name="T31" fmla="*/ 17 h 131"/>
                <a:gd name="T32" fmla="*/ 23 w 234"/>
                <a:gd name="T33" fmla="*/ 17 h 131"/>
                <a:gd name="T34" fmla="*/ 18 w 234"/>
                <a:gd name="T35" fmla="*/ 17 h 131"/>
                <a:gd name="T36" fmla="*/ 13 w 234"/>
                <a:gd name="T37" fmla="*/ 16 h 131"/>
                <a:gd name="T38" fmla="*/ 9 w 234"/>
                <a:gd name="T39" fmla="*/ 16 h 131"/>
                <a:gd name="T40" fmla="*/ 9 w 234"/>
                <a:gd name="T41" fmla="*/ 17 h 131"/>
                <a:gd name="T42" fmla="*/ 12 w 234"/>
                <a:gd name="T43" fmla="*/ 17 h 131"/>
                <a:gd name="T44" fmla="*/ 16 w 234"/>
                <a:gd name="T45" fmla="*/ 18 h 131"/>
                <a:gd name="T46" fmla="*/ 19 w 234"/>
                <a:gd name="T47" fmla="*/ 19 h 131"/>
                <a:gd name="T48" fmla="*/ 18 w 234"/>
                <a:gd name="T49" fmla="*/ 21 h 131"/>
                <a:gd name="T50" fmla="*/ 14 w 234"/>
                <a:gd name="T51" fmla="*/ 24 h 131"/>
                <a:gd name="T52" fmla="*/ 9 w 234"/>
                <a:gd name="T53" fmla="*/ 27 h 131"/>
                <a:gd name="T54" fmla="*/ 4 w 234"/>
                <a:gd name="T55" fmla="*/ 27 h 131"/>
                <a:gd name="T56" fmla="*/ 3 w 234"/>
                <a:gd name="T57" fmla="*/ 27 h 131"/>
                <a:gd name="T58" fmla="*/ 1 w 234"/>
                <a:gd name="T59" fmla="*/ 27 h 131"/>
                <a:gd name="T60" fmla="*/ 4 w 234"/>
                <a:gd name="T61" fmla="*/ 29 h 131"/>
                <a:gd name="T62" fmla="*/ 9 w 234"/>
                <a:gd name="T63" fmla="*/ 28 h 131"/>
                <a:gd name="T64" fmla="*/ 15 w 234"/>
                <a:gd name="T65" fmla="*/ 27 h 131"/>
                <a:gd name="T66" fmla="*/ 21 w 234"/>
                <a:gd name="T67" fmla="*/ 24 h 131"/>
                <a:gd name="T68" fmla="*/ 24 w 234"/>
                <a:gd name="T69" fmla="*/ 24 h 131"/>
                <a:gd name="T70" fmla="*/ 24 w 234"/>
                <a:gd name="T71" fmla="*/ 31 h 131"/>
                <a:gd name="T72" fmla="*/ 22 w 234"/>
                <a:gd name="T73" fmla="*/ 35 h 131"/>
                <a:gd name="T74" fmla="*/ 23 w 234"/>
                <a:gd name="T75" fmla="*/ 35 h 131"/>
                <a:gd name="T76" fmla="*/ 25 w 234"/>
                <a:gd name="T77" fmla="*/ 31 h 131"/>
                <a:gd name="T78" fmla="*/ 27 w 234"/>
                <a:gd name="T79" fmla="*/ 25 h 131"/>
                <a:gd name="T80" fmla="*/ 27 w 234"/>
                <a:gd name="T81" fmla="*/ 21 h 131"/>
                <a:gd name="T82" fmla="*/ 30 w 234"/>
                <a:gd name="T83" fmla="*/ 17 h 131"/>
                <a:gd name="T84" fmla="*/ 33 w 234"/>
                <a:gd name="T85" fmla="*/ 15 h 131"/>
                <a:gd name="T86" fmla="*/ 35 w 234"/>
                <a:gd name="T87" fmla="*/ 13 h 131"/>
                <a:gd name="T88" fmla="*/ 39 w 234"/>
                <a:gd name="T89" fmla="*/ 15 h 131"/>
                <a:gd name="T90" fmla="*/ 39 w 234"/>
                <a:gd name="T91" fmla="*/ 21 h 131"/>
                <a:gd name="T92" fmla="*/ 38 w 234"/>
                <a:gd name="T93" fmla="*/ 27 h 131"/>
                <a:gd name="T94" fmla="*/ 39 w 234"/>
                <a:gd name="T95" fmla="*/ 27 h 131"/>
                <a:gd name="T96" fmla="*/ 40 w 234"/>
                <a:gd name="T97" fmla="*/ 22 h 131"/>
                <a:gd name="T98" fmla="*/ 40 w 234"/>
                <a:gd name="T99" fmla="*/ 15 h 131"/>
                <a:gd name="T100" fmla="*/ 40 w 234"/>
                <a:gd name="T101" fmla="*/ 10 h 131"/>
                <a:gd name="T102" fmla="*/ 44 w 234"/>
                <a:gd name="T103" fmla="*/ 6 h 131"/>
                <a:gd name="T104" fmla="*/ 49 w 234"/>
                <a:gd name="T105" fmla="*/ 4 h 131"/>
                <a:gd name="T106" fmla="*/ 53 w 234"/>
                <a:gd name="T107" fmla="*/ 2 h 131"/>
                <a:gd name="T108" fmla="*/ 53 w 234"/>
                <a:gd name="T109" fmla="*/ 0 h 131"/>
                <a:gd name="T110" fmla="*/ 5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3" name="Freeform 621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4 w 22"/>
                <a:gd name="T9" fmla="*/ 5 h 23"/>
                <a:gd name="T10" fmla="*/ 4 w 22"/>
                <a:gd name="T11" fmla="*/ 5 h 23"/>
                <a:gd name="T12" fmla="*/ 4 w 22"/>
                <a:gd name="T13" fmla="*/ 5 h 23"/>
                <a:gd name="T14" fmla="*/ 4 w 22"/>
                <a:gd name="T15" fmla="*/ 7 h 23"/>
                <a:gd name="T16" fmla="*/ 3 w 22"/>
                <a:gd name="T17" fmla="*/ 8 h 23"/>
                <a:gd name="T18" fmla="*/ 3 w 22"/>
                <a:gd name="T19" fmla="*/ 8 h 23"/>
                <a:gd name="T20" fmla="*/ 3 w 22"/>
                <a:gd name="T21" fmla="*/ 9 h 23"/>
                <a:gd name="T22" fmla="*/ 3 w 22"/>
                <a:gd name="T23" fmla="*/ 8 h 23"/>
                <a:gd name="T24" fmla="*/ 3 w 22"/>
                <a:gd name="T25" fmla="*/ 7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4" name="Freeform 622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5" name="Freeform 623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6 w 24"/>
                <a:gd name="T11" fmla="*/ 5 h 23"/>
                <a:gd name="T12" fmla="*/ 6 w 24"/>
                <a:gd name="T13" fmla="*/ 5 h 23"/>
                <a:gd name="T14" fmla="*/ 6 w 24"/>
                <a:gd name="T15" fmla="*/ 5 h 23"/>
                <a:gd name="T16" fmla="*/ 5 w 24"/>
                <a:gd name="T17" fmla="*/ 6 h 23"/>
                <a:gd name="T18" fmla="*/ 4 w 24"/>
                <a:gd name="T19" fmla="*/ 8 h 23"/>
                <a:gd name="T20" fmla="*/ 4 w 24"/>
                <a:gd name="T21" fmla="*/ 9 h 23"/>
                <a:gd name="T22" fmla="*/ 4 w 24"/>
                <a:gd name="T23" fmla="*/ 9 h 23"/>
                <a:gd name="T24" fmla="*/ 3 w 24"/>
                <a:gd name="T25" fmla="*/ 8 h 23"/>
                <a:gd name="T26" fmla="*/ 1 w 24"/>
                <a:gd name="T27" fmla="*/ 6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6" name="Freeform 624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4 w 26"/>
                <a:gd name="T7" fmla="*/ 6 h 25"/>
                <a:gd name="T8" fmla="*/ 15 w 26"/>
                <a:gd name="T9" fmla="*/ 6 h 25"/>
                <a:gd name="T10" fmla="*/ 14 w 26"/>
                <a:gd name="T11" fmla="*/ 6 h 25"/>
                <a:gd name="T12" fmla="*/ 13 w 26"/>
                <a:gd name="T13" fmla="*/ 9 h 25"/>
                <a:gd name="T14" fmla="*/ 13 w 26"/>
                <a:gd name="T15" fmla="*/ 10 h 25"/>
                <a:gd name="T16" fmla="*/ 13 w 26"/>
                <a:gd name="T17" fmla="*/ 10 h 25"/>
                <a:gd name="T18" fmla="*/ 9 w 26"/>
                <a:gd name="T19" fmla="*/ 10 h 25"/>
                <a:gd name="T20" fmla="*/ 4 w 26"/>
                <a:gd name="T21" fmla="*/ 8 h 25"/>
                <a:gd name="T22" fmla="*/ 1 w 26"/>
                <a:gd name="T23" fmla="*/ 7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7" name="Freeform 625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4 w 27"/>
                <a:gd name="T13" fmla="*/ 3 h 26"/>
                <a:gd name="T14" fmla="*/ 4 w 27"/>
                <a:gd name="T15" fmla="*/ 4 h 26"/>
                <a:gd name="T16" fmla="*/ 5 w 27"/>
                <a:gd name="T17" fmla="*/ 4 h 26"/>
                <a:gd name="T18" fmla="*/ 5 w 27"/>
                <a:gd name="T19" fmla="*/ 4 h 26"/>
                <a:gd name="T20" fmla="*/ 4 w 27"/>
                <a:gd name="T21" fmla="*/ 4 h 26"/>
                <a:gd name="T22" fmla="*/ 4 w 27"/>
                <a:gd name="T23" fmla="*/ 6 h 26"/>
                <a:gd name="T24" fmla="*/ 3 w 27"/>
                <a:gd name="T25" fmla="*/ 7 h 26"/>
                <a:gd name="T26" fmla="*/ 3 w 27"/>
                <a:gd name="T27" fmla="*/ 7 h 26"/>
                <a:gd name="T28" fmla="*/ 3 w 27"/>
                <a:gd name="T29" fmla="*/ 6 h 26"/>
                <a:gd name="T30" fmla="*/ 2 w 27"/>
                <a:gd name="T31" fmla="*/ 5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8" name="Freeform 626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4 h 22"/>
                <a:gd name="T24" fmla="*/ 2 w 23"/>
                <a:gd name="T25" fmla="*/ 4 h 22"/>
                <a:gd name="T26" fmla="*/ 2 w 23"/>
                <a:gd name="T27" fmla="*/ 4 h 22"/>
                <a:gd name="T28" fmla="*/ 2 w 23"/>
                <a:gd name="T29" fmla="*/ 4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9" name="Freeform 627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5 w 24"/>
                <a:gd name="T13" fmla="*/ 2 h 23"/>
                <a:gd name="T14" fmla="*/ 5 w 24"/>
                <a:gd name="T15" fmla="*/ 2 h 23"/>
                <a:gd name="T16" fmla="*/ 6 w 24"/>
                <a:gd name="T17" fmla="*/ 2 h 23"/>
                <a:gd name="T18" fmla="*/ 6 w 24"/>
                <a:gd name="T19" fmla="*/ 2 h 23"/>
                <a:gd name="T20" fmla="*/ 5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0" name="Freeform 628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38 w 195"/>
                <a:gd name="T1" fmla="*/ 36 h 190"/>
                <a:gd name="T2" fmla="*/ 43 w 195"/>
                <a:gd name="T3" fmla="*/ 32 h 190"/>
                <a:gd name="T4" fmla="*/ 43 w 195"/>
                <a:gd name="T5" fmla="*/ 25 h 190"/>
                <a:gd name="T6" fmla="*/ 38 w 195"/>
                <a:gd name="T7" fmla="*/ 25 h 190"/>
                <a:gd name="T8" fmla="*/ 34 w 195"/>
                <a:gd name="T9" fmla="*/ 23 h 190"/>
                <a:gd name="T10" fmla="*/ 32 w 195"/>
                <a:gd name="T11" fmla="*/ 19 h 190"/>
                <a:gd name="T12" fmla="*/ 34 w 195"/>
                <a:gd name="T13" fmla="*/ 19 h 190"/>
                <a:gd name="T14" fmla="*/ 38 w 195"/>
                <a:gd name="T15" fmla="*/ 22 h 190"/>
                <a:gd name="T16" fmla="*/ 39 w 195"/>
                <a:gd name="T17" fmla="*/ 24 h 190"/>
                <a:gd name="T18" fmla="*/ 46 w 195"/>
                <a:gd name="T19" fmla="*/ 24 h 190"/>
                <a:gd name="T20" fmla="*/ 49 w 195"/>
                <a:gd name="T21" fmla="*/ 17 h 190"/>
                <a:gd name="T22" fmla="*/ 49 w 195"/>
                <a:gd name="T23" fmla="*/ 14 h 190"/>
                <a:gd name="T24" fmla="*/ 46 w 195"/>
                <a:gd name="T25" fmla="*/ 12 h 190"/>
                <a:gd name="T26" fmla="*/ 42 w 195"/>
                <a:gd name="T27" fmla="*/ 11 h 190"/>
                <a:gd name="T28" fmla="*/ 38 w 195"/>
                <a:gd name="T29" fmla="*/ 12 h 190"/>
                <a:gd name="T30" fmla="*/ 34 w 195"/>
                <a:gd name="T31" fmla="*/ 13 h 190"/>
                <a:gd name="T32" fmla="*/ 38 w 195"/>
                <a:gd name="T33" fmla="*/ 8 h 190"/>
                <a:gd name="T34" fmla="*/ 38 w 195"/>
                <a:gd name="T35" fmla="*/ 4 h 190"/>
                <a:gd name="T36" fmla="*/ 34 w 195"/>
                <a:gd name="T37" fmla="*/ 0 h 190"/>
                <a:gd name="T38" fmla="*/ 30 w 195"/>
                <a:gd name="T39" fmla="*/ 4 h 190"/>
                <a:gd name="T40" fmla="*/ 28 w 195"/>
                <a:gd name="T41" fmla="*/ 7 h 190"/>
                <a:gd name="T42" fmla="*/ 30 w 195"/>
                <a:gd name="T43" fmla="*/ 12 h 190"/>
                <a:gd name="T44" fmla="*/ 28 w 195"/>
                <a:gd name="T45" fmla="*/ 13 h 190"/>
                <a:gd name="T46" fmla="*/ 26 w 195"/>
                <a:gd name="T47" fmla="*/ 11 h 190"/>
                <a:gd name="T48" fmla="*/ 25 w 195"/>
                <a:gd name="T49" fmla="*/ 6 h 190"/>
                <a:gd name="T50" fmla="*/ 18 w 195"/>
                <a:gd name="T51" fmla="*/ 6 h 190"/>
                <a:gd name="T52" fmla="*/ 12 w 195"/>
                <a:gd name="T53" fmla="*/ 4 h 190"/>
                <a:gd name="T54" fmla="*/ 7 w 195"/>
                <a:gd name="T55" fmla="*/ 6 h 190"/>
                <a:gd name="T56" fmla="*/ 4 w 195"/>
                <a:gd name="T57" fmla="*/ 9 h 190"/>
                <a:gd name="T58" fmla="*/ 6 w 195"/>
                <a:gd name="T59" fmla="*/ 11 h 190"/>
                <a:gd name="T60" fmla="*/ 11 w 195"/>
                <a:gd name="T61" fmla="*/ 15 h 190"/>
                <a:gd name="T62" fmla="*/ 16 w 195"/>
                <a:gd name="T63" fmla="*/ 17 h 190"/>
                <a:gd name="T64" fmla="*/ 14 w 195"/>
                <a:gd name="T65" fmla="*/ 20 h 190"/>
                <a:gd name="T66" fmla="*/ 9 w 195"/>
                <a:gd name="T67" fmla="*/ 22 h 190"/>
                <a:gd name="T68" fmla="*/ 4 w 195"/>
                <a:gd name="T69" fmla="*/ 22 h 190"/>
                <a:gd name="T70" fmla="*/ 4 w 195"/>
                <a:gd name="T71" fmla="*/ 24 h 190"/>
                <a:gd name="T72" fmla="*/ 0 w 195"/>
                <a:gd name="T73" fmla="*/ 28 h 190"/>
                <a:gd name="T74" fmla="*/ 4 w 195"/>
                <a:gd name="T75" fmla="*/ 32 h 190"/>
                <a:gd name="T76" fmla="*/ 5 w 195"/>
                <a:gd name="T77" fmla="*/ 34 h 190"/>
                <a:gd name="T78" fmla="*/ 9 w 195"/>
                <a:gd name="T79" fmla="*/ 34 h 190"/>
                <a:gd name="T80" fmla="*/ 12 w 195"/>
                <a:gd name="T81" fmla="*/ 31 h 190"/>
                <a:gd name="T82" fmla="*/ 14 w 195"/>
                <a:gd name="T83" fmla="*/ 27 h 190"/>
                <a:gd name="T84" fmla="*/ 18 w 195"/>
                <a:gd name="T85" fmla="*/ 24 h 190"/>
                <a:gd name="T86" fmla="*/ 20 w 195"/>
                <a:gd name="T87" fmla="*/ 25 h 190"/>
                <a:gd name="T88" fmla="*/ 19 w 195"/>
                <a:gd name="T89" fmla="*/ 29 h 190"/>
                <a:gd name="T90" fmla="*/ 16 w 195"/>
                <a:gd name="T91" fmla="*/ 34 h 190"/>
                <a:gd name="T92" fmla="*/ 12 w 195"/>
                <a:gd name="T93" fmla="*/ 40 h 190"/>
                <a:gd name="T94" fmla="*/ 18 w 195"/>
                <a:gd name="T95" fmla="*/ 46 h 190"/>
                <a:gd name="T96" fmla="*/ 23 w 195"/>
                <a:gd name="T97" fmla="*/ 46 h 190"/>
                <a:gd name="T98" fmla="*/ 26 w 195"/>
                <a:gd name="T99" fmla="*/ 41 h 190"/>
                <a:gd name="T100" fmla="*/ 28 w 195"/>
                <a:gd name="T101" fmla="*/ 40 h 190"/>
                <a:gd name="T102" fmla="*/ 26 w 195"/>
                <a:gd name="T103" fmla="*/ 35 h 190"/>
                <a:gd name="T104" fmla="*/ 25 w 195"/>
                <a:gd name="T105" fmla="*/ 31 h 190"/>
                <a:gd name="T106" fmla="*/ 26 w 195"/>
                <a:gd name="T107" fmla="*/ 28 h 190"/>
                <a:gd name="T108" fmla="*/ 28 w 195"/>
                <a:gd name="T109" fmla="*/ 27 h 190"/>
                <a:gd name="T110" fmla="*/ 32 w 195"/>
                <a:gd name="T111" fmla="*/ 35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1" name="Freeform 629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82 h 328"/>
                <a:gd name="T2" fmla="*/ 4 w 211"/>
                <a:gd name="T3" fmla="*/ 77 h 328"/>
                <a:gd name="T4" fmla="*/ 9 w 211"/>
                <a:gd name="T5" fmla="*/ 72 h 328"/>
                <a:gd name="T6" fmla="*/ 13 w 211"/>
                <a:gd name="T7" fmla="*/ 69 h 328"/>
                <a:gd name="T8" fmla="*/ 18 w 211"/>
                <a:gd name="T9" fmla="*/ 66 h 328"/>
                <a:gd name="T10" fmla="*/ 24 w 211"/>
                <a:gd name="T11" fmla="*/ 64 h 328"/>
                <a:gd name="T12" fmla="*/ 29 w 211"/>
                <a:gd name="T13" fmla="*/ 64 h 328"/>
                <a:gd name="T14" fmla="*/ 33 w 211"/>
                <a:gd name="T15" fmla="*/ 63 h 328"/>
                <a:gd name="T16" fmla="*/ 38 w 211"/>
                <a:gd name="T17" fmla="*/ 64 h 328"/>
                <a:gd name="T18" fmla="*/ 38 w 211"/>
                <a:gd name="T19" fmla="*/ 63 h 328"/>
                <a:gd name="T20" fmla="*/ 38 w 211"/>
                <a:gd name="T21" fmla="*/ 61 h 328"/>
                <a:gd name="T22" fmla="*/ 38 w 211"/>
                <a:gd name="T23" fmla="*/ 58 h 328"/>
                <a:gd name="T24" fmla="*/ 38 w 211"/>
                <a:gd name="T25" fmla="*/ 56 h 328"/>
                <a:gd name="T26" fmla="*/ 39 w 211"/>
                <a:gd name="T27" fmla="*/ 54 h 328"/>
                <a:gd name="T28" fmla="*/ 42 w 211"/>
                <a:gd name="T29" fmla="*/ 51 h 328"/>
                <a:gd name="T30" fmla="*/ 44 w 211"/>
                <a:gd name="T31" fmla="*/ 49 h 328"/>
                <a:gd name="T32" fmla="*/ 46 w 211"/>
                <a:gd name="T33" fmla="*/ 48 h 328"/>
                <a:gd name="T34" fmla="*/ 44 w 211"/>
                <a:gd name="T35" fmla="*/ 42 h 328"/>
                <a:gd name="T36" fmla="*/ 44 w 211"/>
                <a:gd name="T37" fmla="*/ 35 h 328"/>
                <a:gd name="T38" fmla="*/ 44 w 211"/>
                <a:gd name="T39" fmla="*/ 29 h 328"/>
                <a:gd name="T40" fmla="*/ 46 w 211"/>
                <a:gd name="T41" fmla="*/ 23 h 328"/>
                <a:gd name="T42" fmla="*/ 44 w 211"/>
                <a:gd name="T43" fmla="*/ 23 h 328"/>
                <a:gd name="T44" fmla="*/ 44 w 211"/>
                <a:gd name="T45" fmla="*/ 20 h 328"/>
                <a:gd name="T46" fmla="*/ 39 w 211"/>
                <a:gd name="T47" fmla="*/ 19 h 328"/>
                <a:gd name="T48" fmla="*/ 38 w 211"/>
                <a:gd name="T49" fmla="*/ 16 h 328"/>
                <a:gd name="T50" fmla="*/ 35 w 211"/>
                <a:gd name="T51" fmla="*/ 13 h 328"/>
                <a:gd name="T52" fmla="*/ 33 w 211"/>
                <a:gd name="T53" fmla="*/ 10 h 328"/>
                <a:gd name="T54" fmla="*/ 31 w 211"/>
                <a:gd name="T55" fmla="*/ 5 h 328"/>
                <a:gd name="T56" fmla="*/ 30 w 211"/>
                <a:gd name="T57" fmla="*/ 0 h 328"/>
                <a:gd name="T58" fmla="*/ 29 w 211"/>
                <a:gd name="T59" fmla="*/ 4 h 328"/>
                <a:gd name="T60" fmla="*/ 27 w 211"/>
                <a:gd name="T61" fmla="*/ 6 h 328"/>
                <a:gd name="T62" fmla="*/ 25 w 211"/>
                <a:gd name="T63" fmla="*/ 9 h 328"/>
                <a:gd name="T64" fmla="*/ 22 w 211"/>
                <a:gd name="T65" fmla="*/ 11 h 328"/>
                <a:gd name="T66" fmla="*/ 19 w 211"/>
                <a:gd name="T67" fmla="*/ 14 h 328"/>
                <a:gd name="T68" fmla="*/ 17 w 211"/>
                <a:gd name="T69" fmla="*/ 16 h 328"/>
                <a:gd name="T70" fmla="*/ 14 w 211"/>
                <a:gd name="T71" fmla="*/ 17 h 328"/>
                <a:gd name="T72" fmla="*/ 10 w 211"/>
                <a:gd name="T73" fmla="*/ 17 h 328"/>
                <a:gd name="T74" fmla="*/ 12 w 211"/>
                <a:gd name="T75" fmla="*/ 20 h 328"/>
                <a:gd name="T76" fmla="*/ 12 w 211"/>
                <a:gd name="T77" fmla="*/ 26 h 328"/>
                <a:gd name="T78" fmla="*/ 11 w 211"/>
                <a:gd name="T79" fmla="*/ 31 h 328"/>
                <a:gd name="T80" fmla="*/ 8 w 211"/>
                <a:gd name="T81" fmla="*/ 37 h 328"/>
                <a:gd name="T82" fmla="*/ 9 w 211"/>
                <a:gd name="T83" fmla="*/ 45 h 328"/>
                <a:gd name="T84" fmla="*/ 9 w 211"/>
                <a:gd name="T85" fmla="*/ 54 h 328"/>
                <a:gd name="T86" fmla="*/ 8 w 211"/>
                <a:gd name="T87" fmla="*/ 62 h 328"/>
                <a:gd name="T88" fmla="*/ 7 w 211"/>
                <a:gd name="T89" fmla="*/ 69 h 328"/>
                <a:gd name="T90" fmla="*/ 5 w 211"/>
                <a:gd name="T91" fmla="*/ 71 h 328"/>
                <a:gd name="T92" fmla="*/ 3 w 211"/>
                <a:gd name="T93" fmla="*/ 74 h 328"/>
                <a:gd name="T94" fmla="*/ 3 w 211"/>
                <a:gd name="T95" fmla="*/ 78 h 328"/>
                <a:gd name="T96" fmla="*/ 2 w 211"/>
                <a:gd name="T97" fmla="*/ 78 h 328"/>
                <a:gd name="T98" fmla="*/ 0 w 211"/>
                <a:gd name="T99" fmla="*/ 79 h 328"/>
                <a:gd name="T100" fmla="*/ 0 w 211"/>
                <a:gd name="T101" fmla="*/ 81 h 328"/>
                <a:gd name="T102" fmla="*/ 0 w 211"/>
                <a:gd name="T103" fmla="*/ 81 h 328"/>
                <a:gd name="T104" fmla="*/ 1 w 211"/>
                <a:gd name="T105" fmla="*/ 81 h 328"/>
                <a:gd name="T106" fmla="*/ 0 w 211"/>
                <a:gd name="T107" fmla="*/ 82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2" name="Freeform 630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42 w 341"/>
                <a:gd name="T1" fmla="*/ 71 h 291"/>
                <a:gd name="T2" fmla="*/ 46 w 341"/>
                <a:gd name="T3" fmla="*/ 70 h 291"/>
                <a:gd name="T4" fmla="*/ 48 w 341"/>
                <a:gd name="T5" fmla="*/ 70 h 291"/>
                <a:gd name="T6" fmla="*/ 55 w 341"/>
                <a:gd name="T7" fmla="*/ 68 h 291"/>
                <a:gd name="T8" fmla="*/ 60 w 341"/>
                <a:gd name="T9" fmla="*/ 68 h 291"/>
                <a:gd name="T10" fmla="*/ 63 w 341"/>
                <a:gd name="T11" fmla="*/ 68 h 291"/>
                <a:gd name="T12" fmla="*/ 69 w 341"/>
                <a:gd name="T13" fmla="*/ 67 h 291"/>
                <a:gd name="T14" fmla="*/ 73 w 341"/>
                <a:gd name="T15" fmla="*/ 67 h 291"/>
                <a:gd name="T16" fmla="*/ 77 w 341"/>
                <a:gd name="T17" fmla="*/ 67 h 291"/>
                <a:gd name="T18" fmla="*/ 79 w 341"/>
                <a:gd name="T19" fmla="*/ 67 h 291"/>
                <a:gd name="T20" fmla="*/ 81 w 341"/>
                <a:gd name="T21" fmla="*/ 67 h 291"/>
                <a:gd name="T22" fmla="*/ 82 w 341"/>
                <a:gd name="T23" fmla="*/ 68 h 291"/>
                <a:gd name="T24" fmla="*/ 82 w 341"/>
                <a:gd name="T25" fmla="*/ 68 h 291"/>
                <a:gd name="T26" fmla="*/ 79 w 341"/>
                <a:gd name="T27" fmla="*/ 63 h 291"/>
                <a:gd name="T28" fmla="*/ 76 w 341"/>
                <a:gd name="T29" fmla="*/ 60 h 291"/>
                <a:gd name="T30" fmla="*/ 71 w 341"/>
                <a:gd name="T31" fmla="*/ 54 h 291"/>
                <a:gd name="T32" fmla="*/ 68 w 341"/>
                <a:gd name="T33" fmla="*/ 48 h 291"/>
                <a:gd name="T34" fmla="*/ 67 w 341"/>
                <a:gd name="T35" fmla="*/ 42 h 291"/>
                <a:gd name="T36" fmla="*/ 64 w 341"/>
                <a:gd name="T37" fmla="*/ 36 h 291"/>
                <a:gd name="T38" fmla="*/ 63 w 341"/>
                <a:gd name="T39" fmla="*/ 29 h 291"/>
                <a:gd name="T40" fmla="*/ 63 w 341"/>
                <a:gd name="T41" fmla="*/ 23 h 291"/>
                <a:gd name="T42" fmla="*/ 61 w 341"/>
                <a:gd name="T43" fmla="*/ 22 h 291"/>
                <a:gd name="T44" fmla="*/ 59 w 341"/>
                <a:gd name="T45" fmla="*/ 20 h 291"/>
                <a:gd name="T46" fmla="*/ 55 w 341"/>
                <a:gd name="T47" fmla="*/ 18 h 291"/>
                <a:gd name="T48" fmla="*/ 52 w 341"/>
                <a:gd name="T49" fmla="*/ 16 h 291"/>
                <a:gd name="T50" fmla="*/ 48 w 341"/>
                <a:gd name="T51" fmla="*/ 14 h 291"/>
                <a:gd name="T52" fmla="*/ 47 w 341"/>
                <a:gd name="T53" fmla="*/ 10 h 291"/>
                <a:gd name="T54" fmla="*/ 42 w 341"/>
                <a:gd name="T55" fmla="*/ 6 h 291"/>
                <a:gd name="T56" fmla="*/ 42 w 341"/>
                <a:gd name="T57" fmla="*/ 4 h 291"/>
                <a:gd name="T58" fmla="*/ 39 w 341"/>
                <a:gd name="T59" fmla="*/ 4 h 291"/>
                <a:gd name="T60" fmla="*/ 36 w 341"/>
                <a:gd name="T61" fmla="*/ 5 h 291"/>
                <a:gd name="T62" fmla="*/ 31 w 341"/>
                <a:gd name="T63" fmla="*/ 7 h 291"/>
                <a:gd name="T64" fmla="*/ 26 w 341"/>
                <a:gd name="T65" fmla="*/ 8 h 291"/>
                <a:gd name="T66" fmla="*/ 20 w 341"/>
                <a:gd name="T67" fmla="*/ 8 h 291"/>
                <a:gd name="T68" fmla="*/ 14 w 341"/>
                <a:gd name="T69" fmla="*/ 6 h 291"/>
                <a:gd name="T70" fmla="*/ 8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6 h 291"/>
                <a:gd name="T78" fmla="*/ 5 w 341"/>
                <a:gd name="T79" fmla="*/ 10 h 291"/>
                <a:gd name="T80" fmla="*/ 6 w 341"/>
                <a:gd name="T81" fmla="*/ 14 h 291"/>
                <a:gd name="T82" fmla="*/ 7 w 341"/>
                <a:gd name="T83" fmla="*/ 20 h 291"/>
                <a:gd name="T84" fmla="*/ 6 w 341"/>
                <a:gd name="T85" fmla="*/ 25 h 291"/>
                <a:gd name="T86" fmla="*/ 4 w 341"/>
                <a:gd name="T87" fmla="*/ 30 h 291"/>
                <a:gd name="T88" fmla="*/ 0 w 341"/>
                <a:gd name="T89" fmla="*/ 37 h 291"/>
                <a:gd name="T90" fmla="*/ 4 w 341"/>
                <a:gd name="T91" fmla="*/ 37 h 291"/>
                <a:gd name="T92" fmla="*/ 9 w 341"/>
                <a:gd name="T93" fmla="*/ 41 h 291"/>
                <a:gd name="T94" fmla="*/ 12 w 341"/>
                <a:gd name="T95" fmla="*/ 42 h 291"/>
                <a:gd name="T96" fmla="*/ 16 w 341"/>
                <a:gd name="T97" fmla="*/ 46 h 291"/>
                <a:gd name="T98" fmla="*/ 18 w 341"/>
                <a:gd name="T99" fmla="*/ 48 h 291"/>
                <a:gd name="T100" fmla="*/ 20 w 341"/>
                <a:gd name="T101" fmla="*/ 54 h 291"/>
                <a:gd name="T102" fmla="*/ 22 w 341"/>
                <a:gd name="T103" fmla="*/ 60 h 291"/>
                <a:gd name="T104" fmla="*/ 21 w 341"/>
                <a:gd name="T105" fmla="*/ 64 h 291"/>
                <a:gd name="T106" fmla="*/ 23 w 341"/>
                <a:gd name="T107" fmla="*/ 63 h 291"/>
                <a:gd name="T108" fmla="*/ 26 w 341"/>
                <a:gd name="T109" fmla="*/ 63 h 291"/>
                <a:gd name="T110" fmla="*/ 29 w 341"/>
                <a:gd name="T111" fmla="*/ 63 h 291"/>
                <a:gd name="T112" fmla="*/ 31 w 341"/>
                <a:gd name="T113" fmla="*/ 64 h 291"/>
                <a:gd name="T114" fmla="*/ 33 w 341"/>
                <a:gd name="T115" fmla="*/ 66 h 291"/>
                <a:gd name="T116" fmla="*/ 36 w 341"/>
                <a:gd name="T117" fmla="*/ 68 h 291"/>
                <a:gd name="T118" fmla="*/ 39 w 341"/>
                <a:gd name="T119" fmla="*/ 68 h 291"/>
                <a:gd name="T120" fmla="*/ 42 w 341"/>
                <a:gd name="T121" fmla="*/ 71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3" name="Freeform 631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12 w 349"/>
                <a:gd name="T1" fmla="*/ 41 h 367"/>
                <a:gd name="T2" fmla="*/ 16 w 349"/>
                <a:gd name="T3" fmla="*/ 41 h 367"/>
                <a:gd name="T4" fmla="*/ 21 w 349"/>
                <a:gd name="T5" fmla="*/ 41 h 367"/>
                <a:gd name="T6" fmla="*/ 26 w 349"/>
                <a:gd name="T7" fmla="*/ 41 h 367"/>
                <a:gd name="T8" fmla="*/ 34 w 349"/>
                <a:gd name="T9" fmla="*/ 41 h 367"/>
                <a:gd name="T10" fmla="*/ 40 w 349"/>
                <a:gd name="T11" fmla="*/ 37 h 367"/>
                <a:gd name="T12" fmla="*/ 46 w 349"/>
                <a:gd name="T13" fmla="*/ 32 h 367"/>
                <a:gd name="T14" fmla="*/ 53 w 349"/>
                <a:gd name="T15" fmla="*/ 25 h 367"/>
                <a:gd name="T16" fmla="*/ 57 w 349"/>
                <a:gd name="T17" fmla="*/ 17 h 367"/>
                <a:gd name="T18" fmla="*/ 60 w 349"/>
                <a:gd name="T19" fmla="*/ 10 h 367"/>
                <a:gd name="T20" fmla="*/ 63 w 349"/>
                <a:gd name="T21" fmla="*/ 5 h 367"/>
                <a:gd name="T22" fmla="*/ 66 w 349"/>
                <a:gd name="T23" fmla="*/ 4 h 367"/>
                <a:gd name="T24" fmla="*/ 69 w 349"/>
                <a:gd name="T25" fmla="*/ 4 h 367"/>
                <a:gd name="T26" fmla="*/ 74 w 349"/>
                <a:gd name="T27" fmla="*/ 4 h 367"/>
                <a:gd name="T28" fmla="*/ 78 w 349"/>
                <a:gd name="T29" fmla="*/ 4 h 367"/>
                <a:gd name="T30" fmla="*/ 81 w 349"/>
                <a:gd name="T31" fmla="*/ 1 h 367"/>
                <a:gd name="T32" fmla="*/ 82 w 349"/>
                <a:gd name="T33" fmla="*/ 1 h 367"/>
                <a:gd name="T34" fmla="*/ 82 w 349"/>
                <a:gd name="T35" fmla="*/ 4 h 367"/>
                <a:gd name="T36" fmla="*/ 75 w 349"/>
                <a:gd name="T37" fmla="*/ 4 h 367"/>
                <a:gd name="T38" fmla="*/ 66 w 349"/>
                <a:gd name="T39" fmla="*/ 12 h 367"/>
                <a:gd name="T40" fmla="*/ 61 w 349"/>
                <a:gd name="T41" fmla="*/ 23 h 367"/>
                <a:gd name="T42" fmla="*/ 60 w 349"/>
                <a:gd name="T43" fmla="*/ 32 h 367"/>
                <a:gd name="T44" fmla="*/ 60 w 349"/>
                <a:gd name="T45" fmla="*/ 40 h 367"/>
                <a:gd name="T46" fmla="*/ 60 w 349"/>
                <a:gd name="T47" fmla="*/ 47 h 367"/>
                <a:gd name="T48" fmla="*/ 58 w 349"/>
                <a:gd name="T49" fmla="*/ 53 h 367"/>
                <a:gd name="T50" fmla="*/ 53 w 349"/>
                <a:gd name="T51" fmla="*/ 55 h 367"/>
                <a:gd name="T52" fmla="*/ 46 w 349"/>
                <a:gd name="T53" fmla="*/ 61 h 367"/>
                <a:gd name="T54" fmla="*/ 44 w 349"/>
                <a:gd name="T55" fmla="*/ 70 h 367"/>
                <a:gd name="T56" fmla="*/ 40 w 349"/>
                <a:gd name="T57" fmla="*/ 75 h 367"/>
                <a:gd name="T58" fmla="*/ 31 w 349"/>
                <a:gd name="T59" fmla="*/ 76 h 367"/>
                <a:gd name="T60" fmla="*/ 22 w 349"/>
                <a:gd name="T61" fmla="*/ 80 h 367"/>
                <a:gd name="T62" fmla="*/ 14 w 349"/>
                <a:gd name="T63" fmla="*/ 85 h 367"/>
                <a:gd name="T64" fmla="*/ 11 w 349"/>
                <a:gd name="T65" fmla="*/ 83 h 367"/>
                <a:gd name="T66" fmla="*/ 11 w 349"/>
                <a:gd name="T67" fmla="*/ 75 h 367"/>
                <a:gd name="T68" fmla="*/ 9 w 349"/>
                <a:gd name="T69" fmla="*/ 66 h 367"/>
                <a:gd name="T70" fmla="*/ 4 w 349"/>
                <a:gd name="T71" fmla="*/ 58 h 367"/>
                <a:gd name="T72" fmla="*/ 4 w 349"/>
                <a:gd name="T73" fmla="*/ 54 h 367"/>
                <a:gd name="T74" fmla="*/ 8 w 349"/>
                <a:gd name="T75" fmla="*/ 53 h 367"/>
                <a:gd name="T76" fmla="*/ 11 w 349"/>
                <a:gd name="T77" fmla="*/ 51 h 367"/>
                <a:gd name="T78" fmla="*/ 12 w 349"/>
                <a:gd name="T79" fmla="*/ 45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" name="Freeform 632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33 w 213"/>
                <a:gd name="T1" fmla="*/ 3 h 373"/>
                <a:gd name="T2" fmla="*/ 35 w 213"/>
                <a:gd name="T3" fmla="*/ 3 h 373"/>
                <a:gd name="T4" fmla="*/ 40 w 213"/>
                <a:gd name="T5" fmla="*/ 4 h 373"/>
                <a:gd name="T6" fmla="*/ 43 w 213"/>
                <a:gd name="T7" fmla="*/ 6 h 373"/>
                <a:gd name="T8" fmla="*/ 42 w 213"/>
                <a:gd name="T9" fmla="*/ 8 h 373"/>
                <a:gd name="T10" fmla="*/ 38 w 213"/>
                <a:gd name="T11" fmla="*/ 10 h 373"/>
                <a:gd name="T12" fmla="*/ 35 w 213"/>
                <a:gd name="T13" fmla="*/ 11 h 373"/>
                <a:gd name="T14" fmla="*/ 34 w 213"/>
                <a:gd name="T15" fmla="*/ 10 h 373"/>
                <a:gd name="T16" fmla="*/ 30 w 213"/>
                <a:gd name="T17" fmla="*/ 11 h 373"/>
                <a:gd name="T18" fmla="*/ 29 w 213"/>
                <a:gd name="T19" fmla="*/ 13 h 373"/>
                <a:gd name="T20" fmla="*/ 26 w 213"/>
                <a:gd name="T21" fmla="*/ 14 h 373"/>
                <a:gd name="T22" fmla="*/ 26 w 213"/>
                <a:gd name="T23" fmla="*/ 16 h 373"/>
                <a:gd name="T24" fmla="*/ 26 w 213"/>
                <a:gd name="T25" fmla="*/ 17 h 373"/>
                <a:gd name="T26" fmla="*/ 26 w 213"/>
                <a:gd name="T27" fmla="*/ 20 h 373"/>
                <a:gd name="T28" fmla="*/ 29 w 213"/>
                <a:gd name="T29" fmla="*/ 21 h 373"/>
                <a:gd name="T30" fmla="*/ 30 w 213"/>
                <a:gd name="T31" fmla="*/ 22 h 373"/>
                <a:gd name="T32" fmla="*/ 34 w 213"/>
                <a:gd name="T33" fmla="*/ 23 h 373"/>
                <a:gd name="T34" fmla="*/ 35 w 213"/>
                <a:gd name="T35" fmla="*/ 23 h 373"/>
                <a:gd name="T36" fmla="*/ 38 w 213"/>
                <a:gd name="T37" fmla="*/ 21 h 373"/>
                <a:gd name="T38" fmla="*/ 38 w 213"/>
                <a:gd name="T39" fmla="*/ 17 h 373"/>
                <a:gd name="T40" fmla="*/ 40 w 213"/>
                <a:gd name="T41" fmla="*/ 15 h 373"/>
                <a:gd name="T42" fmla="*/ 43 w 213"/>
                <a:gd name="T43" fmla="*/ 13 h 373"/>
                <a:gd name="T44" fmla="*/ 46 w 213"/>
                <a:gd name="T45" fmla="*/ 13 h 373"/>
                <a:gd name="T46" fmla="*/ 48 w 213"/>
                <a:gd name="T47" fmla="*/ 15 h 373"/>
                <a:gd name="T48" fmla="*/ 47 w 213"/>
                <a:gd name="T49" fmla="*/ 17 h 373"/>
                <a:gd name="T50" fmla="*/ 45 w 213"/>
                <a:gd name="T51" fmla="*/ 20 h 373"/>
                <a:gd name="T52" fmla="*/ 43 w 213"/>
                <a:gd name="T53" fmla="*/ 23 h 373"/>
                <a:gd name="T54" fmla="*/ 40 w 213"/>
                <a:gd name="T55" fmla="*/ 25 h 373"/>
                <a:gd name="T56" fmla="*/ 38 w 213"/>
                <a:gd name="T57" fmla="*/ 26 h 373"/>
                <a:gd name="T58" fmla="*/ 38 w 213"/>
                <a:gd name="T59" fmla="*/ 28 h 373"/>
                <a:gd name="T60" fmla="*/ 40 w 213"/>
                <a:gd name="T61" fmla="*/ 30 h 373"/>
                <a:gd name="T62" fmla="*/ 43 w 213"/>
                <a:gd name="T63" fmla="*/ 32 h 373"/>
                <a:gd name="T64" fmla="*/ 45 w 213"/>
                <a:gd name="T65" fmla="*/ 34 h 373"/>
                <a:gd name="T66" fmla="*/ 49 w 213"/>
                <a:gd name="T67" fmla="*/ 34 h 373"/>
                <a:gd name="T68" fmla="*/ 49 w 213"/>
                <a:gd name="T69" fmla="*/ 33 h 373"/>
                <a:gd name="T70" fmla="*/ 51 w 213"/>
                <a:gd name="T71" fmla="*/ 32 h 373"/>
                <a:gd name="T72" fmla="*/ 55 w 213"/>
                <a:gd name="T73" fmla="*/ 35 h 373"/>
                <a:gd name="T74" fmla="*/ 55 w 213"/>
                <a:gd name="T75" fmla="*/ 45 h 373"/>
                <a:gd name="T76" fmla="*/ 49 w 213"/>
                <a:gd name="T77" fmla="*/ 52 h 373"/>
                <a:gd name="T78" fmla="*/ 43 w 213"/>
                <a:gd name="T79" fmla="*/ 60 h 373"/>
                <a:gd name="T80" fmla="*/ 37 w 213"/>
                <a:gd name="T81" fmla="*/ 67 h 373"/>
                <a:gd name="T82" fmla="*/ 28 w 213"/>
                <a:gd name="T83" fmla="*/ 73 h 373"/>
                <a:gd name="T84" fmla="*/ 19 w 213"/>
                <a:gd name="T85" fmla="*/ 79 h 373"/>
                <a:gd name="T86" fmla="*/ 11 w 213"/>
                <a:gd name="T87" fmla="*/ 82 h 373"/>
                <a:gd name="T88" fmla="*/ 6 w 213"/>
                <a:gd name="T89" fmla="*/ 82 h 373"/>
                <a:gd name="T90" fmla="*/ 4 w 213"/>
                <a:gd name="T91" fmla="*/ 83 h 373"/>
                <a:gd name="T92" fmla="*/ 2 w 213"/>
                <a:gd name="T93" fmla="*/ 86 h 373"/>
                <a:gd name="T94" fmla="*/ 0 w 213"/>
                <a:gd name="T95" fmla="*/ 84 h 373"/>
                <a:gd name="T96" fmla="*/ 4 w 213"/>
                <a:gd name="T97" fmla="*/ 82 h 373"/>
                <a:gd name="T98" fmla="*/ 6 w 213"/>
                <a:gd name="T99" fmla="*/ 77 h 373"/>
                <a:gd name="T100" fmla="*/ 10 w 213"/>
                <a:gd name="T101" fmla="*/ 72 h 373"/>
                <a:gd name="T102" fmla="*/ 11 w 213"/>
                <a:gd name="T103" fmla="*/ 67 h 373"/>
                <a:gd name="T104" fmla="*/ 11 w 213"/>
                <a:gd name="T105" fmla="*/ 62 h 373"/>
                <a:gd name="T106" fmla="*/ 10 w 213"/>
                <a:gd name="T107" fmla="*/ 53 h 373"/>
                <a:gd name="T108" fmla="*/ 8 w 213"/>
                <a:gd name="T109" fmla="*/ 45 h 373"/>
                <a:gd name="T110" fmla="*/ 7 w 213"/>
                <a:gd name="T111" fmla="*/ 37 h 373"/>
                <a:gd name="T112" fmla="*/ 8 w 213"/>
                <a:gd name="T113" fmla="*/ 30 h 373"/>
                <a:gd name="T114" fmla="*/ 10 w 213"/>
                <a:gd name="T115" fmla="*/ 21 h 373"/>
                <a:gd name="T116" fmla="*/ 15 w 213"/>
                <a:gd name="T117" fmla="*/ 10 h 373"/>
                <a:gd name="T118" fmla="*/ 25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" name="Freeform 633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121 w 957"/>
                <a:gd name="T1" fmla="*/ 39 h 620"/>
                <a:gd name="T2" fmla="*/ 131 w 957"/>
                <a:gd name="T3" fmla="*/ 19 h 620"/>
                <a:gd name="T4" fmla="*/ 139 w 957"/>
                <a:gd name="T5" fmla="*/ 7 h 620"/>
                <a:gd name="T6" fmla="*/ 144 w 957"/>
                <a:gd name="T7" fmla="*/ 9 h 620"/>
                <a:gd name="T8" fmla="*/ 154 w 957"/>
                <a:gd name="T9" fmla="*/ 28 h 620"/>
                <a:gd name="T10" fmla="*/ 165 w 957"/>
                <a:gd name="T11" fmla="*/ 47 h 620"/>
                <a:gd name="T12" fmla="*/ 159 w 957"/>
                <a:gd name="T13" fmla="*/ 75 h 620"/>
                <a:gd name="T14" fmla="*/ 147 w 957"/>
                <a:gd name="T15" fmla="*/ 90 h 620"/>
                <a:gd name="T16" fmla="*/ 144 w 957"/>
                <a:gd name="T17" fmla="*/ 100 h 620"/>
                <a:gd name="T18" fmla="*/ 151 w 957"/>
                <a:gd name="T19" fmla="*/ 91 h 620"/>
                <a:gd name="T20" fmla="*/ 164 w 957"/>
                <a:gd name="T21" fmla="*/ 74 h 620"/>
                <a:gd name="T22" fmla="*/ 188 w 957"/>
                <a:gd name="T23" fmla="*/ 66 h 620"/>
                <a:gd name="T24" fmla="*/ 199 w 957"/>
                <a:gd name="T25" fmla="*/ 68 h 620"/>
                <a:gd name="T26" fmla="*/ 213 w 957"/>
                <a:gd name="T27" fmla="*/ 76 h 620"/>
                <a:gd name="T28" fmla="*/ 218 w 957"/>
                <a:gd name="T29" fmla="*/ 83 h 620"/>
                <a:gd name="T30" fmla="*/ 202 w 957"/>
                <a:gd name="T31" fmla="*/ 88 h 620"/>
                <a:gd name="T32" fmla="*/ 187 w 957"/>
                <a:gd name="T33" fmla="*/ 106 h 620"/>
                <a:gd name="T34" fmla="*/ 164 w 957"/>
                <a:gd name="T35" fmla="*/ 110 h 620"/>
                <a:gd name="T36" fmla="*/ 158 w 957"/>
                <a:gd name="T37" fmla="*/ 108 h 620"/>
                <a:gd name="T38" fmla="*/ 151 w 957"/>
                <a:gd name="T39" fmla="*/ 110 h 620"/>
                <a:gd name="T40" fmla="*/ 158 w 957"/>
                <a:gd name="T41" fmla="*/ 101 h 620"/>
                <a:gd name="T42" fmla="*/ 158 w 957"/>
                <a:gd name="T43" fmla="*/ 99 h 620"/>
                <a:gd name="T44" fmla="*/ 151 w 957"/>
                <a:gd name="T45" fmla="*/ 97 h 620"/>
                <a:gd name="T46" fmla="*/ 146 w 957"/>
                <a:gd name="T47" fmla="*/ 105 h 620"/>
                <a:gd name="T48" fmla="*/ 146 w 957"/>
                <a:gd name="T49" fmla="*/ 110 h 620"/>
                <a:gd name="T50" fmla="*/ 144 w 957"/>
                <a:gd name="T51" fmla="*/ 104 h 620"/>
                <a:gd name="T52" fmla="*/ 135 w 957"/>
                <a:gd name="T53" fmla="*/ 102 h 620"/>
                <a:gd name="T54" fmla="*/ 126 w 957"/>
                <a:gd name="T55" fmla="*/ 103 h 620"/>
                <a:gd name="T56" fmla="*/ 119 w 957"/>
                <a:gd name="T57" fmla="*/ 106 h 620"/>
                <a:gd name="T58" fmla="*/ 110 w 957"/>
                <a:gd name="T59" fmla="*/ 108 h 620"/>
                <a:gd name="T60" fmla="*/ 102 w 957"/>
                <a:gd name="T61" fmla="*/ 118 h 620"/>
                <a:gd name="T62" fmla="*/ 90 w 957"/>
                <a:gd name="T63" fmla="*/ 138 h 620"/>
                <a:gd name="T64" fmla="*/ 74 w 957"/>
                <a:gd name="T65" fmla="*/ 147 h 620"/>
                <a:gd name="T66" fmla="*/ 59 w 957"/>
                <a:gd name="T67" fmla="*/ 147 h 620"/>
                <a:gd name="T68" fmla="*/ 51 w 957"/>
                <a:gd name="T69" fmla="*/ 147 h 620"/>
                <a:gd name="T70" fmla="*/ 34 w 957"/>
                <a:gd name="T71" fmla="*/ 139 h 620"/>
                <a:gd name="T72" fmla="*/ 17 w 957"/>
                <a:gd name="T73" fmla="*/ 132 h 620"/>
                <a:gd name="T74" fmla="*/ 0 w 957"/>
                <a:gd name="T75" fmla="*/ 129 h 620"/>
                <a:gd name="T76" fmla="*/ 12 w 957"/>
                <a:gd name="T77" fmla="*/ 116 h 620"/>
                <a:gd name="T78" fmla="*/ 40 w 957"/>
                <a:gd name="T79" fmla="*/ 91 h 620"/>
                <a:gd name="T80" fmla="*/ 60 w 957"/>
                <a:gd name="T81" fmla="*/ 87 h 620"/>
                <a:gd name="T82" fmla="*/ 81 w 957"/>
                <a:gd name="T83" fmla="*/ 85 h 620"/>
                <a:gd name="T84" fmla="*/ 102 w 957"/>
                <a:gd name="T85" fmla="*/ 95 h 620"/>
                <a:gd name="T86" fmla="*/ 110 w 957"/>
                <a:gd name="T87" fmla="*/ 101 h 620"/>
                <a:gd name="T88" fmla="*/ 118 w 957"/>
                <a:gd name="T89" fmla="*/ 103 h 620"/>
                <a:gd name="T90" fmla="*/ 126 w 957"/>
                <a:gd name="T91" fmla="*/ 100 h 620"/>
                <a:gd name="T92" fmla="*/ 122 w 957"/>
                <a:gd name="T93" fmla="*/ 97 h 620"/>
                <a:gd name="T94" fmla="*/ 112 w 957"/>
                <a:gd name="T95" fmla="*/ 97 h 620"/>
                <a:gd name="T96" fmla="*/ 101 w 957"/>
                <a:gd name="T97" fmla="*/ 97 h 620"/>
                <a:gd name="T98" fmla="*/ 79 w 957"/>
                <a:gd name="T99" fmla="*/ 83 h 620"/>
                <a:gd name="T100" fmla="*/ 65 w 957"/>
                <a:gd name="T101" fmla="*/ 55 h 620"/>
                <a:gd name="T102" fmla="*/ 65 w 957"/>
                <a:gd name="T103" fmla="*/ 30 h 620"/>
                <a:gd name="T104" fmla="*/ 81 w 957"/>
                <a:gd name="T105" fmla="*/ 38 h 620"/>
                <a:gd name="T106" fmla="*/ 103 w 957"/>
                <a:gd name="T107" fmla="*/ 47 h 620"/>
                <a:gd name="T108" fmla="*/ 118 w 957"/>
                <a:gd name="T109" fmla="*/ 54 h 620"/>
                <a:gd name="T110" fmla="*/ 126 w 957"/>
                <a:gd name="T111" fmla="*/ 78 h 620"/>
                <a:gd name="T112" fmla="*/ 129 w 957"/>
                <a:gd name="T113" fmla="*/ 94 h 620"/>
                <a:gd name="T114" fmla="*/ 138 w 957"/>
                <a:gd name="T115" fmla="*/ 99 h 620"/>
                <a:gd name="T116" fmla="*/ 140 w 957"/>
                <a:gd name="T117" fmla="*/ 97 h 620"/>
                <a:gd name="T118" fmla="*/ 134 w 957"/>
                <a:gd name="T119" fmla="*/ 86 h 620"/>
                <a:gd name="T120" fmla="*/ 121 w 957"/>
                <a:gd name="T121" fmla="*/ 61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" name="Freeform 634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15 w 248"/>
                <a:gd name="T1" fmla="*/ 4 h 305"/>
                <a:gd name="T2" fmla="*/ 12 w 248"/>
                <a:gd name="T3" fmla="*/ 6 h 305"/>
                <a:gd name="T4" fmla="*/ 9 w 248"/>
                <a:gd name="T5" fmla="*/ 7 h 305"/>
                <a:gd name="T6" fmla="*/ 6 w 248"/>
                <a:gd name="T7" fmla="*/ 5 h 305"/>
                <a:gd name="T8" fmla="*/ 6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7 h 305"/>
                <a:gd name="T20" fmla="*/ 5 w 248"/>
                <a:gd name="T21" fmla="*/ 8 h 305"/>
                <a:gd name="T22" fmla="*/ 8 w 248"/>
                <a:gd name="T23" fmla="*/ 8 h 305"/>
                <a:gd name="T24" fmla="*/ 10 w 248"/>
                <a:gd name="T25" fmla="*/ 10 h 305"/>
                <a:gd name="T26" fmla="*/ 10 w 248"/>
                <a:gd name="T27" fmla="*/ 13 h 305"/>
                <a:gd name="T28" fmla="*/ 9 w 248"/>
                <a:gd name="T29" fmla="*/ 15 h 305"/>
                <a:gd name="T30" fmla="*/ 9 w 248"/>
                <a:gd name="T31" fmla="*/ 17 h 305"/>
                <a:gd name="T32" fmla="*/ 7 w 248"/>
                <a:gd name="T33" fmla="*/ 18 h 305"/>
                <a:gd name="T34" fmla="*/ 4 w 248"/>
                <a:gd name="T35" fmla="*/ 19 h 305"/>
                <a:gd name="T36" fmla="*/ 3 w 248"/>
                <a:gd name="T37" fmla="*/ 25 h 305"/>
                <a:gd name="T38" fmla="*/ 3 w 248"/>
                <a:gd name="T39" fmla="*/ 39 h 305"/>
                <a:gd name="T40" fmla="*/ 8 w 248"/>
                <a:gd name="T41" fmla="*/ 51 h 305"/>
                <a:gd name="T42" fmla="*/ 21 w 248"/>
                <a:gd name="T43" fmla="*/ 60 h 305"/>
                <a:gd name="T44" fmla="*/ 33 w 248"/>
                <a:gd name="T45" fmla="*/ 64 h 305"/>
                <a:gd name="T46" fmla="*/ 42 w 248"/>
                <a:gd name="T47" fmla="*/ 67 h 305"/>
                <a:gd name="T48" fmla="*/ 48 w 248"/>
                <a:gd name="T49" fmla="*/ 70 h 305"/>
                <a:gd name="T50" fmla="*/ 52 w 248"/>
                <a:gd name="T51" fmla="*/ 73 h 305"/>
                <a:gd name="T52" fmla="*/ 52 w 248"/>
                <a:gd name="T53" fmla="*/ 70 h 305"/>
                <a:gd name="T54" fmla="*/ 50 w 248"/>
                <a:gd name="T55" fmla="*/ 62 h 305"/>
                <a:gd name="T56" fmla="*/ 48 w 248"/>
                <a:gd name="T57" fmla="*/ 52 h 305"/>
                <a:gd name="T58" fmla="*/ 46 w 248"/>
                <a:gd name="T59" fmla="*/ 41 h 305"/>
                <a:gd name="T60" fmla="*/ 45 w 248"/>
                <a:gd name="T61" fmla="*/ 34 h 305"/>
                <a:gd name="T62" fmla="*/ 43 w 248"/>
                <a:gd name="T63" fmla="*/ 22 h 305"/>
                <a:gd name="T64" fmla="*/ 36 w 248"/>
                <a:gd name="T65" fmla="*/ 11 h 305"/>
                <a:gd name="T66" fmla="*/ 2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" name="Freeform 635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9 w 29"/>
                <a:gd name="T1" fmla="*/ 3 h 31"/>
                <a:gd name="T2" fmla="*/ 9 w 29"/>
                <a:gd name="T3" fmla="*/ 4 h 31"/>
                <a:gd name="T4" fmla="*/ 7 w 29"/>
                <a:gd name="T5" fmla="*/ 5 h 31"/>
                <a:gd name="T6" fmla="*/ 5 w 29"/>
                <a:gd name="T7" fmla="*/ 5 h 31"/>
                <a:gd name="T8" fmla="*/ 4 w 29"/>
                <a:gd name="T9" fmla="*/ 5 h 31"/>
                <a:gd name="T10" fmla="*/ 4 w 29"/>
                <a:gd name="T11" fmla="*/ 4 h 31"/>
                <a:gd name="T12" fmla="*/ 4 w 29"/>
                <a:gd name="T13" fmla="*/ 4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6 w 29"/>
                <a:gd name="T27" fmla="*/ 3 h 31"/>
                <a:gd name="T28" fmla="*/ 8 w 29"/>
                <a:gd name="T29" fmla="*/ 3 h 31"/>
                <a:gd name="T30" fmla="*/ 9 w 29"/>
                <a:gd name="T31" fmla="*/ 3 h 31"/>
                <a:gd name="T32" fmla="*/ 9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" name="Freeform 636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0 w 31"/>
                <a:gd name="T1" fmla="*/ 10 h 31"/>
                <a:gd name="T2" fmla="*/ 7 w 31"/>
                <a:gd name="T3" fmla="*/ 11 h 31"/>
                <a:gd name="T4" fmla="*/ 5 w 31"/>
                <a:gd name="T5" fmla="*/ 11 h 31"/>
                <a:gd name="T6" fmla="*/ 5 w 31"/>
                <a:gd name="T7" fmla="*/ 10 h 31"/>
                <a:gd name="T8" fmla="*/ 2 w 31"/>
                <a:gd name="T9" fmla="*/ 9 h 31"/>
                <a:gd name="T10" fmla="*/ 0 w 31"/>
                <a:gd name="T11" fmla="*/ 6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8 w 31"/>
                <a:gd name="T23" fmla="*/ 3 h 31"/>
                <a:gd name="T24" fmla="*/ 10 w 31"/>
                <a:gd name="T25" fmla="*/ 5 h 31"/>
                <a:gd name="T26" fmla="*/ 10 w 31"/>
                <a:gd name="T27" fmla="*/ 5 h 31"/>
                <a:gd name="T28" fmla="*/ 11 w 31"/>
                <a:gd name="T29" fmla="*/ 6 h 31"/>
                <a:gd name="T30" fmla="*/ 11 w 31"/>
                <a:gd name="T31" fmla="*/ 8 h 31"/>
                <a:gd name="T32" fmla="*/ 10 w 31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" name="Freeform 637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9 w 31"/>
                <a:gd name="T1" fmla="*/ 15 h 32"/>
                <a:gd name="T2" fmla="*/ 8 w 31"/>
                <a:gd name="T3" fmla="*/ 16 h 32"/>
                <a:gd name="T4" fmla="*/ 5 w 31"/>
                <a:gd name="T5" fmla="*/ 17 h 32"/>
                <a:gd name="T6" fmla="*/ 5 w 31"/>
                <a:gd name="T7" fmla="*/ 17 h 32"/>
                <a:gd name="T8" fmla="*/ 3 w 31"/>
                <a:gd name="T9" fmla="*/ 15 h 32"/>
                <a:gd name="T10" fmla="*/ 0 w 31"/>
                <a:gd name="T11" fmla="*/ 10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8 w 31"/>
                <a:gd name="T23" fmla="*/ 1 h 32"/>
                <a:gd name="T24" fmla="*/ 10 w 31"/>
                <a:gd name="T25" fmla="*/ 5 h 32"/>
                <a:gd name="T26" fmla="*/ 11 w 31"/>
                <a:gd name="T27" fmla="*/ 8 h 32"/>
                <a:gd name="T28" fmla="*/ 11 w 31"/>
                <a:gd name="T29" fmla="*/ 8 h 32"/>
                <a:gd name="T30" fmla="*/ 10 w 31"/>
                <a:gd name="T31" fmla="*/ 12 h 32"/>
                <a:gd name="T32" fmla="*/ 9 w 31"/>
                <a:gd name="T33" fmla="*/ 15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" name="Freeform 638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8 w 31"/>
                <a:gd name="T1" fmla="*/ 11 h 31"/>
                <a:gd name="T2" fmla="*/ 10 w 31"/>
                <a:gd name="T3" fmla="*/ 9 h 31"/>
                <a:gd name="T4" fmla="*/ 11 w 31"/>
                <a:gd name="T5" fmla="*/ 6 h 31"/>
                <a:gd name="T6" fmla="*/ 11 w 31"/>
                <a:gd name="T7" fmla="*/ 5 h 31"/>
                <a:gd name="T8" fmla="*/ 10 w 31"/>
                <a:gd name="T9" fmla="*/ 5 h 31"/>
                <a:gd name="T10" fmla="*/ 9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7 h 31"/>
                <a:gd name="T26" fmla="*/ 3 w 31"/>
                <a:gd name="T27" fmla="*/ 9 h 31"/>
                <a:gd name="T28" fmla="*/ 5 w 31"/>
                <a:gd name="T29" fmla="*/ 10 h 31"/>
                <a:gd name="T30" fmla="*/ 5 w 31"/>
                <a:gd name="T31" fmla="*/ 11 h 31"/>
                <a:gd name="T32" fmla="*/ 8 w 31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" name="Freeform 639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2 w 27"/>
                <a:gd name="T1" fmla="*/ 3 h 28"/>
                <a:gd name="T2" fmla="*/ 12 w 27"/>
                <a:gd name="T3" fmla="*/ 3 h 28"/>
                <a:gd name="T4" fmla="*/ 12 w 27"/>
                <a:gd name="T5" fmla="*/ 3 h 28"/>
                <a:gd name="T6" fmla="*/ 10 w 27"/>
                <a:gd name="T7" fmla="*/ 4 h 28"/>
                <a:gd name="T8" fmla="*/ 6 w 27"/>
                <a:gd name="T9" fmla="*/ 5 h 28"/>
                <a:gd name="T10" fmla="*/ 6 w 27"/>
                <a:gd name="T11" fmla="*/ 5 h 28"/>
                <a:gd name="T12" fmla="*/ 4 w 27"/>
                <a:gd name="T13" fmla="*/ 4 h 28"/>
                <a:gd name="T14" fmla="*/ 1 w 27"/>
                <a:gd name="T15" fmla="*/ 4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10 w 27"/>
                <a:gd name="T29" fmla="*/ 3 h 28"/>
                <a:gd name="T30" fmla="*/ 12 w 27"/>
                <a:gd name="T31" fmla="*/ 3 h 28"/>
                <a:gd name="T32" fmla="*/ 12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" name="Freeform 640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4 w 25"/>
                <a:gd name="T5" fmla="*/ 3 h 31"/>
                <a:gd name="T6" fmla="*/ 4 w 25"/>
                <a:gd name="T7" fmla="*/ 3 h 31"/>
                <a:gd name="T8" fmla="*/ 4 w 25"/>
                <a:gd name="T9" fmla="*/ 3 h 31"/>
                <a:gd name="T10" fmla="*/ 3 w 25"/>
                <a:gd name="T11" fmla="*/ 3 h 31"/>
                <a:gd name="T12" fmla="*/ 3 w 25"/>
                <a:gd name="T13" fmla="*/ 4 h 31"/>
                <a:gd name="T14" fmla="*/ 3 w 25"/>
                <a:gd name="T15" fmla="*/ 5 h 31"/>
                <a:gd name="T16" fmla="*/ 3 w 25"/>
                <a:gd name="T17" fmla="*/ 5 h 31"/>
                <a:gd name="T18" fmla="*/ 3 w 25"/>
                <a:gd name="T19" fmla="*/ 5 h 31"/>
                <a:gd name="T20" fmla="*/ 1 w 25"/>
                <a:gd name="T21" fmla="*/ 4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" name="Freeform 641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6 w 30"/>
                <a:gd name="T1" fmla="*/ 5 h 33"/>
                <a:gd name="T2" fmla="*/ 5 w 30"/>
                <a:gd name="T3" fmla="*/ 8 h 33"/>
                <a:gd name="T4" fmla="*/ 4 w 30"/>
                <a:gd name="T5" fmla="*/ 11 h 33"/>
                <a:gd name="T6" fmla="*/ 3 w 30"/>
                <a:gd name="T7" fmla="*/ 12 h 33"/>
                <a:gd name="T8" fmla="*/ 3 w 30"/>
                <a:gd name="T9" fmla="*/ 12 h 33"/>
                <a:gd name="T10" fmla="*/ 3 w 30"/>
                <a:gd name="T11" fmla="*/ 11 h 33"/>
                <a:gd name="T12" fmla="*/ 0 w 30"/>
                <a:gd name="T13" fmla="*/ 10 h 33"/>
                <a:gd name="T14" fmla="*/ 0 w 30"/>
                <a:gd name="T15" fmla="*/ 8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4 w 30"/>
                <a:gd name="T25" fmla="*/ 0 h 33"/>
                <a:gd name="T26" fmla="*/ 5 w 30"/>
                <a:gd name="T27" fmla="*/ 1 h 33"/>
                <a:gd name="T28" fmla="*/ 6 w 30"/>
                <a:gd name="T29" fmla="*/ 5 h 33"/>
                <a:gd name="T30" fmla="*/ 7 w 30"/>
                <a:gd name="T31" fmla="*/ 5 h 33"/>
                <a:gd name="T32" fmla="*/ 6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4" name="Freeform 642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5 h 29"/>
                <a:gd name="T2" fmla="*/ 1 w 29"/>
                <a:gd name="T3" fmla="*/ 4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6 w 29"/>
                <a:gd name="T17" fmla="*/ 1 h 29"/>
                <a:gd name="T18" fmla="*/ 8 w 29"/>
                <a:gd name="T19" fmla="*/ 3 h 29"/>
                <a:gd name="T20" fmla="*/ 9 w 29"/>
                <a:gd name="T21" fmla="*/ 3 h 29"/>
                <a:gd name="T22" fmla="*/ 9 w 29"/>
                <a:gd name="T23" fmla="*/ 3 h 29"/>
                <a:gd name="T24" fmla="*/ 9 w 29"/>
                <a:gd name="T25" fmla="*/ 3 h 29"/>
                <a:gd name="T26" fmla="*/ 7 w 29"/>
                <a:gd name="T27" fmla="*/ 4 h 29"/>
                <a:gd name="T28" fmla="*/ 5 w 29"/>
                <a:gd name="T29" fmla="*/ 6 h 29"/>
                <a:gd name="T30" fmla="*/ 4 w 29"/>
                <a:gd name="T31" fmla="*/ 6 h 29"/>
                <a:gd name="T32" fmla="*/ 4 w 29"/>
                <a:gd name="T33" fmla="*/ 5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5" name="Freeform 643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30 h 159"/>
                <a:gd name="T2" fmla="*/ 3 w 247"/>
                <a:gd name="T3" fmla="*/ 31 h 159"/>
                <a:gd name="T4" fmla="*/ 3 w 247"/>
                <a:gd name="T5" fmla="*/ 32 h 159"/>
                <a:gd name="T6" fmla="*/ 5 w 247"/>
                <a:gd name="T7" fmla="*/ 30 h 159"/>
                <a:gd name="T8" fmla="*/ 10 w 247"/>
                <a:gd name="T9" fmla="*/ 32 h 159"/>
                <a:gd name="T10" fmla="*/ 21 w 247"/>
                <a:gd name="T11" fmla="*/ 34 h 159"/>
                <a:gd name="T12" fmla="*/ 29 w 247"/>
                <a:gd name="T13" fmla="*/ 37 h 159"/>
                <a:gd name="T14" fmla="*/ 30 w 247"/>
                <a:gd name="T15" fmla="*/ 34 h 159"/>
                <a:gd name="T16" fmla="*/ 23 w 247"/>
                <a:gd name="T17" fmla="*/ 34 h 159"/>
                <a:gd name="T18" fmla="*/ 15 w 247"/>
                <a:gd name="T19" fmla="*/ 31 h 159"/>
                <a:gd name="T20" fmla="*/ 9 w 247"/>
                <a:gd name="T21" fmla="*/ 27 h 159"/>
                <a:gd name="T22" fmla="*/ 9 w 247"/>
                <a:gd name="T23" fmla="*/ 26 h 159"/>
                <a:gd name="T24" fmla="*/ 14 w 247"/>
                <a:gd name="T25" fmla="*/ 24 h 159"/>
                <a:gd name="T26" fmla="*/ 18 w 247"/>
                <a:gd name="T27" fmla="*/ 24 h 159"/>
                <a:gd name="T28" fmla="*/ 26 w 247"/>
                <a:gd name="T29" fmla="*/ 26 h 159"/>
                <a:gd name="T30" fmla="*/ 34 w 247"/>
                <a:gd name="T31" fmla="*/ 29 h 159"/>
                <a:gd name="T32" fmla="*/ 38 w 247"/>
                <a:gd name="T33" fmla="*/ 27 h 159"/>
                <a:gd name="T34" fmla="*/ 37 w 247"/>
                <a:gd name="T35" fmla="*/ 27 h 159"/>
                <a:gd name="T36" fmla="*/ 32 w 247"/>
                <a:gd name="T37" fmla="*/ 26 h 159"/>
                <a:gd name="T38" fmla="*/ 27 w 247"/>
                <a:gd name="T39" fmla="*/ 25 h 159"/>
                <a:gd name="T40" fmla="*/ 21 w 247"/>
                <a:gd name="T41" fmla="*/ 23 h 159"/>
                <a:gd name="T42" fmla="*/ 19 w 247"/>
                <a:gd name="T43" fmla="*/ 21 h 159"/>
                <a:gd name="T44" fmla="*/ 24 w 247"/>
                <a:gd name="T45" fmla="*/ 20 h 159"/>
                <a:gd name="T46" fmla="*/ 28 w 247"/>
                <a:gd name="T47" fmla="*/ 19 h 159"/>
                <a:gd name="T48" fmla="*/ 30 w 247"/>
                <a:gd name="T49" fmla="*/ 18 h 159"/>
                <a:gd name="T50" fmla="*/ 33 w 247"/>
                <a:gd name="T51" fmla="*/ 20 h 159"/>
                <a:gd name="T52" fmla="*/ 38 w 247"/>
                <a:gd name="T53" fmla="*/ 22 h 159"/>
                <a:gd name="T54" fmla="*/ 43 w 247"/>
                <a:gd name="T55" fmla="*/ 23 h 159"/>
                <a:gd name="T56" fmla="*/ 39 w 247"/>
                <a:gd name="T57" fmla="*/ 21 h 159"/>
                <a:gd name="T58" fmla="*/ 37 w 247"/>
                <a:gd name="T59" fmla="*/ 19 h 159"/>
                <a:gd name="T60" fmla="*/ 33 w 247"/>
                <a:gd name="T61" fmla="*/ 17 h 159"/>
                <a:gd name="T62" fmla="*/ 41 w 247"/>
                <a:gd name="T63" fmla="*/ 16 h 159"/>
                <a:gd name="T64" fmla="*/ 49 w 247"/>
                <a:gd name="T65" fmla="*/ 14 h 159"/>
                <a:gd name="T66" fmla="*/ 54 w 247"/>
                <a:gd name="T67" fmla="*/ 13 h 159"/>
                <a:gd name="T68" fmla="*/ 51 w 247"/>
                <a:gd name="T69" fmla="*/ 12 h 159"/>
                <a:gd name="T70" fmla="*/ 44 w 247"/>
                <a:gd name="T71" fmla="*/ 12 h 159"/>
                <a:gd name="T72" fmla="*/ 36 w 247"/>
                <a:gd name="T73" fmla="*/ 14 h 159"/>
                <a:gd name="T74" fmla="*/ 32 w 247"/>
                <a:gd name="T75" fmla="*/ 11 h 159"/>
                <a:gd name="T76" fmla="*/ 37 w 247"/>
                <a:gd name="T77" fmla="*/ 3 h 159"/>
                <a:gd name="T78" fmla="*/ 37 w 247"/>
                <a:gd name="T79" fmla="*/ 1 h 159"/>
                <a:gd name="T80" fmla="*/ 33 w 247"/>
                <a:gd name="T81" fmla="*/ 3 h 159"/>
                <a:gd name="T82" fmla="*/ 30 w 247"/>
                <a:gd name="T83" fmla="*/ 9 h 159"/>
                <a:gd name="T84" fmla="*/ 28 w 247"/>
                <a:gd name="T85" fmla="*/ 15 h 159"/>
                <a:gd name="T86" fmla="*/ 24 w 247"/>
                <a:gd name="T87" fmla="*/ 16 h 159"/>
                <a:gd name="T88" fmla="*/ 18 w 247"/>
                <a:gd name="T89" fmla="*/ 17 h 159"/>
                <a:gd name="T90" fmla="*/ 16 w 247"/>
                <a:gd name="T91" fmla="*/ 15 h 159"/>
                <a:gd name="T92" fmla="*/ 19 w 247"/>
                <a:gd name="T93" fmla="*/ 3 h 159"/>
                <a:gd name="T94" fmla="*/ 19 w 247"/>
                <a:gd name="T95" fmla="*/ 3 h 159"/>
                <a:gd name="T96" fmla="*/ 15 w 247"/>
                <a:gd name="T97" fmla="*/ 10 h 159"/>
                <a:gd name="T98" fmla="*/ 10 w 247"/>
                <a:gd name="T99" fmla="*/ 21 h 159"/>
                <a:gd name="T100" fmla="*/ 6 w 247"/>
                <a:gd name="T101" fmla="*/ 25 h 159"/>
                <a:gd name="T102" fmla="*/ 4 w 247"/>
                <a:gd name="T103" fmla="*/ 25 h 159"/>
                <a:gd name="T104" fmla="*/ 6 w 247"/>
                <a:gd name="T105" fmla="*/ 15 h 159"/>
                <a:gd name="T106" fmla="*/ 5 w 247"/>
                <a:gd name="T107" fmla="*/ 11 h 159"/>
                <a:gd name="T108" fmla="*/ 0 w 247"/>
                <a:gd name="T109" fmla="*/ 3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6" name="Freeform 644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9 h 200"/>
                <a:gd name="T8" fmla="*/ 3 w 171"/>
                <a:gd name="T9" fmla="*/ 14 h 200"/>
                <a:gd name="T10" fmla="*/ 4 w 171"/>
                <a:gd name="T11" fmla="*/ 25 h 200"/>
                <a:gd name="T12" fmla="*/ 5 w 171"/>
                <a:gd name="T13" fmla="*/ 29 h 200"/>
                <a:gd name="T14" fmla="*/ 7 w 171"/>
                <a:gd name="T15" fmla="*/ 30 h 200"/>
                <a:gd name="T16" fmla="*/ 6 w 171"/>
                <a:gd name="T17" fmla="*/ 26 h 200"/>
                <a:gd name="T18" fmla="*/ 7 w 171"/>
                <a:gd name="T19" fmla="*/ 16 h 200"/>
                <a:gd name="T20" fmla="*/ 8 w 171"/>
                <a:gd name="T21" fmla="*/ 14 h 200"/>
                <a:gd name="T22" fmla="*/ 10 w 171"/>
                <a:gd name="T23" fmla="*/ 16 h 200"/>
                <a:gd name="T24" fmla="*/ 13 w 171"/>
                <a:gd name="T25" fmla="*/ 18 h 200"/>
                <a:gd name="T26" fmla="*/ 15 w 171"/>
                <a:gd name="T27" fmla="*/ 20 h 200"/>
                <a:gd name="T28" fmla="*/ 15 w 171"/>
                <a:gd name="T29" fmla="*/ 24 h 200"/>
                <a:gd name="T30" fmla="*/ 17 w 171"/>
                <a:gd name="T31" fmla="*/ 33 h 200"/>
                <a:gd name="T32" fmla="*/ 16 w 171"/>
                <a:gd name="T33" fmla="*/ 37 h 200"/>
                <a:gd name="T34" fmla="*/ 16 w 171"/>
                <a:gd name="T35" fmla="*/ 42 h 200"/>
                <a:gd name="T36" fmla="*/ 17 w 171"/>
                <a:gd name="T37" fmla="*/ 47 h 200"/>
                <a:gd name="T38" fmla="*/ 18 w 171"/>
                <a:gd name="T39" fmla="*/ 43 h 200"/>
                <a:gd name="T40" fmla="*/ 17 w 171"/>
                <a:gd name="T41" fmla="*/ 40 h 200"/>
                <a:gd name="T42" fmla="*/ 18 w 171"/>
                <a:gd name="T43" fmla="*/ 36 h 200"/>
                <a:gd name="T44" fmla="*/ 19 w 171"/>
                <a:gd name="T45" fmla="*/ 33 h 200"/>
                <a:gd name="T46" fmla="*/ 19 w 171"/>
                <a:gd name="T47" fmla="*/ 26 h 200"/>
                <a:gd name="T48" fmla="*/ 21 w 171"/>
                <a:gd name="T49" fmla="*/ 28 h 200"/>
                <a:gd name="T50" fmla="*/ 26 w 171"/>
                <a:gd name="T51" fmla="*/ 35 h 200"/>
                <a:gd name="T52" fmla="*/ 32 w 171"/>
                <a:gd name="T53" fmla="*/ 42 h 200"/>
                <a:gd name="T54" fmla="*/ 37 w 171"/>
                <a:gd name="T55" fmla="*/ 48 h 200"/>
                <a:gd name="T56" fmla="*/ 37 w 171"/>
                <a:gd name="T57" fmla="*/ 48 h 200"/>
                <a:gd name="T58" fmla="*/ 34 w 171"/>
                <a:gd name="T59" fmla="*/ 42 h 200"/>
                <a:gd name="T60" fmla="*/ 32 w 171"/>
                <a:gd name="T61" fmla="*/ 37 h 200"/>
                <a:gd name="T62" fmla="*/ 29 w 171"/>
                <a:gd name="T63" fmla="*/ 33 h 200"/>
                <a:gd name="T64" fmla="*/ 28 w 171"/>
                <a:gd name="T65" fmla="*/ 32 h 200"/>
                <a:gd name="T66" fmla="*/ 26 w 171"/>
                <a:gd name="T67" fmla="*/ 29 h 200"/>
                <a:gd name="T68" fmla="*/ 24 w 171"/>
                <a:gd name="T69" fmla="*/ 26 h 200"/>
                <a:gd name="T70" fmla="*/ 21 w 171"/>
                <a:gd name="T71" fmla="*/ 23 h 200"/>
                <a:gd name="T72" fmla="*/ 22 w 171"/>
                <a:gd name="T73" fmla="*/ 23 h 200"/>
                <a:gd name="T74" fmla="*/ 24 w 171"/>
                <a:gd name="T75" fmla="*/ 23 h 200"/>
                <a:gd name="T76" fmla="*/ 27 w 171"/>
                <a:gd name="T77" fmla="*/ 23 h 200"/>
                <a:gd name="T78" fmla="*/ 29 w 171"/>
                <a:gd name="T79" fmla="*/ 26 h 200"/>
                <a:gd name="T80" fmla="*/ 31 w 171"/>
                <a:gd name="T81" fmla="*/ 26 h 200"/>
                <a:gd name="T82" fmla="*/ 32 w 171"/>
                <a:gd name="T83" fmla="*/ 26 h 200"/>
                <a:gd name="T84" fmla="*/ 31 w 171"/>
                <a:gd name="T85" fmla="*/ 24 h 200"/>
                <a:gd name="T86" fmla="*/ 28 w 171"/>
                <a:gd name="T87" fmla="*/ 21 h 200"/>
                <a:gd name="T88" fmla="*/ 23 w 171"/>
                <a:gd name="T89" fmla="*/ 18 h 200"/>
                <a:gd name="T90" fmla="*/ 18 w 171"/>
                <a:gd name="T91" fmla="*/ 17 h 200"/>
                <a:gd name="T92" fmla="*/ 16 w 171"/>
                <a:gd name="T93" fmla="*/ 16 h 200"/>
                <a:gd name="T94" fmla="*/ 13 w 171"/>
                <a:gd name="T95" fmla="*/ 14 h 200"/>
                <a:gd name="T96" fmla="*/ 11 w 171"/>
                <a:gd name="T97" fmla="*/ 12 h 200"/>
                <a:gd name="T98" fmla="*/ 9 w 171"/>
                <a:gd name="T99" fmla="*/ 10 h 200"/>
                <a:gd name="T100" fmla="*/ 10 w 171"/>
                <a:gd name="T101" fmla="*/ 9 h 200"/>
                <a:gd name="T102" fmla="*/ 13 w 171"/>
                <a:gd name="T103" fmla="*/ 8 h 200"/>
                <a:gd name="T104" fmla="*/ 17 w 171"/>
                <a:gd name="T105" fmla="*/ 8 h 200"/>
                <a:gd name="T106" fmla="*/ 21 w 171"/>
                <a:gd name="T107" fmla="*/ 9 h 200"/>
                <a:gd name="T108" fmla="*/ 24 w 171"/>
                <a:gd name="T109" fmla="*/ 10 h 200"/>
                <a:gd name="T110" fmla="*/ 24 w 171"/>
                <a:gd name="T111" fmla="*/ 8 h 200"/>
                <a:gd name="T112" fmla="*/ 19 w 171"/>
                <a:gd name="T113" fmla="*/ 6 h 200"/>
                <a:gd name="T114" fmla="*/ 15 w 171"/>
                <a:gd name="T115" fmla="*/ 5 h 200"/>
                <a:gd name="T116" fmla="*/ 10 w 171"/>
                <a:gd name="T117" fmla="*/ 5 h 200"/>
                <a:gd name="T118" fmla="*/ 7 w 171"/>
                <a:gd name="T119" fmla="*/ 4 h 200"/>
                <a:gd name="T120" fmla="*/ 4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7" name="Freeform 645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28 w 125"/>
                <a:gd name="T1" fmla="*/ 10 h 263"/>
                <a:gd name="T2" fmla="*/ 28 w 125"/>
                <a:gd name="T3" fmla="*/ 13 h 263"/>
                <a:gd name="T4" fmla="*/ 25 w 125"/>
                <a:gd name="T5" fmla="*/ 12 h 263"/>
                <a:gd name="T6" fmla="*/ 23 w 125"/>
                <a:gd name="T7" fmla="*/ 17 h 263"/>
                <a:gd name="T8" fmla="*/ 28 w 125"/>
                <a:gd name="T9" fmla="*/ 26 h 263"/>
                <a:gd name="T10" fmla="*/ 28 w 125"/>
                <a:gd name="T11" fmla="*/ 38 h 263"/>
                <a:gd name="T12" fmla="*/ 28 w 125"/>
                <a:gd name="T13" fmla="*/ 37 h 263"/>
                <a:gd name="T14" fmla="*/ 25 w 125"/>
                <a:gd name="T15" fmla="*/ 26 h 263"/>
                <a:gd name="T16" fmla="*/ 18 w 125"/>
                <a:gd name="T17" fmla="*/ 32 h 263"/>
                <a:gd name="T18" fmla="*/ 17 w 125"/>
                <a:gd name="T19" fmla="*/ 45 h 263"/>
                <a:gd name="T20" fmla="*/ 16 w 125"/>
                <a:gd name="T21" fmla="*/ 54 h 263"/>
                <a:gd name="T22" fmla="*/ 15 w 125"/>
                <a:gd name="T23" fmla="*/ 53 h 263"/>
                <a:gd name="T24" fmla="*/ 16 w 125"/>
                <a:gd name="T25" fmla="*/ 48 h 263"/>
                <a:gd name="T26" fmla="*/ 13 w 125"/>
                <a:gd name="T27" fmla="*/ 45 h 263"/>
                <a:gd name="T28" fmla="*/ 10 w 125"/>
                <a:gd name="T29" fmla="*/ 52 h 263"/>
                <a:gd name="T30" fmla="*/ 4 w 125"/>
                <a:gd name="T31" fmla="*/ 59 h 263"/>
                <a:gd name="T32" fmla="*/ 2 w 125"/>
                <a:gd name="T33" fmla="*/ 60 h 263"/>
                <a:gd name="T34" fmla="*/ 4 w 125"/>
                <a:gd name="T35" fmla="*/ 56 h 263"/>
                <a:gd name="T36" fmla="*/ 11 w 125"/>
                <a:gd name="T37" fmla="*/ 44 h 263"/>
                <a:gd name="T38" fmla="*/ 8 w 125"/>
                <a:gd name="T39" fmla="*/ 45 h 263"/>
                <a:gd name="T40" fmla="*/ 4 w 125"/>
                <a:gd name="T41" fmla="*/ 45 h 263"/>
                <a:gd name="T42" fmla="*/ 2 w 125"/>
                <a:gd name="T43" fmla="*/ 45 h 263"/>
                <a:gd name="T44" fmla="*/ 4 w 125"/>
                <a:gd name="T45" fmla="*/ 45 h 263"/>
                <a:gd name="T46" fmla="*/ 4 w 125"/>
                <a:gd name="T47" fmla="*/ 43 h 263"/>
                <a:gd name="T48" fmla="*/ 10 w 125"/>
                <a:gd name="T49" fmla="*/ 40 h 263"/>
                <a:gd name="T50" fmla="*/ 14 w 125"/>
                <a:gd name="T51" fmla="*/ 34 h 263"/>
                <a:gd name="T52" fmla="*/ 18 w 125"/>
                <a:gd name="T53" fmla="*/ 23 h 263"/>
                <a:gd name="T54" fmla="*/ 11 w 125"/>
                <a:gd name="T55" fmla="*/ 23 h 263"/>
                <a:gd name="T56" fmla="*/ 4 w 125"/>
                <a:gd name="T57" fmla="*/ 23 h 263"/>
                <a:gd name="T58" fmla="*/ 3 w 125"/>
                <a:gd name="T59" fmla="*/ 24 h 263"/>
                <a:gd name="T60" fmla="*/ 4 w 125"/>
                <a:gd name="T61" fmla="*/ 23 h 263"/>
                <a:gd name="T62" fmla="*/ 7 w 125"/>
                <a:gd name="T63" fmla="*/ 21 h 263"/>
                <a:gd name="T64" fmla="*/ 16 w 125"/>
                <a:gd name="T65" fmla="*/ 19 h 263"/>
                <a:gd name="T66" fmla="*/ 20 w 125"/>
                <a:gd name="T67" fmla="*/ 17 h 263"/>
                <a:gd name="T68" fmla="*/ 22 w 125"/>
                <a:gd name="T69" fmla="*/ 11 h 263"/>
                <a:gd name="T70" fmla="*/ 18 w 125"/>
                <a:gd name="T71" fmla="*/ 10 h 263"/>
                <a:gd name="T72" fmla="*/ 12 w 125"/>
                <a:gd name="T73" fmla="*/ 10 h 263"/>
                <a:gd name="T74" fmla="*/ 7 w 125"/>
                <a:gd name="T75" fmla="*/ 13 h 263"/>
                <a:gd name="T76" fmla="*/ 4 w 125"/>
                <a:gd name="T77" fmla="*/ 14 h 263"/>
                <a:gd name="T78" fmla="*/ 2 w 125"/>
                <a:gd name="T79" fmla="*/ 15 h 263"/>
                <a:gd name="T80" fmla="*/ 4 w 125"/>
                <a:gd name="T81" fmla="*/ 11 h 263"/>
                <a:gd name="T82" fmla="*/ 10 w 125"/>
                <a:gd name="T83" fmla="*/ 7 h 263"/>
                <a:gd name="T84" fmla="*/ 14 w 125"/>
                <a:gd name="T85" fmla="*/ 4 h 263"/>
                <a:gd name="T86" fmla="*/ 15 w 125"/>
                <a:gd name="T87" fmla="*/ 7 h 263"/>
                <a:gd name="T88" fmla="*/ 18 w 125"/>
                <a:gd name="T89" fmla="*/ 9 h 263"/>
                <a:gd name="T90" fmla="*/ 21 w 125"/>
                <a:gd name="T91" fmla="*/ 10 h 263"/>
                <a:gd name="T92" fmla="*/ 25 w 125"/>
                <a:gd name="T93" fmla="*/ 9 h 263"/>
                <a:gd name="T94" fmla="*/ 27 w 125"/>
                <a:gd name="T95" fmla="*/ 5 h 263"/>
                <a:gd name="T96" fmla="*/ 31 w 125"/>
                <a:gd name="T97" fmla="*/ 3 h 263"/>
                <a:gd name="T98" fmla="*/ 32 w 125"/>
                <a:gd name="T99" fmla="*/ 3 h 263"/>
                <a:gd name="T100" fmla="*/ 28 w 125"/>
                <a:gd name="T101" fmla="*/ 7 h 263"/>
                <a:gd name="T102" fmla="*/ 32 w 125"/>
                <a:gd name="T103" fmla="*/ 9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8" name="Freeform 646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6 w 20"/>
                <a:gd name="T13" fmla="*/ 5 h 33"/>
                <a:gd name="T14" fmla="*/ 5 w 20"/>
                <a:gd name="T15" fmla="*/ 8 h 33"/>
                <a:gd name="T16" fmla="*/ 5 w 20"/>
                <a:gd name="T17" fmla="*/ 11 h 33"/>
                <a:gd name="T18" fmla="*/ 5 w 20"/>
                <a:gd name="T19" fmla="*/ 12 h 33"/>
                <a:gd name="T20" fmla="*/ 5 w 20"/>
                <a:gd name="T21" fmla="*/ 12 h 33"/>
                <a:gd name="T22" fmla="*/ 5 w 20"/>
                <a:gd name="T23" fmla="*/ 12 h 33"/>
                <a:gd name="T24" fmla="*/ 5 w 20"/>
                <a:gd name="T25" fmla="*/ 11 h 33"/>
                <a:gd name="T26" fmla="*/ 5 w 20"/>
                <a:gd name="T27" fmla="*/ 8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" name="Freeform 647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75 w 386"/>
                <a:gd name="T1" fmla="*/ 22 h 232"/>
                <a:gd name="T2" fmla="*/ 68 w 386"/>
                <a:gd name="T3" fmla="*/ 26 h 232"/>
                <a:gd name="T4" fmla="*/ 61 w 386"/>
                <a:gd name="T5" fmla="*/ 37 h 232"/>
                <a:gd name="T6" fmla="*/ 55 w 386"/>
                <a:gd name="T7" fmla="*/ 47 h 232"/>
                <a:gd name="T8" fmla="*/ 45 w 386"/>
                <a:gd name="T9" fmla="*/ 55 h 232"/>
                <a:gd name="T10" fmla="*/ 44 w 386"/>
                <a:gd name="T11" fmla="*/ 55 h 232"/>
                <a:gd name="T12" fmla="*/ 49 w 386"/>
                <a:gd name="T13" fmla="*/ 50 h 232"/>
                <a:gd name="T14" fmla="*/ 57 w 386"/>
                <a:gd name="T15" fmla="*/ 41 h 232"/>
                <a:gd name="T16" fmla="*/ 61 w 386"/>
                <a:gd name="T17" fmla="*/ 32 h 232"/>
                <a:gd name="T18" fmla="*/ 61 w 386"/>
                <a:gd name="T19" fmla="*/ 29 h 232"/>
                <a:gd name="T20" fmla="*/ 56 w 386"/>
                <a:gd name="T21" fmla="*/ 32 h 232"/>
                <a:gd name="T22" fmla="*/ 49 w 386"/>
                <a:gd name="T23" fmla="*/ 35 h 232"/>
                <a:gd name="T24" fmla="*/ 39 w 386"/>
                <a:gd name="T25" fmla="*/ 45 h 232"/>
                <a:gd name="T26" fmla="*/ 28 w 386"/>
                <a:gd name="T27" fmla="*/ 53 h 232"/>
                <a:gd name="T28" fmla="*/ 23 w 386"/>
                <a:gd name="T29" fmla="*/ 53 h 232"/>
                <a:gd name="T30" fmla="*/ 33 w 386"/>
                <a:gd name="T31" fmla="*/ 47 h 232"/>
                <a:gd name="T32" fmla="*/ 44 w 386"/>
                <a:gd name="T33" fmla="*/ 36 h 232"/>
                <a:gd name="T34" fmla="*/ 43 w 386"/>
                <a:gd name="T35" fmla="*/ 33 h 232"/>
                <a:gd name="T36" fmla="*/ 37 w 386"/>
                <a:gd name="T37" fmla="*/ 34 h 232"/>
                <a:gd name="T38" fmla="*/ 32 w 386"/>
                <a:gd name="T39" fmla="*/ 35 h 232"/>
                <a:gd name="T40" fmla="*/ 23 w 386"/>
                <a:gd name="T41" fmla="*/ 40 h 232"/>
                <a:gd name="T42" fmla="*/ 10 w 386"/>
                <a:gd name="T43" fmla="*/ 45 h 232"/>
                <a:gd name="T44" fmla="*/ 7 w 386"/>
                <a:gd name="T45" fmla="*/ 44 h 232"/>
                <a:gd name="T46" fmla="*/ 17 w 386"/>
                <a:gd name="T47" fmla="*/ 41 h 232"/>
                <a:gd name="T48" fmla="*/ 25 w 386"/>
                <a:gd name="T49" fmla="*/ 35 h 232"/>
                <a:gd name="T50" fmla="*/ 17 w 386"/>
                <a:gd name="T51" fmla="*/ 33 h 232"/>
                <a:gd name="T52" fmla="*/ 5 w 386"/>
                <a:gd name="T53" fmla="*/ 34 h 232"/>
                <a:gd name="T54" fmla="*/ 0 w 386"/>
                <a:gd name="T55" fmla="*/ 36 h 232"/>
                <a:gd name="T56" fmla="*/ 8 w 386"/>
                <a:gd name="T57" fmla="*/ 32 h 232"/>
                <a:gd name="T58" fmla="*/ 22 w 386"/>
                <a:gd name="T59" fmla="*/ 29 h 232"/>
                <a:gd name="T60" fmla="*/ 21 w 386"/>
                <a:gd name="T61" fmla="*/ 25 h 232"/>
                <a:gd name="T62" fmla="*/ 13 w 386"/>
                <a:gd name="T63" fmla="*/ 18 h 232"/>
                <a:gd name="T64" fmla="*/ 9 w 386"/>
                <a:gd name="T65" fmla="*/ 15 h 232"/>
                <a:gd name="T66" fmla="*/ 18 w 386"/>
                <a:gd name="T67" fmla="*/ 19 h 232"/>
                <a:gd name="T68" fmla="*/ 29 w 386"/>
                <a:gd name="T69" fmla="*/ 27 h 232"/>
                <a:gd name="T70" fmla="*/ 35 w 386"/>
                <a:gd name="T71" fmla="*/ 29 h 232"/>
                <a:gd name="T72" fmla="*/ 42 w 386"/>
                <a:gd name="T73" fmla="*/ 29 h 232"/>
                <a:gd name="T74" fmla="*/ 39 w 386"/>
                <a:gd name="T75" fmla="*/ 23 h 232"/>
                <a:gd name="T76" fmla="*/ 33 w 386"/>
                <a:gd name="T77" fmla="*/ 16 h 232"/>
                <a:gd name="T78" fmla="*/ 29 w 386"/>
                <a:gd name="T79" fmla="*/ 12 h 232"/>
                <a:gd name="T80" fmla="*/ 26 w 386"/>
                <a:gd name="T81" fmla="*/ 10 h 232"/>
                <a:gd name="T82" fmla="*/ 24 w 386"/>
                <a:gd name="T83" fmla="*/ 7 h 232"/>
                <a:gd name="T84" fmla="*/ 34 w 386"/>
                <a:gd name="T85" fmla="*/ 15 h 232"/>
                <a:gd name="T86" fmla="*/ 44 w 386"/>
                <a:gd name="T87" fmla="*/ 24 h 232"/>
                <a:gd name="T88" fmla="*/ 50 w 386"/>
                <a:gd name="T89" fmla="*/ 26 h 232"/>
                <a:gd name="T90" fmla="*/ 55 w 386"/>
                <a:gd name="T91" fmla="*/ 26 h 232"/>
                <a:gd name="T92" fmla="*/ 60 w 386"/>
                <a:gd name="T93" fmla="*/ 24 h 232"/>
                <a:gd name="T94" fmla="*/ 61 w 386"/>
                <a:gd name="T95" fmla="*/ 21 h 232"/>
                <a:gd name="T96" fmla="*/ 55 w 386"/>
                <a:gd name="T97" fmla="*/ 14 h 232"/>
                <a:gd name="T98" fmla="*/ 44 w 386"/>
                <a:gd name="T99" fmla="*/ 4 h 232"/>
                <a:gd name="T100" fmla="*/ 44 w 386"/>
                <a:gd name="T101" fmla="*/ 3 h 232"/>
                <a:gd name="T102" fmla="*/ 53 w 386"/>
                <a:gd name="T103" fmla="*/ 10 h 232"/>
                <a:gd name="T104" fmla="*/ 64 w 386"/>
                <a:gd name="T105" fmla="*/ 18 h 232"/>
                <a:gd name="T106" fmla="*/ 71 w 386"/>
                <a:gd name="T107" fmla="*/ 18 h 232"/>
                <a:gd name="T108" fmla="*/ 83 w 386"/>
                <a:gd name="T109" fmla="*/ 16 h 232"/>
                <a:gd name="T110" fmla="*/ 83 w 386"/>
                <a:gd name="T111" fmla="*/ 17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0" name="Freeform 648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53 w 254"/>
                <a:gd name="T1" fmla="*/ 58 h 254"/>
                <a:gd name="T2" fmla="*/ 51 w 254"/>
                <a:gd name="T3" fmla="*/ 54 h 254"/>
                <a:gd name="T4" fmla="*/ 45 w 254"/>
                <a:gd name="T5" fmla="*/ 54 h 254"/>
                <a:gd name="T6" fmla="*/ 34 w 254"/>
                <a:gd name="T7" fmla="*/ 54 h 254"/>
                <a:gd name="T8" fmla="*/ 23 w 254"/>
                <a:gd name="T9" fmla="*/ 54 h 254"/>
                <a:gd name="T10" fmla="*/ 15 w 254"/>
                <a:gd name="T11" fmla="*/ 51 h 254"/>
                <a:gd name="T12" fmla="*/ 20 w 254"/>
                <a:gd name="T13" fmla="*/ 51 h 254"/>
                <a:gd name="T14" fmla="*/ 29 w 254"/>
                <a:gd name="T15" fmla="*/ 52 h 254"/>
                <a:gd name="T16" fmla="*/ 39 w 254"/>
                <a:gd name="T17" fmla="*/ 52 h 254"/>
                <a:gd name="T18" fmla="*/ 42 w 254"/>
                <a:gd name="T19" fmla="*/ 49 h 254"/>
                <a:gd name="T20" fmla="*/ 38 w 254"/>
                <a:gd name="T21" fmla="*/ 47 h 254"/>
                <a:gd name="T22" fmla="*/ 33 w 254"/>
                <a:gd name="T23" fmla="*/ 43 h 254"/>
                <a:gd name="T24" fmla="*/ 25 w 254"/>
                <a:gd name="T25" fmla="*/ 41 h 254"/>
                <a:gd name="T26" fmla="*/ 12 w 254"/>
                <a:gd name="T27" fmla="*/ 40 h 254"/>
                <a:gd name="T28" fmla="*/ 3 w 254"/>
                <a:gd name="T29" fmla="*/ 36 h 254"/>
                <a:gd name="T30" fmla="*/ 3 w 254"/>
                <a:gd name="T31" fmla="*/ 33 h 254"/>
                <a:gd name="T32" fmla="*/ 10 w 254"/>
                <a:gd name="T33" fmla="*/ 36 h 254"/>
                <a:gd name="T34" fmla="*/ 20 w 254"/>
                <a:gd name="T35" fmla="*/ 40 h 254"/>
                <a:gd name="T36" fmla="*/ 29 w 254"/>
                <a:gd name="T37" fmla="*/ 40 h 254"/>
                <a:gd name="T38" fmla="*/ 22 w 254"/>
                <a:gd name="T39" fmla="*/ 33 h 254"/>
                <a:gd name="T40" fmla="*/ 16 w 254"/>
                <a:gd name="T41" fmla="*/ 32 h 254"/>
                <a:gd name="T42" fmla="*/ 6 w 254"/>
                <a:gd name="T43" fmla="*/ 28 h 254"/>
                <a:gd name="T44" fmla="*/ 0 w 254"/>
                <a:gd name="T45" fmla="*/ 18 h 254"/>
                <a:gd name="T46" fmla="*/ 6 w 254"/>
                <a:gd name="T47" fmla="*/ 24 h 254"/>
                <a:gd name="T48" fmla="*/ 13 w 254"/>
                <a:gd name="T49" fmla="*/ 27 h 254"/>
                <a:gd name="T50" fmla="*/ 15 w 254"/>
                <a:gd name="T51" fmla="*/ 25 h 254"/>
                <a:gd name="T52" fmla="*/ 8 w 254"/>
                <a:gd name="T53" fmla="*/ 15 h 254"/>
                <a:gd name="T54" fmla="*/ 3 w 254"/>
                <a:gd name="T55" fmla="*/ 9 h 254"/>
                <a:gd name="T56" fmla="*/ 3 w 254"/>
                <a:gd name="T57" fmla="*/ 4 h 254"/>
                <a:gd name="T58" fmla="*/ 3 w 254"/>
                <a:gd name="T59" fmla="*/ 4 h 254"/>
                <a:gd name="T60" fmla="*/ 10 w 254"/>
                <a:gd name="T61" fmla="*/ 15 h 254"/>
                <a:gd name="T62" fmla="*/ 18 w 254"/>
                <a:gd name="T63" fmla="*/ 25 h 254"/>
                <a:gd name="T64" fmla="*/ 21 w 254"/>
                <a:gd name="T65" fmla="*/ 26 h 254"/>
                <a:gd name="T66" fmla="*/ 21 w 254"/>
                <a:gd name="T67" fmla="*/ 21 h 254"/>
                <a:gd name="T68" fmla="*/ 17 w 254"/>
                <a:gd name="T69" fmla="*/ 8 h 254"/>
                <a:gd name="T70" fmla="*/ 18 w 254"/>
                <a:gd name="T71" fmla="*/ 8 h 254"/>
                <a:gd name="T72" fmla="*/ 23 w 254"/>
                <a:gd name="T73" fmla="*/ 19 h 254"/>
                <a:gd name="T74" fmla="*/ 25 w 254"/>
                <a:gd name="T75" fmla="*/ 32 h 254"/>
                <a:gd name="T76" fmla="*/ 30 w 254"/>
                <a:gd name="T77" fmla="*/ 36 h 254"/>
                <a:gd name="T78" fmla="*/ 33 w 254"/>
                <a:gd name="T79" fmla="*/ 38 h 254"/>
                <a:gd name="T80" fmla="*/ 34 w 254"/>
                <a:gd name="T81" fmla="*/ 40 h 254"/>
                <a:gd name="T82" fmla="*/ 35 w 254"/>
                <a:gd name="T83" fmla="*/ 33 h 254"/>
                <a:gd name="T84" fmla="*/ 31 w 254"/>
                <a:gd name="T85" fmla="*/ 16 h 254"/>
                <a:gd name="T86" fmla="*/ 31 w 254"/>
                <a:gd name="T87" fmla="*/ 13 h 254"/>
                <a:gd name="T88" fmla="*/ 34 w 254"/>
                <a:gd name="T89" fmla="*/ 19 h 254"/>
                <a:gd name="T90" fmla="*/ 38 w 254"/>
                <a:gd name="T91" fmla="*/ 28 h 254"/>
                <a:gd name="T92" fmla="*/ 38 w 254"/>
                <a:gd name="T93" fmla="*/ 41 h 254"/>
                <a:gd name="T94" fmla="*/ 40 w 254"/>
                <a:gd name="T95" fmla="*/ 45 h 254"/>
                <a:gd name="T96" fmla="*/ 45 w 254"/>
                <a:gd name="T97" fmla="*/ 47 h 254"/>
                <a:gd name="T98" fmla="*/ 46 w 254"/>
                <a:gd name="T99" fmla="*/ 46 h 254"/>
                <a:gd name="T100" fmla="*/ 46 w 254"/>
                <a:gd name="T101" fmla="*/ 35 h 254"/>
                <a:gd name="T102" fmla="*/ 45 w 254"/>
                <a:gd name="T103" fmla="*/ 22 h 254"/>
                <a:gd name="T104" fmla="*/ 45 w 254"/>
                <a:gd name="T105" fmla="*/ 19 h 254"/>
                <a:gd name="T106" fmla="*/ 48 w 254"/>
                <a:gd name="T107" fmla="*/ 29 h 254"/>
                <a:gd name="T108" fmla="*/ 51 w 254"/>
                <a:gd name="T109" fmla="*/ 49 h 254"/>
                <a:gd name="T110" fmla="*/ 53 w 254"/>
                <a:gd name="T111" fmla="*/ 54 h 254"/>
                <a:gd name="T112" fmla="*/ 58 w 254"/>
                <a:gd name="T113" fmla="*/ 59 h 254"/>
                <a:gd name="T114" fmla="*/ 58 w 254"/>
                <a:gd name="T115" fmla="*/ 61 h 254"/>
                <a:gd name="T116" fmla="*/ 55 w 254"/>
                <a:gd name="T117" fmla="*/ 6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" name="Freeform 649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20 w 186"/>
                <a:gd name="T1" fmla="*/ 69 h 313"/>
                <a:gd name="T2" fmla="*/ 19 w 186"/>
                <a:gd name="T3" fmla="*/ 61 h 313"/>
                <a:gd name="T4" fmla="*/ 18 w 186"/>
                <a:gd name="T5" fmla="*/ 58 h 313"/>
                <a:gd name="T6" fmla="*/ 16 w 186"/>
                <a:gd name="T7" fmla="*/ 57 h 313"/>
                <a:gd name="T8" fmla="*/ 12 w 186"/>
                <a:gd name="T9" fmla="*/ 51 h 313"/>
                <a:gd name="T10" fmla="*/ 9 w 186"/>
                <a:gd name="T11" fmla="*/ 46 h 313"/>
                <a:gd name="T12" fmla="*/ 4 w 186"/>
                <a:gd name="T13" fmla="*/ 38 h 313"/>
                <a:gd name="T14" fmla="*/ 3 w 186"/>
                <a:gd name="T15" fmla="*/ 30 h 313"/>
                <a:gd name="T16" fmla="*/ 1 w 186"/>
                <a:gd name="T17" fmla="*/ 27 h 313"/>
                <a:gd name="T18" fmla="*/ 4 w 186"/>
                <a:gd name="T19" fmla="*/ 28 h 313"/>
                <a:gd name="T20" fmla="*/ 4 w 186"/>
                <a:gd name="T21" fmla="*/ 31 h 313"/>
                <a:gd name="T22" fmla="*/ 5 w 186"/>
                <a:gd name="T23" fmla="*/ 36 h 313"/>
                <a:gd name="T24" fmla="*/ 9 w 186"/>
                <a:gd name="T25" fmla="*/ 43 h 313"/>
                <a:gd name="T26" fmla="*/ 11 w 186"/>
                <a:gd name="T27" fmla="*/ 46 h 313"/>
                <a:gd name="T28" fmla="*/ 14 w 186"/>
                <a:gd name="T29" fmla="*/ 50 h 313"/>
                <a:gd name="T30" fmla="*/ 17 w 186"/>
                <a:gd name="T31" fmla="*/ 51 h 313"/>
                <a:gd name="T32" fmla="*/ 18 w 186"/>
                <a:gd name="T33" fmla="*/ 50 h 313"/>
                <a:gd name="T34" fmla="*/ 19 w 186"/>
                <a:gd name="T35" fmla="*/ 40 h 313"/>
                <a:gd name="T36" fmla="*/ 18 w 186"/>
                <a:gd name="T37" fmla="*/ 38 h 313"/>
                <a:gd name="T38" fmla="*/ 13 w 186"/>
                <a:gd name="T39" fmla="*/ 32 h 313"/>
                <a:gd name="T40" fmla="*/ 9 w 186"/>
                <a:gd name="T41" fmla="*/ 25 h 313"/>
                <a:gd name="T42" fmla="*/ 5 w 186"/>
                <a:gd name="T43" fmla="*/ 17 h 313"/>
                <a:gd name="T44" fmla="*/ 5 w 186"/>
                <a:gd name="T45" fmla="*/ 10 h 313"/>
                <a:gd name="T46" fmla="*/ 7 w 186"/>
                <a:gd name="T47" fmla="*/ 14 h 313"/>
                <a:gd name="T48" fmla="*/ 9 w 186"/>
                <a:gd name="T49" fmla="*/ 21 h 313"/>
                <a:gd name="T50" fmla="*/ 11 w 186"/>
                <a:gd name="T51" fmla="*/ 25 h 313"/>
                <a:gd name="T52" fmla="*/ 15 w 186"/>
                <a:gd name="T53" fmla="*/ 29 h 313"/>
                <a:gd name="T54" fmla="*/ 18 w 186"/>
                <a:gd name="T55" fmla="*/ 33 h 313"/>
                <a:gd name="T56" fmla="*/ 18 w 186"/>
                <a:gd name="T57" fmla="*/ 27 h 313"/>
                <a:gd name="T58" fmla="*/ 17 w 186"/>
                <a:gd name="T59" fmla="*/ 9 h 313"/>
                <a:gd name="T60" fmla="*/ 19 w 186"/>
                <a:gd name="T61" fmla="*/ 0 h 313"/>
                <a:gd name="T62" fmla="*/ 20 w 186"/>
                <a:gd name="T63" fmla="*/ 3 h 313"/>
                <a:gd name="T64" fmla="*/ 20 w 186"/>
                <a:gd name="T65" fmla="*/ 8 h 313"/>
                <a:gd name="T66" fmla="*/ 21 w 186"/>
                <a:gd name="T67" fmla="*/ 25 h 313"/>
                <a:gd name="T68" fmla="*/ 24 w 186"/>
                <a:gd name="T69" fmla="*/ 29 h 313"/>
                <a:gd name="T70" fmla="*/ 27 w 186"/>
                <a:gd name="T71" fmla="*/ 27 h 313"/>
                <a:gd name="T72" fmla="*/ 31 w 186"/>
                <a:gd name="T73" fmla="*/ 22 h 313"/>
                <a:gd name="T74" fmla="*/ 35 w 186"/>
                <a:gd name="T75" fmla="*/ 18 h 313"/>
                <a:gd name="T76" fmla="*/ 35 w 186"/>
                <a:gd name="T77" fmla="*/ 15 h 313"/>
                <a:gd name="T78" fmla="*/ 37 w 186"/>
                <a:gd name="T79" fmla="*/ 17 h 313"/>
                <a:gd name="T80" fmla="*/ 35 w 186"/>
                <a:gd name="T81" fmla="*/ 21 h 313"/>
                <a:gd name="T82" fmla="*/ 32 w 186"/>
                <a:gd name="T83" fmla="*/ 25 h 313"/>
                <a:gd name="T84" fmla="*/ 28 w 186"/>
                <a:gd name="T85" fmla="*/ 30 h 313"/>
                <a:gd name="T86" fmla="*/ 25 w 186"/>
                <a:gd name="T87" fmla="*/ 34 h 313"/>
                <a:gd name="T88" fmla="*/ 23 w 186"/>
                <a:gd name="T89" fmla="*/ 40 h 313"/>
                <a:gd name="T90" fmla="*/ 22 w 186"/>
                <a:gd name="T91" fmla="*/ 50 h 313"/>
                <a:gd name="T92" fmla="*/ 24 w 186"/>
                <a:gd name="T93" fmla="*/ 51 h 313"/>
                <a:gd name="T94" fmla="*/ 30 w 186"/>
                <a:gd name="T95" fmla="*/ 46 h 313"/>
                <a:gd name="T96" fmla="*/ 35 w 186"/>
                <a:gd name="T97" fmla="*/ 41 h 313"/>
                <a:gd name="T98" fmla="*/ 40 w 186"/>
                <a:gd name="T99" fmla="*/ 35 h 313"/>
                <a:gd name="T100" fmla="*/ 43 w 186"/>
                <a:gd name="T101" fmla="*/ 31 h 313"/>
                <a:gd name="T102" fmla="*/ 44 w 186"/>
                <a:gd name="T103" fmla="*/ 33 h 313"/>
                <a:gd name="T104" fmla="*/ 42 w 186"/>
                <a:gd name="T105" fmla="*/ 37 h 313"/>
                <a:gd name="T106" fmla="*/ 38 w 186"/>
                <a:gd name="T107" fmla="*/ 43 h 313"/>
                <a:gd name="T108" fmla="*/ 31 w 186"/>
                <a:gd name="T109" fmla="*/ 50 h 313"/>
                <a:gd name="T110" fmla="*/ 25 w 186"/>
                <a:gd name="T111" fmla="*/ 55 h 313"/>
                <a:gd name="T112" fmla="*/ 21 w 186"/>
                <a:gd name="T113" fmla="*/ 58 h 313"/>
                <a:gd name="T114" fmla="*/ 21 w 186"/>
                <a:gd name="T115" fmla="*/ 65 h 313"/>
                <a:gd name="T116" fmla="*/ 22 w 186"/>
                <a:gd name="T117" fmla="*/ 68 h 313"/>
                <a:gd name="T118" fmla="*/ 21 w 186"/>
                <a:gd name="T119" fmla="*/ 69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2" name="Freeform 650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62 w 253"/>
                <a:gd name="T1" fmla="*/ 4 h 299"/>
                <a:gd name="T2" fmla="*/ 60 w 253"/>
                <a:gd name="T3" fmla="*/ 6 h 299"/>
                <a:gd name="T4" fmla="*/ 56 w 253"/>
                <a:gd name="T5" fmla="*/ 11 h 299"/>
                <a:gd name="T6" fmla="*/ 54 w 253"/>
                <a:gd name="T7" fmla="*/ 16 h 299"/>
                <a:gd name="T8" fmla="*/ 52 w 253"/>
                <a:gd name="T9" fmla="*/ 18 h 299"/>
                <a:gd name="T10" fmla="*/ 49 w 253"/>
                <a:gd name="T11" fmla="*/ 23 h 299"/>
                <a:gd name="T12" fmla="*/ 48 w 253"/>
                <a:gd name="T13" fmla="*/ 28 h 299"/>
                <a:gd name="T14" fmla="*/ 44 w 253"/>
                <a:gd name="T15" fmla="*/ 32 h 299"/>
                <a:gd name="T16" fmla="*/ 45 w 253"/>
                <a:gd name="T17" fmla="*/ 35 h 299"/>
                <a:gd name="T18" fmla="*/ 48 w 253"/>
                <a:gd name="T19" fmla="*/ 40 h 299"/>
                <a:gd name="T20" fmla="*/ 48 w 253"/>
                <a:gd name="T21" fmla="*/ 44 h 299"/>
                <a:gd name="T22" fmla="*/ 48 w 253"/>
                <a:gd name="T23" fmla="*/ 42 h 299"/>
                <a:gd name="T24" fmla="*/ 45 w 253"/>
                <a:gd name="T25" fmla="*/ 40 h 299"/>
                <a:gd name="T26" fmla="*/ 43 w 253"/>
                <a:gd name="T27" fmla="*/ 37 h 299"/>
                <a:gd name="T28" fmla="*/ 39 w 253"/>
                <a:gd name="T29" fmla="*/ 39 h 299"/>
                <a:gd name="T30" fmla="*/ 33 w 253"/>
                <a:gd name="T31" fmla="*/ 42 h 299"/>
                <a:gd name="T32" fmla="*/ 29 w 253"/>
                <a:gd name="T33" fmla="*/ 48 h 299"/>
                <a:gd name="T34" fmla="*/ 26 w 253"/>
                <a:gd name="T35" fmla="*/ 53 h 299"/>
                <a:gd name="T36" fmla="*/ 26 w 253"/>
                <a:gd name="T37" fmla="*/ 55 h 299"/>
                <a:gd name="T38" fmla="*/ 26 w 253"/>
                <a:gd name="T39" fmla="*/ 64 h 299"/>
                <a:gd name="T40" fmla="*/ 29 w 253"/>
                <a:gd name="T41" fmla="*/ 70 h 299"/>
                <a:gd name="T42" fmla="*/ 29 w 253"/>
                <a:gd name="T43" fmla="*/ 72 h 299"/>
                <a:gd name="T44" fmla="*/ 26 w 253"/>
                <a:gd name="T45" fmla="*/ 68 h 299"/>
                <a:gd name="T46" fmla="*/ 23 w 253"/>
                <a:gd name="T47" fmla="*/ 59 h 299"/>
                <a:gd name="T48" fmla="*/ 22 w 253"/>
                <a:gd name="T49" fmla="*/ 57 h 299"/>
                <a:gd name="T50" fmla="*/ 18 w 253"/>
                <a:gd name="T51" fmla="*/ 62 h 299"/>
                <a:gd name="T52" fmla="*/ 14 w 253"/>
                <a:gd name="T53" fmla="*/ 68 h 299"/>
                <a:gd name="T54" fmla="*/ 11 w 253"/>
                <a:gd name="T55" fmla="*/ 72 h 299"/>
                <a:gd name="T56" fmla="*/ 8 w 253"/>
                <a:gd name="T57" fmla="*/ 72 h 299"/>
                <a:gd name="T58" fmla="*/ 8 w 253"/>
                <a:gd name="T59" fmla="*/ 72 h 299"/>
                <a:gd name="T60" fmla="*/ 10 w 253"/>
                <a:gd name="T61" fmla="*/ 69 h 299"/>
                <a:gd name="T62" fmla="*/ 13 w 253"/>
                <a:gd name="T63" fmla="*/ 63 h 299"/>
                <a:gd name="T64" fmla="*/ 17 w 253"/>
                <a:gd name="T65" fmla="*/ 58 h 299"/>
                <a:gd name="T66" fmla="*/ 20 w 253"/>
                <a:gd name="T67" fmla="*/ 54 h 299"/>
                <a:gd name="T68" fmla="*/ 19 w 253"/>
                <a:gd name="T69" fmla="*/ 53 h 299"/>
                <a:gd name="T70" fmla="*/ 14 w 253"/>
                <a:gd name="T71" fmla="*/ 54 h 299"/>
                <a:gd name="T72" fmla="*/ 9 w 253"/>
                <a:gd name="T73" fmla="*/ 55 h 299"/>
                <a:gd name="T74" fmla="*/ 5 w 253"/>
                <a:gd name="T75" fmla="*/ 55 h 299"/>
                <a:gd name="T76" fmla="*/ 4 w 253"/>
                <a:gd name="T77" fmla="*/ 58 h 299"/>
                <a:gd name="T78" fmla="*/ 0 w 253"/>
                <a:gd name="T79" fmla="*/ 57 h 299"/>
                <a:gd name="T80" fmla="*/ 4 w 253"/>
                <a:gd name="T81" fmla="*/ 55 h 299"/>
                <a:gd name="T82" fmla="*/ 9 w 253"/>
                <a:gd name="T83" fmla="*/ 53 h 299"/>
                <a:gd name="T84" fmla="*/ 16 w 253"/>
                <a:gd name="T85" fmla="*/ 48 h 299"/>
                <a:gd name="T86" fmla="*/ 21 w 253"/>
                <a:gd name="T87" fmla="*/ 48 h 299"/>
                <a:gd name="T88" fmla="*/ 25 w 253"/>
                <a:gd name="T89" fmla="*/ 48 h 299"/>
                <a:gd name="T90" fmla="*/ 28 w 253"/>
                <a:gd name="T91" fmla="*/ 47 h 299"/>
                <a:gd name="T92" fmla="*/ 30 w 253"/>
                <a:gd name="T93" fmla="*/ 42 h 299"/>
                <a:gd name="T94" fmla="*/ 33 w 253"/>
                <a:gd name="T95" fmla="*/ 40 h 299"/>
                <a:gd name="T96" fmla="*/ 33 w 253"/>
                <a:gd name="T97" fmla="*/ 37 h 299"/>
                <a:gd name="T98" fmla="*/ 29 w 253"/>
                <a:gd name="T99" fmla="*/ 37 h 299"/>
                <a:gd name="T100" fmla="*/ 30 w 253"/>
                <a:gd name="T101" fmla="*/ 36 h 299"/>
                <a:gd name="T102" fmla="*/ 33 w 253"/>
                <a:gd name="T103" fmla="*/ 34 h 299"/>
                <a:gd name="T104" fmla="*/ 35 w 253"/>
                <a:gd name="T105" fmla="*/ 33 h 299"/>
                <a:gd name="T106" fmla="*/ 37 w 253"/>
                <a:gd name="T107" fmla="*/ 34 h 299"/>
                <a:gd name="T108" fmla="*/ 38 w 253"/>
                <a:gd name="T109" fmla="*/ 33 h 299"/>
                <a:gd name="T110" fmla="*/ 43 w 253"/>
                <a:gd name="T111" fmla="*/ 26 h 299"/>
                <a:gd name="T112" fmla="*/ 48 w 253"/>
                <a:gd name="T113" fmla="*/ 18 h 299"/>
                <a:gd name="T114" fmla="*/ 51 w 253"/>
                <a:gd name="T115" fmla="*/ 10 h 299"/>
                <a:gd name="T116" fmla="*/ 54 w 253"/>
                <a:gd name="T117" fmla="*/ 6 h 299"/>
                <a:gd name="T118" fmla="*/ 56 w 253"/>
                <a:gd name="T119" fmla="*/ 4 h 299"/>
                <a:gd name="T120" fmla="*/ 57 w 253"/>
                <a:gd name="T121" fmla="*/ 3 h 299"/>
                <a:gd name="T122" fmla="*/ 6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" name="Freeform 651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10 w 146"/>
                <a:gd name="T1" fmla="*/ 54 h 244"/>
                <a:gd name="T2" fmla="*/ 14 w 146"/>
                <a:gd name="T3" fmla="*/ 48 h 244"/>
                <a:gd name="T4" fmla="*/ 16 w 146"/>
                <a:gd name="T5" fmla="*/ 46 h 244"/>
                <a:gd name="T6" fmla="*/ 22 w 146"/>
                <a:gd name="T7" fmla="*/ 45 h 244"/>
                <a:gd name="T8" fmla="*/ 27 w 146"/>
                <a:gd name="T9" fmla="*/ 42 h 244"/>
                <a:gd name="T10" fmla="*/ 31 w 146"/>
                <a:gd name="T11" fmla="*/ 40 h 244"/>
                <a:gd name="T12" fmla="*/ 34 w 146"/>
                <a:gd name="T13" fmla="*/ 39 h 244"/>
                <a:gd name="T14" fmla="*/ 33 w 146"/>
                <a:gd name="T15" fmla="*/ 37 h 244"/>
                <a:gd name="T16" fmla="*/ 31 w 146"/>
                <a:gd name="T17" fmla="*/ 39 h 244"/>
                <a:gd name="T18" fmla="*/ 27 w 146"/>
                <a:gd name="T19" fmla="*/ 40 h 244"/>
                <a:gd name="T20" fmla="*/ 22 w 146"/>
                <a:gd name="T21" fmla="*/ 42 h 244"/>
                <a:gd name="T22" fmla="*/ 17 w 146"/>
                <a:gd name="T23" fmla="*/ 44 h 244"/>
                <a:gd name="T24" fmla="*/ 17 w 146"/>
                <a:gd name="T25" fmla="*/ 41 h 244"/>
                <a:gd name="T26" fmla="*/ 19 w 146"/>
                <a:gd name="T27" fmla="*/ 34 h 244"/>
                <a:gd name="T28" fmla="*/ 22 w 146"/>
                <a:gd name="T29" fmla="*/ 30 h 244"/>
                <a:gd name="T30" fmla="*/ 26 w 146"/>
                <a:gd name="T31" fmla="*/ 27 h 244"/>
                <a:gd name="T32" fmla="*/ 30 w 146"/>
                <a:gd name="T33" fmla="*/ 23 h 244"/>
                <a:gd name="T34" fmla="*/ 34 w 146"/>
                <a:gd name="T35" fmla="*/ 20 h 244"/>
                <a:gd name="T36" fmla="*/ 34 w 146"/>
                <a:gd name="T37" fmla="*/ 18 h 244"/>
                <a:gd name="T38" fmla="*/ 34 w 146"/>
                <a:gd name="T39" fmla="*/ 17 h 244"/>
                <a:gd name="T40" fmla="*/ 31 w 146"/>
                <a:gd name="T41" fmla="*/ 19 h 244"/>
                <a:gd name="T42" fmla="*/ 28 w 146"/>
                <a:gd name="T43" fmla="*/ 22 h 244"/>
                <a:gd name="T44" fmla="*/ 25 w 146"/>
                <a:gd name="T45" fmla="*/ 24 h 244"/>
                <a:gd name="T46" fmla="*/ 21 w 146"/>
                <a:gd name="T47" fmla="*/ 26 h 244"/>
                <a:gd name="T48" fmla="*/ 21 w 146"/>
                <a:gd name="T49" fmla="*/ 22 h 244"/>
                <a:gd name="T50" fmla="*/ 21 w 146"/>
                <a:gd name="T51" fmla="*/ 7 h 244"/>
                <a:gd name="T52" fmla="*/ 21 w 146"/>
                <a:gd name="T53" fmla="*/ 1 h 244"/>
                <a:gd name="T54" fmla="*/ 20 w 146"/>
                <a:gd name="T55" fmla="*/ 2 h 244"/>
                <a:gd name="T56" fmla="*/ 19 w 146"/>
                <a:gd name="T57" fmla="*/ 8 h 244"/>
                <a:gd name="T58" fmla="*/ 18 w 146"/>
                <a:gd name="T59" fmla="*/ 25 h 244"/>
                <a:gd name="T60" fmla="*/ 16 w 146"/>
                <a:gd name="T61" fmla="*/ 30 h 244"/>
                <a:gd name="T62" fmla="*/ 16 w 146"/>
                <a:gd name="T63" fmla="*/ 29 h 244"/>
                <a:gd name="T64" fmla="*/ 15 w 146"/>
                <a:gd name="T65" fmla="*/ 26 h 244"/>
                <a:gd name="T66" fmla="*/ 13 w 146"/>
                <a:gd name="T67" fmla="*/ 22 h 244"/>
                <a:gd name="T68" fmla="*/ 10 w 146"/>
                <a:gd name="T69" fmla="*/ 17 h 244"/>
                <a:gd name="T70" fmla="*/ 7 w 146"/>
                <a:gd name="T71" fmla="*/ 14 h 244"/>
                <a:gd name="T72" fmla="*/ 4 w 146"/>
                <a:gd name="T73" fmla="*/ 13 h 244"/>
                <a:gd name="T74" fmla="*/ 6 w 146"/>
                <a:gd name="T75" fmla="*/ 15 h 244"/>
                <a:gd name="T76" fmla="*/ 9 w 146"/>
                <a:gd name="T77" fmla="*/ 20 h 244"/>
                <a:gd name="T78" fmla="*/ 13 w 146"/>
                <a:gd name="T79" fmla="*/ 28 h 244"/>
                <a:gd name="T80" fmla="*/ 14 w 146"/>
                <a:gd name="T81" fmla="*/ 34 h 244"/>
                <a:gd name="T82" fmla="*/ 13 w 146"/>
                <a:gd name="T83" fmla="*/ 40 h 244"/>
                <a:gd name="T84" fmla="*/ 11 w 146"/>
                <a:gd name="T85" fmla="*/ 44 h 244"/>
                <a:gd name="T86" fmla="*/ 10 w 146"/>
                <a:gd name="T87" fmla="*/ 42 h 244"/>
                <a:gd name="T88" fmla="*/ 9 w 146"/>
                <a:gd name="T89" fmla="*/ 40 h 244"/>
                <a:gd name="T90" fmla="*/ 6 w 146"/>
                <a:gd name="T91" fmla="*/ 37 h 244"/>
                <a:gd name="T92" fmla="*/ 4 w 146"/>
                <a:gd name="T93" fmla="*/ 34 h 244"/>
                <a:gd name="T94" fmla="*/ 3 w 146"/>
                <a:gd name="T95" fmla="*/ 32 h 244"/>
                <a:gd name="T96" fmla="*/ 0 w 146"/>
                <a:gd name="T97" fmla="*/ 31 h 244"/>
                <a:gd name="T98" fmla="*/ 4 w 146"/>
                <a:gd name="T99" fmla="*/ 34 h 244"/>
                <a:gd name="T100" fmla="*/ 4 w 146"/>
                <a:gd name="T101" fmla="*/ 39 h 244"/>
                <a:gd name="T102" fmla="*/ 8 w 146"/>
                <a:gd name="T103" fmla="*/ 43 h 244"/>
                <a:gd name="T104" fmla="*/ 9 w 146"/>
                <a:gd name="T105" fmla="*/ 46 h 244"/>
                <a:gd name="T106" fmla="*/ 8 w 146"/>
                <a:gd name="T107" fmla="*/ 53 h 244"/>
                <a:gd name="T108" fmla="*/ 6 w 146"/>
                <a:gd name="T109" fmla="*/ 57 h 244"/>
                <a:gd name="T110" fmla="*/ 7 w 146"/>
                <a:gd name="T111" fmla="*/ 58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4" name="Freeform 652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58 w 279"/>
                <a:gd name="T1" fmla="*/ 46 h 227"/>
                <a:gd name="T2" fmla="*/ 56 w 279"/>
                <a:gd name="T3" fmla="*/ 44 h 227"/>
                <a:gd name="T4" fmla="*/ 51 w 279"/>
                <a:gd name="T5" fmla="*/ 44 h 227"/>
                <a:gd name="T6" fmla="*/ 49 w 279"/>
                <a:gd name="T7" fmla="*/ 39 h 227"/>
                <a:gd name="T8" fmla="*/ 49 w 279"/>
                <a:gd name="T9" fmla="*/ 29 h 227"/>
                <a:gd name="T10" fmla="*/ 49 w 279"/>
                <a:gd name="T11" fmla="*/ 19 h 227"/>
                <a:gd name="T12" fmla="*/ 49 w 279"/>
                <a:gd name="T13" fmla="*/ 22 h 227"/>
                <a:gd name="T14" fmla="*/ 45 w 279"/>
                <a:gd name="T15" fmla="*/ 35 h 227"/>
                <a:gd name="T16" fmla="*/ 43 w 279"/>
                <a:gd name="T17" fmla="*/ 37 h 227"/>
                <a:gd name="T18" fmla="*/ 38 w 279"/>
                <a:gd name="T19" fmla="*/ 31 h 227"/>
                <a:gd name="T20" fmla="*/ 34 w 279"/>
                <a:gd name="T21" fmla="*/ 28 h 227"/>
                <a:gd name="T22" fmla="*/ 33 w 279"/>
                <a:gd name="T23" fmla="*/ 6 h 227"/>
                <a:gd name="T24" fmla="*/ 30 w 279"/>
                <a:gd name="T25" fmla="*/ 3 h 227"/>
                <a:gd name="T26" fmla="*/ 32 w 279"/>
                <a:gd name="T27" fmla="*/ 9 h 227"/>
                <a:gd name="T28" fmla="*/ 32 w 279"/>
                <a:gd name="T29" fmla="*/ 25 h 227"/>
                <a:gd name="T30" fmla="*/ 21 w 279"/>
                <a:gd name="T31" fmla="*/ 17 h 227"/>
                <a:gd name="T32" fmla="*/ 8 w 279"/>
                <a:gd name="T33" fmla="*/ 8 h 227"/>
                <a:gd name="T34" fmla="*/ 3 w 279"/>
                <a:gd name="T35" fmla="*/ 3 h 227"/>
                <a:gd name="T36" fmla="*/ 4 w 279"/>
                <a:gd name="T37" fmla="*/ 7 h 227"/>
                <a:gd name="T38" fmla="*/ 13 w 279"/>
                <a:gd name="T39" fmla="*/ 15 h 227"/>
                <a:gd name="T40" fmla="*/ 24 w 279"/>
                <a:gd name="T41" fmla="*/ 24 h 227"/>
                <a:gd name="T42" fmla="*/ 32 w 279"/>
                <a:gd name="T43" fmla="*/ 29 h 227"/>
                <a:gd name="T44" fmla="*/ 26 w 279"/>
                <a:gd name="T45" fmla="*/ 29 h 227"/>
                <a:gd name="T46" fmla="*/ 18 w 279"/>
                <a:gd name="T47" fmla="*/ 29 h 227"/>
                <a:gd name="T48" fmla="*/ 7 w 279"/>
                <a:gd name="T49" fmla="*/ 29 h 227"/>
                <a:gd name="T50" fmla="*/ 0 w 279"/>
                <a:gd name="T51" fmla="*/ 25 h 227"/>
                <a:gd name="T52" fmla="*/ 3 w 279"/>
                <a:gd name="T53" fmla="*/ 29 h 227"/>
                <a:gd name="T54" fmla="*/ 11 w 279"/>
                <a:gd name="T55" fmla="*/ 31 h 227"/>
                <a:gd name="T56" fmla="*/ 24 w 279"/>
                <a:gd name="T57" fmla="*/ 32 h 227"/>
                <a:gd name="T58" fmla="*/ 31 w 279"/>
                <a:gd name="T59" fmla="*/ 33 h 227"/>
                <a:gd name="T60" fmla="*/ 37 w 279"/>
                <a:gd name="T61" fmla="*/ 37 h 227"/>
                <a:gd name="T62" fmla="*/ 39 w 279"/>
                <a:gd name="T63" fmla="*/ 40 h 227"/>
                <a:gd name="T64" fmla="*/ 37 w 279"/>
                <a:gd name="T65" fmla="*/ 44 h 227"/>
                <a:gd name="T66" fmla="*/ 28 w 279"/>
                <a:gd name="T67" fmla="*/ 46 h 227"/>
                <a:gd name="T68" fmla="*/ 22 w 279"/>
                <a:gd name="T69" fmla="*/ 50 h 227"/>
                <a:gd name="T70" fmla="*/ 22 w 279"/>
                <a:gd name="T71" fmla="*/ 50 h 227"/>
                <a:gd name="T72" fmla="*/ 29 w 279"/>
                <a:gd name="T73" fmla="*/ 50 h 227"/>
                <a:gd name="T74" fmla="*/ 38 w 279"/>
                <a:gd name="T75" fmla="*/ 46 h 227"/>
                <a:gd name="T76" fmla="*/ 44 w 279"/>
                <a:gd name="T77" fmla="*/ 44 h 227"/>
                <a:gd name="T78" fmla="*/ 49 w 279"/>
                <a:gd name="T79" fmla="*/ 44 h 227"/>
                <a:gd name="T80" fmla="*/ 52 w 279"/>
                <a:gd name="T81" fmla="*/ 46 h 227"/>
                <a:gd name="T82" fmla="*/ 57 w 279"/>
                <a:gd name="T83" fmla="*/ 50 h 227"/>
                <a:gd name="T84" fmla="*/ 61 w 279"/>
                <a:gd name="T85" fmla="*/ 51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2" name="Group 6"/>
          <p:cNvGrpSpPr>
            <a:grpSpLocks/>
          </p:cNvGrpSpPr>
          <p:nvPr/>
        </p:nvGrpSpPr>
        <p:grpSpPr bwMode="auto">
          <a:xfrm>
            <a:off x="6172200" y="3824288"/>
            <a:ext cx="2971800" cy="3048000"/>
            <a:chOff x="2640" y="432"/>
            <a:chExt cx="2208" cy="2024"/>
          </a:xfrm>
        </p:grpSpPr>
        <p:sp>
          <p:nvSpPr>
            <p:cNvPr id="10569" name="AutoShape 7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0" name="Freeform 8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28 h 123"/>
                <a:gd name="T2" fmla="*/ 4 w 310"/>
                <a:gd name="T3" fmla="*/ 30 h 123"/>
                <a:gd name="T4" fmla="*/ 4 w 310"/>
                <a:gd name="T5" fmla="*/ 31 h 123"/>
                <a:gd name="T6" fmla="*/ 7 w 310"/>
                <a:gd name="T7" fmla="*/ 31 h 123"/>
                <a:gd name="T8" fmla="*/ 11 w 310"/>
                <a:gd name="T9" fmla="*/ 31 h 123"/>
                <a:gd name="T10" fmla="*/ 17 w 310"/>
                <a:gd name="T11" fmla="*/ 31 h 123"/>
                <a:gd name="T12" fmla="*/ 22 w 310"/>
                <a:gd name="T13" fmla="*/ 31 h 123"/>
                <a:gd name="T14" fmla="*/ 30 w 310"/>
                <a:gd name="T15" fmla="*/ 32 h 123"/>
                <a:gd name="T16" fmla="*/ 36 w 310"/>
                <a:gd name="T17" fmla="*/ 32 h 123"/>
                <a:gd name="T18" fmla="*/ 45 w 310"/>
                <a:gd name="T19" fmla="*/ 32 h 123"/>
                <a:gd name="T20" fmla="*/ 52 w 310"/>
                <a:gd name="T21" fmla="*/ 31 h 123"/>
                <a:gd name="T22" fmla="*/ 58 w 310"/>
                <a:gd name="T23" fmla="*/ 31 h 123"/>
                <a:gd name="T24" fmla="*/ 63 w 310"/>
                <a:gd name="T25" fmla="*/ 31 h 123"/>
                <a:gd name="T26" fmla="*/ 67 w 310"/>
                <a:gd name="T27" fmla="*/ 31 h 123"/>
                <a:gd name="T28" fmla="*/ 70 w 310"/>
                <a:gd name="T29" fmla="*/ 31 h 123"/>
                <a:gd name="T30" fmla="*/ 73 w 310"/>
                <a:gd name="T31" fmla="*/ 30 h 123"/>
                <a:gd name="T32" fmla="*/ 74 w 310"/>
                <a:gd name="T33" fmla="*/ 28 h 123"/>
                <a:gd name="T34" fmla="*/ 67 w 310"/>
                <a:gd name="T35" fmla="*/ 27 h 123"/>
                <a:gd name="T36" fmla="*/ 61 w 310"/>
                <a:gd name="T37" fmla="*/ 25 h 123"/>
                <a:gd name="T38" fmla="*/ 57 w 310"/>
                <a:gd name="T39" fmla="*/ 21 h 123"/>
                <a:gd name="T40" fmla="*/ 53 w 310"/>
                <a:gd name="T41" fmla="*/ 17 h 123"/>
                <a:gd name="T42" fmla="*/ 50 w 310"/>
                <a:gd name="T43" fmla="*/ 12 h 123"/>
                <a:gd name="T44" fmla="*/ 47 w 310"/>
                <a:gd name="T45" fmla="*/ 7 h 123"/>
                <a:gd name="T46" fmla="*/ 45 w 310"/>
                <a:gd name="T47" fmla="*/ 4 h 123"/>
                <a:gd name="T48" fmla="*/ 45 w 310"/>
                <a:gd name="T49" fmla="*/ 0 h 123"/>
                <a:gd name="T50" fmla="*/ 30 w 310"/>
                <a:gd name="T51" fmla="*/ 0 h 123"/>
                <a:gd name="T52" fmla="*/ 28 w 310"/>
                <a:gd name="T53" fmla="*/ 4 h 123"/>
                <a:gd name="T54" fmla="*/ 27 w 310"/>
                <a:gd name="T55" fmla="*/ 7 h 123"/>
                <a:gd name="T56" fmla="*/ 25 w 310"/>
                <a:gd name="T57" fmla="*/ 12 h 123"/>
                <a:gd name="T58" fmla="*/ 22 w 310"/>
                <a:gd name="T59" fmla="*/ 17 h 123"/>
                <a:gd name="T60" fmla="*/ 17 w 310"/>
                <a:gd name="T61" fmla="*/ 21 h 123"/>
                <a:gd name="T62" fmla="*/ 12 w 310"/>
                <a:gd name="T63" fmla="*/ 25 h 123"/>
                <a:gd name="T64" fmla="*/ 7 w 310"/>
                <a:gd name="T65" fmla="*/ 27 h 123"/>
                <a:gd name="T66" fmla="*/ 0 w 310"/>
                <a:gd name="T67" fmla="*/ 28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1" name="Freeform 9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23 w 112"/>
                <a:gd name="T1" fmla="*/ 72 h 302"/>
                <a:gd name="T2" fmla="*/ 23 w 112"/>
                <a:gd name="T3" fmla="*/ 72 h 302"/>
                <a:gd name="T4" fmla="*/ 22 w 112"/>
                <a:gd name="T5" fmla="*/ 70 h 302"/>
                <a:gd name="T6" fmla="*/ 21 w 112"/>
                <a:gd name="T7" fmla="*/ 70 h 302"/>
                <a:gd name="T8" fmla="*/ 21 w 112"/>
                <a:gd name="T9" fmla="*/ 70 h 302"/>
                <a:gd name="T10" fmla="*/ 25 w 112"/>
                <a:gd name="T11" fmla="*/ 59 h 302"/>
                <a:gd name="T12" fmla="*/ 26 w 112"/>
                <a:gd name="T13" fmla="*/ 47 h 302"/>
                <a:gd name="T14" fmla="*/ 24 w 112"/>
                <a:gd name="T15" fmla="*/ 38 h 302"/>
                <a:gd name="T16" fmla="*/ 20 w 112"/>
                <a:gd name="T17" fmla="*/ 28 h 302"/>
                <a:gd name="T18" fmla="*/ 16 w 112"/>
                <a:gd name="T19" fmla="*/ 20 h 302"/>
                <a:gd name="T20" fmla="*/ 10 w 112"/>
                <a:gd name="T21" fmla="*/ 12 h 302"/>
                <a:gd name="T22" fmla="*/ 4 w 112"/>
                <a:gd name="T23" fmla="*/ 6 h 302"/>
                <a:gd name="T24" fmla="*/ 0 w 112"/>
                <a:gd name="T25" fmla="*/ 0 h 302"/>
                <a:gd name="T26" fmla="*/ 6 w 112"/>
                <a:gd name="T27" fmla="*/ 4 h 302"/>
                <a:gd name="T28" fmla="*/ 12 w 112"/>
                <a:gd name="T29" fmla="*/ 10 h 302"/>
                <a:gd name="T30" fmla="*/ 19 w 112"/>
                <a:gd name="T31" fmla="*/ 19 h 302"/>
                <a:gd name="T32" fmla="*/ 24 w 112"/>
                <a:gd name="T33" fmla="*/ 28 h 302"/>
                <a:gd name="T34" fmla="*/ 27 w 112"/>
                <a:gd name="T35" fmla="*/ 41 h 302"/>
                <a:gd name="T36" fmla="*/ 29 w 112"/>
                <a:gd name="T37" fmla="*/ 52 h 302"/>
                <a:gd name="T38" fmla="*/ 27 w 112"/>
                <a:gd name="T39" fmla="*/ 63 h 302"/>
                <a:gd name="T40" fmla="*/ 23 w 112"/>
                <a:gd name="T41" fmla="*/ 72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2" name="Freeform 10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5 w 101"/>
                <a:gd name="T7" fmla="*/ 0 h 23"/>
                <a:gd name="T8" fmla="*/ 8 w 101"/>
                <a:gd name="T9" fmla="*/ 1 h 23"/>
                <a:gd name="T10" fmla="*/ 12 w 101"/>
                <a:gd name="T11" fmla="*/ 3 h 23"/>
                <a:gd name="T12" fmla="*/ 14 w 101"/>
                <a:gd name="T13" fmla="*/ 3 h 23"/>
                <a:gd name="T14" fmla="*/ 17 w 101"/>
                <a:gd name="T15" fmla="*/ 3 h 23"/>
                <a:gd name="T16" fmla="*/ 19 w 101"/>
                <a:gd name="T17" fmla="*/ 5 h 23"/>
                <a:gd name="T18" fmla="*/ 17 w 101"/>
                <a:gd name="T19" fmla="*/ 4 h 23"/>
                <a:gd name="T20" fmla="*/ 14 w 101"/>
                <a:gd name="T21" fmla="*/ 3 h 23"/>
                <a:gd name="T22" fmla="*/ 12 w 101"/>
                <a:gd name="T23" fmla="*/ 3 h 23"/>
                <a:gd name="T24" fmla="*/ 8 w 101"/>
                <a:gd name="T25" fmla="*/ 3 h 23"/>
                <a:gd name="T26" fmla="*/ 5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3" name="Freeform 11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8 w 120"/>
                <a:gd name="T7" fmla="*/ 1 h 31"/>
                <a:gd name="T8" fmla="*/ 12 w 120"/>
                <a:gd name="T9" fmla="*/ 3 h 31"/>
                <a:gd name="T10" fmla="*/ 16 w 120"/>
                <a:gd name="T11" fmla="*/ 3 h 31"/>
                <a:gd name="T12" fmla="*/ 21 w 120"/>
                <a:gd name="T13" fmla="*/ 3 h 31"/>
                <a:gd name="T14" fmla="*/ 25 w 120"/>
                <a:gd name="T15" fmla="*/ 3 h 31"/>
                <a:gd name="T16" fmla="*/ 28 w 120"/>
                <a:gd name="T17" fmla="*/ 5 h 31"/>
                <a:gd name="T18" fmla="*/ 26 w 120"/>
                <a:gd name="T19" fmla="*/ 4 h 31"/>
                <a:gd name="T20" fmla="*/ 22 w 120"/>
                <a:gd name="T21" fmla="*/ 4 h 31"/>
                <a:gd name="T22" fmla="*/ 18 w 120"/>
                <a:gd name="T23" fmla="*/ 3 h 31"/>
                <a:gd name="T24" fmla="*/ 13 w 120"/>
                <a:gd name="T25" fmla="*/ 3 h 31"/>
                <a:gd name="T26" fmla="*/ 8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4" name="Freeform 12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9 w 124"/>
                <a:gd name="T7" fmla="*/ 0 h 25"/>
                <a:gd name="T8" fmla="*/ 13 w 124"/>
                <a:gd name="T9" fmla="*/ 3 h 25"/>
                <a:gd name="T10" fmla="*/ 18 w 124"/>
                <a:gd name="T11" fmla="*/ 3 h 25"/>
                <a:gd name="T12" fmla="*/ 24 w 124"/>
                <a:gd name="T13" fmla="*/ 3 h 25"/>
                <a:gd name="T14" fmla="*/ 27 w 124"/>
                <a:gd name="T15" fmla="*/ 3 h 25"/>
                <a:gd name="T16" fmla="*/ 30 w 124"/>
                <a:gd name="T17" fmla="*/ 4 h 25"/>
                <a:gd name="T18" fmla="*/ 28 w 124"/>
                <a:gd name="T19" fmla="*/ 3 h 25"/>
                <a:gd name="T20" fmla="*/ 24 w 124"/>
                <a:gd name="T21" fmla="*/ 3 h 25"/>
                <a:gd name="T22" fmla="*/ 19 w 124"/>
                <a:gd name="T23" fmla="*/ 3 h 25"/>
                <a:gd name="T24" fmla="*/ 13 w 124"/>
                <a:gd name="T25" fmla="*/ 3 h 25"/>
                <a:gd name="T26" fmla="*/ 9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5" name="Freeform 13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8 w 112"/>
                <a:gd name="T7" fmla="*/ 0 h 19"/>
                <a:gd name="T8" fmla="*/ 12 w 112"/>
                <a:gd name="T9" fmla="*/ 2 h 19"/>
                <a:gd name="T10" fmla="*/ 17 w 112"/>
                <a:gd name="T11" fmla="*/ 4 h 19"/>
                <a:gd name="T12" fmla="*/ 21 w 112"/>
                <a:gd name="T13" fmla="*/ 8 h 19"/>
                <a:gd name="T14" fmla="*/ 24 w 112"/>
                <a:gd name="T15" fmla="*/ 9 h 19"/>
                <a:gd name="T16" fmla="*/ 26 w 112"/>
                <a:gd name="T17" fmla="*/ 9 h 19"/>
                <a:gd name="T18" fmla="*/ 24 w 112"/>
                <a:gd name="T19" fmla="*/ 9 h 19"/>
                <a:gd name="T20" fmla="*/ 21 w 112"/>
                <a:gd name="T21" fmla="*/ 9 h 19"/>
                <a:gd name="T22" fmla="*/ 16 w 112"/>
                <a:gd name="T23" fmla="*/ 9 h 19"/>
                <a:gd name="T24" fmla="*/ 11 w 112"/>
                <a:gd name="T25" fmla="*/ 9 h 19"/>
                <a:gd name="T26" fmla="*/ 8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6" name="Freeform 14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5 w 94"/>
                <a:gd name="T7" fmla="*/ 1 h 15"/>
                <a:gd name="T8" fmla="*/ 9 w 94"/>
                <a:gd name="T9" fmla="*/ 0 h 15"/>
                <a:gd name="T10" fmla="*/ 12 w 94"/>
                <a:gd name="T11" fmla="*/ 1 h 15"/>
                <a:gd name="T12" fmla="*/ 15 w 94"/>
                <a:gd name="T13" fmla="*/ 3 h 15"/>
                <a:gd name="T14" fmla="*/ 18 w 94"/>
                <a:gd name="T15" fmla="*/ 3 h 15"/>
                <a:gd name="T16" fmla="*/ 21 w 94"/>
                <a:gd name="T17" fmla="*/ 3 h 15"/>
                <a:gd name="T18" fmla="*/ 19 w 94"/>
                <a:gd name="T19" fmla="*/ 3 h 15"/>
                <a:gd name="T20" fmla="*/ 16 w 94"/>
                <a:gd name="T21" fmla="*/ 3 h 15"/>
                <a:gd name="T22" fmla="*/ 12 w 94"/>
                <a:gd name="T23" fmla="*/ 3 h 15"/>
                <a:gd name="T24" fmla="*/ 9 w 94"/>
                <a:gd name="T25" fmla="*/ 3 h 15"/>
                <a:gd name="T26" fmla="*/ 5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7" name="Freeform 15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5 w 46"/>
                <a:gd name="T9" fmla="*/ 3 h 18"/>
                <a:gd name="T10" fmla="*/ 8 w 46"/>
                <a:gd name="T11" fmla="*/ 1 h 18"/>
                <a:gd name="T12" fmla="*/ 11 w 46"/>
                <a:gd name="T13" fmla="*/ 0 h 18"/>
                <a:gd name="T14" fmla="*/ 12 w 46"/>
                <a:gd name="T15" fmla="*/ 2 h 18"/>
                <a:gd name="T16" fmla="*/ 13 w 46"/>
                <a:gd name="T17" fmla="*/ 4 h 18"/>
                <a:gd name="T18" fmla="*/ 11 w 46"/>
                <a:gd name="T19" fmla="*/ 4 h 18"/>
                <a:gd name="T20" fmla="*/ 10 w 46"/>
                <a:gd name="T21" fmla="*/ 4 h 18"/>
                <a:gd name="T22" fmla="*/ 7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8" name="Freeform 16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7 w 86"/>
                <a:gd name="T9" fmla="*/ 1 h 23"/>
                <a:gd name="T10" fmla="*/ 9 w 86"/>
                <a:gd name="T11" fmla="*/ 2 h 23"/>
                <a:gd name="T12" fmla="*/ 12 w 86"/>
                <a:gd name="T13" fmla="*/ 2 h 23"/>
                <a:gd name="T14" fmla="*/ 14 w 86"/>
                <a:gd name="T15" fmla="*/ 2 h 23"/>
                <a:gd name="T16" fmla="*/ 16 w 86"/>
                <a:gd name="T17" fmla="*/ 2 h 23"/>
                <a:gd name="T18" fmla="*/ 14 w 86"/>
                <a:gd name="T19" fmla="*/ 2 h 23"/>
                <a:gd name="T20" fmla="*/ 12 w 86"/>
                <a:gd name="T21" fmla="*/ 2 h 23"/>
                <a:gd name="T22" fmla="*/ 9 w 86"/>
                <a:gd name="T23" fmla="*/ 2 h 23"/>
                <a:gd name="T24" fmla="*/ 7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9" name="Freeform 17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9 w 121"/>
                <a:gd name="T7" fmla="*/ 0 h 24"/>
                <a:gd name="T8" fmla="*/ 14 w 121"/>
                <a:gd name="T9" fmla="*/ 2 h 24"/>
                <a:gd name="T10" fmla="*/ 19 w 121"/>
                <a:gd name="T11" fmla="*/ 4 h 24"/>
                <a:gd name="T12" fmla="*/ 24 w 121"/>
                <a:gd name="T13" fmla="*/ 4 h 24"/>
                <a:gd name="T14" fmla="*/ 27 w 121"/>
                <a:gd name="T15" fmla="*/ 4 h 24"/>
                <a:gd name="T16" fmla="*/ 30 w 121"/>
                <a:gd name="T17" fmla="*/ 6 h 24"/>
                <a:gd name="T18" fmla="*/ 29 w 121"/>
                <a:gd name="T19" fmla="*/ 6 h 24"/>
                <a:gd name="T20" fmla="*/ 24 w 121"/>
                <a:gd name="T21" fmla="*/ 5 h 24"/>
                <a:gd name="T22" fmla="*/ 19 w 121"/>
                <a:gd name="T23" fmla="*/ 5 h 24"/>
                <a:gd name="T24" fmla="*/ 15 w 121"/>
                <a:gd name="T25" fmla="*/ 4 h 24"/>
                <a:gd name="T26" fmla="*/ 9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0" name="Freeform 18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7 w 110"/>
                <a:gd name="T7" fmla="*/ 1 h 14"/>
                <a:gd name="T8" fmla="*/ 10 w 110"/>
                <a:gd name="T9" fmla="*/ 0 h 14"/>
                <a:gd name="T10" fmla="*/ 15 w 110"/>
                <a:gd name="T11" fmla="*/ 0 h 14"/>
                <a:gd name="T12" fmla="*/ 18 w 110"/>
                <a:gd name="T13" fmla="*/ 2 h 14"/>
                <a:gd name="T14" fmla="*/ 22 w 110"/>
                <a:gd name="T15" fmla="*/ 3 h 14"/>
                <a:gd name="T16" fmla="*/ 25 w 110"/>
                <a:gd name="T17" fmla="*/ 3 h 14"/>
                <a:gd name="T18" fmla="*/ 22 w 110"/>
                <a:gd name="T19" fmla="*/ 3 h 14"/>
                <a:gd name="T20" fmla="*/ 19 w 110"/>
                <a:gd name="T21" fmla="*/ 3 h 14"/>
                <a:gd name="T22" fmla="*/ 15 w 110"/>
                <a:gd name="T23" fmla="*/ 3 h 14"/>
                <a:gd name="T24" fmla="*/ 10 w 110"/>
                <a:gd name="T25" fmla="*/ 3 h 14"/>
                <a:gd name="T26" fmla="*/ 7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1" name="Freeform 19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6 w 89"/>
                <a:gd name="T7" fmla="*/ 0 h 14"/>
                <a:gd name="T8" fmla="*/ 9 w 89"/>
                <a:gd name="T9" fmla="*/ 1 h 14"/>
                <a:gd name="T10" fmla="*/ 12 w 89"/>
                <a:gd name="T11" fmla="*/ 3 h 14"/>
                <a:gd name="T12" fmla="*/ 15 w 89"/>
                <a:gd name="T13" fmla="*/ 6 h 14"/>
                <a:gd name="T14" fmla="*/ 16 w 89"/>
                <a:gd name="T15" fmla="*/ 7 h 14"/>
                <a:gd name="T16" fmla="*/ 18 w 89"/>
                <a:gd name="T17" fmla="*/ 7 h 14"/>
                <a:gd name="T18" fmla="*/ 16 w 89"/>
                <a:gd name="T19" fmla="*/ 7 h 14"/>
                <a:gd name="T20" fmla="*/ 14 w 89"/>
                <a:gd name="T21" fmla="*/ 7 h 14"/>
                <a:gd name="T22" fmla="*/ 11 w 89"/>
                <a:gd name="T23" fmla="*/ 7 h 14"/>
                <a:gd name="T24" fmla="*/ 8 w 89"/>
                <a:gd name="T25" fmla="*/ 7 h 14"/>
                <a:gd name="T26" fmla="*/ 6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2" name="Freeform 20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5 w 55"/>
                <a:gd name="T9" fmla="*/ 1 h 14"/>
                <a:gd name="T10" fmla="*/ 8 w 55"/>
                <a:gd name="T11" fmla="*/ 0 h 14"/>
                <a:gd name="T12" fmla="*/ 10 w 55"/>
                <a:gd name="T13" fmla="*/ 1 h 14"/>
                <a:gd name="T14" fmla="*/ 11 w 55"/>
                <a:gd name="T15" fmla="*/ 2 h 14"/>
                <a:gd name="T16" fmla="*/ 12 w 55"/>
                <a:gd name="T17" fmla="*/ 3 h 14"/>
                <a:gd name="T18" fmla="*/ 10 w 55"/>
                <a:gd name="T19" fmla="*/ 3 h 14"/>
                <a:gd name="T20" fmla="*/ 9 w 55"/>
                <a:gd name="T21" fmla="*/ 3 h 14"/>
                <a:gd name="T22" fmla="*/ 7 w 55"/>
                <a:gd name="T23" fmla="*/ 3 h 14"/>
                <a:gd name="T24" fmla="*/ 4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3" name="Freeform 21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12 w 54"/>
                <a:gd name="T1" fmla="*/ 2 h 23"/>
                <a:gd name="T2" fmla="*/ 11 w 54"/>
                <a:gd name="T3" fmla="*/ 2 h 23"/>
                <a:gd name="T4" fmla="*/ 9 w 54"/>
                <a:gd name="T5" fmla="*/ 2 h 23"/>
                <a:gd name="T6" fmla="*/ 8 w 54"/>
                <a:gd name="T7" fmla="*/ 2 h 23"/>
                <a:gd name="T8" fmla="*/ 5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6 w 54"/>
                <a:gd name="T25" fmla="*/ 2 h 23"/>
                <a:gd name="T26" fmla="*/ 8 w 54"/>
                <a:gd name="T27" fmla="*/ 2 h 23"/>
                <a:gd name="T28" fmla="*/ 9 w 54"/>
                <a:gd name="T29" fmla="*/ 2 h 23"/>
                <a:gd name="T30" fmla="*/ 11 w 54"/>
                <a:gd name="T31" fmla="*/ 2 h 23"/>
                <a:gd name="T32" fmla="*/ 12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4" name="Freeform 22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13 h 52"/>
                <a:gd name="T2" fmla="*/ 2 w 10"/>
                <a:gd name="T3" fmla="*/ 11 h 52"/>
                <a:gd name="T4" fmla="*/ 2 w 10"/>
                <a:gd name="T5" fmla="*/ 7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5 h 52"/>
                <a:gd name="T14" fmla="*/ 2 w 10"/>
                <a:gd name="T15" fmla="*/ 11 h 52"/>
                <a:gd name="T16" fmla="*/ 2 w 10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5" name="Freeform 23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1 w 31"/>
                <a:gd name="T1" fmla="*/ 20 h 44"/>
                <a:gd name="T2" fmla="*/ 9 w 31"/>
                <a:gd name="T3" fmla="*/ 17 h 44"/>
                <a:gd name="T4" fmla="*/ 6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9 h 44"/>
                <a:gd name="T18" fmla="*/ 5 w 31"/>
                <a:gd name="T19" fmla="*/ 14 h 44"/>
                <a:gd name="T20" fmla="*/ 7 w 31"/>
                <a:gd name="T21" fmla="*/ 17 h 44"/>
                <a:gd name="T22" fmla="*/ 10 w 31"/>
                <a:gd name="T23" fmla="*/ 19 h 44"/>
                <a:gd name="T24" fmla="*/ 11 w 31"/>
                <a:gd name="T25" fmla="*/ 2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6" name="Freeform 24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7 w 69"/>
                <a:gd name="T7" fmla="*/ 1 h 15"/>
                <a:gd name="T8" fmla="*/ 10 w 69"/>
                <a:gd name="T9" fmla="*/ 0 h 15"/>
                <a:gd name="T10" fmla="*/ 13 w 69"/>
                <a:gd name="T11" fmla="*/ 0 h 15"/>
                <a:gd name="T12" fmla="*/ 15 w 69"/>
                <a:gd name="T13" fmla="*/ 2 h 15"/>
                <a:gd name="T14" fmla="*/ 17 w 69"/>
                <a:gd name="T15" fmla="*/ 5 h 15"/>
                <a:gd name="T16" fmla="*/ 18 w 69"/>
                <a:gd name="T17" fmla="*/ 7 h 15"/>
                <a:gd name="T18" fmla="*/ 17 w 69"/>
                <a:gd name="T19" fmla="*/ 7 h 15"/>
                <a:gd name="T20" fmla="*/ 17 w 69"/>
                <a:gd name="T21" fmla="*/ 7 h 15"/>
                <a:gd name="T22" fmla="*/ 14 w 69"/>
                <a:gd name="T23" fmla="*/ 7 h 15"/>
                <a:gd name="T24" fmla="*/ 10 w 69"/>
                <a:gd name="T25" fmla="*/ 7 h 15"/>
                <a:gd name="T26" fmla="*/ 8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7" name="Freeform 25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4 w 63"/>
                <a:gd name="T7" fmla="*/ 3 h 28"/>
                <a:gd name="T8" fmla="*/ 7 w 63"/>
                <a:gd name="T9" fmla="*/ 3 h 28"/>
                <a:gd name="T10" fmla="*/ 8 w 63"/>
                <a:gd name="T11" fmla="*/ 3 h 28"/>
                <a:gd name="T12" fmla="*/ 9 w 63"/>
                <a:gd name="T13" fmla="*/ 3 h 28"/>
                <a:gd name="T14" fmla="*/ 11 w 63"/>
                <a:gd name="T15" fmla="*/ 3 h 28"/>
                <a:gd name="T16" fmla="*/ 11 w 63"/>
                <a:gd name="T17" fmla="*/ 4 h 28"/>
                <a:gd name="T18" fmla="*/ 11 w 63"/>
                <a:gd name="T19" fmla="*/ 5 h 28"/>
                <a:gd name="T20" fmla="*/ 9 w 63"/>
                <a:gd name="T21" fmla="*/ 5 h 28"/>
                <a:gd name="T22" fmla="*/ 8 w 63"/>
                <a:gd name="T23" fmla="*/ 4 h 28"/>
                <a:gd name="T24" fmla="*/ 7 w 63"/>
                <a:gd name="T25" fmla="*/ 3 h 28"/>
                <a:gd name="T26" fmla="*/ 4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8" name="Freeform 26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4 w 64"/>
                <a:gd name="T9" fmla="*/ 0 h 15"/>
                <a:gd name="T10" fmla="*/ 7 w 64"/>
                <a:gd name="T11" fmla="*/ 0 h 15"/>
                <a:gd name="T12" fmla="*/ 8 w 64"/>
                <a:gd name="T13" fmla="*/ 1 h 15"/>
                <a:gd name="T14" fmla="*/ 9 w 64"/>
                <a:gd name="T15" fmla="*/ 3 h 15"/>
                <a:gd name="T16" fmla="*/ 10 w 64"/>
                <a:gd name="T17" fmla="*/ 7 h 15"/>
                <a:gd name="T18" fmla="*/ 10 w 64"/>
                <a:gd name="T19" fmla="*/ 7 h 15"/>
                <a:gd name="T20" fmla="*/ 9 w 64"/>
                <a:gd name="T21" fmla="*/ 7 h 15"/>
                <a:gd name="T22" fmla="*/ 8 w 64"/>
                <a:gd name="T23" fmla="*/ 7 h 15"/>
                <a:gd name="T24" fmla="*/ 7 w 64"/>
                <a:gd name="T25" fmla="*/ 7 h 15"/>
                <a:gd name="T26" fmla="*/ 5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9" name="Freeform 27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6 w 66"/>
                <a:gd name="T7" fmla="*/ 2 h 20"/>
                <a:gd name="T8" fmla="*/ 10 w 66"/>
                <a:gd name="T9" fmla="*/ 2 h 20"/>
                <a:gd name="T10" fmla="*/ 12 w 66"/>
                <a:gd name="T11" fmla="*/ 0 h 20"/>
                <a:gd name="T12" fmla="*/ 15 w 66"/>
                <a:gd name="T13" fmla="*/ 0 h 20"/>
                <a:gd name="T14" fmla="*/ 18 w 66"/>
                <a:gd name="T15" fmla="*/ 1 h 20"/>
                <a:gd name="T16" fmla="*/ 19 w 66"/>
                <a:gd name="T17" fmla="*/ 2 h 20"/>
                <a:gd name="T18" fmla="*/ 19 w 66"/>
                <a:gd name="T19" fmla="*/ 2 h 20"/>
                <a:gd name="T20" fmla="*/ 18 w 66"/>
                <a:gd name="T21" fmla="*/ 2 h 20"/>
                <a:gd name="T22" fmla="*/ 16 w 66"/>
                <a:gd name="T23" fmla="*/ 2 h 20"/>
                <a:gd name="T24" fmla="*/ 13 w 66"/>
                <a:gd name="T25" fmla="*/ 2 h 20"/>
                <a:gd name="T26" fmla="*/ 10 w 66"/>
                <a:gd name="T27" fmla="*/ 2 h 20"/>
                <a:gd name="T28" fmla="*/ 6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0" name="Freeform 28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15 h 26"/>
                <a:gd name="T2" fmla="*/ 3 w 65"/>
                <a:gd name="T3" fmla="*/ 13 h 26"/>
                <a:gd name="T4" fmla="*/ 3 w 65"/>
                <a:gd name="T5" fmla="*/ 13 h 26"/>
                <a:gd name="T6" fmla="*/ 5 w 65"/>
                <a:gd name="T7" fmla="*/ 8 h 26"/>
                <a:gd name="T8" fmla="*/ 7 w 65"/>
                <a:gd name="T9" fmla="*/ 4 h 26"/>
                <a:gd name="T10" fmla="*/ 9 w 65"/>
                <a:gd name="T11" fmla="*/ 1 h 26"/>
                <a:gd name="T12" fmla="*/ 10 w 65"/>
                <a:gd name="T13" fmla="*/ 0 h 26"/>
                <a:gd name="T14" fmla="*/ 12 w 65"/>
                <a:gd name="T15" fmla="*/ 1 h 26"/>
                <a:gd name="T16" fmla="*/ 12 w 65"/>
                <a:gd name="T17" fmla="*/ 3 h 26"/>
                <a:gd name="T18" fmla="*/ 12 w 65"/>
                <a:gd name="T19" fmla="*/ 6 h 26"/>
                <a:gd name="T20" fmla="*/ 12 w 65"/>
                <a:gd name="T21" fmla="*/ 10 h 26"/>
                <a:gd name="T22" fmla="*/ 10 w 65"/>
                <a:gd name="T23" fmla="*/ 13 h 26"/>
                <a:gd name="T24" fmla="*/ 8 w 65"/>
                <a:gd name="T25" fmla="*/ 13 h 26"/>
                <a:gd name="T26" fmla="*/ 6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5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1" name="Freeform 29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10 h 40"/>
                <a:gd name="T2" fmla="*/ 4 w 66"/>
                <a:gd name="T3" fmla="*/ 8 h 40"/>
                <a:gd name="T4" fmla="*/ 4 w 66"/>
                <a:gd name="T5" fmla="*/ 7 h 40"/>
                <a:gd name="T6" fmla="*/ 6 w 66"/>
                <a:gd name="T7" fmla="*/ 4 h 40"/>
                <a:gd name="T8" fmla="*/ 9 w 66"/>
                <a:gd name="T9" fmla="*/ 4 h 40"/>
                <a:gd name="T10" fmla="*/ 11 w 66"/>
                <a:gd name="T11" fmla="*/ 4 h 40"/>
                <a:gd name="T12" fmla="*/ 13 w 66"/>
                <a:gd name="T13" fmla="*/ 1 h 40"/>
                <a:gd name="T14" fmla="*/ 15 w 66"/>
                <a:gd name="T15" fmla="*/ 0 h 40"/>
                <a:gd name="T16" fmla="*/ 16 w 66"/>
                <a:gd name="T17" fmla="*/ 3 h 40"/>
                <a:gd name="T18" fmla="*/ 16 w 66"/>
                <a:gd name="T19" fmla="*/ 4 h 40"/>
                <a:gd name="T20" fmla="*/ 15 w 66"/>
                <a:gd name="T21" fmla="*/ 4 h 40"/>
                <a:gd name="T22" fmla="*/ 12 w 66"/>
                <a:gd name="T23" fmla="*/ 4 h 40"/>
                <a:gd name="T24" fmla="*/ 10 w 66"/>
                <a:gd name="T25" fmla="*/ 6 h 40"/>
                <a:gd name="T26" fmla="*/ 7 w 66"/>
                <a:gd name="T27" fmla="*/ 7 h 40"/>
                <a:gd name="T28" fmla="*/ 4 w 66"/>
                <a:gd name="T29" fmla="*/ 8 h 40"/>
                <a:gd name="T30" fmla="*/ 4 w 66"/>
                <a:gd name="T31" fmla="*/ 9 h 40"/>
                <a:gd name="T32" fmla="*/ 0 w 66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2" name="Freeform 30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12 h 54"/>
                <a:gd name="T2" fmla="*/ 3 w 67"/>
                <a:gd name="T3" fmla="*/ 10 h 54"/>
                <a:gd name="T4" fmla="*/ 3 w 67"/>
                <a:gd name="T5" fmla="*/ 9 h 54"/>
                <a:gd name="T6" fmla="*/ 4 w 67"/>
                <a:gd name="T7" fmla="*/ 6 h 54"/>
                <a:gd name="T8" fmla="*/ 7 w 67"/>
                <a:gd name="T9" fmla="*/ 3 h 54"/>
                <a:gd name="T10" fmla="*/ 8 w 67"/>
                <a:gd name="T11" fmla="*/ 3 h 54"/>
                <a:gd name="T12" fmla="*/ 10 w 67"/>
                <a:gd name="T13" fmla="*/ 2 h 54"/>
                <a:gd name="T14" fmla="*/ 10 w 67"/>
                <a:gd name="T15" fmla="*/ 0 h 54"/>
                <a:gd name="T16" fmla="*/ 12 w 67"/>
                <a:gd name="T17" fmla="*/ 2 h 54"/>
                <a:gd name="T18" fmla="*/ 12 w 67"/>
                <a:gd name="T19" fmla="*/ 3 h 54"/>
                <a:gd name="T20" fmla="*/ 10 w 67"/>
                <a:gd name="T21" fmla="*/ 3 h 54"/>
                <a:gd name="T22" fmla="*/ 9 w 67"/>
                <a:gd name="T23" fmla="*/ 5 h 54"/>
                <a:gd name="T24" fmla="*/ 7 w 67"/>
                <a:gd name="T25" fmla="*/ 7 h 54"/>
                <a:gd name="T26" fmla="*/ 5 w 67"/>
                <a:gd name="T27" fmla="*/ 9 h 54"/>
                <a:gd name="T28" fmla="*/ 3 w 67"/>
                <a:gd name="T29" fmla="*/ 10 h 54"/>
                <a:gd name="T30" fmla="*/ 3 w 67"/>
                <a:gd name="T31" fmla="*/ 11 h 54"/>
                <a:gd name="T32" fmla="*/ 0 w 67"/>
                <a:gd name="T33" fmla="*/ 1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3" name="Freeform 31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16 h 61"/>
                <a:gd name="T2" fmla="*/ 4 w 69"/>
                <a:gd name="T3" fmla="*/ 14 h 61"/>
                <a:gd name="T4" fmla="*/ 4 w 69"/>
                <a:gd name="T5" fmla="*/ 12 h 61"/>
                <a:gd name="T6" fmla="*/ 6 w 69"/>
                <a:gd name="T7" fmla="*/ 9 h 61"/>
                <a:gd name="T8" fmla="*/ 9 w 69"/>
                <a:gd name="T9" fmla="*/ 5 h 61"/>
                <a:gd name="T10" fmla="*/ 11 w 69"/>
                <a:gd name="T11" fmla="*/ 4 h 61"/>
                <a:gd name="T12" fmla="*/ 15 w 69"/>
                <a:gd name="T13" fmla="*/ 3 h 61"/>
                <a:gd name="T14" fmla="*/ 17 w 69"/>
                <a:gd name="T15" fmla="*/ 0 h 61"/>
                <a:gd name="T16" fmla="*/ 18 w 69"/>
                <a:gd name="T17" fmla="*/ 2 h 61"/>
                <a:gd name="T18" fmla="*/ 18 w 69"/>
                <a:gd name="T19" fmla="*/ 4 h 61"/>
                <a:gd name="T20" fmla="*/ 17 w 69"/>
                <a:gd name="T21" fmla="*/ 4 h 61"/>
                <a:gd name="T22" fmla="*/ 14 w 69"/>
                <a:gd name="T23" fmla="*/ 6 h 61"/>
                <a:gd name="T24" fmla="*/ 10 w 69"/>
                <a:gd name="T25" fmla="*/ 9 h 61"/>
                <a:gd name="T26" fmla="*/ 8 w 69"/>
                <a:gd name="T27" fmla="*/ 11 h 61"/>
                <a:gd name="T28" fmla="*/ 4 w 69"/>
                <a:gd name="T29" fmla="*/ 12 h 61"/>
                <a:gd name="T30" fmla="*/ 4 w 69"/>
                <a:gd name="T31" fmla="*/ 15 h 61"/>
                <a:gd name="T32" fmla="*/ 0 w 69"/>
                <a:gd name="T33" fmla="*/ 1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4" name="Freeform 32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14 h 73"/>
                <a:gd name="T2" fmla="*/ 4 w 65"/>
                <a:gd name="T3" fmla="*/ 12 h 73"/>
                <a:gd name="T4" fmla="*/ 4 w 65"/>
                <a:gd name="T5" fmla="*/ 10 h 73"/>
                <a:gd name="T6" fmla="*/ 4 w 65"/>
                <a:gd name="T7" fmla="*/ 8 h 73"/>
                <a:gd name="T8" fmla="*/ 6 w 65"/>
                <a:gd name="T9" fmla="*/ 6 h 73"/>
                <a:gd name="T10" fmla="*/ 9 w 65"/>
                <a:gd name="T11" fmla="*/ 3 h 73"/>
                <a:gd name="T12" fmla="*/ 11 w 65"/>
                <a:gd name="T13" fmla="*/ 3 h 73"/>
                <a:gd name="T14" fmla="*/ 12 w 65"/>
                <a:gd name="T15" fmla="*/ 2 h 73"/>
                <a:gd name="T16" fmla="*/ 15 w 65"/>
                <a:gd name="T17" fmla="*/ 0 h 73"/>
                <a:gd name="T18" fmla="*/ 16 w 65"/>
                <a:gd name="T19" fmla="*/ 3 h 73"/>
                <a:gd name="T20" fmla="*/ 14 w 65"/>
                <a:gd name="T21" fmla="*/ 3 h 73"/>
                <a:gd name="T22" fmla="*/ 12 w 65"/>
                <a:gd name="T23" fmla="*/ 4 h 73"/>
                <a:gd name="T24" fmla="*/ 10 w 65"/>
                <a:gd name="T25" fmla="*/ 7 h 73"/>
                <a:gd name="T26" fmla="*/ 7 w 65"/>
                <a:gd name="T27" fmla="*/ 9 h 73"/>
                <a:gd name="T28" fmla="*/ 4 w 65"/>
                <a:gd name="T29" fmla="*/ 11 h 73"/>
                <a:gd name="T30" fmla="*/ 4 w 65"/>
                <a:gd name="T31" fmla="*/ 14 h 73"/>
                <a:gd name="T32" fmla="*/ 0 w 65"/>
                <a:gd name="T33" fmla="*/ 1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5" name="Freeform 33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12 w 32"/>
                <a:gd name="T1" fmla="*/ 1 h 79"/>
                <a:gd name="T2" fmla="*/ 12 w 32"/>
                <a:gd name="T3" fmla="*/ 4 h 79"/>
                <a:gd name="T4" fmla="*/ 11 w 32"/>
                <a:gd name="T5" fmla="*/ 4 h 79"/>
                <a:gd name="T6" fmla="*/ 10 w 32"/>
                <a:gd name="T7" fmla="*/ 8 h 79"/>
                <a:gd name="T8" fmla="*/ 7 w 32"/>
                <a:gd name="T9" fmla="*/ 11 h 79"/>
                <a:gd name="T10" fmla="*/ 5 w 32"/>
                <a:gd name="T11" fmla="*/ 14 h 79"/>
                <a:gd name="T12" fmla="*/ 5 w 32"/>
                <a:gd name="T13" fmla="*/ 19 h 79"/>
                <a:gd name="T14" fmla="*/ 5 w 32"/>
                <a:gd name="T15" fmla="*/ 22 h 79"/>
                <a:gd name="T16" fmla="*/ 3 w 32"/>
                <a:gd name="T17" fmla="*/ 25 h 79"/>
                <a:gd name="T18" fmla="*/ 0 w 32"/>
                <a:gd name="T19" fmla="*/ 21 h 79"/>
                <a:gd name="T20" fmla="*/ 1 w 32"/>
                <a:gd name="T21" fmla="*/ 17 h 79"/>
                <a:gd name="T22" fmla="*/ 4 w 32"/>
                <a:gd name="T23" fmla="*/ 13 h 79"/>
                <a:gd name="T24" fmla="*/ 5 w 32"/>
                <a:gd name="T25" fmla="*/ 9 h 79"/>
                <a:gd name="T26" fmla="*/ 5 w 32"/>
                <a:gd name="T27" fmla="*/ 4 h 79"/>
                <a:gd name="T28" fmla="*/ 6 w 32"/>
                <a:gd name="T29" fmla="*/ 4 h 79"/>
                <a:gd name="T30" fmla="*/ 10 w 32"/>
                <a:gd name="T31" fmla="*/ 0 h 79"/>
                <a:gd name="T32" fmla="*/ 12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6" name="Freeform 34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1 w 31"/>
                <a:gd name="T1" fmla="*/ 0 h 79"/>
                <a:gd name="T2" fmla="*/ 11 w 31"/>
                <a:gd name="T3" fmla="*/ 3 h 79"/>
                <a:gd name="T4" fmla="*/ 10 w 31"/>
                <a:gd name="T5" fmla="*/ 3 h 79"/>
                <a:gd name="T6" fmla="*/ 9 w 31"/>
                <a:gd name="T7" fmla="*/ 4 h 79"/>
                <a:gd name="T8" fmla="*/ 6 w 31"/>
                <a:gd name="T9" fmla="*/ 7 h 79"/>
                <a:gd name="T10" fmla="*/ 5 w 31"/>
                <a:gd name="T11" fmla="*/ 9 h 79"/>
                <a:gd name="T12" fmla="*/ 5 w 31"/>
                <a:gd name="T13" fmla="*/ 12 h 79"/>
                <a:gd name="T14" fmla="*/ 5 w 31"/>
                <a:gd name="T15" fmla="*/ 14 h 79"/>
                <a:gd name="T16" fmla="*/ 2 w 31"/>
                <a:gd name="T17" fmla="*/ 15 h 79"/>
                <a:gd name="T18" fmla="*/ 0 w 31"/>
                <a:gd name="T19" fmla="*/ 13 h 79"/>
                <a:gd name="T20" fmla="*/ 0 w 31"/>
                <a:gd name="T21" fmla="*/ 10 h 79"/>
                <a:gd name="T22" fmla="*/ 3 w 31"/>
                <a:gd name="T23" fmla="*/ 8 h 79"/>
                <a:gd name="T24" fmla="*/ 5 w 31"/>
                <a:gd name="T25" fmla="*/ 5 h 79"/>
                <a:gd name="T26" fmla="*/ 5 w 31"/>
                <a:gd name="T27" fmla="*/ 3 h 79"/>
                <a:gd name="T28" fmla="*/ 5 w 31"/>
                <a:gd name="T29" fmla="*/ 3 h 79"/>
                <a:gd name="T30" fmla="*/ 9 w 31"/>
                <a:gd name="T31" fmla="*/ 0 h 79"/>
                <a:gd name="T32" fmla="*/ 11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7" name="Freeform 35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14 w 81"/>
                <a:gd name="T1" fmla="*/ 90 h 395"/>
                <a:gd name="T2" fmla="*/ 14 w 81"/>
                <a:gd name="T3" fmla="*/ 90 h 395"/>
                <a:gd name="T4" fmla="*/ 14 w 81"/>
                <a:gd name="T5" fmla="*/ 91 h 395"/>
                <a:gd name="T6" fmla="*/ 16 w 81"/>
                <a:gd name="T7" fmla="*/ 92 h 395"/>
                <a:gd name="T8" fmla="*/ 16 w 81"/>
                <a:gd name="T9" fmla="*/ 92 h 395"/>
                <a:gd name="T10" fmla="*/ 10 w 81"/>
                <a:gd name="T11" fmla="*/ 78 h 395"/>
                <a:gd name="T12" fmla="*/ 7 w 81"/>
                <a:gd name="T13" fmla="*/ 65 h 395"/>
                <a:gd name="T14" fmla="*/ 4 w 81"/>
                <a:gd name="T15" fmla="*/ 53 h 395"/>
                <a:gd name="T16" fmla="*/ 3 w 81"/>
                <a:gd name="T17" fmla="*/ 40 h 395"/>
                <a:gd name="T18" fmla="*/ 3 w 81"/>
                <a:gd name="T19" fmla="*/ 29 h 395"/>
                <a:gd name="T20" fmla="*/ 3 w 81"/>
                <a:gd name="T21" fmla="*/ 18 h 395"/>
                <a:gd name="T22" fmla="*/ 3 w 81"/>
                <a:gd name="T23" fmla="*/ 9 h 395"/>
                <a:gd name="T24" fmla="*/ 3 w 81"/>
                <a:gd name="T25" fmla="*/ 0 h 395"/>
                <a:gd name="T26" fmla="*/ 3 w 81"/>
                <a:gd name="T27" fmla="*/ 7 h 395"/>
                <a:gd name="T28" fmla="*/ 2 w 81"/>
                <a:gd name="T29" fmla="*/ 17 h 395"/>
                <a:gd name="T30" fmla="*/ 0 w 81"/>
                <a:gd name="T31" fmla="*/ 28 h 395"/>
                <a:gd name="T32" fmla="*/ 3 w 81"/>
                <a:gd name="T33" fmla="*/ 41 h 395"/>
                <a:gd name="T34" fmla="*/ 3 w 81"/>
                <a:gd name="T35" fmla="*/ 56 h 395"/>
                <a:gd name="T36" fmla="*/ 5 w 81"/>
                <a:gd name="T37" fmla="*/ 69 h 395"/>
                <a:gd name="T38" fmla="*/ 9 w 81"/>
                <a:gd name="T39" fmla="*/ 81 h 395"/>
                <a:gd name="T40" fmla="*/ 14 w 81"/>
                <a:gd name="T41" fmla="*/ 90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8" name="Freeform 36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16 w 60"/>
                <a:gd name="T1" fmla="*/ 1 h 54"/>
                <a:gd name="T2" fmla="*/ 15 w 60"/>
                <a:gd name="T3" fmla="*/ 0 h 54"/>
                <a:gd name="T4" fmla="*/ 13 w 60"/>
                <a:gd name="T5" fmla="*/ 1 h 54"/>
                <a:gd name="T6" fmla="*/ 11 w 60"/>
                <a:gd name="T7" fmla="*/ 4 h 54"/>
                <a:gd name="T8" fmla="*/ 8 w 60"/>
                <a:gd name="T9" fmla="*/ 4 h 54"/>
                <a:gd name="T10" fmla="*/ 5 w 60"/>
                <a:gd name="T11" fmla="*/ 5 h 54"/>
                <a:gd name="T12" fmla="*/ 4 w 60"/>
                <a:gd name="T13" fmla="*/ 8 h 54"/>
                <a:gd name="T14" fmla="*/ 4 w 60"/>
                <a:gd name="T15" fmla="*/ 11 h 54"/>
                <a:gd name="T16" fmla="*/ 0 w 60"/>
                <a:gd name="T17" fmla="*/ 15 h 54"/>
                <a:gd name="T18" fmla="*/ 4 w 60"/>
                <a:gd name="T19" fmla="*/ 13 h 54"/>
                <a:gd name="T20" fmla="*/ 4 w 60"/>
                <a:gd name="T21" fmla="*/ 11 h 54"/>
                <a:gd name="T22" fmla="*/ 6 w 60"/>
                <a:gd name="T23" fmla="*/ 9 h 54"/>
                <a:gd name="T24" fmla="*/ 9 w 60"/>
                <a:gd name="T25" fmla="*/ 7 h 54"/>
                <a:gd name="T26" fmla="*/ 11 w 60"/>
                <a:gd name="T27" fmla="*/ 4 h 54"/>
                <a:gd name="T28" fmla="*/ 14 w 60"/>
                <a:gd name="T29" fmla="*/ 4 h 54"/>
                <a:gd name="T30" fmla="*/ 15 w 60"/>
                <a:gd name="T31" fmla="*/ 4 h 54"/>
                <a:gd name="T32" fmla="*/ 1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9" name="Freeform 37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11 w 70"/>
                <a:gd name="T1" fmla="*/ 2 h 71"/>
                <a:gd name="T2" fmla="*/ 10 w 70"/>
                <a:gd name="T3" fmla="*/ 0 h 71"/>
                <a:gd name="T4" fmla="*/ 9 w 70"/>
                <a:gd name="T5" fmla="*/ 2 h 71"/>
                <a:gd name="T6" fmla="*/ 7 w 70"/>
                <a:gd name="T7" fmla="*/ 4 h 71"/>
                <a:gd name="T8" fmla="*/ 6 w 70"/>
                <a:gd name="T9" fmla="*/ 4 h 71"/>
                <a:gd name="T10" fmla="*/ 4 w 70"/>
                <a:gd name="T11" fmla="*/ 9 h 71"/>
                <a:gd name="T12" fmla="*/ 3 w 70"/>
                <a:gd name="T13" fmla="*/ 12 h 71"/>
                <a:gd name="T14" fmla="*/ 3 w 70"/>
                <a:gd name="T15" fmla="*/ 16 h 71"/>
                <a:gd name="T16" fmla="*/ 0 w 70"/>
                <a:gd name="T17" fmla="*/ 20 h 71"/>
                <a:gd name="T18" fmla="*/ 3 w 70"/>
                <a:gd name="T19" fmla="*/ 18 h 71"/>
                <a:gd name="T20" fmla="*/ 3 w 70"/>
                <a:gd name="T21" fmla="*/ 16 h 71"/>
                <a:gd name="T22" fmla="*/ 4 w 70"/>
                <a:gd name="T23" fmla="*/ 13 h 71"/>
                <a:gd name="T24" fmla="*/ 7 w 70"/>
                <a:gd name="T25" fmla="*/ 11 h 71"/>
                <a:gd name="T26" fmla="*/ 8 w 70"/>
                <a:gd name="T27" fmla="*/ 7 h 71"/>
                <a:gd name="T28" fmla="*/ 9 w 70"/>
                <a:gd name="T29" fmla="*/ 4 h 71"/>
                <a:gd name="T30" fmla="*/ 10 w 70"/>
                <a:gd name="T31" fmla="*/ 4 h 71"/>
                <a:gd name="T32" fmla="*/ 11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0" name="Freeform 38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20 w 77"/>
                <a:gd name="T1" fmla="*/ 2 h 62"/>
                <a:gd name="T2" fmla="*/ 18 w 77"/>
                <a:gd name="T3" fmla="*/ 0 h 62"/>
                <a:gd name="T4" fmla="*/ 16 w 77"/>
                <a:gd name="T5" fmla="*/ 1 h 62"/>
                <a:gd name="T6" fmla="*/ 13 w 77"/>
                <a:gd name="T7" fmla="*/ 3 h 62"/>
                <a:gd name="T8" fmla="*/ 10 w 77"/>
                <a:gd name="T9" fmla="*/ 3 h 62"/>
                <a:gd name="T10" fmla="*/ 6 w 77"/>
                <a:gd name="T11" fmla="*/ 6 h 62"/>
                <a:gd name="T12" fmla="*/ 4 w 77"/>
                <a:gd name="T13" fmla="*/ 8 h 62"/>
                <a:gd name="T14" fmla="*/ 4 w 77"/>
                <a:gd name="T15" fmla="*/ 10 h 62"/>
                <a:gd name="T16" fmla="*/ 0 w 77"/>
                <a:gd name="T17" fmla="*/ 14 h 62"/>
                <a:gd name="T18" fmla="*/ 4 w 77"/>
                <a:gd name="T19" fmla="*/ 13 h 62"/>
                <a:gd name="T20" fmla="*/ 4 w 77"/>
                <a:gd name="T21" fmla="*/ 11 h 62"/>
                <a:gd name="T22" fmla="*/ 8 w 77"/>
                <a:gd name="T23" fmla="*/ 9 h 62"/>
                <a:gd name="T24" fmla="*/ 11 w 77"/>
                <a:gd name="T25" fmla="*/ 8 h 62"/>
                <a:gd name="T26" fmla="*/ 14 w 77"/>
                <a:gd name="T27" fmla="*/ 5 h 62"/>
                <a:gd name="T28" fmla="*/ 18 w 77"/>
                <a:gd name="T29" fmla="*/ 3 h 62"/>
                <a:gd name="T30" fmla="*/ 19 w 77"/>
                <a:gd name="T31" fmla="*/ 3 h 62"/>
                <a:gd name="T32" fmla="*/ 20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1" name="Freeform 39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20 w 71"/>
                <a:gd name="T1" fmla="*/ 2 h 54"/>
                <a:gd name="T2" fmla="*/ 18 w 71"/>
                <a:gd name="T3" fmla="*/ 0 h 54"/>
                <a:gd name="T4" fmla="*/ 16 w 71"/>
                <a:gd name="T5" fmla="*/ 2 h 54"/>
                <a:gd name="T6" fmla="*/ 13 w 71"/>
                <a:gd name="T7" fmla="*/ 3 h 54"/>
                <a:gd name="T8" fmla="*/ 10 w 71"/>
                <a:gd name="T9" fmla="*/ 3 h 54"/>
                <a:gd name="T10" fmla="*/ 6 w 71"/>
                <a:gd name="T11" fmla="*/ 5 h 54"/>
                <a:gd name="T12" fmla="*/ 4 w 71"/>
                <a:gd name="T13" fmla="*/ 8 h 54"/>
                <a:gd name="T14" fmla="*/ 3 w 71"/>
                <a:gd name="T15" fmla="*/ 9 h 54"/>
                <a:gd name="T16" fmla="*/ 0 w 71"/>
                <a:gd name="T17" fmla="*/ 12 h 54"/>
                <a:gd name="T18" fmla="*/ 4 w 71"/>
                <a:gd name="T19" fmla="*/ 10 h 54"/>
                <a:gd name="T20" fmla="*/ 4 w 71"/>
                <a:gd name="T21" fmla="*/ 10 h 54"/>
                <a:gd name="T22" fmla="*/ 9 w 71"/>
                <a:gd name="T23" fmla="*/ 9 h 54"/>
                <a:gd name="T24" fmla="*/ 12 w 71"/>
                <a:gd name="T25" fmla="*/ 7 h 54"/>
                <a:gd name="T26" fmla="*/ 15 w 71"/>
                <a:gd name="T27" fmla="*/ 5 h 54"/>
                <a:gd name="T28" fmla="*/ 18 w 71"/>
                <a:gd name="T29" fmla="*/ 3 h 54"/>
                <a:gd name="T30" fmla="*/ 19 w 71"/>
                <a:gd name="T31" fmla="*/ 3 h 54"/>
                <a:gd name="T32" fmla="*/ 20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2" name="Freeform 40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15 w 64"/>
                <a:gd name="T1" fmla="*/ 3 h 38"/>
                <a:gd name="T2" fmla="*/ 14 w 64"/>
                <a:gd name="T3" fmla="*/ 0 h 38"/>
                <a:gd name="T4" fmla="*/ 12 w 64"/>
                <a:gd name="T5" fmla="*/ 0 h 38"/>
                <a:gd name="T6" fmla="*/ 11 w 64"/>
                <a:gd name="T7" fmla="*/ 2 h 38"/>
                <a:gd name="T8" fmla="*/ 9 w 64"/>
                <a:gd name="T9" fmla="*/ 3 h 38"/>
                <a:gd name="T10" fmla="*/ 5 w 64"/>
                <a:gd name="T11" fmla="*/ 3 h 38"/>
                <a:gd name="T12" fmla="*/ 4 w 64"/>
                <a:gd name="T13" fmla="*/ 3 h 38"/>
                <a:gd name="T14" fmla="*/ 4 w 64"/>
                <a:gd name="T15" fmla="*/ 6 h 38"/>
                <a:gd name="T16" fmla="*/ 0 w 64"/>
                <a:gd name="T17" fmla="*/ 9 h 38"/>
                <a:gd name="T18" fmla="*/ 4 w 64"/>
                <a:gd name="T19" fmla="*/ 8 h 38"/>
                <a:gd name="T20" fmla="*/ 4 w 64"/>
                <a:gd name="T21" fmla="*/ 7 h 38"/>
                <a:gd name="T22" fmla="*/ 7 w 64"/>
                <a:gd name="T23" fmla="*/ 6 h 38"/>
                <a:gd name="T24" fmla="*/ 9 w 64"/>
                <a:gd name="T25" fmla="*/ 5 h 38"/>
                <a:gd name="T26" fmla="*/ 11 w 64"/>
                <a:gd name="T27" fmla="*/ 3 h 38"/>
                <a:gd name="T28" fmla="*/ 14 w 64"/>
                <a:gd name="T29" fmla="*/ 3 h 38"/>
                <a:gd name="T30" fmla="*/ 15 w 64"/>
                <a:gd name="T31" fmla="*/ 3 h 38"/>
                <a:gd name="T32" fmla="*/ 1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3" name="Freeform 41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9 w 49"/>
                <a:gd name="T1" fmla="*/ 2 h 28"/>
                <a:gd name="T2" fmla="*/ 8 w 49"/>
                <a:gd name="T3" fmla="*/ 0 h 28"/>
                <a:gd name="T4" fmla="*/ 7 w 49"/>
                <a:gd name="T5" fmla="*/ 0 h 28"/>
                <a:gd name="T6" fmla="*/ 6 w 49"/>
                <a:gd name="T7" fmla="*/ 1 h 28"/>
                <a:gd name="T8" fmla="*/ 4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11 h 28"/>
                <a:gd name="T16" fmla="*/ 0 w 49"/>
                <a:gd name="T17" fmla="*/ 13 h 28"/>
                <a:gd name="T18" fmla="*/ 3 w 49"/>
                <a:gd name="T19" fmla="*/ 12 h 28"/>
                <a:gd name="T20" fmla="*/ 3 w 49"/>
                <a:gd name="T21" fmla="*/ 11 h 28"/>
                <a:gd name="T22" fmla="*/ 3 w 49"/>
                <a:gd name="T23" fmla="*/ 9 h 28"/>
                <a:gd name="T24" fmla="*/ 5 w 49"/>
                <a:gd name="T25" fmla="*/ 7 h 28"/>
                <a:gd name="T26" fmla="*/ 7 w 49"/>
                <a:gd name="T27" fmla="*/ 7 h 28"/>
                <a:gd name="T28" fmla="*/ 8 w 49"/>
                <a:gd name="T29" fmla="*/ 7 h 28"/>
                <a:gd name="T30" fmla="*/ 8 w 49"/>
                <a:gd name="T31" fmla="*/ 5 h 28"/>
                <a:gd name="T32" fmla="*/ 9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4" name="Freeform 42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5 w 33"/>
                <a:gd name="T1" fmla="*/ 1 h 22"/>
                <a:gd name="T2" fmla="*/ 4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4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4 w 33"/>
                <a:gd name="T27" fmla="*/ 3 h 22"/>
                <a:gd name="T28" fmla="*/ 5 w 33"/>
                <a:gd name="T29" fmla="*/ 3 h 22"/>
                <a:gd name="T30" fmla="*/ 5 w 33"/>
                <a:gd name="T31" fmla="*/ 3 h 22"/>
                <a:gd name="T32" fmla="*/ 5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5" name="Freeform 43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16 w 65"/>
                <a:gd name="T1" fmla="*/ 3 h 64"/>
                <a:gd name="T2" fmla="*/ 15 w 65"/>
                <a:gd name="T3" fmla="*/ 0 h 64"/>
                <a:gd name="T4" fmla="*/ 13 w 65"/>
                <a:gd name="T5" fmla="*/ 2 h 64"/>
                <a:gd name="T6" fmla="*/ 11 w 65"/>
                <a:gd name="T7" fmla="*/ 3 h 64"/>
                <a:gd name="T8" fmla="*/ 9 w 65"/>
                <a:gd name="T9" fmla="*/ 3 h 64"/>
                <a:gd name="T10" fmla="*/ 6 w 65"/>
                <a:gd name="T11" fmla="*/ 4 h 64"/>
                <a:gd name="T12" fmla="*/ 4 w 65"/>
                <a:gd name="T13" fmla="*/ 6 h 64"/>
                <a:gd name="T14" fmla="*/ 4 w 65"/>
                <a:gd name="T15" fmla="*/ 8 h 64"/>
                <a:gd name="T16" fmla="*/ 0 w 65"/>
                <a:gd name="T17" fmla="*/ 10 h 64"/>
                <a:gd name="T18" fmla="*/ 4 w 65"/>
                <a:gd name="T19" fmla="*/ 9 h 64"/>
                <a:gd name="T20" fmla="*/ 4 w 65"/>
                <a:gd name="T21" fmla="*/ 8 h 64"/>
                <a:gd name="T22" fmla="*/ 6 w 65"/>
                <a:gd name="T23" fmla="*/ 7 h 64"/>
                <a:gd name="T24" fmla="*/ 9 w 65"/>
                <a:gd name="T25" fmla="*/ 5 h 64"/>
                <a:gd name="T26" fmla="*/ 11 w 65"/>
                <a:gd name="T27" fmla="*/ 4 h 64"/>
                <a:gd name="T28" fmla="*/ 14 w 65"/>
                <a:gd name="T29" fmla="*/ 3 h 64"/>
                <a:gd name="T30" fmla="*/ 15 w 65"/>
                <a:gd name="T31" fmla="*/ 3 h 64"/>
                <a:gd name="T32" fmla="*/ 1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6" name="Freeform 44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13 w 52"/>
                <a:gd name="T1" fmla="*/ 2 h 50"/>
                <a:gd name="T2" fmla="*/ 13 w 52"/>
                <a:gd name="T3" fmla="*/ 0 h 50"/>
                <a:gd name="T4" fmla="*/ 12 w 52"/>
                <a:gd name="T5" fmla="*/ 1 h 50"/>
                <a:gd name="T6" fmla="*/ 10 w 52"/>
                <a:gd name="T7" fmla="*/ 4 h 50"/>
                <a:gd name="T8" fmla="*/ 8 w 52"/>
                <a:gd name="T9" fmla="*/ 4 h 50"/>
                <a:gd name="T10" fmla="*/ 5 w 52"/>
                <a:gd name="T11" fmla="*/ 4 h 50"/>
                <a:gd name="T12" fmla="*/ 4 w 52"/>
                <a:gd name="T13" fmla="*/ 7 h 50"/>
                <a:gd name="T14" fmla="*/ 4 w 52"/>
                <a:gd name="T15" fmla="*/ 10 h 50"/>
                <a:gd name="T16" fmla="*/ 0 w 52"/>
                <a:gd name="T17" fmla="*/ 12 h 50"/>
                <a:gd name="T18" fmla="*/ 4 w 52"/>
                <a:gd name="T19" fmla="*/ 11 h 50"/>
                <a:gd name="T20" fmla="*/ 4 w 52"/>
                <a:gd name="T21" fmla="*/ 10 h 50"/>
                <a:gd name="T22" fmla="*/ 6 w 52"/>
                <a:gd name="T23" fmla="*/ 8 h 50"/>
                <a:gd name="T24" fmla="*/ 9 w 52"/>
                <a:gd name="T25" fmla="*/ 6 h 50"/>
                <a:gd name="T26" fmla="*/ 11 w 52"/>
                <a:gd name="T27" fmla="*/ 4 h 50"/>
                <a:gd name="T28" fmla="*/ 12 w 52"/>
                <a:gd name="T29" fmla="*/ 4 h 50"/>
                <a:gd name="T30" fmla="*/ 13 w 52"/>
                <a:gd name="T31" fmla="*/ 4 h 50"/>
                <a:gd name="T32" fmla="*/ 13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7" name="Freeform 45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20 w 71"/>
                <a:gd name="T1" fmla="*/ 1 h 53"/>
                <a:gd name="T2" fmla="*/ 18 w 71"/>
                <a:gd name="T3" fmla="*/ 0 h 53"/>
                <a:gd name="T4" fmla="*/ 16 w 71"/>
                <a:gd name="T5" fmla="*/ 2 h 53"/>
                <a:gd name="T6" fmla="*/ 13 w 71"/>
                <a:gd name="T7" fmla="*/ 5 h 53"/>
                <a:gd name="T8" fmla="*/ 10 w 71"/>
                <a:gd name="T9" fmla="*/ 5 h 53"/>
                <a:gd name="T10" fmla="*/ 6 w 71"/>
                <a:gd name="T11" fmla="*/ 8 h 53"/>
                <a:gd name="T12" fmla="*/ 4 w 71"/>
                <a:gd name="T13" fmla="*/ 11 h 53"/>
                <a:gd name="T14" fmla="*/ 4 w 71"/>
                <a:gd name="T15" fmla="*/ 14 h 53"/>
                <a:gd name="T16" fmla="*/ 0 w 71"/>
                <a:gd name="T17" fmla="*/ 18 h 53"/>
                <a:gd name="T18" fmla="*/ 4 w 71"/>
                <a:gd name="T19" fmla="*/ 16 h 53"/>
                <a:gd name="T20" fmla="*/ 4 w 71"/>
                <a:gd name="T21" fmla="*/ 14 h 53"/>
                <a:gd name="T22" fmla="*/ 9 w 71"/>
                <a:gd name="T23" fmla="*/ 13 h 53"/>
                <a:gd name="T24" fmla="*/ 12 w 71"/>
                <a:gd name="T25" fmla="*/ 10 h 53"/>
                <a:gd name="T26" fmla="*/ 15 w 71"/>
                <a:gd name="T27" fmla="*/ 8 h 53"/>
                <a:gd name="T28" fmla="*/ 18 w 71"/>
                <a:gd name="T29" fmla="*/ 5 h 53"/>
                <a:gd name="T30" fmla="*/ 19 w 71"/>
                <a:gd name="T31" fmla="*/ 5 h 53"/>
                <a:gd name="T32" fmla="*/ 20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8" name="Freeform 46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16 w 60"/>
                <a:gd name="T1" fmla="*/ 3 h 41"/>
                <a:gd name="T2" fmla="*/ 15 w 60"/>
                <a:gd name="T3" fmla="*/ 0 h 41"/>
                <a:gd name="T4" fmla="*/ 13 w 60"/>
                <a:gd name="T5" fmla="*/ 1 h 41"/>
                <a:gd name="T6" fmla="*/ 10 w 60"/>
                <a:gd name="T7" fmla="*/ 3 h 41"/>
                <a:gd name="T8" fmla="*/ 8 w 60"/>
                <a:gd name="T9" fmla="*/ 3 h 41"/>
                <a:gd name="T10" fmla="*/ 4 w 60"/>
                <a:gd name="T11" fmla="*/ 3 h 41"/>
                <a:gd name="T12" fmla="*/ 4 w 60"/>
                <a:gd name="T13" fmla="*/ 5 h 41"/>
                <a:gd name="T14" fmla="*/ 3 w 60"/>
                <a:gd name="T15" fmla="*/ 6 h 41"/>
                <a:gd name="T16" fmla="*/ 0 w 60"/>
                <a:gd name="T17" fmla="*/ 8 h 41"/>
                <a:gd name="T18" fmla="*/ 4 w 60"/>
                <a:gd name="T19" fmla="*/ 7 h 41"/>
                <a:gd name="T20" fmla="*/ 4 w 60"/>
                <a:gd name="T21" fmla="*/ 6 h 41"/>
                <a:gd name="T22" fmla="*/ 6 w 60"/>
                <a:gd name="T23" fmla="*/ 5 h 41"/>
                <a:gd name="T24" fmla="*/ 9 w 60"/>
                <a:gd name="T25" fmla="*/ 4 h 41"/>
                <a:gd name="T26" fmla="*/ 11 w 60"/>
                <a:gd name="T27" fmla="*/ 3 h 41"/>
                <a:gd name="T28" fmla="*/ 13 w 60"/>
                <a:gd name="T29" fmla="*/ 3 h 41"/>
                <a:gd name="T30" fmla="*/ 15 w 60"/>
                <a:gd name="T31" fmla="*/ 3 h 41"/>
                <a:gd name="T32" fmla="*/ 1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9" name="Freeform 47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20 h 61"/>
                <a:gd name="T2" fmla="*/ 3 w 8"/>
                <a:gd name="T3" fmla="*/ 15 h 61"/>
                <a:gd name="T4" fmla="*/ 0 w 8"/>
                <a:gd name="T5" fmla="*/ 9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9 h 61"/>
                <a:gd name="T14" fmla="*/ 4 w 8"/>
                <a:gd name="T15" fmla="*/ 14 h 61"/>
                <a:gd name="T16" fmla="*/ 4 w 8"/>
                <a:gd name="T17" fmla="*/ 2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0" name="Freeform 48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12 w 65"/>
                <a:gd name="T1" fmla="*/ 21 h 85"/>
                <a:gd name="T2" fmla="*/ 12 w 65"/>
                <a:gd name="T3" fmla="*/ 19 h 85"/>
                <a:gd name="T4" fmla="*/ 10 w 65"/>
                <a:gd name="T5" fmla="*/ 16 h 85"/>
                <a:gd name="T6" fmla="*/ 9 w 65"/>
                <a:gd name="T7" fmla="*/ 11 h 85"/>
                <a:gd name="T8" fmla="*/ 7 w 65"/>
                <a:gd name="T9" fmla="*/ 8 h 85"/>
                <a:gd name="T10" fmla="*/ 4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8 h 85"/>
                <a:gd name="T24" fmla="*/ 5 w 65"/>
                <a:gd name="T25" fmla="*/ 10 h 85"/>
                <a:gd name="T26" fmla="*/ 8 w 65"/>
                <a:gd name="T27" fmla="*/ 14 h 85"/>
                <a:gd name="T28" fmla="*/ 10 w 65"/>
                <a:gd name="T29" fmla="*/ 17 h 85"/>
                <a:gd name="T30" fmla="*/ 12 w 65"/>
                <a:gd name="T31" fmla="*/ 19 h 85"/>
                <a:gd name="T32" fmla="*/ 12 w 65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1" name="Freeform 49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14 w 68"/>
                <a:gd name="T1" fmla="*/ 17 h 77"/>
                <a:gd name="T2" fmla="*/ 13 w 68"/>
                <a:gd name="T3" fmla="*/ 15 h 77"/>
                <a:gd name="T4" fmla="*/ 11 w 68"/>
                <a:gd name="T5" fmla="*/ 12 h 77"/>
                <a:gd name="T6" fmla="*/ 9 w 68"/>
                <a:gd name="T7" fmla="*/ 9 h 77"/>
                <a:gd name="T8" fmla="*/ 7 w 68"/>
                <a:gd name="T9" fmla="*/ 6 h 77"/>
                <a:gd name="T10" fmla="*/ 4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4 h 77"/>
                <a:gd name="T22" fmla="*/ 3 w 68"/>
                <a:gd name="T23" fmla="*/ 7 h 77"/>
                <a:gd name="T24" fmla="*/ 7 w 68"/>
                <a:gd name="T25" fmla="*/ 9 h 77"/>
                <a:gd name="T26" fmla="*/ 9 w 68"/>
                <a:gd name="T27" fmla="*/ 11 h 77"/>
                <a:gd name="T28" fmla="*/ 11 w 68"/>
                <a:gd name="T29" fmla="*/ 14 h 77"/>
                <a:gd name="T30" fmla="*/ 13 w 68"/>
                <a:gd name="T31" fmla="*/ 15 h 77"/>
                <a:gd name="T32" fmla="*/ 14 w 68"/>
                <a:gd name="T33" fmla="*/ 17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2" name="Freeform 50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14 w 73"/>
                <a:gd name="T1" fmla="*/ 19 h 70"/>
                <a:gd name="T2" fmla="*/ 13 w 73"/>
                <a:gd name="T3" fmla="*/ 16 h 70"/>
                <a:gd name="T4" fmla="*/ 11 w 73"/>
                <a:gd name="T5" fmla="*/ 12 h 70"/>
                <a:gd name="T6" fmla="*/ 9 w 73"/>
                <a:gd name="T7" fmla="*/ 9 h 70"/>
                <a:gd name="T8" fmla="*/ 7 w 73"/>
                <a:gd name="T9" fmla="*/ 6 h 70"/>
                <a:gd name="T10" fmla="*/ 4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7 h 70"/>
                <a:gd name="T24" fmla="*/ 7 w 73"/>
                <a:gd name="T25" fmla="*/ 10 h 70"/>
                <a:gd name="T26" fmla="*/ 9 w 73"/>
                <a:gd name="T27" fmla="*/ 12 h 70"/>
                <a:gd name="T28" fmla="*/ 12 w 73"/>
                <a:gd name="T29" fmla="*/ 15 h 70"/>
                <a:gd name="T30" fmla="*/ 14 w 73"/>
                <a:gd name="T31" fmla="*/ 17 h 70"/>
                <a:gd name="T32" fmla="*/ 14 w 73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3" name="Freeform 51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15 w 69"/>
                <a:gd name="T1" fmla="*/ 11 h 53"/>
                <a:gd name="T2" fmla="*/ 13 w 69"/>
                <a:gd name="T3" fmla="*/ 10 h 53"/>
                <a:gd name="T4" fmla="*/ 11 w 69"/>
                <a:gd name="T5" fmla="*/ 8 h 53"/>
                <a:gd name="T6" fmla="*/ 9 w 69"/>
                <a:gd name="T7" fmla="*/ 5 h 53"/>
                <a:gd name="T8" fmla="*/ 7 w 69"/>
                <a:gd name="T9" fmla="*/ 3 h 53"/>
                <a:gd name="T10" fmla="*/ 4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5 h 53"/>
                <a:gd name="T24" fmla="*/ 7 w 69"/>
                <a:gd name="T25" fmla="*/ 7 h 53"/>
                <a:gd name="T26" fmla="*/ 9 w 69"/>
                <a:gd name="T27" fmla="*/ 8 h 53"/>
                <a:gd name="T28" fmla="*/ 11 w 69"/>
                <a:gd name="T29" fmla="*/ 9 h 53"/>
                <a:gd name="T30" fmla="*/ 13 w 69"/>
                <a:gd name="T31" fmla="*/ 10 h 53"/>
                <a:gd name="T32" fmla="*/ 15 w 69"/>
                <a:gd name="T33" fmla="*/ 1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4" name="Freeform 52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14 w 67"/>
                <a:gd name="T1" fmla="*/ 9 h 49"/>
                <a:gd name="T2" fmla="*/ 13 w 67"/>
                <a:gd name="T3" fmla="*/ 8 h 49"/>
                <a:gd name="T4" fmla="*/ 10 w 67"/>
                <a:gd name="T5" fmla="*/ 6 h 49"/>
                <a:gd name="T6" fmla="*/ 8 w 67"/>
                <a:gd name="T7" fmla="*/ 4 h 49"/>
                <a:gd name="T8" fmla="*/ 6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4 w 67"/>
                <a:gd name="T23" fmla="*/ 5 h 49"/>
                <a:gd name="T24" fmla="*/ 7 w 67"/>
                <a:gd name="T25" fmla="*/ 6 h 49"/>
                <a:gd name="T26" fmla="*/ 9 w 67"/>
                <a:gd name="T27" fmla="*/ 7 h 49"/>
                <a:gd name="T28" fmla="*/ 11 w 67"/>
                <a:gd name="T29" fmla="*/ 8 h 49"/>
                <a:gd name="T30" fmla="*/ 13 w 67"/>
                <a:gd name="T31" fmla="*/ 8 h 49"/>
                <a:gd name="T32" fmla="*/ 14 w 67"/>
                <a:gd name="T33" fmla="*/ 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5" name="Freeform 53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12 w 59"/>
                <a:gd name="T1" fmla="*/ 10 h 25"/>
                <a:gd name="T2" fmla="*/ 10 w 59"/>
                <a:gd name="T3" fmla="*/ 8 h 25"/>
                <a:gd name="T4" fmla="*/ 9 w 59"/>
                <a:gd name="T5" fmla="*/ 6 h 25"/>
                <a:gd name="T6" fmla="*/ 7 w 59"/>
                <a:gd name="T7" fmla="*/ 6 h 25"/>
                <a:gd name="T8" fmla="*/ 5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8 h 25"/>
                <a:gd name="T24" fmla="*/ 5 w 59"/>
                <a:gd name="T25" fmla="*/ 8 h 25"/>
                <a:gd name="T26" fmla="*/ 7 w 59"/>
                <a:gd name="T27" fmla="*/ 8 h 25"/>
                <a:gd name="T28" fmla="*/ 9 w 59"/>
                <a:gd name="T29" fmla="*/ 9 h 25"/>
                <a:gd name="T30" fmla="*/ 10 w 59"/>
                <a:gd name="T31" fmla="*/ 9 h 25"/>
                <a:gd name="T32" fmla="*/ 12 w 59"/>
                <a:gd name="T33" fmla="*/ 1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6" name="Freeform 54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13 w 52"/>
                <a:gd name="T1" fmla="*/ 2 h 13"/>
                <a:gd name="T2" fmla="*/ 12 w 52"/>
                <a:gd name="T3" fmla="*/ 2 h 13"/>
                <a:gd name="T4" fmla="*/ 11 w 52"/>
                <a:gd name="T5" fmla="*/ 2 h 13"/>
                <a:gd name="T6" fmla="*/ 9 w 52"/>
                <a:gd name="T7" fmla="*/ 2 h 13"/>
                <a:gd name="T8" fmla="*/ 6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6 w 52"/>
                <a:gd name="T25" fmla="*/ 2 h 13"/>
                <a:gd name="T26" fmla="*/ 8 w 52"/>
                <a:gd name="T27" fmla="*/ 2 h 13"/>
                <a:gd name="T28" fmla="*/ 10 w 52"/>
                <a:gd name="T29" fmla="*/ 2 h 13"/>
                <a:gd name="T30" fmla="*/ 12 w 52"/>
                <a:gd name="T31" fmla="*/ 2 h 13"/>
                <a:gd name="T32" fmla="*/ 13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7" name="Freeform 55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10 w 51"/>
                <a:gd name="T1" fmla="*/ 3 h 14"/>
                <a:gd name="T2" fmla="*/ 9 w 51"/>
                <a:gd name="T3" fmla="*/ 3 h 14"/>
                <a:gd name="T4" fmla="*/ 8 w 51"/>
                <a:gd name="T5" fmla="*/ 3 h 14"/>
                <a:gd name="T6" fmla="*/ 6 w 51"/>
                <a:gd name="T7" fmla="*/ 2 h 14"/>
                <a:gd name="T8" fmla="*/ 4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5 w 51"/>
                <a:gd name="T27" fmla="*/ 3 h 14"/>
                <a:gd name="T28" fmla="*/ 7 w 51"/>
                <a:gd name="T29" fmla="*/ 3 h 14"/>
                <a:gd name="T30" fmla="*/ 8 w 51"/>
                <a:gd name="T31" fmla="*/ 3 h 14"/>
                <a:gd name="T32" fmla="*/ 10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8" name="Freeform 56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12 w 50"/>
                <a:gd name="T1" fmla="*/ 4 h 16"/>
                <a:gd name="T2" fmla="*/ 11 w 50"/>
                <a:gd name="T3" fmla="*/ 4 h 16"/>
                <a:gd name="T4" fmla="*/ 11 w 50"/>
                <a:gd name="T5" fmla="*/ 4 h 16"/>
                <a:gd name="T6" fmla="*/ 9 w 50"/>
                <a:gd name="T7" fmla="*/ 4 h 16"/>
                <a:gd name="T8" fmla="*/ 7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7 w 50"/>
                <a:gd name="T27" fmla="*/ 4 h 16"/>
                <a:gd name="T28" fmla="*/ 9 w 50"/>
                <a:gd name="T29" fmla="*/ 4 h 16"/>
                <a:gd name="T30" fmla="*/ 11 w 50"/>
                <a:gd name="T31" fmla="*/ 4 h 16"/>
                <a:gd name="T32" fmla="*/ 12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9" name="Freeform 57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8 w 56"/>
                <a:gd name="T1" fmla="*/ 7 h 15"/>
                <a:gd name="T2" fmla="*/ 8 w 56"/>
                <a:gd name="T3" fmla="*/ 7 h 15"/>
                <a:gd name="T4" fmla="*/ 7 w 56"/>
                <a:gd name="T5" fmla="*/ 7 h 15"/>
                <a:gd name="T6" fmla="*/ 6 w 56"/>
                <a:gd name="T7" fmla="*/ 5 h 15"/>
                <a:gd name="T8" fmla="*/ 4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5 w 56"/>
                <a:gd name="T27" fmla="*/ 7 h 15"/>
                <a:gd name="T28" fmla="*/ 6 w 56"/>
                <a:gd name="T29" fmla="*/ 7 h 15"/>
                <a:gd name="T30" fmla="*/ 8 w 56"/>
                <a:gd name="T31" fmla="*/ 7 h 15"/>
                <a:gd name="T32" fmla="*/ 8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0" name="Freeform 58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6 h 86"/>
                <a:gd name="T8" fmla="*/ 7 w 52"/>
                <a:gd name="T9" fmla="*/ 8 h 86"/>
                <a:gd name="T10" fmla="*/ 10 w 52"/>
                <a:gd name="T11" fmla="*/ 11 h 86"/>
                <a:gd name="T12" fmla="*/ 12 w 52"/>
                <a:gd name="T13" fmla="*/ 14 h 86"/>
                <a:gd name="T14" fmla="*/ 13 w 52"/>
                <a:gd name="T15" fmla="*/ 17 h 86"/>
                <a:gd name="T16" fmla="*/ 13 w 52"/>
                <a:gd name="T17" fmla="*/ 19 h 86"/>
                <a:gd name="T18" fmla="*/ 13 w 52"/>
                <a:gd name="T19" fmla="*/ 16 h 86"/>
                <a:gd name="T20" fmla="*/ 12 w 52"/>
                <a:gd name="T21" fmla="*/ 13 h 86"/>
                <a:gd name="T22" fmla="*/ 10 w 52"/>
                <a:gd name="T23" fmla="*/ 9 h 86"/>
                <a:gd name="T24" fmla="*/ 8 w 52"/>
                <a:gd name="T25" fmla="*/ 6 h 86"/>
                <a:gd name="T26" fmla="*/ 5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1" name="Freeform 59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6 w 34"/>
                <a:gd name="T1" fmla="*/ 14 h 62"/>
                <a:gd name="T2" fmla="*/ 5 w 34"/>
                <a:gd name="T3" fmla="*/ 9 h 62"/>
                <a:gd name="T4" fmla="*/ 3 w 34"/>
                <a:gd name="T5" fmla="*/ 4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4 h 62"/>
                <a:gd name="T16" fmla="*/ 3 w 34"/>
                <a:gd name="T17" fmla="*/ 7 h 62"/>
                <a:gd name="T18" fmla="*/ 3 w 34"/>
                <a:gd name="T19" fmla="*/ 9 h 62"/>
                <a:gd name="T20" fmla="*/ 5 w 34"/>
                <a:gd name="T21" fmla="*/ 10 h 62"/>
                <a:gd name="T22" fmla="*/ 6 w 34"/>
                <a:gd name="T23" fmla="*/ 12 h 62"/>
                <a:gd name="T24" fmla="*/ 6 w 34"/>
                <a:gd name="T25" fmla="*/ 1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2" name="Freeform 60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4 w 95"/>
                <a:gd name="T1" fmla="*/ 77 h 330"/>
                <a:gd name="T2" fmla="*/ 4 w 95"/>
                <a:gd name="T3" fmla="*/ 77 h 330"/>
                <a:gd name="T4" fmla="*/ 4 w 95"/>
                <a:gd name="T5" fmla="*/ 77 h 330"/>
                <a:gd name="T6" fmla="*/ 3 w 95"/>
                <a:gd name="T7" fmla="*/ 77 h 330"/>
                <a:gd name="T8" fmla="*/ 0 w 95"/>
                <a:gd name="T9" fmla="*/ 77 h 330"/>
                <a:gd name="T10" fmla="*/ 9 w 95"/>
                <a:gd name="T11" fmla="*/ 67 h 330"/>
                <a:gd name="T12" fmla="*/ 16 w 95"/>
                <a:gd name="T13" fmla="*/ 57 h 330"/>
                <a:gd name="T14" fmla="*/ 19 w 95"/>
                <a:gd name="T15" fmla="*/ 46 h 330"/>
                <a:gd name="T16" fmla="*/ 21 w 95"/>
                <a:gd name="T17" fmla="*/ 35 h 330"/>
                <a:gd name="T18" fmla="*/ 21 w 95"/>
                <a:gd name="T19" fmla="*/ 26 h 330"/>
                <a:gd name="T20" fmla="*/ 21 w 95"/>
                <a:gd name="T21" fmla="*/ 16 h 330"/>
                <a:gd name="T22" fmla="*/ 21 w 95"/>
                <a:gd name="T23" fmla="*/ 8 h 330"/>
                <a:gd name="T24" fmla="*/ 19 w 95"/>
                <a:gd name="T25" fmla="*/ 0 h 330"/>
                <a:gd name="T26" fmla="*/ 22 w 95"/>
                <a:gd name="T27" fmla="*/ 6 h 330"/>
                <a:gd name="T28" fmla="*/ 24 w 95"/>
                <a:gd name="T29" fmla="*/ 15 h 330"/>
                <a:gd name="T30" fmla="*/ 24 w 95"/>
                <a:gd name="T31" fmla="*/ 26 h 330"/>
                <a:gd name="T32" fmla="*/ 24 w 95"/>
                <a:gd name="T33" fmla="*/ 38 h 330"/>
                <a:gd name="T34" fmla="*/ 21 w 95"/>
                <a:gd name="T35" fmla="*/ 50 h 330"/>
                <a:gd name="T36" fmla="*/ 17 w 95"/>
                <a:gd name="T37" fmla="*/ 60 h 330"/>
                <a:gd name="T38" fmla="*/ 11 w 95"/>
                <a:gd name="T39" fmla="*/ 70 h 330"/>
                <a:gd name="T40" fmla="*/ 4 w 95"/>
                <a:gd name="T41" fmla="*/ 7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3" name="Freeform 61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22 w 64"/>
                <a:gd name="T1" fmla="*/ 10 h 46"/>
                <a:gd name="T2" fmla="*/ 20 w 64"/>
                <a:gd name="T3" fmla="*/ 8 h 46"/>
                <a:gd name="T4" fmla="*/ 16 w 64"/>
                <a:gd name="T5" fmla="*/ 6 h 46"/>
                <a:gd name="T6" fmla="*/ 14 w 64"/>
                <a:gd name="T7" fmla="*/ 4 h 46"/>
                <a:gd name="T8" fmla="*/ 11 w 64"/>
                <a:gd name="T9" fmla="*/ 3 h 46"/>
                <a:gd name="T10" fmla="*/ 6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8 w 64"/>
                <a:gd name="T25" fmla="*/ 4 h 46"/>
                <a:gd name="T26" fmla="*/ 12 w 64"/>
                <a:gd name="T27" fmla="*/ 6 h 46"/>
                <a:gd name="T28" fmla="*/ 15 w 64"/>
                <a:gd name="T29" fmla="*/ 7 h 46"/>
                <a:gd name="T30" fmla="*/ 19 w 64"/>
                <a:gd name="T31" fmla="*/ 9 h 46"/>
                <a:gd name="T32" fmla="*/ 22 w 64"/>
                <a:gd name="T33" fmla="*/ 1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4" name="Freeform 62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6 w 78"/>
                <a:gd name="T7" fmla="*/ 3 h 68"/>
                <a:gd name="T8" fmla="*/ 10 w 78"/>
                <a:gd name="T9" fmla="*/ 3 h 68"/>
                <a:gd name="T10" fmla="*/ 13 w 78"/>
                <a:gd name="T11" fmla="*/ 6 h 68"/>
                <a:gd name="T12" fmla="*/ 17 w 78"/>
                <a:gd name="T13" fmla="*/ 9 h 68"/>
                <a:gd name="T14" fmla="*/ 19 w 78"/>
                <a:gd name="T15" fmla="*/ 11 h 68"/>
                <a:gd name="T16" fmla="*/ 20 w 78"/>
                <a:gd name="T17" fmla="*/ 14 h 68"/>
                <a:gd name="T18" fmla="*/ 18 w 78"/>
                <a:gd name="T19" fmla="*/ 13 h 68"/>
                <a:gd name="T20" fmla="*/ 15 w 78"/>
                <a:gd name="T21" fmla="*/ 10 h 68"/>
                <a:gd name="T22" fmla="*/ 12 w 78"/>
                <a:gd name="T23" fmla="*/ 9 h 68"/>
                <a:gd name="T24" fmla="*/ 9 w 78"/>
                <a:gd name="T25" fmla="*/ 7 h 68"/>
                <a:gd name="T26" fmla="*/ 4 w 78"/>
                <a:gd name="T27" fmla="*/ 4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5" name="Freeform 63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6 w 91"/>
                <a:gd name="T7" fmla="*/ 4 h 85"/>
                <a:gd name="T8" fmla="*/ 9 w 91"/>
                <a:gd name="T9" fmla="*/ 8 h 85"/>
                <a:gd name="T10" fmla="*/ 12 w 91"/>
                <a:gd name="T11" fmla="*/ 12 h 85"/>
                <a:gd name="T12" fmla="*/ 15 w 91"/>
                <a:gd name="T13" fmla="*/ 17 h 85"/>
                <a:gd name="T14" fmla="*/ 17 w 91"/>
                <a:gd name="T15" fmla="*/ 21 h 85"/>
                <a:gd name="T16" fmla="*/ 20 w 91"/>
                <a:gd name="T17" fmla="*/ 25 h 85"/>
                <a:gd name="T18" fmla="*/ 17 w 91"/>
                <a:gd name="T19" fmla="*/ 23 h 85"/>
                <a:gd name="T20" fmla="*/ 15 w 91"/>
                <a:gd name="T21" fmla="*/ 20 h 85"/>
                <a:gd name="T22" fmla="*/ 12 w 91"/>
                <a:gd name="T23" fmla="*/ 17 h 85"/>
                <a:gd name="T24" fmla="*/ 9 w 91"/>
                <a:gd name="T25" fmla="*/ 12 h 85"/>
                <a:gd name="T26" fmla="*/ 5 w 91"/>
                <a:gd name="T27" fmla="*/ 9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6" name="Freeform 64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4 w 101"/>
                <a:gd name="T5" fmla="*/ 4 h 78"/>
                <a:gd name="T6" fmla="*/ 8 w 101"/>
                <a:gd name="T7" fmla="*/ 4 h 78"/>
                <a:gd name="T8" fmla="*/ 11 w 101"/>
                <a:gd name="T9" fmla="*/ 8 h 78"/>
                <a:gd name="T10" fmla="*/ 15 w 101"/>
                <a:gd name="T11" fmla="*/ 12 h 78"/>
                <a:gd name="T12" fmla="*/ 18 w 101"/>
                <a:gd name="T13" fmla="*/ 16 h 78"/>
                <a:gd name="T14" fmla="*/ 21 w 101"/>
                <a:gd name="T15" fmla="*/ 20 h 78"/>
                <a:gd name="T16" fmla="*/ 22 w 101"/>
                <a:gd name="T17" fmla="*/ 24 h 78"/>
                <a:gd name="T18" fmla="*/ 21 w 101"/>
                <a:gd name="T19" fmla="*/ 22 h 78"/>
                <a:gd name="T20" fmla="*/ 17 w 101"/>
                <a:gd name="T21" fmla="*/ 20 h 78"/>
                <a:gd name="T22" fmla="*/ 14 w 101"/>
                <a:gd name="T23" fmla="*/ 16 h 78"/>
                <a:gd name="T24" fmla="*/ 10 w 101"/>
                <a:gd name="T25" fmla="*/ 12 h 78"/>
                <a:gd name="T26" fmla="*/ 6 w 101"/>
                <a:gd name="T27" fmla="*/ 8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7" name="Freeform 65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7 w 91"/>
                <a:gd name="T7" fmla="*/ 4 h 69"/>
                <a:gd name="T8" fmla="*/ 10 w 91"/>
                <a:gd name="T9" fmla="*/ 6 h 69"/>
                <a:gd name="T10" fmla="*/ 13 w 91"/>
                <a:gd name="T11" fmla="*/ 9 h 69"/>
                <a:gd name="T12" fmla="*/ 16 w 91"/>
                <a:gd name="T13" fmla="*/ 12 h 69"/>
                <a:gd name="T14" fmla="*/ 18 w 91"/>
                <a:gd name="T15" fmla="*/ 15 h 69"/>
                <a:gd name="T16" fmla="*/ 20 w 91"/>
                <a:gd name="T17" fmla="*/ 18 h 69"/>
                <a:gd name="T18" fmla="*/ 17 w 91"/>
                <a:gd name="T19" fmla="*/ 17 h 69"/>
                <a:gd name="T20" fmla="*/ 15 w 91"/>
                <a:gd name="T21" fmla="*/ 15 h 69"/>
                <a:gd name="T22" fmla="*/ 11 w 91"/>
                <a:gd name="T23" fmla="*/ 11 h 69"/>
                <a:gd name="T24" fmla="*/ 8 w 91"/>
                <a:gd name="T25" fmla="*/ 9 h 69"/>
                <a:gd name="T26" fmla="*/ 4 w 91"/>
                <a:gd name="T27" fmla="*/ 6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8" name="Freeform 66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7 w 75"/>
                <a:gd name="T7" fmla="*/ 4 h 58"/>
                <a:gd name="T8" fmla="*/ 11 w 75"/>
                <a:gd name="T9" fmla="*/ 4 h 58"/>
                <a:gd name="T10" fmla="*/ 15 w 75"/>
                <a:gd name="T11" fmla="*/ 5 h 58"/>
                <a:gd name="T12" fmla="*/ 17 w 75"/>
                <a:gd name="T13" fmla="*/ 9 h 58"/>
                <a:gd name="T14" fmla="*/ 21 w 75"/>
                <a:gd name="T15" fmla="*/ 11 h 58"/>
                <a:gd name="T16" fmla="*/ 21 w 75"/>
                <a:gd name="T17" fmla="*/ 14 h 58"/>
                <a:gd name="T18" fmla="*/ 19 w 75"/>
                <a:gd name="T19" fmla="*/ 12 h 58"/>
                <a:gd name="T20" fmla="*/ 17 w 75"/>
                <a:gd name="T21" fmla="*/ 11 h 58"/>
                <a:gd name="T22" fmla="*/ 12 w 75"/>
                <a:gd name="T23" fmla="*/ 9 h 58"/>
                <a:gd name="T24" fmla="*/ 9 w 75"/>
                <a:gd name="T25" fmla="*/ 7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9" name="Freeform 67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7 w 46"/>
                <a:gd name="T9" fmla="*/ 0 h 15"/>
                <a:gd name="T10" fmla="*/ 10 w 46"/>
                <a:gd name="T11" fmla="*/ 2 h 15"/>
                <a:gd name="T12" fmla="*/ 11 w 46"/>
                <a:gd name="T13" fmla="*/ 4 h 15"/>
                <a:gd name="T14" fmla="*/ 12 w 46"/>
                <a:gd name="T15" fmla="*/ 7 h 15"/>
                <a:gd name="T16" fmla="*/ 13 w 46"/>
                <a:gd name="T17" fmla="*/ 7 h 15"/>
                <a:gd name="T18" fmla="*/ 12 w 46"/>
                <a:gd name="T19" fmla="*/ 7 h 15"/>
                <a:gd name="T20" fmla="*/ 10 w 46"/>
                <a:gd name="T21" fmla="*/ 7 h 15"/>
                <a:gd name="T22" fmla="*/ 7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0" name="Freeform 68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6 w 84"/>
                <a:gd name="T7" fmla="*/ 4 h 76"/>
                <a:gd name="T8" fmla="*/ 9 w 84"/>
                <a:gd name="T9" fmla="*/ 5 h 76"/>
                <a:gd name="T10" fmla="*/ 11 w 84"/>
                <a:gd name="T11" fmla="*/ 9 h 76"/>
                <a:gd name="T12" fmla="*/ 14 w 84"/>
                <a:gd name="T13" fmla="*/ 12 h 76"/>
                <a:gd name="T14" fmla="*/ 16 w 84"/>
                <a:gd name="T15" fmla="*/ 16 h 76"/>
                <a:gd name="T16" fmla="*/ 18 w 84"/>
                <a:gd name="T17" fmla="*/ 19 h 76"/>
                <a:gd name="T18" fmla="*/ 16 w 84"/>
                <a:gd name="T19" fmla="*/ 18 h 76"/>
                <a:gd name="T20" fmla="*/ 14 w 84"/>
                <a:gd name="T21" fmla="*/ 16 h 76"/>
                <a:gd name="T22" fmla="*/ 11 w 84"/>
                <a:gd name="T23" fmla="*/ 12 h 76"/>
                <a:gd name="T24" fmla="*/ 8 w 84"/>
                <a:gd name="T25" fmla="*/ 10 h 76"/>
                <a:gd name="T26" fmla="*/ 5 w 84"/>
                <a:gd name="T27" fmla="*/ 7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1" name="Freeform 69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8 w 96"/>
                <a:gd name="T7" fmla="*/ 4 h 77"/>
                <a:gd name="T8" fmla="*/ 11 w 96"/>
                <a:gd name="T9" fmla="*/ 6 h 77"/>
                <a:gd name="T10" fmla="*/ 15 w 96"/>
                <a:gd name="T11" fmla="*/ 10 h 77"/>
                <a:gd name="T12" fmla="*/ 18 w 96"/>
                <a:gd name="T13" fmla="*/ 12 h 77"/>
                <a:gd name="T14" fmla="*/ 21 w 96"/>
                <a:gd name="T15" fmla="*/ 16 h 77"/>
                <a:gd name="T16" fmla="*/ 23 w 96"/>
                <a:gd name="T17" fmla="*/ 20 h 77"/>
                <a:gd name="T18" fmla="*/ 21 w 96"/>
                <a:gd name="T19" fmla="*/ 18 h 77"/>
                <a:gd name="T20" fmla="*/ 18 w 96"/>
                <a:gd name="T21" fmla="*/ 16 h 77"/>
                <a:gd name="T22" fmla="*/ 14 w 96"/>
                <a:gd name="T23" fmla="*/ 13 h 77"/>
                <a:gd name="T24" fmla="*/ 10 w 96"/>
                <a:gd name="T25" fmla="*/ 10 h 77"/>
                <a:gd name="T26" fmla="*/ 6 w 96"/>
                <a:gd name="T27" fmla="*/ 7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2" name="Freeform 70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5 w 93"/>
                <a:gd name="T7" fmla="*/ 4 h 57"/>
                <a:gd name="T8" fmla="*/ 8 w 93"/>
                <a:gd name="T9" fmla="*/ 4 h 57"/>
                <a:gd name="T10" fmla="*/ 11 w 93"/>
                <a:gd name="T11" fmla="*/ 7 h 57"/>
                <a:gd name="T12" fmla="*/ 14 w 93"/>
                <a:gd name="T13" fmla="*/ 10 h 57"/>
                <a:gd name="T14" fmla="*/ 16 w 93"/>
                <a:gd name="T15" fmla="*/ 13 h 57"/>
                <a:gd name="T16" fmla="*/ 18 w 93"/>
                <a:gd name="T17" fmla="*/ 17 h 57"/>
                <a:gd name="T18" fmla="*/ 16 w 93"/>
                <a:gd name="T19" fmla="*/ 15 h 57"/>
                <a:gd name="T20" fmla="*/ 14 w 93"/>
                <a:gd name="T21" fmla="*/ 13 h 57"/>
                <a:gd name="T22" fmla="*/ 10 w 93"/>
                <a:gd name="T23" fmla="*/ 11 h 57"/>
                <a:gd name="T24" fmla="*/ 7 w 93"/>
                <a:gd name="T25" fmla="*/ 9 h 57"/>
                <a:gd name="T26" fmla="*/ 4 w 93"/>
                <a:gd name="T27" fmla="*/ 5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3" name="Freeform 71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5 w 68"/>
                <a:gd name="T7" fmla="*/ 3 h 58"/>
                <a:gd name="T8" fmla="*/ 8 w 68"/>
                <a:gd name="T9" fmla="*/ 4 h 58"/>
                <a:gd name="T10" fmla="*/ 10 w 68"/>
                <a:gd name="T11" fmla="*/ 6 h 58"/>
                <a:gd name="T12" fmla="*/ 12 w 68"/>
                <a:gd name="T13" fmla="*/ 9 h 58"/>
                <a:gd name="T14" fmla="*/ 14 w 68"/>
                <a:gd name="T15" fmla="*/ 10 h 58"/>
                <a:gd name="T16" fmla="*/ 14 w 68"/>
                <a:gd name="T17" fmla="*/ 12 h 58"/>
                <a:gd name="T18" fmla="*/ 13 w 68"/>
                <a:gd name="T19" fmla="*/ 10 h 58"/>
                <a:gd name="T20" fmla="*/ 11 w 68"/>
                <a:gd name="T21" fmla="*/ 9 h 58"/>
                <a:gd name="T22" fmla="*/ 9 w 68"/>
                <a:gd name="T23" fmla="*/ 8 h 58"/>
                <a:gd name="T24" fmla="*/ 7 w 68"/>
                <a:gd name="T25" fmla="*/ 6 h 58"/>
                <a:gd name="T26" fmla="*/ 3 w 68"/>
                <a:gd name="T27" fmla="*/ 4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4" name="Freeform 72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7 w 51"/>
                <a:gd name="T9" fmla="*/ 3 h 23"/>
                <a:gd name="T10" fmla="*/ 9 w 51"/>
                <a:gd name="T11" fmla="*/ 5 h 23"/>
                <a:gd name="T12" fmla="*/ 11 w 51"/>
                <a:gd name="T13" fmla="*/ 5 h 23"/>
                <a:gd name="T14" fmla="*/ 12 w 51"/>
                <a:gd name="T15" fmla="*/ 6 h 23"/>
                <a:gd name="T16" fmla="*/ 13 w 51"/>
                <a:gd name="T17" fmla="*/ 9 h 23"/>
                <a:gd name="T18" fmla="*/ 11 w 51"/>
                <a:gd name="T19" fmla="*/ 6 h 23"/>
                <a:gd name="T20" fmla="*/ 10 w 51"/>
                <a:gd name="T21" fmla="*/ 5 h 23"/>
                <a:gd name="T22" fmla="*/ 7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5" name="Freeform 73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10 w 40"/>
                <a:gd name="T1" fmla="*/ 10 h 46"/>
                <a:gd name="T2" fmla="*/ 9 w 40"/>
                <a:gd name="T3" fmla="*/ 10 h 46"/>
                <a:gd name="T4" fmla="*/ 8 w 40"/>
                <a:gd name="T5" fmla="*/ 9 h 46"/>
                <a:gd name="T6" fmla="*/ 6 w 40"/>
                <a:gd name="T7" fmla="*/ 7 h 46"/>
                <a:gd name="T8" fmla="*/ 4 w 40"/>
                <a:gd name="T9" fmla="*/ 6 h 46"/>
                <a:gd name="T10" fmla="*/ 4 w 40"/>
                <a:gd name="T11" fmla="*/ 4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6 w 40"/>
                <a:gd name="T25" fmla="*/ 3 h 46"/>
                <a:gd name="T26" fmla="*/ 7 w 40"/>
                <a:gd name="T27" fmla="*/ 6 h 46"/>
                <a:gd name="T28" fmla="*/ 8 w 40"/>
                <a:gd name="T29" fmla="*/ 8 h 46"/>
                <a:gd name="T30" fmla="*/ 9 w 40"/>
                <a:gd name="T31" fmla="*/ 9 h 46"/>
                <a:gd name="T32" fmla="*/ 10 w 40"/>
                <a:gd name="T33" fmla="*/ 1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6" name="Freeform 74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15 h 54"/>
                <a:gd name="T2" fmla="*/ 2 w 11"/>
                <a:gd name="T3" fmla="*/ 12 h 54"/>
                <a:gd name="T4" fmla="*/ 2 w 11"/>
                <a:gd name="T5" fmla="*/ 7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6 h 54"/>
                <a:gd name="T14" fmla="*/ 2 w 11"/>
                <a:gd name="T15" fmla="*/ 11 h 54"/>
                <a:gd name="T16" fmla="*/ 2 w 11"/>
                <a:gd name="T17" fmla="*/ 15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7" name="Freeform 75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12 h 50"/>
                <a:gd name="T2" fmla="*/ 3 w 46"/>
                <a:gd name="T3" fmla="*/ 11 h 50"/>
                <a:gd name="T4" fmla="*/ 3 w 46"/>
                <a:gd name="T5" fmla="*/ 9 h 50"/>
                <a:gd name="T6" fmla="*/ 3 w 46"/>
                <a:gd name="T7" fmla="*/ 7 h 50"/>
                <a:gd name="T8" fmla="*/ 5 w 46"/>
                <a:gd name="T9" fmla="*/ 4 h 50"/>
                <a:gd name="T10" fmla="*/ 7 w 46"/>
                <a:gd name="T11" fmla="*/ 4 h 50"/>
                <a:gd name="T12" fmla="*/ 9 w 46"/>
                <a:gd name="T13" fmla="*/ 3 h 50"/>
                <a:gd name="T14" fmla="*/ 9 w 46"/>
                <a:gd name="T15" fmla="*/ 0 h 50"/>
                <a:gd name="T16" fmla="*/ 10 w 46"/>
                <a:gd name="T17" fmla="*/ 1 h 50"/>
                <a:gd name="T18" fmla="*/ 10 w 46"/>
                <a:gd name="T19" fmla="*/ 4 h 50"/>
                <a:gd name="T20" fmla="*/ 9 w 46"/>
                <a:gd name="T21" fmla="*/ 4 h 50"/>
                <a:gd name="T22" fmla="*/ 8 w 46"/>
                <a:gd name="T23" fmla="*/ 4 h 50"/>
                <a:gd name="T24" fmla="*/ 7 w 46"/>
                <a:gd name="T25" fmla="*/ 7 h 50"/>
                <a:gd name="T26" fmla="*/ 4 w 46"/>
                <a:gd name="T27" fmla="*/ 9 h 50"/>
                <a:gd name="T28" fmla="*/ 3 w 46"/>
                <a:gd name="T29" fmla="*/ 10 h 50"/>
                <a:gd name="T30" fmla="*/ 3 w 46"/>
                <a:gd name="T31" fmla="*/ 11 h 50"/>
                <a:gd name="T32" fmla="*/ 0 w 46"/>
                <a:gd name="T33" fmla="*/ 1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8" name="Freeform 76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6 w 67"/>
                <a:gd name="T7" fmla="*/ 0 h 16"/>
                <a:gd name="T8" fmla="*/ 8 w 67"/>
                <a:gd name="T9" fmla="*/ 0 h 16"/>
                <a:gd name="T10" fmla="*/ 10 w 67"/>
                <a:gd name="T11" fmla="*/ 0 h 16"/>
                <a:gd name="T12" fmla="*/ 12 w 67"/>
                <a:gd name="T13" fmla="*/ 2 h 16"/>
                <a:gd name="T14" fmla="*/ 13 w 67"/>
                <a:gd name="T15" fmla="*/ 4 h 16"/>
                <a:gd name="T16" fmla="*/ 14 w 67"/>
                <a:gd name="T17" fmla="*/ 4 h 16"/>
                <a:gd name="T18" fmla="*/ 13 w 67"/>
                <a:gd name="T19" fmla="*/ 4 h 16"/>
                <a:gd name="T20" fmla="*/ 12 w 67"/>
                <a:gd name="T21" fmla="*/ 4 h 16"/>
                <a:gd name="T22" fmla="*/ 10 w 67"/>
                <a:gd name="T23" fmla="*/ 4 h 16"/>
                <a:gd name="T24" fmla="*/ 9 w 67"/>
                <a:gd name="T25" fmla="*/ 4 h 16"/>
                <a:gd name="T26" fmla="*/ 6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9" name="Freeform 77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10 w 64"/>
                <a:gd name="T7" fmla="*/ 4 h 32"/>
                <a:gd name="T8" fmla="*/ 13 w 64"/>
                <a:gd name="T9" fmla="*/ 4 h 32"/>
                <a:gd name="T10" fmla="*/ 16 w 64"/>
                <a:gd name="T11" fmla="*/ 4 h 32"/>
                <a:gd name="T12" fmla="*/ 19 w 64"/>
                <a:gd name="T13" fmla="*/ 4 h 32"/>
                <a:gd name="T14" fmla="*/ 21 w 64"/>
                <a:gd name="T15" fmla="*/ 6 h 32"/>
                <a:gd name="T16" fmla="*/ 22 w 64"/>
                <a:gd name="T17" fmla="*/ 7 h 32"/>
                <a:gd name="T18" fmla="*/ 21 w 64"/>
                <a:gd name="T19" fmla="*/ 8 h 32"/>
                <a:gd name="T20" fmla="*/ 19 w 64"/>
                <a:gd name="T21" fmla="*/ 8 h 32"/>
                <a:gd name="T22" fmla="*/ 15 w 64"/>
                <a:gd name="T23" fmla="*/ 7 h 32"/>
                <a:gd name="T24" fmla="*/ 13 w 64"/>
                <a:gd name="T25" fmla="*/ 5 h 32"/>
                <a:gd name="T26" fmla="*/ 9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0" name="Freeform 78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6 w 64"/>
                <a:gd name="T7" fmla="*/ 1 h 16"/>
                <a:gd name="T8" fmla="*/ 11 w 64"/>
                <a:gd name="T9" fmla="*/ 0 h 16"/>
                <a:gd name="T10" fmla="*/ 14 w 64"/>
                <a:gd name="T11" fmla="*/ 0 h 16"/>
                <a:gd name="T12" fmla="*/ 17 w 64"/>
                <a:gd name="T13" fmla="*/ 2 h 16"/>
                <a:gd name="T14" fmla="*/ 20 w 64"/>
                <a:gd name="T15" fmla="*/ 4 h 16"/>
                <a:gd name="T16" fmla="*/ 22 w 64"/>
                <a:gd name="T17" fmla="*/ 4 h 16"/>
                <a:gd name="T18" fmla="*/ 22 w 64"/>
                <a:gd name="T19" fmla="*/ 4 h 16"/>
                <a:gd name="T20" fmla="*/ 20 w 64"/>
                <a:gd name="T21" fmla="*/ 4 h 16"/>
                <a:gd name="T22" fmla="*/ 17 w 64"/>
                <a:gd name="T23" fmla="*/ 4 h 16"/>
                <a:gd name="T24" fmla="*/ 14 w 64"/>
                <a:gd name="T25" fmla="*/ 4 h 16"/>
                <a:gd name="T26" fmla="*/ 11 w 64"/>
                <a:gd name="T27" fmla="*/ 4 h 16"/>
                <a:gd name="T28" fmla="*/ 6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1" name="Freeform 79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5 w 68"/>
                <a:gd name="T7" fmla="*/ 3 h 12"/>
                <a:gd name="T8" fmla="*/ 8 w 68"/>
                <a:gd name="T9" fmla="*/ 2 h 12"/>
                <a:gd name="T10" fmla="*/ 10 w 68"/>
                <a:gd name="T11" fmla="*/ 0 h 12"/>
                <a:gd name="T12" fmla="*/ 12 w 68"/>
                <a:gd name="T13" fmla="*/ 0 h 12"/>
                <a:gd name="T14" fmla="*/ 14 w 68"/>
                <a:gd name="T15" fmla="*/ 3 h 12"/>
                <a:gd name="T16" fmla="*/ 14 w 68"/>
                <a:gd name="T17" fmla="*/ 6 h 12"/>
                <a:gd name="T18" fmla="*/ 14 w 68"/>
                <a:gd name="T19" fmla="*/ 6 h 12"/>
                <a:gd name="T20" fmla="*/ 14 w 68"/>
                <a:gd name="T21" fmla="*/ 6 h 12"/>
                <a:gd name="T22" fmla="*/ 12 w 68"/>
                <a:gd name="T23" fmla="*/ 6 h 12"/>
                <a:gd name="T24" fmla="*/ 10 w 68"/>
                <a:gd name="T25" fmla="*/ 6 h 12"/>
                <a:gd name="T26" fmla="*/ 8 w 68"/>
                <a:gd name="T27" fmla="*/ 6 h 12"/>
                <a:gd name="T28" fmla="*/ 4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2" name="Freeform 80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6 w 68"/>
                <a:gd name="T7" fmla="*/ 3 h 13"/>
                <a:gd name="T8" fmla="*/ 9 w 68"/>
                <a:gd name="T9" fmla="*/ 2 h 13"/>
                <a:gd name="T10" fmla="*/ 10 w 68"/>
                <a:gd name="T11" fmla="*/ 0 h 13"/>
                <a:gd name="T12" fmla="*/ 12 w 68"/>
                <a:gd name="T13" fmla="*/ 0 h 13"/>
                <a:gd name="T14" fmla="*/ 14 w 68"/>
                <a:gd name="T15" fmla="*/ 1 h 13"/>
                <a:gd name="T16" fmla="*/ 14 w 68"/>
                <a:gd name="T17" fmla="*/ 3 h 13"/>
                <a:gd name="T18" fmla="*/ 14 w 68"/>
                <a:gd name="T19" fmla="*/ 3 h 13"/>
                <a:gd name="T20" fmla="*/ 13 w 68"/>
                <a:gd name="T21" fmla="*/ 3 h 13"/>
                <a:gd name="T22" fmla="*/ 11 w 68"/>
                <a:gd name="T23" fmla="*/ 3 h 13"/>
                <a:gd name="T24" fmla="*/ 9 w 68"/>
                <a:gd name="T25" fmla="*/ 3 h 13"/>
                <a:gd name="T26" fmla="*/ 7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3" name="Freeform 81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6 w 77"/>
                <a:gd name="T5" fmla="*/ 2 h 17"/>
                <a:gd name="T6" fmla="*/ 10 w 77"/>
                <a:gd name="T7" fmla="*/ 2 h 17"/>
                <a:gd name="T8" fmla="*/ 14 w 77"/>
                <a:gd name="T9" fmla="*/ 2 h 17"/>
                <a:gd name="T10" fmla="*/ 18 w 77"/>
                <a:gd name="T11" fmla="*/ 0 h 17"/>
                <a:gd name="T12" fmla="*/ 20 w 77"/>
                <a:gd name="T13" fmla="*/ 0 h 17"/>
                <a:gd name="T14" fmla="*/ 22 w 77"/>
                <a:gd name="T15" fmla="*/ 2 h 17"/>
                <a:gd name="T16" fmla="*/ 23 w 77"/>
                <a:gd name="T17" fmla="*/ 2 h 17"/>
                <a:gd name="T18" fmla="*/ 22 w 77"/>
                <a:gd name="T19" fmla="*/ 2 h 17"/>
                <a:gd name="T20" fmla="*/ 20 w 77"/>
                <a:gd name="T21" fmla="*/ 2 h 17"/>
                <a:gd name="T22" fmla="*/ 18 w 77"/>
                <a:gd name="T23" fmla="*/ 2 h 17"/>
                <a:gd name="T24" fmla="*/ 13 w 77"/>
                <a:gd name="T25" fmla="*/ 2 h 17"/>
                <a:gd name="T26" fmla="*/ 10 w 77"/>
                <a:gd name="T27" fmla="*/ 2 h 17"/>
                <a:gd name="T28" fmla="*/ 5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4" name="Freeform 82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6 h 24"/>
                <a:gd name="T2" fmla="*/ 3 w 84"/>
                <a:gd name="T3" fmla="*/ 5 h 24"/>
                <a:gd name="T4" fmla="*/ 4 w 84"/>
                <a:gd name="T5" fmla="*/ 4 h 24"/>
                <a:gd name="T6" fmla="*/ 8 w 84"/>
                <a:gd name="T7" fmla="*/ 4 h 24"/>
                <a:gd name="T8" fmla="*/ 10 w 84"/>
                <a:gd name="T9" fmla="*/ 4 h 24"/>
                <a:gd name="T10" fmla="*/ 14 w 84"/>
                <a:gd name="T11" fmla="*/ 2 h 24"/>
                <a:gd name="T12" fmla="*/ 16 w 84"/>
                <a:gd name="T13" fmla="*/ 0 h 24"/>
                <a:gd name="T14" fmla="*/ 18 w 84"/>
                <a:gd name="T15" fmla="*/ 0 h 24"/>
                <a:gd name="T16" fmla="*/ 18 w 84"/>
                <a:gd name="T17" fmla="*/ 4 h 24"/>
                <a:gd name="T18" fmla="*/ 17 w 84"/>
                <a:gd name="T19" fmla="*/ 4 h 24"/>
                <a:gd name="T20" fmla="*/ 15 w 84"/>
                <a:gd name="T21" fmla="*/ 4 h 24"/>
                <a:gd name="T22" fmla="*/ 12 w 84"/>
                <a:gd name="T23" fmla="*/ 4 h 24"/>
                <a:gd name="T24" fmla="*/ 10 w 84"/>
                <a:gd name="T25" fmla="*/ 4 h 24"/>
                <a:gd name="T26" fmla="*/ 7 w 84"/>
                <a:gd name="T27" fmla="*/ 5 h 24"/>
                <a:gd name="T28" fmla="*/ 3 w 84"/>
                <a:gd name="T29" fmla="*/ 5 h 24"/>
                <a:gd name="T30" fmla="*/ 3 w 84"/>
                <a:gd name="T31" fmla="*/ 6 h 24"/>
                <a:gd name="T32" fmla="*/ 0 w 8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5" name="Freeform 83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12 h 33"/>
                <a:gd name="T2" fmla="*/ 4 w 92"/>
                <a:gd name="T3" fmla="*/ 9 h 33"/>
                <a:gd name="T4" fmla="*/ 5 w 92"/>
                <a:gd name="T5" fmla="*/ 6 h 33"/>
                <a:gd name="T6" fmla="*/ 9 w 92"/>
                <a:gd name="T7" fmla="*/ 5 h 33"/>
                <a:gd name="T8" fmla="*/ 13 w 92"/>
                <a:gd name="T9" fmla="*/ 5 h 33"/>
                <a:gd name="T10" fmla="*/ 17 w 92"/>
                <a:gd name="T11" fmla="*/ 1 h 33"/>
                <a:gd name="T12" fmla="*/ 20 w 92"/>
                <a:gd name="T13" fmla="*/ 0 h 33"/>
                <a:gd name="T14" fmla="*/ 22 w 92"/>
                <a:gd name="T15" fmla="*/ 2 h 33"/>
                <a:gd name="T16" fmla="*/ 23 w 92"/>
                <a:gd name="T17" fmla="*/ 5 h 33"/>
                <a:gd name="T18" fmla="*/ 23 w 92"/>
                <a:gd name="T19" fmla="*/ 5 h 33"/>
                <a:gd name="T20" fmla="*/ 20 w 92"/>
                <a:gd name="T21" fmla="*/ 6 h 33"/>
                <a:gd name="T22" fmla="*/ 18 w 92"/>
                <a:gd name="T23" fmla="*/ 8 h 33"/>
                <a:gd name="T24" fmla="*/ 14 w 92"/>
                <a:gd name="T25" fmla="*/ 9 h 33"/>
                <a:gd name="T26" fmla="*/ 10 w 92"/>
                <a:gd name="T27" fmla="*/ 11 h 33"/>
                <a:gd name="T28" fmla="*/ 6 w 92"/>
                <a:gd name="T29" fmla="*/ 11 h 33"/>
                <a:gd name="T30" fmla="*/ 4 w 92"/>
                <a:gd name="T31" fmla="*/ 12 h 33"/>
                <a:gd name="T32" fmla="*/ 0 w 92"/>
                <a:gd name="T33" fmla="*/ 1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6" name="Freeform 84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9 h 55"/>
                <a:gd name="T2" fmla="*/ 3 w 85"/>
                <a:gd name="T3" fmla="*/ 8 h 55"/>
                <a:gd name="T4" fmla="*/ 3 w 85"/>
                <a:gd name="T5" fmla="*/ 7 h 55"/>
                <a:gd name="T6" fmla="*/ 7 w 85"/>
                <a:gd name="T7" fmla="*/ 5 h 55"/>
                <a:gd name="T8" fmla="*/ 10 w 85"/>
                <a:gd name="T9" fmla="*/ 3 h 55"/>
                <a:gd name="T10" fmla="*/ 13 w 85"/>
                <a:gd name="T11" fmla="*/ 3 h 55"/>
                <a:gd name="T12" fmla="*/ 16 w 85"/>
                <a:gd name="T13" fmla="*/ 3 h 55"/>
                <a:gd name="T14" fmla="*/ 17 w 85"/>
                <a:gd name="T15" fmla="*/ 0 h 55"/>
                <a:gd name="T16" fmla="*/ 18 w 85"/>
                <a:gd name="T17" fmla="*/ 3 h 55"/>
                <a:gd name="T18" fmla="*/ 18 w 85"/>
                <a:gd name="T19" fmla="*/ 3 h 55"/>
                <a:gd name="T20" fmla="*/ 17 w 85"/>
                <a:gd name="T21" fmla="*/ 3 h 55"/>
                <a:gd name="T22" fmla="*/ 15 w 85"/>
                <a:gd name="T23" fmla="*/ 4 h 55"/>
                <a:gd name="T24" fmla="*/ 12 w 85"/>
                <a:gd name="T25" fmla="*/ 6 h 55"/>
                <a:gd name="T26" fmla="*/ 9 w 85"/>
                <a:gd name="T27" fmla="*/ 7 h 55"/>
                <a:gd name="T28" fmla="*/ 6 w 85"/>
                <a:gd name="T29" fmla="*/ 8 h 55"/>
                <a:gd name="T30" fmla="*/ 3 w 85"/>
                <a:gd name="T31" fmla="*/ 9 h 55"/>
                <a:gd name="T32" fmla="*/ 0 w 85"/>
                <a:gd name="T33" fmla="*/ 9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7" name="Freeform 85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15 h 69"/>
                <a:gd name="T2" fmla="*/ 4 w 72"/>
                <a:gd name="T3" fmla="*/ 13 h 69"/>
                <a:gd name="T4" fmla="*/ 4 w 72"/>
                <a:gd name="T5" fmla="*/ 10 h 69"/>
                <a:gd name="T6" fmla="*/ 6 w 72"/>
                <a:gd name="T7" fmla="*/ 8 h 69"/>
                <a:gd name="T8" fmla="*/ 9 w 72"/>
                <a:gd name="T9" fmla="*/ 5 h 69"/>
                <a:gd name="T10" fmla="*/ 11 w 72"/>
                <a:gd name="T11" fmla="*/ 3 h 69"/>
                <a:gd name="T12" fmla="*/ 14 w 72"/>
                <a:gd name="T13" fmla="*/ 3 h 69"/>
                <a:gd name="T14" fmla="*/ 16 w 72"/>
                <a:gd name="T15" fmla="*/ 0 h 69"/>
                <a:gd name="T16" fmla="*/ 17 w 72"/>
                <a:gd name="T17" fmla="*/ 1 h 69"/>
                <a:gd name="T18" fmla="*/ 17 w 72"/>
                <a:gd name="T19" fmla="*/ 3 h 69"/>
                <a:gd name="T20" fmla="*/ 16 w 72"/>
                <a:gd name="T21" fmla="*/ 3 h 69"/>
                <a:gd name="T22" fmla="*/ 13 w 72"/>
                <a:gd name="T23" fmla="*/ 7 h 69"/>
                <a:gd name="T24" fmla="*/ 11 w 72"/>
                <a:gd name="T25" fmla="*/ 9 h 69"/>
                <a:gd name="T26" fmla="*/ 8 w 72"/>
                <a:gd name="T27" fmla="*/ 11 h 69"/>
                <a:gd name="T28" fmla="*/ 4 w 72"/>
                <a:gd name="T29" fmla="*/ 13 h 69"/>
                <a:gd name="T30" fmla="*/ 4 w 72"/>
                <a:gd name="T31" fmla="*/ 14 h 69"/>
                <a:gd name="T32" fmla="*/ 0 w 72"/>
                <a:gd name="T33" fmla="*/ 1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8" name="Freeform 86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12 w 67"/>
                <a:gd name="T1" fmla="*/ 4 h 62"/>
                <a:gd name="T2" fmla="*/ 12 w 67"/>
                <a:gd name="T3" fmla="*/ 4 h 62"/>
                <a:gd name="T4" fmla="*/ 10 w 67"/>
                <a:gd name="T5" fmla="*/ 4 h 62"/>
                <a:gd name="T6" fmla="*/ 9 w 67"/>
                <a:gd name="T7" fmla="*/ 5 h 62"/>
                <a:gd name="T8" fmla="*/ 7 w 67"/>
                <a:gd name="T9" fmla="*/ 8 h 62"/>
                <a:gd name="T10" fmla="*/ 5 w 67"/>
                <a:gd name="T11" fmla="*/ 10 h 62"/>
                <a:gd name="T12" fmla="*/ 3 w 67"/>
                <a:gd name="T13" fmla="*/ 12 h 62"/>
                <a:gd name="T14" fmla="*/ 3 w 67"/>
                <a:gd name="T15" fmla="*/ 15 h 62"/>
                <a:gd name="T16" fmla="*/ 0 w 67"/>
                <a:gd name="T17" fmla="*/ 17 h 62"/>
                <a:gd name="T18" fmla="*/ 3 w 67"/>
                <a:gd name="T19" fmla="*/ 14 h 62"/>
                <a:gd name="T20" fmla="*/ 3 w 67"/>
                <a:gd name="T21" fmla="*/ 11 h 62"/>
                <a:gd name="T22" fmla="*/ 3 w 67"/>
                <a:gd name="T23" fmla="*/ 8 h 62"/>
                <a:gd name="T24" fmla="*/ 6 w 67"/>
                <a:gd name="T25" fmla="*/ 4 h 62"/>
                <a:gd name="T26" fmla="*/ 8 w 67"/>
                <a:gd name="T27" fmla="*/ 4 h 62"/>
                <a:gd name="T28" fmla="*/ 9 w 67"/>
                <a:gd name="T29" fmla="*/ 1 h 62"/>
                <a:gd name="T30" fmla="*/ 10 w 67"/>
                <a:gd name="T31" fmla="*/ 0 h 62"/>
                <a:gd name="T32" fmla="*/ 12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9" name="Freeform 87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72 h 311"/>
                <a:gd name="T2" fmla="*/ 4 w 79"/>
                <a:gd name="T3" fmla="*/ 72 h 311"/>
                <a:gd name="T4" fmla="*/ 2 w 79"/>
                <a:gd name="T5" fmla="*/ 70 h 311"/>
                <a:gd name="T6" fmla="*/ 1 w 79"/>
                <a:gd name="T7" fmla="*/ 70 h 311"/>
                <a:gd name="T8" fmla="*/ 0 w 79"/>
                <a:gd name="T9" fmla="*/ 70 h 311"/>
                <a:gd name="T10" fmla="*/ 9 w 79"/>
                <a:gd name="T11" fmla="*/ 61 h 311"/>
                <a:gd name="T12" fmla="*/ 13 w 79"/>
                <a:gd name="T13" fmla="*/ 52 h 311"/>
                <a:gd name="T14" fmla="*/ 17 w 79"/>
                <a:gd name="T15" fmla="*/ 42 h 311"/>
                <a:gd name="T16" fmla="*/ 17 w 79"/>
                <a:gd name="T17" fmla="*/ 32 h 311"/>
                <a:gd name="T18" fmla="*/ 17 w 79"/>
                <a:gd name="T19" fmla="*/ 23 h 311"/>
                <a:gd name="T20" fmla="*/ 15 w 79"/>
                <a:gd name="T21" fmla="*/ 14 h 311"/>
                <a:gd name="T22" fmla="*/ 13 w 79"/>
                <a:gd name="T23" fmla="*/ 7 h 311"/>
                <a:gd name="T24" fmla="*/ 12 w 79"/>
                <a:gd name="T25" fmla="*/ 0 h 311"/>
                <a:gd name="T26" fmla="*/ 17 w 79"/>
                <a:gd name="T27" fmla="*/ 4 h 311"/>
                <a:gd name="T28" fmla="*/ 19 w 79"/>
                <a:gd name="T29" fmla="*/ 12 h 311"/>
                <a:gd name="T30" fmla="*/ 21 w 79"/>
                <a:gd name="T31" fmla="*/ 22 h 311"/>
                <a:gd name="T32" fmla="*/ 21 w 79"/>
                <a:gd name="T33" fmla="*/ 34 h 311"/>
                <a:gd name="T34" fmla="*/ 19 w 79"/>
                <a:gd name="T35" fmla="*/ 45 h 311"/>
                <a:gd name="T36" fmla="*/ 15 w 79"/>
                <a:gd name="T37" fmla="*/ 56 h 311"/>
                <a:gd name="T38" fmla="*/ 11 w 79"/>
                <a:gd name="T39" fmla="*/ 65 h 311"/>
                <a:gd name="T40" fmla="*/ 4 w 79"/>
                <a:gd name="T41" fmla="*/ 72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" name="Freeform 88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12 w 67"/>
                <a:gd name="T1" fmla="*/ 8 h 41"/>
                <a:gd name="T2" fmla="*/ 10 w 67"/>
                <a:gd name="T3" fmla="*/ 6 h 41"/>
                <a:gd name="T4" fmla="*/ 9 w 67"/>
                <a:gd name="T5" fmla="*/ 4 h 41"/>
                <a:gd name="T6" fmla="*/ 8 w 67"/>
                <a:gd name="T7" fmla="*/ 3 h 41"/>
                <a:gd name="T8" fmla="*/ 6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4 w 67"/>
                <a:gd name="T25" fmla="*/ 3 h 41"/>
                <a:gd name="T26" fmla="*/ 7 w 67"/>
                <a:gd name="T27" fmla="*/ 4 h 41"/>
                <a:gd name="T28" fmla="*/ 8 w 67"/>
                <a:gd name="T29" fmla="*/ 5 h 41"/>
                <a:gd name="T30" fmla="*/ 10 w 67"/>
                <a:gd name="T31" fmla="*/ 6 h 41"/>
                <a:gd name="T32" fmla="*/ 12 w 67"/>
                <a:gd name="T33" fmla="*/ 8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" name="Freeform 89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5 w 74"/>
                <a:gd name="T7" fmla="*/ 4 h 46"/>
                <a:gd name="T8" fmla="*/ 8 w 74"/>
                <a:gd name="T9" fmla="*/ 4 h 46"/>
                <a:gd name="T10" fmla="*/ 11 w 74"/>
                <a:gd name="T11" fmla="*/ 4 h 46"/>
                <a:gd name="T12" fmla="*/ 13 w 74"/>
                <a:gd name="T13" fmla="*/ 8 h 46"/>
                <a:gd name="T14" fmla="*/ 16 w 74"/>
                <a:gd name="T15" fmla="*/ 11 h 46"/>
                <a:gd name="T16" fmla="*/ 18 w 74"/>
                <a:gd name="T17" fmla="*/ 13 h 46"/>
                <a:gd name="T18" fmla="*/ 16 w 74"/>
                <a:gd name="T19" fmla="*/ 12 h 46"/>
                <a:gd name="T20" fmla="*/ 13 w 74"/>
                <a:gd name="T21" fmla="*/ 10 h 46"/>
                <a:gd name="T22" fmla="*/ 10 w 74"/>
                <a:gd name="T23" fmla="*/ 8 h 46"/>
                <a:gd name="T24" fmla="*/ 7 w 74"/>
                <a:gd name="T25" fmla="*/ 6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" name="Freeform 90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7 w 96"/>
                <a:gd name="T7" fmla="*/ 3 h 64"/>
                <a:gd name="T8" fmla="*/ 11 w 96"/>
                <a:gd name="T9" fmla="*/ 3 h 64"/>
                <a:gd name="T10" fmla="*/ 14 w 96"/>
                <a:gd name="T11" fmla="*/ 4 h 64"/>
                <a:gd name="T12" fmla="*/ 18 w 96"/>
                <a:gd name="T13" fmla="*/ 6 h 64"/>
                <a:gd name="T14" fmla="*/ 21 w 96"/>
                <a:gd name="T15" fmla="*/ 8 h 64"/>
                <a:gd name="T16" fmla="*/ 23 w 96"/>
                <a:gd name="T17" fmla="*/ 10 h 64"/>
                <a:gd name="T18" fmla="*/ 21 w 96"/>
                <a:gd name="T19" fmla="*/ 9 h 64"/>
                <a:gd name="T20" fmla="*/ 18 w 96"/>
                <a:gd name="T21" fmla="*/ 8 h 64"/>
                <a:gd name="T22" fmla="*/ 14 w 96"/>
                <a:gd name="T23" fmla="*/ 7 h 64"/>
                <a:gd name="T24" fmla="*/ 10 w 96"/>
                <a:gd name="T25" fmla="*/ 5 h 64"/>
                <a:gd name="T26" fmla="*/ 6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" name="Freeform 91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8 w 105"/>
                <a:gd name="T7" fmla="*/ 4 h 68"/>
                <a:gd name="T8" fmla="*/ 12 w 105"/>
                <a:gd name="T9" fmla="*/ 5 h 68"/>
                <a:gd name="T10" fmla="*/ 16 w 105"/>
                <a:gd name="T11" fmla="*/ 8 h 68"/>
                <a:gd name="T12" fmla="*/ 20 w 105"/>
                <a:gd name="T13" fmla="*/ 11 h 68"/>
                <a:gd name="T14" fmla="*/ 23 w 105"/>
                <a:gd name="T15" fmla="*/ 14 h 68"/>
                <a:gd name="T16" fmla="*/ 25 w 105"/>
                <a:gd name="T17" fmla="*/ 17 h 68"/>
                <a:gd name="T18" fmla="*/ 23 w 105"/>
                <a:gd name="T19" fmla="*/ 16 h 68"/>
                <a:gd name="T20" fmla="*/ 19 w 105"/>
                <a:gd name="T21" fmla="*/ 14 h 68"/>
                <a:gd name="T22" fmla="*/ 16 w 105"/>
                <a:gd name="T23" fmla="*/ 11 h 68"/>
                <a:gd name="T24" fmla="*/ 11 w 105"/>
                <a:gd name="T25" fmla="*/ 9 h 68"/>
                <a:gd name="T26" fmla="*/ 7 w 105"/>
                <a:gd name="T27" fmla="*/ 6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" name="Freeform 92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9 w 85"/>
                <a:gd name="T7" fmla="*/ 5 h 72"/>
                <a:gd name="T8" fmla="*/ 12 w 85"/>
                <a:gd name="T9" fmla="*/ 9 h 72"/>
                <a:gd name="T10" fmla="*/ 17 w 85"/>
                <a:gd name="T11" fmla="*/ 13 h 72"/>
                <a:gd name="T12" fmla="*/ 21 w 85"/>
                <a:gd name="T13" fmla="*/ 17 h 72"/>
                <a:gd name="T14" fmla="*/ 24 w 85"/>
                <a:gd name="T15" fmla="*/ 21 h 72"/>
                <a:gd name="T16" fmla="*/ 25 w 85"/>
                <a:gd name="T17" fmla="*/ 23 h 72"/>
                <a:gd name="T18" fmla="*/ 22 w 85"/>
                <a:gd name="T19" fmla="*/ 22 h 72"/>
                <a:gd name="T20" fmla="*/ 19 w 85"/>
                <a:gd name="T21" fmla="*/ 19 h 72"/>
                <a:gd name="T22" fmla="*/ 15 w 85"/>
                <a:gd name="T23" fmla="*/ 15 h 72"/>
                <a:gd name="T24" fmla="*/ 11 w 85"/>
                <a:gd name="T25" fmla="*/ 12 h 72"/>
                <a:gd name="T26" fmla="*/ 6 w 85"/>
                <a:gd name="T27" fmla="*/ 8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" name="Freeform 93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7 w 70"/>
                <a:gd name="T7" fmla="*/ 4 h 62"/>
                <a:gd name="T8" fmla="*/ 10 w 70"/>
                <a:gd name="T9" fmla="*/ 4 h 62"/>
                <a:gd name="T10" fmla="*/ 12 w 70"/>
                <a:gd name="T11" fmla="*/ 7 h 62"/>
                <a:gd name="T12" fmla="*/ 15 w 70"/>
                <a:gd name="T13" fmla="*/ 11 h 62"/>
                <a:gd name="T14" fmla="*/ 17 w 70"/>
                <a:gd name="T15" fmla="*/ 13 h 62"/>
                <a:gd name="T16" fmla="*/ 19 w 70"/>
                <a:gd name="T17" fmla="*/ 17 h 62"/>
                <a:gd name="T18" fmla="*/ 17 w 70"/>
                <a:gd name="T19" fmla="*/ 15 h 62"/>
                <a:gd name="T20" fmla="*/ 14 w 70"/>
                <a:gd name="T21" fmla="*/ 12 h 62"/>
                <a:gd name="T22" fmla="*/ 11 w 70"/>
                <a:gd name="T23" fmla="*/ 11 h 62"/>
                <a:gd name="T24" fmla="*/ 8 w 70"/>
                <a:gd name="T25" fmla="*/ 8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" name="Freeform 94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5 w 49"/>
                <a:gd name="T7" fmla="*/ 3 h 53"/>
                <a:gd name="T8" fmla="*/ 9 w 49"/>
                <a:gd name="T9" fmla="*/ 3 h 53"/>
                <a:gd name="T10" fmla="*/ 11 w 49"/>
                <a:gd name="T11" fmla="*/ 5 h 53"/>
                <a:gd name="T12" fmla="*/ 13 w 49"/>
                <a:gd name="T13" fmla="*/ 6 h 53"/>
                <a:gd name="T14" fmla="*/ 14 w 49"/>
                <a:gd name="T15" fmla="*/ 8 h 53"/>
                <a:gd name="T16" fmla="*/ 15 w 49"/>
                <a:gd name="T17" fmla="*/ 8 h 53"/>
                <a:gd name="T18" fmla="*/ 13 w 49"/>
                <a:gd name="T19" fmla="*/ 8 h 53"/>
                <a:gd name="T20" fmla="*/ 11 w 49"/>
                <a:gd name="T21" fmla="*/ 7 h 53"/>
                <a:gd name="T22" fmla="*/ 9 w 49"/>
                <a:gd name="T23" fmla="*/ 5 h 53"/>
                <a:gd name="T24" fmla="*/ 6 w 49"/>
                <a:gd name="T25" fmla="*/ 4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" name="Freeform 95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4 w 35"/>
                <a:gd name="T9" fmla="*/ 3 h 36"/>
                <a:gd name="T10" fmla="*/ 5 w 35"/>
                <a:gd name="T11" fmla="*/ 3 h 36"/>
                <a:gd name="T12" fmla="*/ 6 w 35"/>
                <a:gd name="T13" fmla="*/ 5 h 36"/>
                <a:gd name="T14" fmla="*/ 7 w 35"/>
                <a:gd name="T15" fmla="*/ 6 h 36"/>
                <a:gd name="T16" fmla="*/ 6 w 35"/>
                <a:gd name="T17" fmla="*/ 7 h 36"/>
                <a:gd name="T18" fmla="*/ 6 w 35"/>
                <a:gd name="T19" fmla="*/ 6 h 36"/>
                <a:gd name="T20" fmla="*/ 5 w 35"/>
                <a:gd name="T21" fmla="*/ 4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" name="Freeform 96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8 w 43"/>
                <a:gd name="T1" fmla="*/ 10 h 40"/>
                <a:gd name="T2" fmla="*/ 8 w 43"/>
                <a:gd name="T3" fmla="*/ 9 h 40"/>
                <a:gd name="T4" fmla="*/ 6 w 43"/>
                <a:gd name="T5" fmla="*/ 9 h 40"/>
                <a:gd name="T6" fmla="*/ 4 w 43"/>
                <a:gd name="T7" fmla="*/ 7 h 40"/>
                <a:gd name="T8" fmla="*/ 3 w 43"/>
                <a:gd name="T9" fmla="*/ 6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4 w 43"/>
                <a:gd name="T25" fmla="*/ 4 h 40"/>
                <a:gd name="T26" fmla="*/ 6 w 43"/>
                <a:gd name="T27" fmla="*/ 5 h 40"/>
                <a:gd name="T28" fmla="*/ 7 w 43"/>
                <a:gd name="T29" fmla="*/ 8 h 40"/>
                <a:gd name="T30" fmla="*/ 8 w 43"/>
                <a:gd name="T31" fmla="*/ 9 h 40"/>
                <a:gd name="T32" fmla="*/ 8 w 43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" name="Freeform 97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10 h 46"/>
                <a:gd name="T2" fmla="*/ 3 w 22"/>
                <a:gd name="T3" fmla="*/ 8 h 46"/>
                <a:gd name="T4" fmla="*/ 3 w 22"/>
                <a:gd name="T5" fmla="*/ 5 h 46"/>
                <a:gd name="T6" fmla="*/ 4 w 22"/>
                <a:gd name="T7" fmla="*/ 3 h 46"/>
                <a:gd name="T8" fmla="*/ 4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8 h 46"/>
                <a:gd name="T16" fmla="*/ 0 w 22"/>
                <a:gd name="T17" fmla="*/ 1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" name="Freeform 98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3 w 12"/>
                <a:gd name="T1" fmla="*/ 14 h 53"/>
                <a:gd name="T2" fmla="*/ 3 w 12"/>
                <a:gd name="T3" fmla="*/ 12 h 53"/>
                <a:gd name="T4" fmla="*/ 3 w 12"/>
                <a:gd name="T5" fmla="*/ 7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6 h 53"/>
                <a:gd name="T14" fmla="*/ 3 w 12"/>
                <a:gd name="T15" fmla="*/ 11 h 53"/>
                <a:gd name="T16" fmla="*/ 3 w 12"/>
                <a:gd name="T17" fmla="*/ 14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" name="Freeform 99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13 h 47"/>
                <a:gd name="T2" fmla="*/ 3 w 41"/>
                <a:gd name="T3" fmla="*/ 12 h 47"/>
                <a:gd name="T4" fmla="*/ 5 w 41"/>
                <a:gd name="T5" fmla="*/ 10 h 47"/>
                <a:gd name="T6" fmla="*/ 5 w 41"/>
                <a:gd name="T7" fmla="*/ 7 h 47"/>
                <a:gd name="T8" fmla="*/ 6 w 41"/>
                <a:gd name="T9" fmla="*/ 4 h 47"/>
                <a:gd name="T10" fmla="*/ 9 w 41"/>
                <a:gd name="T11" fmla="*/ 4 h 47"/>
                <a:gd name="T12" fmla="*/ 11 w 41"/>
                <a:gd name="T13" fmla="*/ 3 h 47"/>
                <a:gd name="T14" fmla="*/ 13 w 41"/>
                <a:gd name="T15" fmla="*/ 0 h 47"/>
                <a:gd name="T16" fmla="*/ 13 w 41"/>
                <a:gd name="T17" fmla="*/ 1 h 47"/>
                <a:gd name="T18" fmla="*/ 13 w 41"/>
                <a:gd name="T19" fmla="*/ 4 h 47"/>
                <a:gd name="T20" fmla="*/ 13 w 41"/>
                <a:gd name="T21" fmla="*/ 4 h 47"/>
                <a:gd name="T22" fmla="*/ 11 w 41"/>
                <a:gd name="T23" fmla="*/ 4 h 47"/>
                <a:gd name="T24" fmla="*/ 9 w 41"/>
                <a:gd name="T25" fmla="*/ 7 h 47"/>
                <a:gd name="T26" fmla="*/ 5 w 41"/>
                <a:gd name="T27" fmla="*/ 10 h 47"/>
                <a:gd name="T28" fmla="*/ 5 w 41"/>
                <a:gd name="T29" fmla="*/ 11 h 47"/>
                <a:gd name="T30" fmla="*/ 3 w 41"/>
                <a:gd name="T31" fmla="*/ 12 h 47"/>
                <a:gd name="T32" fmla="*/ 0 w 41"/>
                <a:gd name="T33" fmla="*/ 13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" name="Freeform 100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6 w 68"/>
                <a:gd name="T7" fmla="*/ 0 h 15"/>
                <a:gd name="T8" fmla="*/ 9 w 68"/>
                <a:gd name="T9" fmla="*/ 0 h 15"/>
                <a:gd name="T10" fmla="*/ 10 w 68"/>
                <a:gd name="T11" fmla="*/ 1 h 15"/>
                <a:gd name="T12" fmla="*/ 12 w 68"/>
                <a:gd name="T13" fmla="*/ 2 h 15"/>
                <a:gd name="T14" fmla="*/ 14 w 68"/>
                <a:gd name="T15" fmla="*/ 2 h 15"/>
                <a:gd name="T16" fmla="*/ 14 w 68"/>
                <a:gd name="T17" fmla="*/ 2 h 15"/>
                <a:gd name="T18" fmla="*/ 14 w 68"/>
                <a:gd name="T19" fmla="*/ 2 h 15"/>
                <a:gd name="T20" fmla="*/ 13 w 68"/>
                <a:gd name="T21" fmla="*/ 2 h 15"/>
                <a:gd name="T22" fmla="*/ 10 w 68"/>
                <a:gd name="T23" fmla="*/ 2 h 15"/>
                <a:gd name="T24" fmla="*/ 9 w 68"/>
                <a:gd name="T25" fmla="*/ 2 h 15"/>
                <a:gd name="T26" fmla="*/ 7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" name="Freeform 101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5 w 65"/>
                <a:gd name="T7" fmla="*/ 3 h 25"/>
                <a:gd name="T8" fmla="*/ 8 w 65"/>
                <a:gd name="T9" fmla="*/ 3 h 25"/>
                <a:gd name="T10" fmla="*/ 9 w 65"/>
                <a:gd name="T11" fmla="*/ 3 h 25"/>
                <a:gd name="T12" fmla="*/ 10 w 65"/>
                <a:gd name="T13" fmla="*/ 3 h 25"/>
                <a:gd name="T14" fmla="*/ 12 w 65"/>
                <a:gd name="T15" fmla="*/ 3 h 25"/>
                <a:gd name="T16" fmla="*/ 12 w 65"/>
                <a:gd name="T17" fmla="*/ 3 h 25"/>
                <a:gd name="T18" fmla="*/ 12 w 65"/>
                <a:gd name="T19" fmla="*/ 4 h 25"/>
                <a:gd name="T20" fmla="*/ 11 w 65"/>
                <a:gd name="T21" fmla="*/ 4 h 25"/>
                <a:gd name="T22" fmla="*/ 9 w 65"/>
                <a:gd name="T23" fmla="*/ 3 h 25"/>
                <a:gd name="T24" fmla="*/ 7 w 65"/>
                <a:gd name="T25" fmla="*/ 3 h 25"/>
                <a:gd name="T26" fmla="*/ 5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" name="Freeform 102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9 w 63"/>
                <a:gd name="T9" fmla="*/ 0 h 15"/>
                <a:gd name="T10" fmla="*/ 11 w 63"/>
                <a:gd name="T11" fmla="*/ 1 h 15"/>
                <a:gd name="T12" fmla="*/ 14 w 63"/>
                <a:gd name="T13" fmla="*/ 2 h 15"/>
                <a:gd name="T14" fmla="*/ 16 w 63"/>
                <a:gd name="T15" fmla="*/ 2 h 15"/>
                <a:gd name="T16" fmla="*/ 18 w 63"/>
                <a:gd name="T17" fmla="*/ 2 h 15"/>
                <a:gd name="T18" fmla="*/ 18 w 63"/>
                <a:gd name="T19" fmla="*/ 2 h 15"/>
                <a:gd name="T20" fmla="*/ 16 w 63"/>
                <a:gd name="T21" fmla="*/ 2 h 15"/>
                <a:gd name="T22" fmla="*/ 14 w 63"/>
                <a:gd name="T23" fmla="*/ 2 h 15"/>
                <a:gd name="T24" fmla="*/ 11 w 63"/>
                <a:gd name="T25" fmla="*/ 2 h 15"/>
                <a:gd name="T26" fmla="*/ 9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" name="Freeform 103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7 w 75"/>
                <a:gd name="T7" fmla="*/ 3 h 20"/>
                <a:gd name="T8" fmla="*/ 9 w 75"/>
                <a:gd name="T9" fmla="*/ 3 h 20"/>
                <a:gd name="T10" fmla="*/ 11 w 75"/>
                <a:gd name="T11" fmla="*/ 1 h 20"/>
                <a:gd name="T12" fmla="*/ 13 w 75"/>
                <a:gd name="T13" fmla="*/ 0 h 20"/>
                <a:gd name="T14" fmla="*/ 15 w 75"/>
                <a:gd name="T15" fmla="*/ 1 h 20"/>
                <a:gd name="T16" fmla="*/ 15 w 75"/>
                <a:gd name="T17" fmla="*/ 3 h 20"/>
                <a:gd name="T18" fmla="*/ 15 w 75"/>
                <a:gd name="T19" fmla="*/ 3 h 20"/>
                <a:gd name="T20" fmla="*/ 14 w 75"/>
                <a:gd name="T21" fmla="*/ 3 h 20"/>
                <a:gd name="T22" fmla="*/ 11 w 75"/>
                <a:gd name="T23" fmla="*/ 3 h 20"/>
                <a:gd name="T24" fmla="*/ 9 w 75"/>
                <a:gd name="T25" fmla="*/ 3 h 20"/>
                <a:gd name="T26" fmla="*/ 7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" name="Freeform 104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6 h 24"/>
                <a:gd name="T2" fmla="*/ 4 w 82"/>
                <a:gd name="T3" fmla="*/ 5 h 24"/>
                <a:gd name="T4" fmla="*/ 5 w 82"/>
                <a:gd name="T5" fmla="*/ 4 h 24"/>
                <a:gd name="T6" fmla="*/ 9 w 82"/>
                <a:gd name="T7" fmla="*/ 4 h 24"/>
                <a:gd name="T8" fmla="*/ 11 w 82"/>
                <a:gd name="T9" fmla="*/ 4 h 24"/>
                <a:gd name="T10" fmla="*/ 15 w 82"/>
                <a:gd name="T11" fmla="*/ 2 h 24"/>
                <a:gd name="T12" fmla="*/ 17 w 82"/>
                <a:gd name="T13" fmla="*/ 0 h 24"/>
                <a:gd name="T14" fmla="*/ 19 w 82"/>
                <a:gd name="T15" fmla="*/ 1 h 24"/>
                <a:gd name="T16" fmla="*/ 19 w 82"/>
                <a:gd name="T17" fmla="*/ 4 h 24"/>
                <a:gd name="T18" fmla="*/ 19 w 82"/>
                <a:gd name="T19" fmla="*/ 4 h 24"/>
                <a:gd name="T20" fmla="*/ 17 w 82"/>
                <a:gd name="T21" fmla="*/ 4 h 24"/>
                <a:gd name="T22" fmla="*/ 14 w 82"/>
                <a:gd name="T23" fmla="*/ 4 h 24"/>
                <a:gd name="T24" fmla="*/ 11 w 82"/>
                <a:gd name="T25" fmla="*/ 4 h 24"/>
                <a:gd name="T26" fmla="*/ 7 w 82"/>
                <a:gd name="T27" fmla="*/ 5 h 24"/>
                <a:gd name="T28" fmla="*/ 4 w 82"/>
                <a:gd name="T29" fmla="*/ 5 h 24"/>
                <a:gd name="T30" fmla="*/ 4 w 82"/>
                <a:gd name="T31" fmla="*/ 6 h 24"/>
                <a:gd name="T32" fmla="*/ 0 w 82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" name="Freeform 105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6 h 42"/>
                <a:gd name="T2" fmla="*/ 4 w 86"/>
                <a:gd name="T3" fmla="*/ 5 h 42"/>
                <a:gd name="T4" fmla="*/ 5 w 86"/>
                <a:gd name="T5" fmla="*/ 4 h 42"/>
                <a:gd name="T6" fmla="*/ 10 w 86"/>
                <a:gd name="T7" fmla="*/ 3 h 42"/>
                <a:gd name="T8" fmla="*/ 13 w 86"/>
                <a:gd name="T9" fmla="*/ 3 h 42"/>
                <a:gd name="T10" fmla="*/ 18 w 86"/>
                <a:gd name="T11" fmla="*/ 3 h 42"/>
                <a:gd name="T12" fmla="*/ 21 w 86"/>
                <a:gd name="T13" fmla="*/ 1 h 42"/>
                <a:gd name="T14" fmla="*/ 24 w 86"/>
                <a:gd name="T15" fmla="*/ 0 h 42"/>
                <a:gd name="T16" fmla="*/ 26 w 86"/>
                <a:gd name="T17" fmla="*/ 3 h 42"/>
                <a:gd name="T18" fmla="*/ 25 w 86"/>
                <a:gd name="T19" fmla="*/ 3 h 42"/>
                <a:gd name="T20" fmla="*/ 22 w 86"/>
                <a:gd name="T21" fmla="*/ 3 h 42"/>
                <a:gd name="T22" fmla="*/ 19 w 86"/>
                <a:gd name="T23" fmla="*/ 3 h 42"/>
                <a:gd name="T24" fmla="*/ 14 w 86"/>
                <a:gd name="T25" fmla="*/ 3 h 42"/>
                <a:gd name="T26" fmla="*/ 10 w 86"/>
                <a:gd name="T27" fmla="*/ 4 h 42"/>
                <a:gd name="T28" fmla="*/ 4 w 86"/>
                <a:gd name="T29" fmla="*/ 5 h 42"/>
                <a:gd name="T30" fmla="*/ 4 w 86"/>
                <a:gd name="T31" fmla="*/ 6 h 42"/>
                <a:gd name="T32" fmla="*/ 0 w 86"/>
                <a:gd name="T33" fmla="*/ 6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" name="Freeform 106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7 h 50"/>
                <a:gd name="T2" fmla="*/ 4 w 80"/>
                <a:gd name="T3" fmla="*/ 7 h 50"/>
                <a:gd name="T4" fmla="*/ 4 w 80"/>
                <a:gd name="T5" fmla="*/ 5 h 50"/>
                <a:gd name="T6" fmla="*/ 8 w 80"/>
                <a:gd name="T7" fmla="*/ 4 h 50"/>
                <a:gd name="T8" fmla="*/ 10 w 80"/>
                <a:gd name="T9" fmla="*/ 3 h 50"/>
                <a:gd name="T10" fmla="*/ 13 w 80"/>
                <a:gd name="T11" fmla="*/ 3 h 50"/>
                <a:gd name="T12" fmla="*/ 16 w 80"/>
                <a:gd name="T13" fmla="*/ 2 h 50"/>
                <a:gd name="T14" fmla="*/ 18 w 80"/>
                <a:gd name="T15" fmla="*/ 0 h 50"/>
                <a:gd name="T16" fmla="*/ 18 w 80"/>
                <a:gd name="T17" fmla="*/ 2 h 50"/>
                <a:gd name="T18" fmla="*/ 18 w 80"/>
                <a:gd name="T19" fmla="*/ 3 h 50"/>
                <a:gd name="T20" fmla="*/ 17 w 80"/>
                <a:gd name="T21" fmla="*/ 3 h 50"/>
                <a:gd name="T22" fmla="*/ 14 w 80"/>
                <a:gd name="T23" fmla="*/ 3 h 50"/>
                <a:gd name="T24" fmla="*/ 11 w 80"/>
                <a:gd name="T25" fmla="*/ 4 h 50"/>
                <a:gd name="T26" fmla="*/ 8 w 80"/>
                <a:gd name="T27" fmla="*/ 5 h 50"/>
                <a:gd name="T28" fmla="*/ 4 w 80"/>
                <a:gd name="T29" fmla="*/ 6 h 50"/>
                <a:gd name="T30" fmla="*/ 4 w 80"/>
                <a:gd name="T31" fmla="*/ 7 h 50"/>
                <a:gd name="T32" fmla="*/ 0 w 80"/>
                <a:gd name="T33" fmla="*/ 7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" name="Freeform 107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8 h 43"/>
                <a:gd name="T2" fmla="*/ 3 w 74"/>
                <a:gd name="T3" fmla="*/ 7 h 43"/>
                <a:gd name="T4" fmla="*/ 3 w 74"/>
                <a:gd name="T5" fmla="*/ 6 h 43"/>
                <a:gd name="T6" fmla="*/ 6 w 74"/>
                <a:gd name="T7" fmla="*/ 3 h 43"/>
                <a:gd name="T8" fmla="*/ 8 w 74"/>
                <a:gd name="T9" fmla="*/ 3 h 43"/>
                <a:gd name="T10" fmla="*/ 10 w 74"/>
                <a:gd name="T11" fmla="*/ 3 h 43"/>
                <a:gd name="T12" fmla="*/ 12 w 74"/>
                <a:gd name="T13" fmla="*/ 1 h 43"/>
                <a:gd name="T14" fmla="*/ 14 w 74"/>
                <a:gd name="T15" fmla="*/ 0 h 43"/>
                <a:gd name="T16" fmla="*/ 15 w 74"/>
                <a:gd name="T17" fmla="*/ 3 h 43"/>
                <a:gd name="T18" fmla="*/ 14 w 74"/>
                <a:gd name="T19" fmla="*/ 3 h 43"/>
                <a:gd name="T20" fmla="*/ 12 w 74"/>
                <a:gd name="T21" fmla="*/ 3 h 43"/>
                <a:gd name="T22" fmla="*/ 10 w 74"/>
                <a:gd name="T23" fmla="*/ 3 h 43"/>
                <a:gd name="T24" fmla="*/ 8 w 74"/>
                <a:gd name="T25" fmla="*/ 5 h 43"/>
                <a:gd name="T26" fmla="*/ 6 w 74"/>
                <a:gd name="T27" fmla="*/ 6 h 43"/>
                <a:gd name="T28" fmla="*/ 3 w 74"/>
                <a:gd name="T29" fmla="*/ 7 h 43"/>
                <a:gd name="T30" fmla="*/ 3 w 74"/>
                <a:gd name="T31" fmla="*/ 8 h 43"/>
                <a:gd name="T32" fmla="*/ 0 w 74"/>
                <a:gd name="T33" fmla="*/ 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0" name="Freeform 108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8 w 104"/>
                <a:gd name="T7" fmla="*/ 4 h 68"/>
                <a:gd name="T8" fmla="*/ 12 w 104"/>
                <a:gd name="T9" fmla="*/ 5 h 68"/>
                <a:gd name="T10" fmla="*/ 16 w 104"/>
                <a:gd name="T11" fmla="*/ 9 h 68"/>
                <a:gd name="T12" fmla="*/ 20 w 104"/>
                <a:gd name="T13" fmla="*/ 11 h 68"/>
                <a:gd name="T14" fmla="*/ 23 w 104"/>
                <a:gd name="T15" fmla="*/ 14 h 68"/>
                <a:gd name="T16" fmla="*/ 24 w 104"/>
                <a:gd name="T17" fmla="*/ 17 h 68"/>
                <a:gd name="T18" fmla="*/ 23 w 104"/>
                <a:gd name="T19" fmla="*/ 16 h 68"/>
                <a:gd name="T20" fmla="*/ 19 w 104"/>
                <a:gd name="T21" fmla="*/ 14 h 68"/>
                <a:gd name="T22" fmla="*/ 15 w 104"/>
                <a:gd name="T23" fmla="*/ 11 h 68"/>
                <a:gd name="T24" fmla="*/ 11 w 104"/>
                <a:gd name="T25" fmla="*/ 9 h 68"/>
                <a:gd name="T26" fmla="*/ 7 w 104"/>
                <a:gd name="T27" fmla="*/ 6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" name="Freeform 109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6 w 81"/>
                <a:gd name="T7" fmla="*/ 3 h 59"/>
                <a:gd name="T8" fmla="*/ 10 w 81"/>
                <a:gd name="T9" fmla="*/ 3 h 59"/>
                <a:gd name="T10" fmla="*/ 14 w 81"/>
                <a:gd name="T11" fmla="*/ 5 h 59"/>
                <a:gd name="T12" fmla="*/ 18 w 81"/>
                <a:gd name="T13" fmla="*/ 7 h 59"/>
                <a:gd name="T14" fmla="*/ 20 w 81"/>
                <a:gd name="T15" fmla="*/ 9 h 59"/>
                <a:gd name="T16" fmla="*/ 22 w 81"/>
                <a:gd name="T17" fmla="*/ 12 h 59"/>
                <a:gd name="T18" fmla="*/ 20 w 81"/>
                <a:gd name="T19" fmla="*/ 10 h 59"/>
                <a:gd name="T20" fmla="*/ 17 w 81"/>
                <a:gd name="T21" fmla="*/ 9 h 59"/>
                <a:gd name="T22" fmla="*/ 12 w 81"/>
                <a:gd name="T23" fmla="*/ 7 h 59"/>
                <a:gd name="T24" fmla="*/ 9 w 81"/>
                <a:gd name="T25" fmla="*/ 5 h 59"/>
                <a:gd name="T26" fmla="*/ 5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2" name="Freeform 110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15 h 49"/>
                <a:gd name="T2" fmla="*/ 4 w 80"/>
                <a:gd name="T3" fmla="*/ 13 h 49"/>
                <a:gd name="T4" fmla="*/ 4 w 80"/>
                <a:gd name="T5" fmla="*/ 11 h 49"/>
                <a:gd name="T6" fmla="*/ 7 w 80"/>
                <a:gd name="T7" fmla="*/ 8 h 49"/>
                <a:gd name="T8" fmla="*/ 10 w 80"/>
                <a:gd name="T9" fmla="*/ 4 h 49"/>
                <a:gd name="T10" fmla="*/ 13 w 80"/>
                <a:gd name="T11" fmla="*/ 4 h 49"/>
                <a:gd name="T12" fmla="*/ 16 w 80"/>
                <a:gd name="T13" fmla="*/ 2 h 49"/>
                <a:gd name="T14" fmla="*/ 18 w 80"/>
                <a:gd name="T15" fmla="*/ 0 h 49"/>
                <a:gd name="T16" fmla="*/ 18 w 80"/>
                <a:gd name="T17" fmla="*/ 2 h 49"/>
                <a:gd name="T18" fmla="*/ 18 w 80"/>
                <a:gd name="T19" fmla="*/ 4 h 49"/>
                <a:gd name="T20" fmla="*/ 17 w 80"/>
                <a:gd name="T21" fmla="*/ 4 h 49"/>
                <a:gd name="T22" fmla="*/ 14 w 80"/>
                <a:gd name="T23" fmla="*/ 6 h 49"/>
                <a:gd name="T24" fmla="*/ 11 w 80"/>
                <a:gd name="T25" fmla="*/ 9 h 49"/>
                <a:gd name="T26" fmla="*/ 7 w 80"/>
                <a:gd name="T27" fmla="*/ 11 h 49"/>
                <a:gd name="T28" fmla="*/ 4 w 80"/>
                <a:gd name="T29" fmla="*/ 12 h 49"/>
                <a:gd name="T30" fmla="*/ 4 w 80"/>
                <a:gd name="T31" fmla="*/ 14 h 49"/>
                <a:gd name="T32" fmla="*/ 0 w 80"/>
                <a:gd name="T33" fmla="*/ 15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3" name="Freeform 111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58 h 265"/>
                <a:gd name="T2" fmla="*/ 3 w 68"/>
                <a:gd name="T3" fmla="*/ 58 h 265"/>
                <a:gd name="T4" fmla="*/ 2 w 68"/>
                <a:gd name="T5" fmla="*/ 58 h 265"/>
                <a:gd name="T6" fmla="*/ 1 w 68"/>
                <a:gd name="T7" fmla="*/ 58 h 265"/>
                <a:gd name="T8" fmla="*/ 0 w 68"/>
                <a:gd name="T9" fmla="*/ 57 h 265"/>
                <a:gd name="T10" fmla="*/ 6 w 68"/>
                <a:gd name="T11" fmla="*/ 50 h 265"/>
                <a:gd name="T12" fmla="*/ 9 w 68"/>
                <a:gd name="T13" fmla="*/ 43 h 265"/>
                <a:gd name="T14" fmla="*/ 11 w 68"/>
                <a:gd name="T15" fmla="*/ 34 h 265"/>
                <a:gd name="T16" fmla="*/ 12 w 68"/>
                <a:gd name="T17" fmla="*/ 27 h 265"/>
                <a:gd name="T18" fmla="*/ 11 w 68"/>
                <a:gd name="T19" fmla="*/ 19 h 265"/>
                <a:gd name="T20" fmla="*/ 10 w 68"/>
                <a:gd name="T21" fmla="*/ 12 h 265"/>
                <a:gd name="T22" fmla="*/ 9 w 68"/>
                <a:gd name="T23" fmla="*/ 6 h 265"/>
                <a:gd name="T24" fmla="*/ 8 w 68"/>
                <a:gd name="T25" fmla="*/ 0 h 265"/>
                <a:gd name="T26" fmla="*/ 10 w 68"/>
                <a:gd name="T27" fmla="*/ 3 h 265"/>
                <a:gd name="T28" fmla="*/ 13 w 68"/>
                <a:gd name="T29" fmla="*/ 10 h 265"/>
                <a:gd name="T30" fmla="*/ 14 w 68"/>
                <a:gd name="T31" fmla="*/ 18 h 265"/>
                <a:gd name="T32" fmla="*/ 14 w 68"/>
                <a:gd name="T33" fmla="*/ 27 h 265"/>
                <a:gd name="T34" fmla="*/ 13 w 68"/>
                <a:gd name="T35" fmla="*/ 38 h 265"/>
                <a:gd name="T36" fmla="*/ 10 w 68"/>
                <a:gd name="T37" fmla="*/ 45 h 265"/>
                <a:gd name="T38" fmla="*/ 7 w 68"/>
                <a:gd name="T39" fmla="*/ 53 h 265"/>
                <a:gd name="T40" fmla="*/ 3 w 68"/>
                <a:gd name="T41" fmla="*/ 58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4" name="Freeform 112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11 w 57"/>
                <a:gd name="T1" fmla="*/ 4 h 34"/>
                <a:gd name="T2" fmla="*/ 9 w 57"/>
                <a:gd name="T3" fmla="*/ 3 h 34"/>
                <a:gd name="T4" fmla="*/ 8 w 57"/>
                <a:gd name="T5" fmla="*/ 2 h 34"/>
                <a:gd name="T6" fmla="*/ 6 w 57"/>
                <a:gd name="T7" fmla="*/ 2 h 34"/>
                <a:gd name="T8" fmla="*/ 5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5 w 57"/>
                <a:gd name="T27" fmla="*/ 2 h 34"/>
                <a:gd name="T28" fmla="*/ 7 w 57"/>
                <a:gd name="T29" fmla="*/ 2 h 34"/>
                <a:gd name="T30" fmla="*/ 9 w 57"/>
                <a:gd name="T31" fmla="*/ 3 h 34"/>
                <a:gd name="T32" fmla="*/ 11 w 57"/>
                <a:gd name="T33" fmla="*/ 4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" name="Freeform 113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6 w 62"/>
                <a:gd name="T9" fmla="*/ 4 h 40"/>
                <a:gd name="T10" fmla="*/ 8 w 62"/>
                <a:gd name="T11" fmla="*/ 4 h 40"/>
                <a:gd name="T12" fmla="*/ 10 w 62"/>
                <a:gd name="T13" fmla="*/ 5 h 40"/>
                <a:gd name="T14" fmla="*/ 12 w 62"/>
                <a:gd name="T15" fmla="*/ 8 h 40"/>
                <a:gd name="T16" fmla="*/ 14 w 62"/>
                <a:gd name="T17" fmla="*/ 10 h 40"/>
                <a:gd name="T18" fmla="*/ 12 w 62"/>
                <a:gd name="T19" fmla="*/ 9 h 40"/>
                <a:gd name="T20" fmla="*/ 10 w 62"/>
                <a:gd name="T21" fmla="*/ 8 h 40"/>
                <a:gd name="T22" fmla="*/ 8 w 62"/>
                <a:gd name="T23" fmla="*/ 6 h 40"/>
                <a:gd name="T24" fmla="*/ 5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" name="Freeform 114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6 w 81"/>
                <a:gd name="T7" fmla="*/ 3 h 53"/>
                <a:gd name="T8" fmla="*/ 9 w 81"/>
                <a:gd name="T9" fmla="*/ 3 h 53"/>
                <a:gd name="T10" fmla="*/ 12 w 81"/>
                <a:gd name="T11" fmla="*/ 5 h 53"/>
                <a:gd name="T12" fmla="*/ 15 w 81"/>
                <a:gd name="T13" fmla="*/ 7 h 53"/>
                <a:gd name="T14" fmla="*/ 18 w 81"/>
                <a:gd name="T15" fmla="*/ 9 h 53"/>
                <a:gd name="T16" fmla="*/ 19 w 81"/>
                <a:gd name="T17" fmla="*/ 11 h 53"/>
                <a:gd name="T18" fmla="*/ 18 w 81"/>
                <a:gd name="T19" fmla="*/ 10 h 53"/>
                <a:gd name="T20" fmla="*/ 15 w 81"/>
                <a:gd name="T21" fmla="*/ 9 h 53"/>
                <a:gd name="T22" fmla="*/ 12 w 81"/>
                <a:gd name="T23" fmla="*/ 8 h 53"/>
                <a:gd name="T24" fmla="*/ 9 w 81"/>
                <a:gd name="T25" fmla="*/ 6 h 53"/>
                <a:gd name="T26" fmla="*/ 5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" name="Freeform 115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7 w 88"/>
                <a:gd name="T7" fmla="*/ 3 h 59"/>
                <a:gd name="T8" fmla="*/ 10 w 88"/>
                <a:gd name="T9" fmla="*/ 3 h 59"/>
                <a:gd name="T10" fmla="*/ 14 w 88"/>
                <a:gd name="T11" fmla="*/ 6 h 59"/>
                <a:gd name="T12" fmla="*/ 17 w 88"/>
                <a:gd name="T13" fmla="*/ 8 h 59"/>
                <a:gd name="T14" fmla="*/ 19 w 88"/>
                <a:gd name="T15" fmla="*/ 10 h 59"/>
                <a:gd name="T16" fmla="*/ 21 w 88"/>
                <a:gd name="T17" fmla="*/ 12 h 59"/>
                <a:gd name="T18" fmla="*/ 19 w 88"/>
                <a:gd name="T19" fmla="*/ 10 h 59"/>
                <a:gd name="T20" fmla="*/ 16 w 88"/>
                <a:gd name="T21" fmla="*/ 10 h 59"/>
                <a:gd name="T22" fmla="*/ 13 w 88"/>
                <a:gd name="T23" fmla="*/ 8 h 59"/>
                <a:gd name="T24" fmla="*/ 10 w 88"/>
                <a:gd name="T25" fmla="*/ 6 h 59"/>
                <a:gd name="T26" fmla="*/ 6 w 88"/>
                <a:gd name="T27" fmla="*/ 4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" name="Freeform 116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6 w 71"/>
                <a:gd name="T7" fmla="*/ 4 h 62"/>
                <a:gd name="T8" fmla="*/ 10 w 71"/>
                <a:gd name="T9" fmla="*/ 6 h 62"/>
                <a:gd name="T10" fmla="*/ 13 w 71"/>
                <a:gd name="T11" fmla="*/ 10 h 62"/>
                <a:gd name="T12" fmla="*/ 16 w 71"/>
                <a:gd name="T13" fmla="*/ 12 h 62"/>
                <a:gd name="T14" fmla="*/ 18 w 71"/>
                <a:gd name="T15" fmla="*/ 15 h 62"/>
                <a:gd name="T16" fmla="*/ 20 w 71"/>
                <a:gd name="T17" fmla="*/ 17 h 62"/>
                <a:gd name="T18" fmla="*/ 18 w 71"/>
                <a:gd name="T19" fmla="*/ 16 h 62"/>
                <a:gd name="T20" fmla="*/ 15 w 71"/>
                <a:gd name="T21" fmla="*/ 14 h 62"/>
                <a:gd name="T22" fmla="*/ 11 w 71"/>
                <a:gd name="T23" fmla="*/ 11 h 62"/>
                <a:gd name="T24" fmla="*/ 8 w 71"/>
                <a:gd name="T25" fmla="*/ 9 h 62"/>
                <a:gd name="T26" fmla="*/ 4 w 71"/>
                <a:gd name="T27" fmla="*/ 6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" name="Freeform 117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4 w 59"/>
                <a:gd name="T7" fmla="*/ 3 h 53"/>
                <a:gd name="T8" fmla="*/ 6 w 59"/>
                <a:gd name="T9" fmla="*/ 3 h 53"/>
                <a:gd name="T10" fmla="*/ 8 w 59"/>
                <a:gd name="T11" fmla="*/ 5 h 53"/>
                <a:gd name="T12" fmla="*/ 10 w 59"/>
                <a:gd name="T13" fmla="*/ 7 h 53"/>
                <a:gd name="T14" fmla="*/ 10 w 59"/>
                <a:gd name="T15" fmla="*/ 9 h 53"/>
                <a:gd name="T16" fmla="*/ 12 w 59"/>
                <a:gd name="T17" fmla="*/ 11 h 53"/>
                <a:gd name="T18" fmla="*/ 10 w 59"/>
                <a:gd name="T19" fmla="*/ 10 h 53"/>
                <a:gd name="T20" fmla="*/ 9 w 59"/>
                <a:gd name="T21" fmla="*/ 9 h 53"/>
                <a:gd name="T22" fmla="*/ 7 w 59"/>
                <a:gd name="T23" fmla="*/ 7 h 53"/>
                <a:gd name="T24" fmla="*/ 5 w 59"/>
                <a:gd name="T25" fmla="*/ 5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" name="Freeform 118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4 w 43"/>
                <a:gd name="T9" fmla="*/ 3 h 45"/>
                <a:gd name="T10" fmla="*/ 6 w 43"/>
                <a:gd name="T11" fmla="*/ 5 h 45"/>
                <a:gd name="T12" fmla="*/ 7 w 43"/>
                <a:gd name="T13" fmla="*/ 7 h 45"/>
                <a:gd name="T14" fmla="*/ 8 w 43"/>
                <a:gd name="T15" fmla="*/ 8 h 45"/>
                <a:gd name="T16" fmla="*/ 8 w 43"/>
                <a:gd name="T17" fmla="*/ 9 h 45"/>
                <a:gd name="T18" fmla="*/ 7 w 43"/>
                <a:gd name="T19" fmla="*/ 9 h 45"/>
                <a:gd name="T20" fmla="*/ 6 w 43"/>
                <a:gd name="T21" fmla="*/ 7 h 45"/>
                <a:gd name="T22" fmla="*/ 5 w 43"/>
                <a:gd name="T23" fmla="*/ 6 h 45"/>
                <a:gd name="T24" fmla="*/ 3 w 43"/>
                <a:gd name="T25" fmla="*/ 4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" name="Freeform 119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6 w 29"/>
                <a:gd name="T5" fmla="*/ 5 h 31"/>
                <a:gd name="T6" fmla="*/ 9 w 29"/>
                <a:gd name="T7" fmla="*/ 6 h 31"/>
                <a:gd name="T8" fmla="*/ 9 w 29"/>
                <a:gd name="T9" fmla="*/ 11 h 31"/>
                <a:gd name="T10" fmla="*/ 9 w 29"/>
                <a:gd name="T11" fmla="*/ 9 h 31"/>
                <a:gd name="T12" fmla="*/ 8 w 29"/>
                <a:gd name="T13" fmla="*/ 6 h 31"/>
                <a:gd name="T14" fmla="*/ 5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" name="Freeform 120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11 w 37"/>
                <a:gd name="T1" fmla="*/ 7 h 35"/>
                <a:gd name="T2" fmla="*/ 10 w 37"/>
                <a:gd name="T3" fmla="*/ 6 h 35"/>
                <a:gd name="T4" fmla="*/ 8 w 37"/>
                <a:gd name="T5" fmla="*/ 5 h 35"/>
                <a:gd name="T6" fmla="*/ 6 w 37"/>
                <a:gd name="T7" fmla="*/ 4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5 w 37"/>
                <a:gd name="T25" fmla="*/ 3 h 35"/>
                <a:gd name="T26" fmla="*/ 7 w 37"/>
                <a:gd name="T27" fmla="*/ 3 h 35"/>
                <a:gd name="T28" fmla="*/ 9 w 37"/>
                <a:gd name="T29" fmla="*/ 5 h 35"/>
                <a:gd name="T30" fmla="*/ 10 w 37"/>
                <a:gd name="T31" fmla="*/ 6 h 35"/>
                <a:gd name="T32" fmla="*/ 11 w 37"/>
                <a:gd name="T33" fmla="*/ 7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" name="Freeform 121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10 h 40"/>
                <a:gd name="T2" fmla="*/ 3 w 18"/>
                <a:gd name="T3" fmla="*/ 8 h 40"/>
                <a:gd name="T4" fmla="*/ 3 w 18"/>
                <a:gd name="T5" fmla="*/ 5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7 h 40"/>
                <a:gd name="T16" fmla="*/ 0 w 18"/>
                <a:gd name="T17" fmla="*/ 1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" name="Freeform 122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9 h 45"/>
                <a:gd name="T2" fmla="*/ 5 w 10"/>
                <a:gd name="T3" fmla="*/ 8 h 45"/>
                <a:gd name="T4" fmla="*/ 5 w 10"/>
                <a:gd name="T5" fmla="*/ 4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8 h 45"/>
                <a:gd name="T16" fmla="*/ 5 w 10"/>
                <a:gd name="T17" fmla="*/ 9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" name="Freeform 123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10 h 40"/>
                <a:gd name="T2" fmla="*/ 3 w 34"/>
                <a:gd name="T3" fmla="*/ 9 h 40"/>
                <a:gd name="T4" fmla="*/ 4 w 34"/>
                <a:gd name="T5" fmla="*/ 7 h 40"/>
                <a:gd name="T6" fmla="*/ 4 w 34"/>
                <a:gd name="T7" fmla="*/ 5 h 40"/>
                <a:gd name="T8" fmla="*/ 4 w 34"/>
                <a:gd name="T9" fmla="*/ 4 h 40"/>
                <a:gd name="T10" fmla="*/ 6 w 34"/>
                <a:gd name="T11" fmla="*/ 4 h 40"/>
                <a:gd name="T12" fmla="*/ 7 w 34"/>
                <a:gd name="T13" fmla="*/ 2 h 40"/>
                <a:gd name="T14" fmla="*/ 8 w 34"/>
                <a:gd name="T15" fmla="*/ 0 h 40"/>
                <a:gd name="T16" fmla="*/ 9 w 34"/>
                <a:gd name="T17" fmla="*/ 1 h 40"/>
                <a:gd name="T18" fmla="*/ 9 w 34"/>
                <a:gd name="T19" fmla="*/ 4 h 40"/>
                <a:gd name="T20" fmla="*/ 8 w 34"/>
                <a:gd name="T21" fmla="*/ 4 h 40"/>
                <a:gd name="T22" fmla="*/ 7 w 34"/>
                <a:gd name="T23" fmla="*/ 4 h 40"/>
                <a:gd name="T24" fmla="*/ 5 w 34"/>
                <a:gd name="T25" fmla="*/ 5 h 40"/>
                <a:gd name="T26" fmla="*/ 4 w 34"/>
                <a:gd name="T27" fmla="*/ 7 h 40"/>
                <a:gd name="T28" fmla="*/ 4 w 34"/>
                <a:gd name="T29" fmla="*/ 8 h 40"/>
                <a:gd name="T30" fmla="*/ 3 w 34"/>
                <a:gd name="T31" fmla="*/ 9 h 40"/>
                <a:gd name="T32" fmla="*/ 0 w 34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" name="Freeform 124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4 w 57"/>
                <a:gd name="T7" fmla="*/ 0 h 13"/>
                <a:gd name="T8" fmla="*/ 6 w 57"/>
                <a:gd name="T9" fmla="*/ 0 h 13"/>
                <a:gd name="T10" fmla="*/ 8 w 57"/>
                <a:gd name="T11" fmla="*/ 0 h 13"/>
                <a:gd name="T12" fmla="*/ 9 w 57"/>
                <a:gd name="T13" fmla="*/ 3 h 13"/>
                <a:gd name="T14" fmla="*/ 9 w 57"/>
                <a:gd name="T15" fmla="*/ 3 h 13"/>
                <a:gd name="T16" fmla="*/ 11 w 57"/>
                <a:gd name="T17" fmla="*/ 3 h 13"/>
                <a:gd name="T18" fmla="*/ 10 w 57"/>
                <a:gd name="T19" fmla="*/ 3 h 13"/>
                <a:gd name="T20" fmla="*/ 9 w 57"/>
                <a:gd name="T21" fmla="*/ 3 h 13"/>
                <a:gd name="T22" fmla="*/ 8 w 57"/>
                <a:gd name="T23" fmla="*/ 3 h 13"/>
                <a:gd name="T24" fmla="*/ 6 w 57"/>
                <a:gd name="T25" fmla="*/ 3 h 13"/>
                <a:gd name="T26" fmla="*/ 4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7" name="Freeform 125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6 w 55"/>
                <a:gd name="T7" fmla="*/ 2 h 20"/>
                <a:gd name="T8" fmla="*/ 9 w 55"/>
                <a:gd name="T9" fmla="*/ 2 h 20"/>
                <a:gd name="T10" fmla="*/ 11 w 55"/>
                <a:gd name="T11" fmla="*/ 2 h 20"/>
                <a:gd name="T12" fmla="*/ 12 w 55"/>
                <a:gd name="T13" fmla="*/ 2 h 20"/>
                <a:gd name="T14" fmla="*/ 14 w 55"/>
                <a:gd name="T15" fmla="*/ 2 h 20"/>
                <a:gd name="T16" fmla="*/ 16 w 55"/>
                <a:gd name="T17" fmla="*/ 2 h 20"/>
                <a:gd name="T18" fmla="*/ 14 w 55"/>
                <a:gd name="T19" fmla="*/ 2 h 20"/>
                <a:gd name="T20" fmla="*/ 13 w 55"/>
                <a:gd name="T21" fmla="*/ 2 h 20"/>
                <a:gd name="T22" fmla="*/ 11 w 55"/>
                <a:gd name="T23" fmla="*/ 2 h 20"/>
                <a:gd name="T24" fmla="*/ 9 w 55"/>
                <a:gd name="T25" fmla="*/ 2 h 20"/>
                <a:gd name="T26" fmla="*/ 6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8" name="Freeform 126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6 w 54"/>
                <a:gd name="T9" fmla="*/ 0 h 13"/>
                <a:gd name="T10" fmla="*/ 8 w 54"/>
                <a:gd name="T11" fmla="*/ 2 h 13"/>
                <a:gd name="T12" fmla="*/ 10 w 54"/>
                <a:gd name="T13" fmla="*/ 2 h 13"/>
                <a:gd name="T14" fmla="*/ 11 w 54"/>
                <a:gd name="T15" fmla="*/ 2 h 13"/>
                <a:gd name="T16" fmla="*/ 12 w 54"/>
                <a:gd name="T17" fmla="*/ 2 h 13"/>
                <a:gd name="T18" fmla="*/ 12 w 54"/>
                <a:gd name="T19" fmla="*/ 2 h 13"/>
                <a:gd name="T20" fmla="*/ 11 w 54"/>
                <a:gd name="T21" fmla="*/ 2 h 13"/>
                <a:gd name="T22" fmla="*/ 10 w 54"/>
                <a:gd name="T23" fmla="*/ 2 h 13"/>
                <a:gd name="T24" fmla="*/ 8 w 54"/>
                <a:gd name="T25" fmla="*/ 2 h 13"/>
                <a:gd name="T26" fmla="*/ 6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" name="Freeform 127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7 w 63"/>
                <a:gd name="T7" fmla="*/ 2 h 17"/>
                <a:gd name="T8" fmla="*/ 10 w 63"/>
                <a:gd name="T9" fmla="*/ 2 h 17"/>
                <a:gd name="T10" fmla="*/ 12 w 63"/>
                <a:gd name="T11" fmla="*/ 1 h 17"/>
                <a:gd name="T12" fmla="*/ 15 w 63"/>
                <a:gd name="T13" fmla="*/ 0 h 17"/>
                <a:gd name="T14" fmla="*/ 17 w 63"/>
                <a:gd name="T15" fmla="*/ 1 h 17"/>
                <a:gd name="T16" fmla="*/ 18 w 63"/>
                <a:gd name="T17" fmla="*/ 2 h 17"/>
                <a:gd name="T18" fmla="*/ 18 w 63"/>
                <a:gd name="T19" fmla="*/ 2 h 17"/>
                <a:gd name="T20" fmla="*/ 16 w 63"/>
                <a:gd name="T21" fmla="*/ 2 h 17"/>
                <a:gd name="T22" fmla="*/ 13 w 63"/>
                <a:gd name="T23" fmla="*/ 2 h 17"/>
                <a:gd name="T24" fmla="*/ 11 w 63"/>
                <a:gd name="T25" fmla="*/ 2 h 17"/>
                <a:gd name="T26" fmla="*/ 7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" name="Freeform 128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9 w 69"/>
                <a:gd name="T7" fmla="*/ 3 h 20"/>
                <a:gd name="T8" fmla="*/ 12 w 69"/>
                <a:gd name="T9" fmla="*/ 3 h 20"/>
                <a:gd name="T10" fmla="*/ 16 w 69"/>
                <a:gd name="T11" fmla="*/ 1 h 20"/>
                <a:gd name="T12" fmla="*/ 19 w 69"/>
                <a:gd name="T13" fmla="*/ 0 h 20"/>
                <a:gd name="T14" fmla="*/ 21 w 69"/>
                <a:gd name="T15" fmla="*/ 0 h 20"/>
                <a:gd name="T16" fmla="*/ 21 w 69"/>
                <a:gd name="T17" fmla="*/ 3 h 20"/>
                <a:gd name="T18" fmla="*/ 20 w 69"/>
                <a:gd name="T19" fmla="*/ 3 h 20"/>
                <a:gd name="T20" fmla="*/ 18 w 69"/>
                <a:gd name="T21" fmla="*/ 3 h 20"/>
                <a:gd name="T22" fmla="*/ 15 w 69"/>
                <a:gd name="T23" fmla="*/ 3 h 20"/>
                <a:gd name="T24" fmla="*/ 12 w 69"/>
                <a:gd name="T25" fmla="*/ 3 h 20"/>
                <a:gd name="T26" fmla="*/ 8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" name="Freeform 129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10 h 36"/>
                <a:gd name="T2" fmla="*/ 4 w 74"/>
                <a:gd name="T3" fmla="*/ 9 h 36"/>
                <a:gd name="T4" fmla="*/ 4 w 74"/>
                <a:gd name="T5" fmla="*/ 6 h 36"/>
                <a:gd name="T6" fmla="*/ 7 w 74"/>
                <a:gd name="T7" fmla="*/ 4 h 36"/>
                <a:gd name="T8" fmla="*/ 10 w 74"/>
                <a:gd name="T9" fmla="*/ 4 h 36"/>
                <a:gd name="T10" fmla="*/ 12 w 74"/>
                <a:gd name="T11" fmla="*/ 4 h 36"/>
                <a:gd name="T12" fmla="*/ 15 w 74"/>
                <a:gd name="T13" fmla="*/ 1 h 36"/>
                <a:gd name="T14" fmla="*/ 17 w 74"/>
                <a:gd name="T15" fmla="*/ 0 h 36"/>
                <a:gd name="T16" fmla="*/ 18 w 74"/>
                <a:gd name="T17" fmla="*/ 2 h 36"/>
                <a:gd name="T18" fmla="*/ 17 w 74"/>
                <a:gd name="T19" fmla="*/ 4 h 36"/>
                <a:gd name="T20" fmla="*/ 16 w 74"/>
                <a:gd name="T21" fmla="*/ 4 h 36"/>
                <a:gd name="T22" fmla="*/ 13 w 74"/>
                <a:gd name="T23" fmla="*/ 4 h 36"/>
                <a:gd name="T24" fmla="*/ 10 w 74"/>
                <a:gd name="T25" fmla="*/ 5 h 36"/>
                <a:gd name="T26" fmla="*/ 7 w 74"/>
                <a:gd name="T27" fmla="*/ 6 h 36"/>
                <a:gd name="T28" fmla="*/ 4 w 74"/>
                <a:gd name="T29" fmla="*/ 8 h 36"/>
                <a:gd name="T30" fmla="*/ 4 w 74"/>
                <a:gd name="T31" fmla="*/ 9 h 36"/>
                <a:gd name="T32" fmla="*/ 0 w 74"/>
                <a:gd name="T33" fmla="*/ 1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" name="Freeform 130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15 h 43"/>
                <a:gd name="T2" fmla="*/ 4 w 68"/>
                <a:gd name="T3" fmla="*/ 13 h 43"/>
                <a:gd name="T4" fmla="*/ 4 w 68"/>
                <a:gd name="T5" fmla="*/ 11 h 43"/>
                <a:gd name="T6" fmla="*/ 6 w 68"/>
                <a:gd name="T7" fmla="*/ 8 h 43"/>
                <a:gd name="T8" fmla="*/ 9 w 68"/>
                <a:gd name="T9" fmla="*/ 5 h 43"/>
                <a:gd name="T10" fmla="*/ 11 w 68"/>
                <a:gd name="T11" fmla="*/ 5 h 43"/>
                <a:gd name="T12" fmla="*/ 14 w 68"/>
                <a:gd name="T13" fmla="*/ 3 h 43"/>
                <a:gd name="T14" fmla="*/ 16 w 68"/>
                <a:gd name="T15" fmla="*/ 0 h 43"/>
                <a:gd name="T16" fmla="*/ 17 w 68"/>
                <a:gd name="T17" fmla="*/ 3 h 43"/>
                <a:gd name="T18" fmla="*/ 17 w 68"/>
                <a:gd name="T19" fmla="*/ 5 h 43"/>
                <a:gd name="T20" fmla="*/ 15 w 68"/>
                <a:gd name="T21" fmla="*/ 5 h 43"/>
                <a:gd name="T22" fmla="*/ 12 w 68"/>
                <a:gd name="T23" fmla="*/ 6 h 43"/>
                <a:gd name="T24" fmla="*/ 10 w 68"/>
                <a:gd name="T25" fmla="*/ 9 h 43"/>
                <a:gd name="T26" fmla="*/ 6 w 68"/>
                <a:gd name="T27" fmla="*/ 11 h 43"/>
                <a:gd name="T28" fmla="*/ 4 w 68"/>
                <a:gd name="T29" fmla="*/ 13 h 43"/>
                <a:gd name="T30" fmla="*/ 4 w 68"/>
                <a:gd name="T31" fmla="*/ 14 h 43"/>
                <a:gd name="T32" fmla="*/ 0 w 68"/>
                <a:gd name="T33" fmla="*/ 15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" name="Freeform 131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0 h 35"/>
                <a:gd name="T2" fmla="*/ 3 w 62"/>
                <a:gd name="T3" fmla="*/ 9 h 35"/>
                <a:gd name="T4" fmla="*/ 3 w 62"/>
                <a:gd name="T5" fmla="*/ 7 h 35"/>
                <a:gd name="T6" fmla="*/ 5 w 62"/>
                <a:gd name="T7" fmla="*/ 4 h 35"/>
                <a:gd name="T8" fmla="*/ 8 w 62"/>
                <a:gd name="T9" fmla="*/ 4 h 35"/>
                <a:gd name="T10" fmla="*/ 10 w 62"/>
                <a:gd name="T11" fmla="*/ 4 h 35"/>
                <a:gd name="T12" fmla="*/ 11 w 62"/>
                <a:gd name="T13" fmla="*/ 1 h 35"/>
                <a:gd name="T14" fmla="*/ 13 w 62"/>
                <a:gd name="T15" fmla="*/ 0 h 35"/>
                <a:gd name="T16" fmla="*/ 14 w 62"/>
                <a:gd name="T17" fmla="*/ 2 h 35"/>
                <a:gd name="T18" fmla="*/ 13 w 62"/>
                <a:gd name="T19" fmla="*/ 4 h 35"/>
                <a:gd name="T20" fmla="*/ 12 w 62"/>
                <a:gd name="T21" fmla="*/ 4 h 35"/>
                <a:gd name="T22" fmla="*/ 10 w 62"/>
                <a:gd name="T23" fmla="*/ 4 h 35"/>
                <a:gd name="T24" fmla="*/ 8 w 62"/>
                <a:gd name="T25" fmla="*/ 6 h 35"/>
                <a:gd name="T26" fmla="*/ 5 w 62"/>
                <a:gd name="T27" fmla="*/ 7 h 35"/>
                <a:gd name="T28" fmla="*/ 3 w 62"/>
                <a:gd name="T29" fmla="*/ 9 h 35"/>
                <a:gd name="T30" fmla="*/ 3 w 62"/>
                <a:gd name="T31" fmla="*/ 9 h 35"/>
                <a:gd name="T32" fmla="*/ 0 w 62"/>
                <a:gd name="T33" fmla="*/ 1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" name="Freeform 132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7 w 88"/>
                <a:gd name="T7" fmla="*/ 3 h 58"/>
                <a:gd name="T8" fmla="*/ 10 w 88"/>
                <a:gd name="T9" fmla="*/ 3 h 58"/>
                <a:gd name="T10" fmla="*/ 14 w 88"/>
                <a:gd name="T11" fmla="*/ 4 h 58"/>
                <a:gd name="T12" fmla="*/ 17 w 88"/>
                <a:gd name="T13" fmla="*/ 6 h 58"/>
                <a:gd name="T14" fmla="*/ 19 w 88"/>
                <a:gd name="T15" fmla="*/ 8 h 58"/>
                <a:gd name="T16" fmla="*/ 21 w 88"/>
                <a:gd name="T17" fmla="*/ 9 h 58"/>
                <a:gd name="T18" fmla="*/ 19 w 88"/>
                <a:gd name="T19" fmla="*/ 8 h 58"/>
                <a:gd name="T20" fmla="*/ 16 w 88"/>
                <a:gd name="T21" fmla="*/ 8 h 58"/>
                <a:gd name="T22" fmla="*/ 13 w 88"/>
                <a:gd name="T23" fmla="*/ 6 h 58"/>
                <a:gd name="T24" fmla="*/ 10 w 88"/>
                <a:gd name="T25" fmla="*/ 5 h 58"/>
                <a:gd name="T26" fmla="*/ 6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" name="Freeform 133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4 w 69"/>
                <a:gd name="T7" fmla="*/ 3 h 50"/>
                <a:gd name="T8" fmla="*/ 7 w 69"/>
                <a:gd name="T9" fmla="*/ 3 h 50"/>
                <a:gd name="T10" fmla="*/ 9 w 69"/>
                <a:gd name="T11" fmla="*/ 3 h 50"/>
                <a:gd name="T12" fmla="*/ 11 w 69"/>
                <a:gd name="T13" fmla="*/ 6 h 50"/>
                <a:gd name="T14" fmla="*/ 14 w 69"/>
                <a:gd name="T15" fmla="*/ 8 h 50"/>
                <a:gd name="T16" fmla="*/ 15 w 69"/>
                <a:gd name="T17" fmla="*/ 9 h 50"/>
                <a:gd name="T18" fmla="*/ 13 w 69"/>
                <a:gd name="T19" fmla="*/ 8 h 50"/>
                <a:gd name="T20" fmla="*/ 11 w 69"/>
                <a:gd name="T21" fmla="*/ 7 h 50"/>
                <a:gd name="T22" fmla="*/ 9 w 69"/>
                <a:gd name="T23" fmla="*/ 6 h 50"/>
                <a:gd name="T24" fmla="*/ 6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" name="Freeform 134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8 h 43"/>
                <a:gd name="T2" fmla="*/ 4 w 69"/>
                <a:gd name="T3" fmla="*/ 7 h 43"/>
                <a:gd name="T4" fmla="*/ 4 w 69"/>
                <a:gd name="T5" fmla="*/ 6 h 43"/>
                <a:gd name="T6" fmla="*/ 8 w 69"/>
                <a:gd name="T7" fmla="*/ 4 h 43"/>
                <a:gd name="T8" fmla="*/ 12 w 69"/>
                <a:gd name="T9" fmla="*/ 3 h 43"/>
                <a:gd name="T10" fmla="*/ 14 w 69"/>
                <a:gd name="T11" fmla="*/ 3 h 43"/>
                <a:gd name="T12" fmla="*/ 18 w 69"/>
                <a:gd name="T13" fmla="*/ 3 h 43"/>
                <a:gd name="T14" fmla="*/ 20 w 69"/>
                <a:gd name="T15" fmla="*/ 0 h 43"/>
                <a:gd name="T16" fmla="*/ 21 w 69"/>
                <a:gd name="T17" fmla="*/ 3 h 43"/>
                <a:gd name="T18" fmla="*/ 21 w 69"/>
                <a:gd name="T19" fmla="*/ 3 h 43"/>
                <a:gd name="T20" fmla="*/ 19 w 69"/>
                <a:gd name="T21" fmla="*/ 3 h 43"/>
                <a:gd name="T22" fmla="*/ 16 w 69"/>
                <a:gd name="T23" fmla="*/ 3 h 43"/>
                <a:gd name="T24" fmla="*/ 12 w 69"/>
                <a:gd name="T25" fmla="*/ 5 h 43"/>
                <a:gd name="T26" fmla="*/ 8 w 69"/>
                <a:gd name="T27" fmla="*/ 6 h 43"/>
                <a:gd name="T28" fmla="*/ 4 w 69"/>
                <a:gd name="T29" fmla="*/ 7 h 43"/>
                <a:gd name="T30" fmla="*/ 4 w 69"/>
                <a:gd name="T31" fmla="*/ 8 h 43"/>
                <a:gd name="T32" fmla="*/ 0 w 69"/>
                <a:gd name="T33" fmla="*/ 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" name="Freeform 135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69 w 301"/>
                <a:gd name="T1" fmla="*/ 5 h 116"/>
                <a:gd name="T2" fmla="*/ 69 w 301"/>
                <a:gd name="T3" fmla="*/ 5 h 116"/>
                <a:gd name="T4" fmla="*/ 66 w 301"/>
                <a:gd name="T5" fmla="*/ 6 h 116"/>
                <a:gd name="T6" fmla="*/ 66 w 301"/>
                <a:gd name="T7" fmla="*/ 6 h 116"/>
                <a:gd name="T8" fmla="*/ 66 w 301"/>
                <a:gd name="T9" fmla="*/ 7 h 116"/>
                <a:gd name="T10" fmla="*/ 61 w 301"/>
                <a:gd name="T11" fmla="*/ 5 h 116"/>
                <a:gd name="T12" fmla="*/ 56 w 301"/>
                <a:gd name="T13" fmla="*/ 4 h 116"/>
                <a:gd name="T14" fmla="*/ 51 w 301"/>
                <a:gd name="T15" fmla="*/ 4 h 116"/>
                <a:gd name="T16" fmla="*/ 45 w 301"/>
                <a:gd name="T17" fmla="*/ 4 h 116"/>
                <a:gd name="T18" fmla="*/ 40 w 301"/>
                <a:gd name="T19" fmla="*/ 4 h 116"/>
                <a:gd name="T20" fmla="*/ 36 w 301"/>
                <a:gd name="T21" fmla="*/ 5 h 116"/>
                <a:gd name="T22" fmla="*/ 31 w 301"/>
                <a:gd name="T23" fmla="*/ 8 h 116"/>
                <a:gd name="T24" fmla="*/ 27 w 301"/>
                <a:gd name="T25" fmla="*/ 10 h 116"/>
                <a:gd name="T26" fmla="*/ 23 w 301"/>
                <a:gd name="T27" fmla="*/ 11 h 116"/>
                <a:gd name="T28" fmla="*/ 19 w 301"/>
                <a:gd name="T29" fmla="*/ 14 h 116"/>
                <a:gd name="T30" fmla="*/ 15 w 301"/>
                <a:gd name="T31" fmla="*/ 16 h 116"/>
                <a:gd name="T32" fmla="*/ 11 w 301"/>
                <a:gd name="T33" fmla="*/ 19 h 116"/>
                <a:gd name="T34" fmla="*/ 8 w 301"/>
                <a:gd name="T35" fmla="*/ 22 h 116"/>
                <a:gd name="T36" fmla="*/ 5 w 301"/>
                <a:gd name="T37" fmla="*/ 24 h 116"/>
                <a:gd name="T38" fmla="*/ 3 w 301"/>
                <a:gd name="T39" fmla="*/ 26 h 116"/>
                <a:gd name="T40" fmla="*/ 0 w 301"/>
                <a:gd name="T41" fmla="*/ 28 h 116"/>
                <a:gd name="T42" fmla="*/ 3 w 301"/>
                <a:gd name="T43" fmla="*/ 26 h 116"/>
                <a:gd name="T44" fmla="*/ 3 w 301"/>
                <a:gd name="T45" fmla="*/ 23 h 116"/>
                <a:gd name="T46" fmla="*/ 5 w 301"/>
                <a:gd name="T47" fmla="*/ 20 h 116"/>
                <a:gd name="T48" fmla="*/ 9 w 301"/>
                <a:gd name="T49" fmla="*/ 17 h 116"/>
                <a:gd name="T50" fmla="*/ 13 w 301"/>
                <a:gd name="T51" fmla="*/ 14 h 116"/>
                <a:gd name="T52" fmla="*/ 17 w 301"/>
                <a:gd name="T53" fmla="*/ 11 h 116"/>
                <a:gd name="T54" fmla="*/ 23 w 301"/>
                <a:gd name="T55" fmla="*/ 8 h 116"/>
                <a:gd name="T56" fmla="*/ 27 w 301"/>
                <a:gd name="T57" fmla="*/ 6 h 116"/>
                <a:gd name="T58" fmla="*/ 33 w 301"/>
                <a:gd name="T59" fmla="*/ 4 h 116"/>
                <a:gd name="T60" fmla="*/ 39 w 301"/>
                <a:gd name="T61" fmla="*/ 4 h 116"/>
                <a:gd name="T62" fmla="*/ 45 w 301"/>
                <a:gd name="T63" fmla="*/ 2 h 116"/>
                <a:gd name="T64" fmla="*/ 50 w 301"/>
                <a:gd name="T65" fmla="*/ 0 h 116"/>
                <a:gd name="T66" fmla="*/ 54 w 301"/>
                <a:gd name="T67" fmla="*/ 0 h 116"/>
                <a:gd name="T68" fmla="*/ 60 w 301"/>
                <a:gd name="T69" fmla="*/ 3 h 116"/>
                <a:gd name="T70" fmla="*/ 64 w 301"/>
                <a:gd name="T71" fmla="*/ 4 h 116"/>
                <a:gd name="T72" fmla="*/ 69 w 301"/>
                <a:gd name="T73" fmla="*/ 5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" name="Freeform 136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25 h 100"/>
                <a:gd name="T2" fmla="*/ 0 w 21"/>
                <a:gd name="T3" fmla="*/ 22 h 100"/>
                <a:gd name="T4" fmla="*/ 0 w 21"/>
                <a:gd name="T5" fmla="*/ 14 h 100"/>
                <a:gd name="T6" fmla="*/ 2 w 21"/>
                <a:gd name="T7" fmla="*/ 7 h 100"/>
                <a:gd name="T8" fmla="*/ 2 w 21"/>
                <a:gd name="T9" fmla="*/ 0 h 100"/>
                <a:gd name="T10" fmla="*/ 2 w 21"/>
                <a:gd name="T11" fmla="*/ 6 h 100"/>
                <a:gd name="T12" fmla="*/ 2 w 21"/>
                <a:gd name="T13" fmla="*/ 14 h 100"/>
                <a:gd name="T14" fmla="*/ 2 w 21"/>
                <a:gd name="T15" fmla="*/ 22 h 100"/>
                <a:gd name="T16" fmla="*/ 2 w 21"/>
                <a:gd name="T17" fmla="*/ 25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" name="Freeform 137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28 h 120"/>
                <a:gd name="T2" fmla="*/ 1 w 28"/>
                <a:gd name="T3" fmla="*/ 27 h 120"/>
                <a:gd name="T4" fmla="*/ 0 w 28"/>
                <a:gd name="T5" fmla="*/ 25 h 120"/>
                <a:gd name="T6" fmla="*/ 1 w 28"/>
                <a:gd name="T7" fmla="*/ 21 h 120"/>
                <a:gd name="T8" fmla="*/ 3 w 28"/>
                <a:gd name="T9" fmla="*/ 16 h 120"/>
                <a:gd name="T10" fmla="*/ 8 w 28"/>
                <a:gd name="T11" fmla="*/ 12 h 120"/>
                <a:gd name="T12" fmla="*/ 13 w 28"/>
                <a:gd name="T13" fmla="*/ 8 h 120"/>
                <a:gd name="T14" fmla="*/ 14 w 28"/>
                <a:gd name="T15" fmla="*/ 4 h 120"/>
                <a:gd name="T16" fmla="*/ 17 w 28"/>
                <a:gd name="T17" fmla="*/ 0 h 120"/>
                <a:gd name="T18" fmla="*/ 14 w 28"/>
                <a:gd name="T19" fmla="*/ 7 h 120"/>
                <a:gd name="T20" fmla="*/ 14 w 28"/>
                <a:gd name="T21" fmla="*/ 16 h 120"/>
                <a:gd name="T22" fmla="*/ 12 w 28"/>
                <a:gd name="T23" fmla="*/ 24 h 120"/>
                <a:gd name="T24" fmla="*/ 4 w 28"/>
                <a:gd name="T25" fmla="*/ 28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" name="Freeform 138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31 h 125"/>
                <a:gd name="T2" fmla="*/ 0 w 22"/>
                <a:gd name="T3" fmla="*/ 26 h 125"/>
                <a:gd name="T4" fmla="*/ 2 w 22"/>
                <a:gd name="T5" fmla="*/ 18 h 125"/>
                <a:gd name="T6" fmla="*/ 3 w 22"/>
                <a:gd name="T7" fmla="*/ 7 h 125"/>
                <a:gd name="T8" fmla="*/ 4 w 22"/>
                <a:gd name="T9" fmla="*/ 0 h 125"/>
                <a:gd name="T10" fmla="*/ 4 w 22"/>
                <a:gd name="T11" fmla="*/ 6 h 125"/>
                <a:gd name="T12" fmla="*/ 3 w 22"/>
                <a:gd name="T13" fmla="*/ 17 h 125"/>
                <a:gd name="T14" fmla="*/ 3 w 22"/>
                <a:gd name="T15" fmla="*/ 26 h 125"/>
                <a:gd name="T16" fmla="*/ 3 w 22"/>
                <a:gd name="T17" fmla="*/ 3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1" name="Freeform 139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28 h 111"/>
                <a:gd name="T2" fmla="*/ 0 w 18"/>
                <a:gd name="T3" fmla="*/ 24 h 111"/>
                <a:gd name="T4" fmla="*/ 1 w 18"/>
                <a:gd name="T5" fmla="*/ 16 h 111"/>
                <a:gd name="T6" fmla="*/ 4 w 18"/>
                <a:gd name="T7" fmla="*/ 6 h 111"/>
                <a:gd name="T8" fmla="*/ 4 w 18"/>
                <a:gd name="T9" fmla="*/ 0 h 111"/>
                <a:gd name="T10" fmla="*/ 4 w 18"/>
                <a:gd name="T11" fmla="*/ 6 h 111"/>
                <a:gd name="T12" fmla="*/ 4 w 18"/>
                <a:gd name="T13" fmla="*/ 16 h 111"/>
                <a:gd name="T14" fmla="*/ 4 w 18"/>
                <a:gd name="T15" fmla="*/ 25 h 111"/>
                <a:gd name="T16" fmla="*/ 4 w 18"/>
                <a:gd name="T17" fmla="*/ 28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2" name="Freeform 140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27 h 94"/>
                <a:gd name="T2" fmla="*/ 4 w 15"/>
                <a:gd name="T3" fmla="*/ 24 h 94"/>
                <a:gd name="T4" fmla="*/ 0 w 15"/>
                <a:gd name="T5" fmla="*/ 17 h 94"/>
                <a:gd name="T6" fmla="*/ 2 w 15"/>
                <a:gd name="T7" fmla="*/ 8 h 94"/>
                <a:gd name="T8" fmla="*/ 7 w 15"/>
                <a:gd name="T9" fmla="*/ 0 h 94"/>
                <a:gd name="T10" fmla="*/ 7 w 15"/>
                <a:gd name="T11" fmla="*/ 7 h 94"/>
                <a:gd name="T12" fmla="*/ 7 w 15"/>
                <a:gd name="T13" fmla="*/ 15 h 94"/>
                <a:gd name="T14" fmla="*/ 7 w 15"/>
                <a:gd name="T15" fmla="*/ 24 h 94"/>
                <a:gd name="T16" fmla="*/ 7 w 15"/>
                <a:gd name="T17" fmla="*/ 2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3" name="Freeform 141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2 w 18"/>
                <a:gd name="T1" fmla="*/ 22 h 46"/>
                <a:gd name="T2" fmla="*/ 2 w 18"/>
                <a:gd name="T3" fmla="*/ 20 h 46"/>
                <a:gd name="T4" fmla="*/ 2 w 18"/>
                <a:gd name="T5" fmla="*/ 13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15 h 46"/>
                <a:gd name="T14" fmla="*/ 2 w 18"/>
                <a:gd name="T15" fmla="*/ 20 h 46"/>
                <a:gd name="T16" fmla="*/ 2 w 18"/>
                <a:gd name="T17" fmla="*/ 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4" name="Freeform 142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16 h 86"/>
                <a:gd name="T2" fmla="*/ 0 w 21"/>
                <a:gd name="T3" fmla="*/ 15 h 86"/>
                <a:gd name="T4" fmla="*/ 0 w 21"/>
                <a:gd name="T5" fmla="*/ 10 h 86"/>
                <a:gd name="T6" fmla="*/ 2 w 21"/>
                <a:gd name="T7" fmla="*/ 5 h 86"/>
                <a:gd name="T8" fmla="*/ 2 w 21"/>
                <a:gd name="T9" fmla="*/ 0 h 86"/>
                <a:gd name="T10" fmla="*/ 2 w 21"/>
                <a:gd name="T11" fmla="*/ 5 h 86"/>
                <a:gd name="T12" fmla="*/ 2 w 21"/>
                <a:gd name="T13" fmla="*/ 10 h 86"/>
                <a:gd name="T14" fmla="*/ 2 w 21"/>
                <a:gd name="T15" fmla="*/ 15 h 86"/>
                <a:gd name="T16" fmla="*/ 2 w 21"/>
                <a:gd name="T17" fmla="*/ 16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5" name="Freeform 143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26 h 121"/>
                <a:gd name="T2" fmla="*/ 0 w 23"/>
                <a:gd name="T3" fmla="*/ 23 h 121"/>
                <a:gd name="T4" fmla="*/ 2 w 23"/>
                <a:gd name="T5" fmla="*/ 14 h 121"/>
                <a:gd name="T6" fmla="*/ 2 w 23"/>
                <a:gd name="T7" fmla="*/ 6 h 121"/>
                <a:gd name="T8" fmla="*/ 2 w 23"/>
                <a:gd name="T9" fmla="*/ 0 h 121"/>
                <a:gd name="T10" fmla="*/ 2 w 23"/>
                <a:gd name="T11" fmla="*/ 5 h 121"/>
                <a:gd name="T12" fmla="*/ 2 w 23"/>
                <a:gd name="T13" fmla="*/ 14 h 121"/>
                <a:gd name="T14" fmla="*/ 2 w 23"/>
                <a:gd name="T15" fmla="*/ 23 h 121"/>
                <a:gd name="T16" fmla="*/ 2 w 23"/>
                <a:gd name="T17" fmla="*/ 26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6" name="Freeform 144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30 h 109"/>
                <a:gd name="T2" fmla="*/ 3 w 14"/>
                <a:gd name="T3" fmla="*/ 27 h 109"/>
                <a:gd name="T4" fmla="*/ 0 w 14"/>
                <a:gd name="T5" fmla="*/ 18 h 109"/>
                <a:gd name="T6" fmla="*/ 3 w 14"/>
                <a:gd name="T7" fmla="*/ 8 h 109"/>
                <a:gd name="T8" fmla="*/ 3 w 14"/>
                <a:gd name="T9" fmla="*/ 0 h 109"/>
                <a:gd name="T10" fmla="*/ 3 w 14"/>
                <a:gd name="T11" fmla="*/ 7 h 109"/>
                <a:gd name="T12" fmla="*/ 3 w 14"/>
                <a:gd name="T13" fmla="*/ 18 h 109"/>
                <a:gd name="T14" fmla="*/ 3 w 14"/>
                <a:gd name="T15" fmla="*/ 27 h 109"/>
                <a:gd name="T16" fmla="*/ 3 w 14"/>
                <a:gd name="T17" fmla="*/ 30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7" name="Freeform 145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24 h 88"/>
                <a:gd name="T2" fmla="*/ 0 w 12"/>
                <a:gd name="T3" fmla="*/ 20 h 88"/>
                <a:gd name="T4" fmla="*/ 0 w 12"/>
                <a:gd name="T5" fmla="*/ 12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5 h 88"/>
                <a:gd name="T12" fmla="*/ 1 w 12"/>
                <a:gd name="T13" fmla="*/ 13 h 88"/>
                <a:gd name="T14" fmla="*/ 1 w 12"/>
                <a:gd name="T15" fmla="*/ 20 h 88"/>
                <a:gd name="T16" fmla="*/ 1 w 12"/>
                <a:gd name="T17" fmla="*/ 24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8" name="Freeform 146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3 w 15"/>
                <a:gd name="T1" fmla="*/ 12 h 54"/>
                <a:gd name="T2" fmla="*/ 3 w 15"/>
                <a:gd name="T3" fmla="*/ 10 h 54"/>
                <a:gd name="T4" fmla="*/ 1 w 15"/>
                <a:gd name="T5" fmla="*/ 7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8 h 54"/>
                <a:gd name="T14" fmla="*/ 3 w 15"/>
                <a:gd name="T15" fmla="*/ 10 h 54"/>
                <a:gd name="T16" fmla="*/ 3 w 15"/>
                <a:gd name="T17" fmla="*/ 1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9" name="Freeform 147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4 w 22"/>
                <a:gd name="T1" fmla="*/ 0 h 54"/>
                <a:gd name="T2" fmla="*/ 4 w 22"/>
                <a:gd name="T3" fmla="*/ 3 h 54"/>
                <a:gd name="T4" fmla="*/ 3 w 22"/>
                <a:gd name="T5" fmla="*/ 7 h 54"/>
                <a:gd name="T6" fmla="*/ 3 w 22"/>
                <a:gd name="T7" fmla="*/ 10 h 54"/>
                <a:gd name="T8" fmla="*/ 3 w 22"/>
                <a:gd name="T9" fmla="*/ 12 h 54"/>
                <a:gd name="T10" fmla="*/ 0 w 22"/>
                <a:gd name="T11" fmla="*/ 10 h 54"/>
                <a:gd name="T12" fmla="*/ 3 w 22"/>
                <a:gd name="T13" fmla="*/ 7 h 54"/>
                <a:gd name="T14" fmla="*/ 3 w 22"/>
                <a:gd name="T15" fmla="*/ 3 h 54"/>
                <a:gd name="T16" fmla="*/ 4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0" name="Freeform 148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16 w 51"/>
                <a:gd name="T1" fmla="*/ 1 h 11"/>
                <a:gd name="T2" fmla="*/ 15 w 51"/>
                <a:gd name="T3" fmla="*/ 1 h 11"/>
                <a:gd name="T4" fmla="*/ 13 w 51"/>
                <a:gd name="T5" fmla="*/ 1 h 11"/>
                <a:gd name="T6" fmla="*/ 11 w 51"/>
                <a:gd name="T7" fmla="*/ 1 h 11"/>
                <a:gd name="T8" fmla="*/ 8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6 w 51"/>
                <a:gd name="T25" fmla="*/ 1 h 11"/>
                <a:gd name="T26" fmla="*/ 10 w 51"/>
                <a:gd name="T27" fmla="*/ 1 h 11"/>
                <a:gd name="T28" fmla="*/ 13 w 51"/>
                <a:gd name="T29" fmla="*/ 1 h 11"/>
                <a:gd name="T30" fmla="*/ 14 w 51"/>
                <a:gd name="T31" fmla="*/ 1 h 11"/>
                <a:gd name="T32" fmla="*/ 16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1" name="Freeform 149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12 w 44"/>
                <a:gd name="T1" fmla="*/ 0 h 32"/>
                <a:gd name="T2" fmla="*/ 11 w 44"/>
                <a:gd name="T3" fmla="*/ 2 h 32"/>
                <a:gd name="T4" fmla="*/ 10 w 44"/>
                <a:gd name="T5" fmla="*/ 4 h 32"/>
                <a:gd name="T6" fmla="*/ 8 w 44"/>
                <a:gd name="T7" fmla="*/ 4 h 32"/>
                <a:gd name="T8" fmla="*/ 5 w 44"/>
                <a:gd name="T9" fmla="*/ 4 h 32"/>
                <a:gd name="T10" fmla="*/ 4 w 44"/>
                <a:gd name="T11" fmla="*/ 4 h 32"/>
                <a:gd name="T12" fmla="*/ 4 w 44"/>
                <a:gd name="T13" fmla="*/ 5 h 32"/>
                <a:gd name="T14" fmla="*/ 0 w 44"/>
                <a:gd name="T15" fmla="*/ 6 h 32"/>
                <a:gd name="T16" fmla="*/ 0 w 44"/>
                <a:gd name="T17" fmla="*/ 8 h 32"/>
                <a:gd name="T18" fmla="*/ 3 w 44"/>
                <a:gd name="T19" fmla="*/ 8 h 32"/>
                <a:gd name="T20" fmla="*/ 4 w 44"/>
                <a:gd name="T21" fmla="*/ 8 h 32"/>
                <a:gd name="T22" fmla="*/ 4 w 44"/>
                <a:gd name="T23" fmla="*/ 7 h 32"/>
                <a:gd name="T24" fmla="*/ 6 w 44"/>
                <a:gd name="T25" fmla="*/ 5 h 32"/>
                <a:gd name="T26" fmla="*/ 8 w 44"/>
                <a:gd name="T27" fmla="*/ 4 h 32"/>
                <a:gd name="T28" fmla="*/ 10 w 44"/>
                <a:gd name="T29" fmla="*/ 4 h 32"/>
                <a:gd name="T30" fmla="*/ 11 w 44"/>
                <a:gd name="T31" fmla="*/ 4 h 32"/>
                <a:gd name="T32" fmla="*/ 12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2" name="Freeform 150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14 h 68"/>
                <a:gd name="T2" fmla="*/ 3 w 14"/>
                <a:gd name="T3" fmla="*/ 11 h 68"/>
                <a:gd name="T4" fmla="*/ 0 w 14"/>
                <a:gd name="T5" fmla="*/ 7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6 h 68"/>
                <a:gd name="T14" fmla="*/ 3 w 14"/>
                <a:gd name="T15" fmla="*/ 10 h 68"/>
                <a:gd name="T16" fmla="*/ 3 w 14"/>
                <a:gd name="T17" fmla="*/ 1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3" name="Freeform 151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22 h 64"/>
                <a:gd name="T2" fmla="*/ 2 w 28"/>
                <a:gd name="T3" fmla="*/ 16 h 64"/>
                <a:gd name="T4" fmla="*/ 2 w 28"/>
                <a:gd name="T5" fmla="*/ 10 h 64"/>
                <a:gd name="T6" fmla="*/ 2 w 28"/>
                <a:gd name="T7" fmla="*/ 5 h 64"/>
                <a:gd name="T8" fmla="*/ 2 w 28"/>
                <a:gd name="T9" fmla="*/ 0 h 64"/>
                <a:gd name="T10" fmla="*/ 3 w 28"/>
                <a:gd name="T11" fmla="*/ 2 h 64"/>
                <a:gd name="T12" fmla="*/ 3 w 28"/>
                <a:gd name="T13" fmla="*/ 5 h 64"/>
                <a:gd name="T14" fmla="*/ 2 w 28"/>
                <a:gd name="T15" fmla="*/ 6 h 64"/>
                <a:gd name="T16" fmla="*/ 2 w 28"/>
                <a:gd name="T17" fmla="*/ 11 h 64"/>
                <a:gd name="T18" fmla="*/ 2 w 28"/>
                <a:gd name="T19" fmla="*/ 14 h 64"/>
                <a:gd name="T20" fmla="*/ 2 w 28"/>
                <a:gd name="T21" fmla="*/ 18 h 64"/>
                <a:gd name="T22" fmla="*/ 2 w 28"/>
                <a:gd name="T23" fmla="*/ 20 h 64"/>
                <a:gd name="T24" fmla="*/ 0 w 28"/>
                <a:gd name="T25" fmla="*/ 22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4" name="Freeform 152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2 w 15"/>
                <a:gd name="T1" fmla="*/ 14 h 62"/>
                <a:gd name="T2" fmla="*/ 2 w 15"/>
                <a:gd name="T3" fmla="*/ 12 h 62"/>
                <a:gd name="T4" fmla="*/ 0 w 15"/>
                <a:gd name="T5" fmla="*/ 8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4 h 62"/>
                <a:gd name="T14" fmla="*/ 2 w 15"/>
                <a:gd name="T15" fmla="*/ 10 h 62"/>
                <a:gd name="T16" fmla="*/ 2 w 15"/>
                <a:gd name="T17" fmla="*/ 1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5" name="Freeform 153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3 w 20"/>
                <a:gd name="T1" fmla="*/ 14 h 67"/>
                <a:gd name="T2" fmla="*/ 3 w 20"/>
                <a:gd name="T3" fmla="*/ 11 h 67"/>
                <a:gd name="T4" fmla="*/ 3 w 20"/>
                <a:gd name="T5" fmla="*/ 7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4 h 67"/>
                <a:gd name="T14" fmla="*/ 3 w 20"/>
                <a:gd name="T15" fmla="*/ 9 h 67"/>
                <a:gd name="T16" fmla="*/ 3 w 20"/>
                <a:gd name="T17" fmla="*/ 1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6" name="Freeform 154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2 w 27"/>
                <a:gd name="T1" fmla="*/ 15 h 64"/>
                <a:gd name="T2" fmla="*/ 9 w 27"/>
                <a:gd name="T3" fmla="*/ 14 h 64"/>
                <a:gd name="T4" fmla="*/ 6 w 27"/>
                <a:gd name="T5" fmla="*/ 12 h 64"/>
                <a:gd name="T6" fmla="*/ 6 w 27"/>
                <a:gd name="T7" fmla="*/ 10 h 64"/>
                <a:gd name="T8" fmla="*/ 5 w 27"/>
                <a:gd name="T9" fmla="*/ 8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6 h 64"/>
                <a:gd name="T22" fmla="*/ 10 w 27"/>
                <a:gd name="T23" fmla="*/ 11 h 64"/>
                <a:gd name="T24" fmla="*/ 12 w 27"/>
                <a:gd name="T25" fmla="*/ 1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7" name="Freeform 155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13 w 40"/>
                <a:gd name="T1" fmla="*/ 11 h 66"/>
                <a:gd name="T2" fmla="*/ 11 w 40"/>
                <a:gd name="T3" fmla="*/ 10 h 66"/>
                <a:gd name="T4" fmla="*/ 9 w 40"/>
                <a:gd name="T5" fmla="*/ 8 h 66"/>
                <a:gd name="T6" fmla="*/ 5 w 40"/>
                <a:gd name="T7" fmla="*/ 7 h 66"/>
                <a:gd name="T8" fmla="*/ 5 w 40"/>
                <a:gd name="T9" fmla="*/ 5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8 w 40"/>
                <a:gd name="T25" fmla="*/ 4 h 66"/>
                <a:gd name="T26" fmla="*/ 10 w 40"/>
                <a:gd name="T27" fmla="*/ 6 h 66"/>
                <a:gd name="T28" fmla="*/ 11 w 40"/>
                <a:gd name="T29" fmla="*/ 8 h 66"/>
                <a:gd name="T30" fmla="*/ 12 w 40"/>
                <a:gd name="T31" fmla="*/ 10 h 66"/>
                <a:gd name="T32" fmla="*/ 13 w 40"/>
                <a:gd name="T33" fmla="*/ 11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8" name="Freeform 156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8 w 56"/>
                <a:gd name="T1" fmla="*/ 19 h 65"/>
                <a:gd name="T2" fmla="*/ 7 w 56"/>
                <a:gd name="T3" fmla="*/ 17 h 65"/>
                <a:gd name="T4" fmla="*/ 6 w 56"/>
                <a:gd name="T5" fmla="*/ 15 h 65"/>
                <a:gd name="T6" fmla="*/ 4 w 56"/>
                <a:gd name="T7" fmla="*/ 12 h 65"/>
                <a:gd name="T8" fmla="*/ 3 w 56"/>
                <a:gd name="T9" fmla="*/ 9 h 65"/>
                <a:gd name="T10" fmla="*/ 3 w 56"/>
                <a:gd name="T11" fmla="*/ 5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5 w 56"/>
                <a:gd name="T25" fmla="*/ 9 h 65"/>
                <a:gd name="T26" fmla="*/ 6 w 56"/>
                <a:gd name="T27" fmla="*/ 12 h 65"/>
                <a:gd name="T28" fmla="*/ 7 w 56"/>
                <a:gd name="T29" fmla="*/ 15 h 65"/>
                <a:gd name="T30" fmla="*/ 8 w 56"/>
                <a:gd name="T31" fmla="*/ 17 h 65"/>
                <a:gd name="T32" fmla="*/ 8 w 56"/>
                <a:gd name="T33" fmla="*/ 19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9" name="Freeform 157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18 w 63"/>
                <a:gd name="T1" fmla="*/ 14 h 68"/>
                <a:gd name="T2" fmla="*/ 16 w 63"/>
                <a:gd name="T3" fmla="*/ 13 h 68"/>
                <a:gd name="T4" fmla="*/ 12 w 63"/>
                <a:gd name="T5" fmla="*/ 11 h 68"/>
                <a:gd name="T6" fmla="*/ 9 w 63"/>
                <a:gd name="T7" fmla="*/ 10 h 68"/>
                <a:gd name="T8" fmla="*/ 6 w 63"/>
                <a:gd name="T9" fmla="*/ 8 h 68"/>
                <a:gd name="T10" fmla="*/ 4 w 63"/>
                <a:gd name="T11" fmla="*/ 5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7 w 63"/>
                <a:gd name="T23" fmla="*/ 3 h 68"/>
                <a:gd name="T24" fmla="*/ 9 w 63"/>
                <a:gd name="T25" fmla="*/ 6 h 68"/>
                <a:gd name="T26" fmla="*/ 11 w 63"/>
                <a:gd name="T27" fmla="*/ 9 h 68"/>
                <a:gd name="T28" fmla="*/ 14 w 63"/>
                <a:gd name="T29" fmla="*/ 11 h 68"/>
                <a:gd name="T30" fmla="*/ 16 w 63"/>
                <a:gd name="T31" fmla="*/ 13 h 68"/>
                <a:gd name="T32" fmla="*/ 18 w 63"/>
                <a:gd name="T33" fmla="*/ 1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0" name="Freeform 158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20 w 73"/>
                <a:gd name="T1" fmla="*/ 15 h 64"/>
                <a:gd name="T2" fmla="*/ 18 w 73"/>
                <a:gd name="T3" fmla="*/ 14 h 64"/>
                <a:gd name="T4" fmla="*/ 14 w 73"/>
                <a:gd name="T5" fmla="*/ 13 h 64"/>
                <a:gd name="T6" fmla="*/ 11 w 73"/>
                <a:gd name="T7" fmla="*/ 11 h 64"/>
                <a:gd name="T8" fmla="*/ 8 w 73"/>
                <a:gd name="T9" fmla="*/ 10 h 64"/>
                <a:gd name="T10" fmla="*/ 4 w 73"/>
                <a:gd name="T11" fmla="*/ 8 h 64"/>
                <a:gd name="T12" fmla="*/ 4 w 73"/>
                <a:gd name="T13" fmla="*/ 5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5 w 73"/>
                <a:gd name="T23" fmla="*/ 4 h 64"/>
                <a:gd name="T24" fmla="*/ 9 w 73"/>
                <a:gd name="T25" fmla="*/ 6 h 64"/>
                <a:gd name="T26" fmla="*/ 12 w 73"/>
                <a:gd name="T27" fmla="*/ 9 h 64"/>
                <a:gd name="T28" fmla="*/ 16 w 73"/>
                <a:gd name="T29" fmla="*/ 11 h 64"/>
                <a:gd name="T30" fmla="*/ 19 w 73"/>
                <a:gd name="T31" fmla="*/ 14 h 64"/>
                <a:gd name="T32" fmla="*/ 20 w 73"/>
                <a:gd name="T33" fmla="*/ 1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1" name="Freeform 159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5 w 81"/>
                <a:gd name="T7" fmla="*/ 5 h 31"/>
                <a:gd name="T8" fmla="*/ 8 w 81"/>
                <a:gd name="T9" fmla="*/ 5 h 31"/>
                <a:gd name="T10" fmla="*/ 10 w 81"/>
                <a:gd name="T11" fmla="*/ 5 h 31"/>
                <a:gd name="T12" fmla="*/ 12 w 81"/>
                <a:gd name="T13" fmla="*/ 7 h 31"/>
                <a:gd name="T14" fmla="*/ 14 w 81"/>
                <a:gd name="T15" fmla="*/ 9 h 31"/>
                <a:gd name="T16" fmla="*/ 16 w 81"/>
                <a:gd name="T17" fmla="*/ 10 h 31"/>
                <a:gd name="T18" fmla="*/ 14 w 81"/>
                <a:gd name="T19" fmla="*/ 11 h 31"/>
                <a:gd name="T20" fmla="*/ 11 w 81"/>
                <a:gd name="T21" fmla="*/ 10 h 31"/>
                <a:gd name="T22" fmla="*/ 9 w 81"/>
                <a:gd name="T23" fmla="*/ 9 h 31"/>
                <a:gd name="T24" fmla="*/ 6 w 81"/>
                <a:gd name="T25" fmla="*/ 8 h 31"/>
                <a:gd name="T26" fmla="*/ 3 w 81"/>
                <a:gd name="T27" fmla="*/ 6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2" name="Freeform 160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7 w 78"/>
                <a:gd name="T7" fmla="*/ 3 h 30"/>
                <a:gd name="T8" fmla="*/ 11 w 78"/>
                <a:gd name="T9" fmla="*/ 3 h 30"/>
                <a:gd name="T10" fmla="*/ 14 w 78"/>
                <a:gd name="T11" fmla="*/ 3 h 30"/>
                <a:gd name="T12" fmla="*/ 18 w 78"/>
                <a:gd name="T13" fmla="*/ 4 h 30"/>
                <a:gd name="T14" fmla="*/ 22 w 78"/>
                <a:gd name="T15" fmla="*/ 5 h 30"/>
                <a:gd name="T16" fmla="*/ 24 w 78"/>
                <a:gd name="T17" fmla="*/ 6 h 30"/>
                <a:gd name="T18" fmla="*/ 20 w 78"/>
                <a:gd name="T19" fmla="*/ 7 h 30"/>
                <a:gd name="T20" fmla="*/ 16 w 78"/>
                <a:gd name="T21" fmla="*/ 6 h 30"/>
                <a:gd name="T22" fmla="*/ 12 w 78"/>
                <a:gd name="T23" fmla="*/ 6 h 30"/>
                <a:gd name="T24" fmla="*/ 9 w 78"/>
                <a:gd name="T25" fmla="*/ 5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3" name="Freeform 161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92 w 394"/>
                <a:gd name="T1" fmla="*/ 4 h 88"/>
                <a:gd name="T2" fmla="*/ 92 w 394"/>
                <a:gd name="T3" fmla="*/ 4 h 88"/>
                <a:gd name="T4" fmla="*/ 93 w 394"/>
                <a:gd name="T5" fmla="*/ 4 h 88"/>
                <a:gd name="T6" fmla="*/ 94 w 394"/>
                <a:gd name="T7" fmla="*/ 3 h 88"/>
                <a:gd name="T8" fmla="*/ 94 w 394"/>
                <a:gd name="T9" fmla="*/ 0 h 88"/>
                <a:gd name="T10" fmla="*/ 88 w 394"/>
                <a:gd name="T11" fmla="*/ 4 h 88"/>
                <a:gd name="T12" fmla="*/ 81 w 394"/>
                <a:gd name="T13" fmla="*/ 8 h 88"/>
                <a:gd name="T14" fmla="*/ 74 w 394"/>
                <a:gd name="T15" fmla="*/ 10 h 88"/>
                <a:gd name="T16" fmla="*/ 67 w 394"/>
                <a:gd name="T17" fmla="*/ 12 h 88"/>
                <a:gd name="T18" fmla="*/ 60 w 394"/>
                <a:gd name="T19" fmla="*/ 14 h 88"/>
                <a:gd name="T20" fmla="*/ 54 w 394"/>
                <a:gd name="T21" fmla="*/ 16 h 88"/>
                <a:gd name="T22" fmla="*/ 47 w 394"/>
                <a:gd name="T23" fmla="*/ 16 h 88"/>
                <a:gd name="T24" fmla="*/ 41 w 394"/>
                <a:gd name="T25" fmla="*/ 17 h 88"/>
                <a:gd name="T26" fmla="*/ 36 w 394"/>
                <a:gd name="T27" fmla="*/ 18 h 88"/>
                <a:gd name="T28" fmla="*/ 30 w 394"/>
                <a:gd name="T29" fmla="*/ 18 h 88"/>
                <a:gd name="T30" fmla="*/ 25 w 394"/>
                <a:gd name="T31" fmla="*/ 18 h 88"/>
                <a:gd name="T32" fmla="*/ 19 w 394"/>
                <a:gd name="T33" fmla="*/ 18 h 88"/>
                <a:gd name="T34" fmla="*/ 14 w 394"/>
                <a:gd name="T35" fmla="*/ 18 h 88"/>
                <a:gd name="T36" fmla="*/ 9 w 394"/>
                <a:gd name="T37" fmla="*/ 18 h 88"/>
                <a:gd name="T38" fmla="*/ 4 w 394"/>
                <a:gd name="T39" fmla="*/ 18 h 88"/>
                <a:gd name="T40" fmla="*/ 0 w 394"/>
                <a:gd name="T41" fmla="*/ 18 h 88"/>
                <a:gd name="T42" fmla="*/ 4 w 394"/>
                <a:gd name="T43" fmla="*/ 18 h 88"/>
                <a:gd name="T44" fmla="*/ 7 w 394"/>
                <a:gd name="T45" fmla="*/ 19 h 88"/>
                <a:gd name="T46" fmla="*/ 11 w 394"/>
                <a:gd name="T47" fmla="*/ 20 h 88"/>
                <a:gd name="T48" fmla="*/ 17 w 394"/>
                <a:gd name="T49" fmla="*/ 20 h 88"/>
                <a:gd name="T50" fmla="*/ 22 w 394"/>
                <a:gd name="T51" fmla="*/ 21 h 88"/>
                <a:gd name="T52" fmla="*/ 29 w 394"/>
                <a:gd name="T53" fmla="*/ 21 h 88"/>
                <a:gd name="T54" fmla="*/ 36 w 394"/>
                <a:gd name="T55" fmla="*/ 20 h 88"/>
                <a:gd name="T56" fmla="*/ 43 w 394"/>
                <a:gd name="T57" fmla="*/ 19 h 88"/>
                <a:gd name="T58" fmla="*/ 51 w 394"/>
                <a:gd name="T59" fmla="*/ 18 h 88"/>
                <a:gd name="T60" fmla="*/ 58 w 394"/>
                <a:gd name="T61" fmla="*/ 18 h 88"/>
                <a:gd name="T62" fmla="*/ 65 w 394"/>
                <a:gd name="T63" fmla="*/ 16 h 88"/>
                <a:gd name="T64" fmla="*/ 71 w 394"/>
                <a:gd name="T65" fmla="*/ 14 h 88"/>
                <a:gd name="T66" fmla="*/ 77 w 394"/>
                <a:gd name="T67" fmla="*/ 12 h 88"/>
                <a:gd name="T68" fmla="*/ 84 w 394"/>
                <a:gd name="T69" fmla="*/ 10 h 88"/>
                <a:gd name="T70" fmla="*/ 88 w 394"/>
                <a:gd name="T71" fmla="*/ 7 h 88"/>
                <a:gd name="T72" fmla="*/ 9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4" name="Freeform 162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4 h 59"/>
                <a:gd name="T10" fmla="*/ 3 w 57"/>
                <a:gd name="T11" fmla="*/ 6 h 59"/>
                <a:gd name="T12" fmla="*/ 6 w 57"/>
                <a:gd name="T13" fmla="*/ 8 h 59"/>
                <a:gd name="T14" fmla="*/ 8 w 57"/>
                <a:gd name="T15" fmla="*/ 8 h 59"/>
                <a:gd name="T16" fmla="*/ 11 w 57"/>
                <a:gd name="T17" fmla="*/ 10 h 59"/>
                <a:gd name="T18" fmla="*/ 9 w 57"/>
                <a:gd name="T19" fmla="*/ 8 h 59"/>
                <a:gd name="T20" fmla="*/ 8 w 57"/>
                <a:gd name="T21" fmla="*/ 7 h 59"/>
                <a:gd name="T22" fmla="*/ 7 w 57"/>
                <a:gd name="T23" fmla="*/ 5 h 59"/>
                <a:gd name="T24" fmla="*/ 5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5" name="Freeform 163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4 h 68"/>
                <a:gd name="T8" fmla="*/ 3 w 73"/>
                <a:gd name="T9" fmla="*/ 8 h 68"/>
                <a:gd name="T10" fmla="*/ 6 w 73"/>
                <a:gd name="T11" fmla="*/ 10 h 68"/>
                <a:gd name="T12" fmla="*/ 9 w 73"/>
                <a:gd name="T13" fmla="*/ 11 h 68"/>
                <a:gd name="T14" fmla="*/ 12 w 73"/>
                <a:gd name="T15" fmla="*/ 13 h 68"/>
                <a:gd name="T16" fmla="*/ 14 w 73"/>
                <a:gd name="T17" fmla="*/ 14 h 68"/>
                <a:gd name="T18" fmla="*/ 14 w 73"/>
                <a:gd name="T19" fmla="*/ 13 h 68"/>
                <a:gd name="T20" fmla="*/ 12 w 73"/>
                <a:gd name="T21" fmla="*/ 11 h 68"/>
                <a:gd name="T22" fmla="*/ 10 w 73"/>
                <a:gd name="T23" fmla="*/ 9 h 68"/>
                <a:gd name="T24" fmla="*/ 8 w 73"/>
                <a:gd name="T25" fmla="*/ 7 h 68"/>
                <a:gd name="T26" fmla="*/ 6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6" name="Freeform 164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7 h 76"/>
                <a:gd name="T8" fmla="*/ 4 w 63"/>
                <a:gd name="T9" fmla="*/ 10 h 76"/>
                <a:gd name="T10" fmla="*/ 8 w 63"/>
                <a:gd name="T11" fmla="*/ 13 h 76"/>
                <a:gd name="T12" fmla="*/ 11 w 63"/>
                <a:gd name="T13" fmla="*/ 16 h 76"/>
                <a:gd name="T14" fmla="*/ 14 w 63"/>
                <a:gd name="T15" fmla="*/ 18 h 76"/>
                <a:gd name="T16" fmla="*/ 18 w 63"/>
                <a:gd name="T17" fmla="*/ 19 h 76"/>
                <a:gd name="T18" fmla="*/ 16 w 63"/>
                <a:gd name="T19" fmla="*/ 18 h 76"/>
                <a:gd name="T20" fmla="*/ 14 w 63"/>
                <a:gd name="T21" fmla="*/ 15 h 76"/>
                <a:gd name="T22" fmla="*/ 12 w 63"/>
                <a:gd name="T23" fmla="*/ 12 h 76"/>
                <a:gd name="T24" fmla="*/ 10 w 63"/>
                <a:gd name="T25" fmla="*/ 9 h 76"/>
                <a:gd name="T26" fmla="*/ 7 w 63"/>
                <a:gd name="T27" fmla="*/ 5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7" name="Freeform 165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5 h 70"/>
                <a:gd name="T8" fmla="*/ 4 w 55"/>
                <a:gd name="T9" fmla="*/ 8 h 70"/>
                <a:gd name="T10" fmla="*/ 7 w 55"/>
                <a:gd name="T11" fmla="*/ 10 h 70"/>
                <a:gd name="T12" fmla="*/ 10 w 55"/>
                <a:gd name="T13" fmla="*/ 13 h 70"/>
                <a:gd name="T14" fmla="*/ 12 w 55"/>
                <a:gd name="T15" fmla="*/ 15 h 70"/>
                <a:gd name="T16" fmla="*/ 16 w 55"/>
                <a:gd name="T17" fmla="*/ 16 h 70"/>
                <a:gd name="T18" fmla="*/ 14 w 55"/>
                <a:gd name="T19" fmla="*/ 14 h 70"/>
                <a:gd name="T20" fmla="*/ 12 w 55"/>
                <a:gd name="T21" fmla="*/ 12 h 70"/>
                <a:gd name="T22" fmla="*/ 11 w 55"/>
                <a:gd name="T23" fmla="*/ 9 h 70"/>
                <a:gd name="T24" fmla="*/ 9 w 55"/>
                <a:gd name="T25" fmla="*/ 7 h 70"/>
                <a:gd name="T26" fmla="*/ 6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8" name="Freeform 166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5 h 63"/>
                <a:gd name="T8" fmla="*/ 4 w 39"/>
                <a:gd name="T9" fmla="*/ 9 h 63"/>
                <a:gd name="T10" fmla="*/ 4 w 39"/>
                <a:gd name="T11" fmla="*/ 11 h 63"/>
                <a:gd name="T12" fmla="*/ 4 w 39"/>
                <a:gd name="T13" fmla="*/ 14 h 63"/>
                <a:gd name="T14" fmla="*/ 9 w 39"/>
                <a:gd name="T15" fmla="*/ 16 h 63"/>
                <a:gd name="T16" fmla="*/ 12 w 39"/>
                <a:gd name="T17" fmla="*/ 18 h 63"/>
                <a:gd name="T18" fmla="*/ 11 w 39"/>
                <a:gd name="T19" fmla="*/ 16 h 63"/>
                <a:gd name="T20" fmla="*/ 10 w 39"/>
                <a:gd name="T21" fmla="*/ 12 h 63"/>
                <a:gd name="T22" fmla="*/ 8 w 39"/>
                <a:gd name="T23" fmla="*/ 10 h 63"/>
                <a:gd name="T24" fmla="*/ 7 w 39"/>
                <a:gd name="T25" fmla="*/ 7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9" name="Freeform 167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5 h 49"/>
                <a:gd name="T10" fmla="*/ 3 w 30"/>
                <a:gd name="T11" fmla="*/ 7 h 49"/>
                <a:gd name="T12" fmla="*/ 3 w 30"/>
                <a:gd name="T13" fmla="*/ 8 h 49"/>
                <a:gd name="T14" fmla="*/ 5 w 30"/>
                <a:gd name="T15" fmla="*/ 8 h 49"/>
                <a:gd name="T16" fmla="*/ 7 w 30"/>
                <a:gd name="T17" fmla="*/ 9 h 49"/>
                <a:gd name="T18" fmla="*/ 5 w 30"/>
                <a:gd name="T19" fmla="*/ 7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0" name="Freeform 168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5 h 31"/>
                <a:gd name="T6" fmla="*/ 5 w 22"/>
                <a:gd name="T7" fmla="*/ 7 h 31"/>
                <a:gd name="T8" fmla="*/ 8 w 22"/>
                <a:gd name="T9" fmla="*/ 7 h 31"/>
                <a:gd name="T10" fmla="*/ 5 w 22"/>
                <a:gd name="T11" fmla="*/ 5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1" name="Freeform 169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5 h 64"/>
                <a:gd name="T8" fmla="*/ 4 w 64"/>
                <a:gd name="T9" fmla="*/ 8 h 64"/>
                <a:gd name="T10" fmla="*/ 7 w 64"/>
                <a:gd name="T11" fmla="*/ 10 h 64"/>
                <a:gd name="T12" fmla="*/ 11 w 64"/>
                <a:gd name="T13" fmla="*/ 12 h 64"/>
                <a:gd name="T14" fmla="*/ 14 w 64"/>
                <a:gd name="T15" fmla="*/ 14 h 64"/>
                <a:gd name="T16" fmla="*/ 18 w 64"/>
                <a:gd name="T17" fmla="*/ 15 h 64"/>
                <a:gd name="T18" fmla="*/ 16 w 64"/>
                <a:gd name="T19" fmla="*/ 14 h 64"/>
                <a:gd name="T20" fmla="*/ 14 w 64"/>
                <a:gd name="T21" fmla="*/ 12 h 64"/>
                <a:gd name="T22" fmla="*/ 12 w 64"/>
                <a:gd name="T23" fmla="*/ 10 h 64"/>
                <a:gd name="T24" fmla="*/ 10 w 64"/>
                <a:gd name="T25" fmla="*/ 7 h 64"/>
                <a:gd name="T26" fmla="*/ 7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2" name="Freeform 170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5 h 51"/>
                <a:gd name="T12" fmla="*/ 6 w 52"/>
                <a:gd name="T13" fmla="*/ 6 h 51"/>
                <a:gd name="T14" fmla="*/ 8 w 52"/>
                <a:gd name="T15" fmla="*/ 7 h 51"/>
                <a:gd name="T16" fmla="*/ 10 w 52"/>
                <a:gd name="T17" fmla="*/ 8 h 51"/>
                <a:gd name="T18" fmla="*/ 9 w 52"/>
                <a:gd name="T19" fmla="*/ 7 h 51"/>
                <a:gd name="T20" fmla="*/ 8 w 52"/>
                <a:gd name="T21" fmla="*/ 6 h 51"/>
                <a:gd name="T22" fmla="*/ 7 w 52"/>
                <a:gd name="T23" fmla="*/ 4 h 51"/>
                <a:gd name="T24" fmla="*/ 5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3" name="Freeform 171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6 h 69"/>
                <a:gd name="T8" fmla="*/ 3 w 56"/>
                <a:gd name="T9" fmla="*/ 9 h 69"/>
                <a:gd name="T10" fmla="*/ 3 w 56"/>
                <a:gd name="T11" fmla="*/ 12 h 69"/>
                <a:gd name="T12" fmla="*/ 5 w 56"/>
                <a:gd name="T13" fmla="*/ 15 h 69"/>
                <a:gd name="T14" fmla="*/ 7 w 56"/>
                <a:gd name="T15" fmla="*/ 17 h 69"/>
                <a:gd name="T16" fmla="*/ 8 w 56"/>
                <a:gd name="T17" fmla="*/ 18 h 69"/>
                <a:gd name="T18" fmla="*/ 8 w 56"/>
                <a:gd name="T19" fmla="*/ 17 h 69"/>
                <a:gd name="T20" fmla="*/ 7 w 56"/>
                <a:gd name="T21" fmla="*/ 14 h 69"/>
                <a:gd name="T22" fmla="*/ 6 w 56"/>
                <a:gd name="T23" fmla="*/ 10 h 69"/>
                <a:gd name="T24" fmla="*/ 5 w 56"/>
                <a:gd name="T25" fmla="*/ 7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4" name="Freeform 172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4 h 59"/>
                <a:gd name="T8" fmla="*/ 4 w 40"/>
                <a:gd name="T9" fmla="*/ 7 h 59"/>
                <a:gd name="T10" fmla="*/ 4 w 40"/>
                <a:gd name="T11" fmla="*/ 9 h 59"/>
                <a:gd name="T12" fmla="*/ 7 w 40"/>
                <a:gd name="T13" fmla="*/ 10 h 59"/>
                <a:gd name="T14" fmla="*/ 8 w 40"/>
                <a:gd name="T15" fmla="*/ 11 h 59"/>
                <a:gd name="T16" fmla="*/ 10 w 40"/>
                <a:gd name="T17" fmla="*/ 12 h 59"/>
                <a:gd name="T18" fmla="*/ 9 w 40"/>
                <a:gd name="T19" fmla="*/ 10 h 59"/>
                <a:gd name="T20" fmla="*/ 8 w 40"/>
                <a:gd name="T21" fmla="*/ 9 h 59"/>
                <a:gd name="T22" fmla="*/ 7 w 40"/>
                <a:gd name="T23" fmla="*/ 8 h 59"/>
                <a:gd name="T24" fmla="*/ 6 w 40"/>
                <a:gd name="T25" fmla="*/ 5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5" name="Freeform 173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10 w 61"/>
                <a:gd name="T1" fmla="*/ 4 h 9"/>
                <a:gd name="T2" fmla="*/ 10 w 61"/>
                <a:gd name="T3" fmla="*/ 4 h 9"/>
                <a:gd name="T4" fmla="*/ 9 w 61"/>
                <a:gd name="T5" fmla="*/ 4 h 9"/>
                <a:gd name="T6" fmla="*/ 7 w 61"/>
                <a:gd name="T7" fmla="*/ 4 h 9"/>
                <a:gd name="T8" fmla="*/ 5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5 w 61"/>
                <a:gd name="T25" fmla="*/ 0 h 9"/>
                <a:gd name="T26" fmla="*/ 7 w 61"/>
                <a:gd name="T27" fmla="*/ 1 h 9"/>
                <a:gd name="T28" fmla="*/ 8 w 61"/>
                <a:gd name="T29" fmla="*/ 2 h 9"/>
                <a:gd name="T30" fmla="*/ 9 w 61"/>
                <a:gd name="T31" fmla="*/ 3 h 9"/>
                <a:gd name="T32" fmla="*/ 10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6" name="Freeform 174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20 w 84"/>
                <a:gd name="T1" fmla="*/ 0 h 66"/>
                <a:gd name="T2" fmla="*/ 19 w 84"/>
                <a:gd name="T3" fmla="*/ 4 h 66"/>
                <a:gd name="T4" fmla="*/ 16 w 84"/>
                <a:gd name="T5" fmla="*/ 4 h 66"/>
                <a:gd name="T6" fmla="*/ 11 w 84"/>
                <a:gd name="T7" fmla="*/ 5 h 66"/>
                <a:gd name="T8" fmla="*/ 8 w 84"/>
                <a:gd name="T9" fmla="*/ 8 h 66"/>
                <a:gd name="T10" fmla="*/ 4 w 84"/>
                <a:gd name="T11" fmla="*/ 10 h 66"/>
                <a:gd name="T12" fmla="*/ 4 w 84"/>
                <a:gd name="T13" fmla="*/ 12 h 66"/>
                <a:gd name="T14" fmla="*/ 0 w 84"/>
                <a:gd name="T15" fmla="*/ 15 h 66"/>
                <a:gd name="T16" fmla="*/ 1 w 84"/>
                <a:gd name="T17" fmla="*/ 16 h 66"/>
                <a:gd name="T18" fmla="*/ 4 w 84"/>
                <a:gd name="T19" fmla="*/ 16 h 66"/>
                <a:gd name="T20" fmla="*/ 4 w 84"/>
                <a:gd name="T21" fmla="*/ 15 h 66"/>
                <a:gd name="T22" fmla="*/ 7 w 84"/>
                <a:gd name="T23" fmla="*/ 12 h 66"/>
                <a:gd name="T24" fmla="*/ 10 w 84"/>
                <a:gd name="T25" fmla="*/ 10 h 66"/>
                <a:gd name="T26" fmla="*/ 13 w 84"/>
                <a:gd name="T27" fmla="*/ 7 h 66"/>
                <a:gd name="T28" fmla="*/ 16 w 84"/>
                <a:gd name="T29" fmla="*/ 4 h 66"/>
                <a:gd name="T30" fmla="*/ 19 w 84"/>
                <a:gd name="T31" fmla="*/ 4 h 66"/>
                <a:gd name="T32" fmla="*/ 20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7" name="Freeform 175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16 w 76"/>
                <a:gd name="T1" fmla="*/ 0 h 70"/>
                <a:gd name="T2" fmla="*/ 14 w 76"/>
                <a:gd name="T3" fmla="*/ 4 h 70"/>
                <a:gd name="T4" fmla="*/ 11 w 76"/>
                <a:gd name="T5" fmla="*/ 4 h 70"/>
                <a:gd name="T6" fmla="*/ 9 w 76"/>
                <a:gd name="T7" fmla="*/ 7 h 70"/>
                <a:gd name="T8" fmla="*/ 6 w 76"/>
                <a:gd name="T9" fmla="*/ 11 h 70"/>
                <a:gd name="T10" fmla="*/ 3 w 76"/>
                <a:gd name="T11" fmla="*/ 13 h 70"/>
                <a:gd name="T12" fmla="*/ 3 w 76"/>
                <a:gd name="T13" fmla="*/ 15 h 70"/>
                <a:gd name="T14" fmla="*/ 0 w 76"/>
                <a:gd name="T15" fmla="*/ 17 h 70"/>
                <a:gd name="T16" fmla="*/ 2 w 76"/>
                <a:gd name="T17" fmla="*/ 19 h 70"/>
                <a:gd name="T18" fmla="*/ 3 w 76"/>
                <a:gd name="T19" fmla="*/ 18 h 70"/>
                <a:gd name="T20" fmla="*/ 3 w 76"/>
                <a:gd name="T21" fmla="*/ 17 h 70"/>
                <a:gd name="T22" fmla="*/ 7 w 76"/>
                <a:gd name="T23" fmla="*/ 13 h 70"/>
                <a:gd name="T24" fmla="*/ 9 w 76"/>
                <a:gd name="T25" fmla="*/ 11 h 70"/>
                <a:gd name="T26" fmla="*/ 11 w 76"/>
                <a:gd name="T27" fmla="*/ 7 h 70"/>
                <a:gd name="T28" fmla="*/ 13 w 76"/>
                <a:gd name="T29" fmla="*/ 4 h 70"/>
                <a:gd name="T30" fmla="*/ 15 w 76"/>
                <a:gd name="T31" fmla="*/ 4 h 70"/>
                <a:gd name="T32" fmla="*/ 16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8" name="Freeform 176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14 w 68"/>
                <a:gd name="T1" fmla="*/ 0 h 75"/>
                <a:gd name="T2" fmla="*/ 12 w 68"/>
                <a:gd name="T3" fmla="*/ 4 h 75"/>
                <a:gd name="T4" fmla="*/ 10 w 68"/>
                <a:gd name="T5" fmla="*/ 4 h 75"/>
                <a:gd name="T6" fmla="*/ 7 w 68"/>
                <a:gd name="T7" fmla="*/ 7 h 75"/>
                <a:gd name="T8" fmla="*/ 4 w 68"/>
                <a:gd name="T9" fmla="*/ 10 h 75"/>
                <a:gd name="T10" fmla="*/ 3 w 68"/>
                <a:gd name="T11" fmla="*/ 14 h 75"/>
                <a:gd name="T12" fmla="*/ 3 w 68"/>
                <a:gd name="T13" fmla="*/ 16 h 75"/>
                <a:gd name="T14" fmla="*/ 0 w 68"/>
                <a:gd name="T15" fmla="*/ 18 h 75"/>
                <a:gd name="T16" fmla="*/ 2 w 68"/>
                <a:gd name="T17" fmla="*/ 18 h 75"/>
                <a:gd name="T18" fmla="*/ 3 w 68"/>
                <a:gd name="T19" fmla="*/ 18 h 75"/>
                <a:gd name="T20" fmla="*/ 3 w 68"/>
                <a:gd name="T21" fmla="*/ 16 h 75"/>
                <a:gd name="T22" fmla="*/ 5 w 68"/>
                <a:gd name="T23" fmla="*/ 14 h 75"/>
                <a:gd name="T24" fmla="*/ 8 w 68"/>
                <a:gd name="T25" fmla="*/ 10 h 75"/>
                <a:gd name="T26" fmla="*/ 9 w 68"/>
                <a:gd name="T27" fmla="*/ 7 h 75"/>
                <a:gd name="T28" fmla="*/ 11 w 68"/>
                <a:gd name="T29" fmla="*/ 4 h 75"/>
                <a:gd name="T30" fmla="*/ 13 w 68"/>
                <a:gd name="T31" fmla="*/ 4 h 75"/>
                <a:gd name="T32" fmla="*/ 1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9" name="Freeform 177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10 w 52"/>
                <a:gd name="T1" fmla="*/ 0 h 70"/>
                <a:gd name="T2" fmla="*/ 9 w 52"/>
                <a:gd name="T3" fmla="*/ 5 h 70"/>
                <a:gd name="T4" fmla="*/ 8 w 52"/>
                <a:gd name="T5" fmla="*/ 5 h 70"/>
                <a:gd name="T6" fmla="*/ 5 w 52"/>
                <a:gd name="T7" fmla="*/ 11 h 70"/>
                <a:gd name="T8" fmla="*/ 3 w 52"/>
                <a:gd name="T9" fmla="*/ 15 h 70"/>
                <a:gd name="T10" fmla="*/ 3 w 52"/>
                <a:gd name="T11" fmla="*/ 19 h 70"/>
                <a:gd name="T12" fmla="*/ 2 w 52"/>
                <a:gd name="T13" fmla="*/ 23 h 70"/>
                <a:gd name="T14" fmla="*/ 0 w 52"/>
                <a:gd name="T15" fmla="*/ 26 h 70"/>
                <a:gd name="T16" fmla="*/ 3 w 52"/>
                <a:gd name="T17" fmla="*/ 26 h 70"/>
                <a:gd name="T18" fmla="*/ 3 w 52"/>
                <a:gd name="T19" fmla="*/ 26 h 70"/>
                <a:gd name="T20" fmla="*/ 3 w 52"/>
                <a:gd name="T21" fmla="*/ 23 h 70"/>
                <a:gd name="T22" fmla="*/ 6 w 52"/>
                <a:gd name="T23" fmla="*/ 20 h 70"/>
                <a:gd name="T24" fmla="*/ 7 w 52"/>
                <a:gd name="T25" fmla="*/ 15 h 70"/>
                <a:gd name="T26" fmla="*/ 8 w 52"/>
                <a:gd name="T27" fmla="*/ 11 h 70"/>
                <a:gd name="T28" fmla="*/ 9 w 52"/>
                <a:gd name="T29" fmla="*/ 5 h 70"/>
                <a:gd name="T30" fmla="*/ 10 w 52"/>
                <a:gd name="T31" fmla="*/ 5 h 70"/>
                <a:gd name="T32" fmla="*/ 10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0" name="Freeform 178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10 w 47"/>
                <a:gd name="T1" fmla="*/ 0 h 69"/>
                <a:gd name="T2" fmla="*/ 9 w 47"/>
                <a:gd name="T3" fmla="*/ 4 h 69"/>
                <a:gd name="T4" fmla="*/ 7 w 47"/>
                <a:gd name="T5" fmla="*/ 4 h 69"/>
                <a:gd name="T6" fmla="*/ 5 w 47"/>
                <a:gd name="T7" fmla="*/ 8 h 69"/>
                <a:gd name="T8" fmla="*/ 3 w 47"/>
                <a:gd name="T9" fmla="*/ 10 h 69"/>
                <a:gd name="T10" fmla="*/ 3 w 47"/>
                <a:gd name="T11" fmla="*/ 13 h 69"/>
                <a:gd name="T12" fmla="*/ 1 w 47"/>
                <a:gd name="T13" fmla="*/ 16 h 69"/>
                <a:gd name="T14" fmla="*/ 0 w 47"/>
                <a:gd name="T15" fmla="*/ 18 h 69"/>
                <a:gd name="T16" fmla="*/ 3 w 47"/>
                <a:gd name="T17" fmla="*/ 18 h 69"/>
                <a:gd name="T18" fmla="*/ 3 w 47"/>
                <a:gd name="T19" fmla="*/ 17 h 69"/>
                <a:gd name="T20" fmla="*/ 3 w 47"/>
                <a:gd name="T21" fmla="*/ 15 h 69"/>
                <a:gd name="T22" fmla="*/ 6 w 47"/>
                <a:gd name="T23" fmla="*/ 13 h 69"/>
                <a:gd name="T24" fmla="*/ 7 w 47"/>
                <a:gd name="T25" fmla="*/ 9 h 69"/>
                <a:gd name="T26" fmla="*/ 8 w 47"/>
                <a:gd name="T27" fmla="*/ 6 h 69"/>
                <a:gd name="T28" fmla="*/ 9 w 47"/>
                <a:gd name="T29" fmla="*/ 4 h 69"/>
                <a:gd name="T30" fmla="*/ 10 w 47"/>
                <a:gd name="T31" fmla="*/ 4 h 69"/>
                <a:gd name="T32" fmla="*/ 10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1" name="Freeform 179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7 h 59"/>
                <a:gd name="T8" fmla="*/ 2 w 26"/>
                <a:gd name="T9" fmla="*/ 9 h 59"/>
                <a:gd name="T10" fmla="*/ 2 w 26"/>
                <a:gd name="T11" fmla="*/ 11 h 59"/>
                <a:gd name="T12" fmla="*/ 0 w 26"/>
                <a:gd name="T13" fmla="*/ 13 h 59"/>
                <a:gd name="T14" fmla="*/ 2 w 26"/>
                <a:gd name="T15" fmla="*/ 15 h 59"/>
                <a:gd name="T16" fmla="*/ 2 w 26"/>
                <a:gd name="T17" fmla="*/ 15 h 59"/>
                <a:gd name="T18" fmla="*/ 2 w 26"/>
                <a:gd name="T19" fmla="*/ 13 h 59"/>
                <a:gd name="T20" fmla="*/ 2 w 26"/>
                <a:gd name="T21" fmla="*/ 9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2" name="Freeform 180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11 h 51"/>
                <a:gd name="T6" fmla="*/ 0 w 11"/>
                <a:gd name="T7" fmla="*/ 14 h 51"/>
                <a:gd name="T8" fmla="*/ 6 w 11"/>
                <a:gd name="T9" fmla="*/ 16 h 51"/>
                <a:gd name="T10" fmla="*/ 11 w 11"/>
                <a:gd name="T11" fmla="*/ 14 h 51"/>
                <a:gd name="T12" fmla="*/ 11 w 11"/>
                <a:gd name="T13" fmla="*/ 11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3" name="Freeform 181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7 h 50"/>
                <a:gd name="T6" fmla="*/ 2 w 15"/>
                <a:gd name="T7" fmla="*/ 11 h 50"/>
                <a:gd name="T8" fmla="*/ 7 w 15"/>
                <a:gd name="T9" fmla="*/ 12 h 50"/>
                <a:gd name="T10" fmla="*/ 7 w 15"/>
                <a:gd name="T11" fmla="*/ 11 h 50"/>
                <a:gd name="T12" fmla="*/ 7 w 15"/>
                <a:gd name="T13" fmla="*/ 9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4" name="Freeform 182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6 h 49"/>
                <a:gd name="T6" fmla="*/ 0 w 16"/>
                <a:gd name="T7" fmla="*/ 12 h 49"/>
                <a:gd name="T8" fmla="*/ 4 w 16"/>
                <a:gd name="T9" fmla="*/ 15 h 49"/>
                <a:gd name="T10" fmla="*/ 4 w 16"/>
                <a:gd name="T11" fmla="*/ 14 h 49"/>
                <a:gd name="T12" fmla="*/ 4 w 16"/>
                <a:gd name="T13" fmla="*/ 10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5" name="Freeform 183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6 h 54"/>
                <a:gd name="T6" fmla="*/ 0 w 15"/>
                <a:gd name="T7" fmla="*/ 9 h 54"/>
                <a:gd name="T8" fmla="*/ 2 w 15"/>
                <a:gd name="T9" fmla="*/ 12 h 54"/>
                <a:gd name="T10" fmla="*/ 2 w 15"/>
                <a:gd name="T11" fmla="*/ 11 h 54"/>
                <a:gd name="T12" fmla="*/ 2 w 15"/>
                <a:gd name="T13" fmla="*/ 8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6" name="Freeform 184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15 h 54"/>
                <a:gd name="T2" fmla="*/ 3 w 85"/>
                <a:gd name="T3" fmla="*/ 14 h 54"/>
                <a:gd name="T4" fmla="*/ 3 w 85"/>
                <a:gd name="T5" fmla="*/ 12 h 54"/>
                <a:gd name="T6" fmla="*/ 5 w 85"/>
                <a:gd name="T7" fmla="*/ 11 h 54"/>
                <a:gd name="T8" fmla="*/ 8 w 85"/>
                <a:gd name="T9" fmla="*/ 8 h 54"/>
                <a:gd name="T10" fmla="*/ 11 w 85"/>
                <a:gd name="T11" fmla="*/ 4 h 54"/>
                <a:gd name="T12" fmla="*/ 14 w 85"/>
                <a:gd name="T13" fmla="*/ 4 h 54"/>
                <a:gd name="T14" fmla="*/ 17 w 85"/>
                <a:gd name="T15" fmla="*/ 3 h 54"/>
                <a:gd name="T16" fmla="*/ 18 w 85"/>
                <a:gd name="T17" fmla="*/ 0 h 54"/>
                <a:gd name="T18" fmla="*/ 16 w 85"/>
                <a:gd name="T19" fmla="*/ 3 h 54"/>
                <a:gd name="T20" fmla="*/ 13 w 85"/>
                <a:gd name="T21" fmla="*/ 4 h 54"/>
                <a:gd name="T22" fmla="*/ 9 w 85"/>
                <a:gd name="T23" fmla="*/ 4 h 54"/>
                <a:gd name="T24" fmla="*/ 6 w 85"/>
                <a:gd name="T25" fmla="*/ 7 h 54"/>
                <a:gd name="T26" fmla="*/ 3 w 85"/>
                <a:gd name="T27" fmla="*/ 10 h 54"/>
                <a:gd name="T28" fmla="*/ 3 w 85"/>
                <a:gd name="T29" fmla="*/ 11 h 54"/>
                <a:gd name="T30" fmla="*/ 0 w 85"/>
                <a:gd name="T31" fmla="*/ 14 h 54"/>
                <a:gd name="T32" fmla="*/ 3 w 85"/>
                <a:gd name="T33" fmla="*/ 15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7" name="Freeform 185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11 w 63"/>
                <a:gd name="T1" fmla="*/ 0 h 35"/>
                <a:gd name="T2" fmla="*/ 9 w 63"/>
                <a:gd name="T3" fmla="*/ 3 h 35"/>
                <a:gd name="T4" fmla="*/ 8 w 63"/>
                <a:gd name="T5" fmla="*/ 3 h 35"/>
                <a:gd name="T6" fmla="*/ 6 w 63"/>
                <a:gd name="T7" fmla="*/ 3 h 35"/>
                <a:gd name="T8" fmla="*/ 4 w 63"/>
                <a:gd name="T9" fmla="*/ 3 h 35"/>
                <a:gd name="T10" fmla="*/ 3 w 63"/>
                <a:gd name="T11" fmla="*/ 4 h 35"/>
                <a:gd name="T12" fmla="*/ 3 w 63"/>
                <a:gd name="T13" fmla="*/ 5 h 35"/>
                <a:gd name="T14" fmla="*/ 0 w 63"/>
                <a:gd name="T15" fmla="*/ 6 h 35"/>
                <a:gd name="T16" fmla="*/ 2 w 63"/>
                <a:gd name="T17" fmla="*/ 7 h 35"/>
                <a:gd name="T18" fmla="*/ 3 w 63"/>
                <a:gd name="T19" fmla="*/ 7 h 35"/>
                <a:gd name="T20" fmla="*/ 3 w 63"/>
                <a:gd name="T21" fmla="*/ 6 h 35"/>
                <a:gd name="T22" fmla="*/ 4 w 63"/>
                <a:gd name="T23" fmla="*/ 5 h 35"/>
                <a:gd name="T24" fmla="*/ 6 w 63"/>
                <a:gd name="T25" fmla="*/ 3 h 35"/>
                <a:gd name="T26" fmla="*/ 8 w 63"/>
                <a:gd name="T27" fmla="*/ 3 h 35"/>
                <a:gd name="T28" fmla="*/ 9 w 63"/>
                <a:gd name="T29" fmla="*/ 3 h 35"/>
                <a:gd name="T30" fmla="*/ 11 w 63"/>
                <a:gd name="T31" fmla="*/ 3 h 35"/>
                <a:gd name="T32" fmla="*/ 11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8" name="Freeform 186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80 w 331"/>
                <a:gd name="T1" fmla="*/ 21 h 91"/>
                <a:gd name="T2" fmla="*/ 81 w 331"/>
                <a:gd name="T3" fmla="*/ 22 h 91"/>
                <a:gd name="T4" fmla="*/ 80 w 331"/>
                <a:gd name="T5" fmla="*/ 23 h 91"/>
                <a:gd name="T6" fmla="*/ 80 w 331"/>
                <a:gd name="T7" fmla="*/ 24 h 91"/>
                <a:gd name="T8" fmla="*/ 80 w 331"/>
                <a:gd name="T9" fmla="*/ 25 h 91"/>
                <a:gd name="T10" fmla="*/ 76 w 331"/>
                <a:gd name="T11" fmla="*/ 20 h 91"/>
                <a:gd name="T12" fmla="*/ 70 w 331"/>
                <a:gd name="T13" fmla="*/ 16 h 91"/>
                <a:gd name="T14" fmla="*/ 65 w 331"/>
                <a:gd name="T15" fmla="*/ 11 h 91"/>
                <a:gd name="T16" fmla="*/ 59 w 331"/>
                <a:gd name="T17" fmla="*/ 9 h 91"/>
                <a:gd name="T18" fmla="*/ 54 w 331"/>
                <a:gd name="T19" fmla="*/ 7 h 91"/>
                <a:gd name="T20" fmla="*/ 48 w 331"/>
                <a:gd name="T21" fmla="*/ 4 h 91"/>
                <a:gd name="T22" fmla="*/ 42 w 331"/>
                <a:gd name="T23" fmla="*/ 4 h 91"/>
                <a:gd name="T24" fmla="*/ 37 w 331"/>
                <a:gd name="T25" fmla="*/ 4 h 91"/>
                <a:gd name="T26" fmla="*/ 32 w 331"/>
                <a:gd name="T27" fmla="*/ 4 h 91"/>
                <a:gd name="T28" fmla="*/ 27 w 331"/>
                <a:gd name="T29" fmla="*/ 4 h 91"/>
                <a:gd name="T30" fmla="*/ 22 w 331"/>
                <a:gd name="T31" fmla="*/ 4 h 91"/>
                <a:gd name="T32" fmla="*/ 17 w 331"/>
                <a:gd name="T33" fmla="*/ 4 h 91"/>
                <a:gd name="T34" fmla="*/ 11 w 331"/>
                <a:gd name="T35" fmla="*/ 4 h 91"/>
                <a:gd name="T36" fmla="*/ 8 w 331"/>
                <a:gd name="T37" fmla="*/ 4 h 91"/>
                <a:gd name="T38" fmla="*/ 4 w 331"/>
                <a:gd name="T39" fmla="*/ 5 h 91"/>
                <a:gd name="T40" fmla="*/ 0 w 331"/>
                <a:gd name="T41" fmla="*/ 6 h 91"/>
                <a:gd name="T42" fmla="*/ 4 w 331"/>
                <a:gd name="T43" fmla="*/ 4 h 91"/>
                <a:gd name="T44" fmla="*/ 6 w 331"/>
                <a:gd name="T45" fmla="*/ 4 h 91"/>
                <a:gd name="T46" fmla="*/ 10 w 331"/>
                <a:gd name="T47" fmla="*/ 4 h 91"/>
                <a:gd name="T48" fmla="*/ 15 w 331"/>
                <a:gd name="T49" fmla="*/ 3 h 91"/>
                <a:gd name="T50" fmla="*/ 21 w 331"/>
                <a:gd name="T51" fmla="*/ 1 h 91"/>
                <a:gd name="T52" fmla="*/ 27 w 331"/>
                <a:gd name="T53" fmla="*/ 0 h 91"/>
                <a:gd name="T54" fmla="*/ 33 w 331"/>
                <a:gd name="T55" fmla="*/ 1 h 91"/>
                <a:gd name="T56" fmla="*/ 40 w 331"/>
                <a:gd name="T57" fmla="*/ 2 h 91"/>
                <a:gd name="T58" fmla="*/ 46 w 331"/>
                <a:gd name="T59" fmla="*/ 4 h 91"/>
                <a:gd name="T60" fmla="*/ 52 w 331"/>
                <a:gd name="T61" fmla="*/ 4 h 91"/>
                <a:gd name="T62" fmla="*/ 58 w 331"/>
                <a:gd name="T63" fmla="*/ 4 h 91"/>
                <a:gd name="T64" fmla="*/ 62 w 331"/>
                <a:gd name="T65" fmla="*/ 7 h 91"/>
                <a:gd name="T66" fmla="*/ 69 w 331"/>
                <a:gd name="T67" fmla="*/ 10 h 91"/>
                <a:gd name="T68" fmla="*/ 74 w 331"/>
                <a:gd name="T69" fmla="*/ 13 h 91"/>
                <a:gd name="T70" fmla="*/ 76 w 331"/>
                <a:gd name="T71" fmla="*/ 17 h 91"/>
                <a:gd name="T72" fmla="*/ 80 w 331"/>
                <a:gd name="T73" fmla="*/ 21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9" name="Freeform 187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9 w 44"/>
                <a:gd name="T1" fmla="*/ 0 h 67"/>
                <a:gd name="T2" fmla="*/ 7 w 44"/>
                <a:gd name="T3" fmla="*/ 3 h 67"/>
                <a:gd name="T4" fmla="*/ 5 w 44"/>
                <a:gd name="T5" fmla="*/ 3 h 67"/>
                <a:gd name="T6" fmla="*/ 3 w 44"/>
                <a:gd name="T7" fmla="*/ 5 h 67"/>
                <a:gd name="T8" fmla="*/ 3 w 44"/>
                <a:gd name="T9" fmla="*/ 8 h 67"/>
                <a:gd name="T10" fmla="*/ 3 w 44"/>
                <a:gd name="T11" fmla="*/ 10 h 67"/>
                <a:gd name="T12" fmla="*/ 1 w 44"/>
                <a:gd name="T13" fmla="*/ 11 h 67"/>
                <a:gd name="T14" fmla="*/ 0 w 44"/>
                <a:gd name="T15" fmla="*/ 13 h 67"/>
                <a:gd name="T16" fmla="*/ 1 w 44"/>
                <a:gd name="T17" fmla="*/ 14 h 67"/>
                <a:gd name="T18" fmla="*/ 3 w 44"/>
                <a:gd name="T19" fmla="*/ 13 h 67"/>
                <a:gd name="T20" fmla="*/ 3 w 44"/>
                <a:gd name="T21" fmla="*/ 13 h 67"/>
                <a:gd name="T22" fmla="*/ 3 w 44"/>
                <a:gd name="T23" fmla="*/ 11 h 67"/>
                <a:gd name="T24" fmla="*/ 3 w 44"/>
                <a:gd name="T25" fmla="*/ 9 h 67"/>
                <a:gd name="T26" fmla="*/ 5 w 44"/>
                <a:gd name="T27" fmla="*/ 7 h 67"/>
                <a:gd name="T28" fmla="*/ 6 w 44"/>
                <a:gd name="T29" fmla="*/ 4 h 67"/>
                <a:gd name="T30" fmla="*/ 8 w 44"/>
                <a:gd name="T31" fmla="*/ 3 h 67"/>
                <a:gd name="T32" fmla="*/ 9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0" name="Freeform 188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20 h 78"/>
                <a:gd name="T2" fmla="*/ 0 w 66"/>
                <a:gd name="T3" fmla="*/ 19 h 78"/>
                <a:gd name="T4" fmla="*/ 3 w 66"/>
                <a:gd name="T5" fmla="*/ 17 h 78"/>
                <a:gd name="T6" fmla="*/ 3 w 66"/>
                <a:gd name="T7" fmla="*/ 15 h 78"/>
                <a:gd name="T8" fmla="*/ 3 w 66"/>
                <a:gd name="T9" fmla="*/ 11 h 78"/>
                <a:gd name="T10" fmla="*/ 6 w 66"/>
                <a:gd name="T11" fmla="*/ 8 h 78"/>
                <a:gd name="T12" fmla="*/ 8 w 66"/>
                <a:gd name="T13" fmla="*/ 4 h 78"/>
                <a:gd name="T14" fmla="*/ 10 w 66"/>
                <a:gd name="T15" fmla="*/ 4 h 78"/>
                <a:gd name="T16" fmla="*/ 13 w 66"/>
                <a:gd name="T17" fmla="*/ 0 h 78"/>
                <a:gd name="T18" fmla="*/ 12 w 66"/>
                <a:gd name="T19" fmla="*/ 4 h 78"/>
                <a:gd name="T20" fmla="*/ 10 w 66"/>
                <a:gd name="T21" fmla="*/ 5 h 78"/>
                <a:gd name="T22" fmla="*/ 8 w 66"/>
                <a:gd name="T23" fmla="*/ 9 h 78"/>
                <a:gd name="T24" fmla="*/ 6 w 66"/>
                <a:gd name="T25" fmla="*/ 12 h 78"/>
                <a:gd name="T26" fmla="*/ 4 w 66"/>
                <a:gd name="T27" fmla="*/ 15 h 78"/>
                <a:gd name="T28" fmla="*/ 3 w 66"/>
                <a:gd name="T29" fmla="*/ 19 h 78"/>
                <a:gd name="T30" fmla="*/ 3 w 66"/>
                <a:gd name="T31" fmla="*/ 20 h 78"/>
                <a:gd name="T32" fmla="*/ 1 w 66"/>
                <a:gd name="T33" fmla="*/ 20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1" name="Freeform 189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20 h 92"/>
                <a:gd name="T2" fmla="*/ 0 w 84"/>
                <a:gd name="T3" fmla="*/ 18 h 92"/>
                <a:gd name="T4" fmla="*/ 4 w 84"/>
                <a:gd name="T5" fmla="*/ 16 h 92"/>
                <a:gd name="T6" fmla="*/ 4 w 84"/>
                <a:gd name="T7" fmla="*/ 14 h 92"/>
                <a:gd name="T8" fmla="*/ 6 w 84"/>
                <a:gd name="T9" fmla="*/ 10 h 92"/>
                <a:gd name="T10" fmla="*/ 10 w 84"/>
                <a:gd name="T11" fmla="*/ 7 h 92"/>
                <a:gd name="T12" fmla="*/ 14 w 84"/>
                <a:gd name="T13" fmla="*/ 4 h 92"/>
                <a:gd name="T14" fmla="*/ 18 w 84"/>
                <a:gd name="T15" fmla="*/ 3 h 92"/>
                <a:gd name="T16" fmla="*/ 20 w 84"/>
                <a:gd name="T17" fmla="*/ 0 h 92"/>
                <a:gd name="T18" fmla="*/ 19 w 84"/>
                <a:gd name="T19" fmla="*/ 3 h 92"/>
                <a:gd name="T20" fmla="*/ 17 w 84"/>
                <a:gd name="T21" fmla="*/ 4 h 92"/>
                <a:gd name="T22" fmla="*/ 14 w 84"/>
                <a:gd name="T23" fmla="*/ 8 h 92"/>
                <a:gd name="T24" fmla="*/ 10 w 84"/>
                <a:gd name="T25" fmla="*/ 11 h 92"/>
                <a:gd name="T26" fmla="*/ 8 w 84"/>
                <a:gd name="T27" fmla="*/ 15 h 92"/>
                <a:gd name="T28" fmla="*/ 4 w 84"/>
                <a:gd name="T29" fmla="*/ 17 h 92"/>
                <a:gd name="T30" fmla="*/ 4 w 84"/>
                <a:gd name="T31" fmla="*/ 19 h 92"/>
                <a:gd name="T32" fmla="*/ 1 w 84"/>
                <a:gd name="T33" fmla="*/ 20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" name="Freeform 190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23 h 102"/>
                <a:gd name="T2" fmla="*/ 0 w 77"/>
                <a:gd name="T3" fmla="*/ 21 h 102"/>
                <a:gd name="T4" fmla="*/ 4 w 77"/>
                <a:gd name="T5" fmla="*/ 18 h 102"/>
                <a:gd name="T6" fmla="*/ 4 w 77"/>
                <a:gd name="T7" fmla="*/ 15 h 102"/>
                <a:gd name="T8" fmla="*/ 6 w 77"/>
                <a:gd name="T9" fmla="*/ 11 h 102"/>
                <a:gd name="T10" fmla="*/ 10 w 77"/>
                <a:gd name="T11" fmla="*/ 8 h 102"/>
                <a:gd name="T12" fmla="*/ 12 w 77"/>
                <a:gd name="T13" fmla="*/ 4 h 102"/>
                <a:gd name="T14" fmla="*/ 16 w 77"/>
                <a:gd name="T15" fmla="*/ 3 h 102"/>
                <a:gd name="T16" fmla="*/ 20 w 77"/>
                <a:gd name="T17" fmla="*/ 0 h 102"/>
                <a:gd name="T18" fmla="*/ 18 w 77"/>
                <a:gd name="T19" fmla="*/ 3 h 102"/>
                <a:gd name="T20" fmla="*/ 16 w 77"/>
                <a:gd name="T21" fmla="*/ 4 h 102"/>
                <a:gd name="T22" fmla="*/ 13 w 77"/>
                <a:gd name="T23" fmla="*/ 9 h 102"/>
                <a:gd name="T24" fmla="*/ 10 w 77"/>
                <a:gd name="T25" fmla="*/ 13 h 102"/>
                <a:gd name="T26" fmla="*/ 7 w 77"/>
                <a:gd name="T27" fmla="*/ 17 h 102"/>
                <a:gd name="T28" fmla="*/ 4 w 77"/>
                <a:gd name="T29" fmla="*/ 20 h 102"/>
                <a:gd name="T30" fmla="*/ 4 w 77"/>
                <a:gd name="T31" fmla="*/ 22 h 102"/>
                <a:gd name="T32" fmla="*/ 1 w 77"/>
                <a:gd name="T33" fmla="*/ 23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" name="Freeform 191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23 h 92"/>
                <a:gd name="T2" fmla="*/ 0 w 67"/>
                <a:gd name="T3" fmla="*/ 22 h 92"/>
                <a:gd name="T4" fmla="*/ 3 w 67"/>
                <a:gd name="T5" fmla="*/ 19 h 92"/>
                <a:gd name="T6" fmla="*/ 3 w 67"/>
                <a:gd name="T7" fmla="*/ 16 h 92"/>
                <a:gd name="T8" fmla="*/ 4 w 67"/>
                <a:gd name="T9" fmla="*/ 11 h 92"/>
                <a:gd name="T10" fmla="*/ 6 w 67"/>
                <a:gd name="T11" fmla="*/ 8 h 92"/>
                <a:gd name="T12" fmla="*/ 8 w 67"/>
                <a:gd name="T13" fmla="*/ 4 h 92"/>
                <a:gd name="T14" fmla="*/ 10 w 67"/>
                <a:gd name="T15" fmla="*/ 4 h 92"/>
                <a:gd name="T16" fmla="*/ 12 w 67"/>
                <a:gd name="T17" fmla="*/ 0 h 92"/>
                <a:gd name="T18" fmla="*/ 10 w 67"/>
                <a:gd name="T19" fmla="*/ 4 h 92"/>
                <a:gd name="T20" fmla="*/ 9 w 67"/>
                <a:gd name="T21" fmla="*/ 5 h 92"/>
                <a:gd name="T22" fmla="*/ 8 w 67"/>
                <a:gd name="T23" fmla="*/ 10 h 92"/>
                <a:gd name="T24" fmla="*/ 6 w 67"/>
                <a:gd name="T25" fmla="*/ 14 h 92"/>
                <a:gd name="T26" fmla="*/ 4 w 67"/>
                <a:gd name="T27" fmla="*/ 18 h 92"/>
                <a:gd name="T28" fmla="*/ 3 w 67"/>
                <a:gd name="T29" fmla="*/ 20 h 92"/>
                <a:gd name="T30" fmla="*/ 3 w 67"/>
                <a:gd name="T31" fmla="*/ 23 h 92"/>
                <a:gd name="T32" fmla="*/ 0 w 67"/>
                <a:gd name="T33" fmla="*/ 23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" name="Freeform 192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15 h 77"/>
                <a:gd name="T2" fmla="*/ 0 w 56"/>
                <a:gd name="T3" fmla="*/ 13 h 77"/>
                <a:gd name="T4" fmla="*/ 1 w 56"/>
                <a:gd name="T5" fmla="*/ 11 h 77"/>
                <a:gd name="T6" fmla="*/ 5 w 56"/>
                <a:gd name="T7" fmla="*/ 9 h 77"/>
                <a:gd name="T8" fmla="*/ 5 w 56"/>
                <a:gd name="T9" fmla="*/ 7 h 77"/>
                <a:gd name="T10" fmla="*/ 8 w 56"/>
                <a:gd name="T11" fmla="*/ 5 h 77"/>
                <a:gd name="T12" fmla="*/ 12 w 56"/>
                <a:gd name="T13" fmla="*/ 3 h 77"/>
                <a:gd name="T14" fmla="*/ 15 w 56"/>
                <a:gd name="T15" fmla="*/ 3 h 77"/>
                <a:gd name="T16" fmla="*/ 20 w 56"/>
                <a:gd name="T17" fmla="*/ 0 h 77"/>
                <a:gd name="T18" fmla="*/ 18 w 56"/>
                <a:gd name="T19" fmla="*/ 3 h 77"/>
                <a:gd name="T20" fmla="*/ 15 w 56"/>
                <a:gd name="T21" fmla="*/ 3 h 77"/>
                <a:gd name="T22" fmla="*/ 13 w 56"/>
                <a:gd name="T23" fmla="*/ 6 h 77"/>
                <a:gd name="T24" fmla="*/ 10 w 56"/>
                <a:gd name="T25" fmla="*/ 8 h 77"/>
                <a:gd name="T26" fmla="*/ 6 w 56"/>
                <a:gd name="T27" fmla="*/ 11 h 77"/>
                <a:gd name="T28" fmla="*/ 5 w 56"/>
                <a:gd name="T29" fmla="*/ 13 h 77"/>
                <a:gd name="T30" fmla="*/ 5 w 56"/>
                <a:gd name="T31" fmla="*/ 13 h 77"/>
                <a:gd name="T32" fmla="*/ 1 w 56"/>
                <a:gd name="T33" fmla="*/ 15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" name="Freeform 193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13 h 46"/>
                <a:gd name="T2" fmla="*/ 0 w 15"/>
                <a:gd name="T3" fmla="*/ 11 h 46"/>
                <a:gd name="T4" fmla="*/ 0 w 15"/>
                <a:gd name="T5" fmla="*/ 7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9 h 46"/>
                <a:gd name="T14" fmla="*/ 7 w 15"/>
                <a:gd name="T15" fmla="*/ 12 h 46"/>
                <a:gd name="T16" fmla="*/ 4 w 15"/>
                <a:gd name="T17" fmla="*/ 1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" name="Freeform 194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21 h 85"/>
                <a:gd name="T2" fmla="*/ 0 w 75"/>
                <a:gd name="T3" fmla="*/ 20 h 85"/>
                <a:gd name="T4" fmla="*/ 3 w 75"/>
                <a:gd name="T5" fmla="*/ 18 h 85"/>
                <a:gd name="T6" fmla="*/ 3 w 75"/>
                <a:gd name="T7" fmla="*/ 15 h 85"/>
                <a:gd name="T8" fmla="*/ 4 w 75"/>
                <a:gd name="T9" fmla="*/ 11 h 85"/>
                <a:gd name="T10" fmla="*/ 7 w 75"/>
                <a:gd name="T11" fmla="*/ 8 h 85"/>
                <a:gd name="T12" fmla="*/ 10 w 75"/>
                <a:gd name="T13" fmla="*/ 4 h 85"/>
                <a:gd name="T14" fmla="*/ 13 w 75"/>
                <a:gd name="T15" fmla="*/ 4 h 85"/>
                <a:gd name="T16" fmla="*/ 15 w 75"/>
                <a:gd name="T17" fmla="*/ 0 h 85"/>
                <a:gd name="T18" fmla="*/ 15 w 75"/>
                <a:gd name="T19" fmla="*/ 4 h 85"/>
                <a:gd name="T20" fmla="*/ 12 w 75"/>
                <a:gd name="T21" fmla="*/ 4 h 85"/>
                <a:gd name="T22" fmla="*/ 10 w 75"/>
                <a:gd name="T23" fmla="*/ 9 h 85"/>
                <a:gd name="T24" fmla="*/ 8 w 75"/>
                <a:gd name="T25" fmla="*/ 12 h 85"/>
                <a:gd name="T26" fmla="*/ 6 w 75"/>
                <a:gd name="T27" fmla="*/ 16 h 85"/>
                <a:gd name="T28" fmla="*/ 3 w 75"/>
                <a:gd name="T29" fmla="*/ 19 h 85"/>
                <a:gd name="T30" fmla="*/ 3 w 75"/>
                <a:gd name="T31" fmla="*/ 20 h 85"/>
                <a:gd name="T32" fmla="*/ 2 w 75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" name="Freeform 195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24 h 99"/>
                <a:gd name="T2" fmla="*/ 0 w 74"/>
                <a:gd name="T3" fmla="*/ 22 h 99"/>
                <a:gd name="T4" fmla="*/ 3 w 74"/>
                <a:gd name="T5" fmla="*/ 19 h 99"/>
                <a:gd name="T6" fmla="*/ 4 w 74"/>
                <a:gd name="T7" fmla="*/ 16 h 99"/>
                <a:gd name="T8" fmla="*/ 5 w 74"/>
                <a:gd name="T9" fmla="*/ 12 h 99"/>
                <a:gd name="T10" fmla="*/ 9 w 74"/>
                <a:gd name="T11" fmla="*/ 8 h 99"/>
                <a:gd name="T12" fmla="*/ 11 w 74"/>
                <a:gd name="T13" fmla="*/ 4 h 99"/>
                <a:gd name="T14" fmla="*/ 15 w 74"/>
                <a:gd name="T15" fmla="*/ 4 h 99"/>
                <a:gd name="T16" fmla="*/ 18 w 74"/>
                <a:gd name="T17" fmla="*/ 0 h 99"/>
                <a:gd name="T18" fmla="*/ 17 w 74"/>
                <a:gd name="T19" fmla="*/ 4 h 99"/>
                <a:gd name="T20" fmla="*/ 15 w 74"/>
                <a:gd name="T21" fmla="*/ 5 h 99"/>
                <a:gd name="T22" fmla="*/ 11 w 74"/>
                <a:gd name="T23" fmla="*/ 9 h 99"/>
                <a:gd name="T24" fmla="*/ 9 w 74"/>
                <a:gd name="T25" fmla="*/ 13 h 99"/>
                <a:gd name="T26" fmla="*/ 6 w 74"/>
                <a:gd name="T27" fmla="*/ 17 h 99"/>
                <a:gd name="T28" fmla="*/ 4 w 74"/>
                <a:gd name="T29" fmla="*/ 22 h 99"/>
                <a:gd name="T30" fmla="*/ 4 w 74"/>
                <a:gd name="T31" fmla="*/ 24 h 99"/>
                <a:gd name="T32" fmla="*/ 1 w 74"/>
                <a:gd name="T33" fmla="*/ 24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" name="Freeform 196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28 h 95"/>
                <a:gd name="T2" fmla="*/ 0 w 55"/>
                <a:gd name="T3" fmla="*/ 27 h 95"/>
                <a:gd name="T4" fmla="*/ 1 w 55"/>
                <a:gd name="T5" fmla="*/ 24 h 95"/>
                <a:gd name="T6" fmla="*/ 5 w 55"/>
                <a:gd name="T7" fmla="*/ 19 h 95"/>
                <a:gd name="T8" fmla="*/ 5 w 55"/>
                <a:gd name="T9" fmla="*/ 14 h 95"/>
                <a:gd name="T10" fmla="*/ 7 w 55"/>
                <a:gd name="T11" fmla="*/ 10 h 95"/>
                <a:gd name="T12" fmla="*/ 11 w 55"/>
                <a:gd name="T13" fmla="*/ 5 h 95"/>
                <a:gd name="T14" fmla="*/ 15 w 55"/>
                <a:gd name="T15" fmla="*/ 4 h 95"/>
                <a:gd name="T16" fmla="*/ 19 w 55"/>
                <a:gd name="T17" fmla="*/ 0 h 95"/>
                <a:gd name="T18" fmla="*/ 17 w 55"/>
                <a:gd name="T19" fmla="*/ 4 h 95"/>
                <a:gd name="T20" fmla="*/ 15 w 55"/>
                <a:gd name="T21" fmla="*/ 7 h 95"/>
                <a:gd name="T22" fmla="*/ 12 w 55"/>
                <a:gd name="T23" fmla="*/ 11 h 95"/>
                <a:gd name="T24" fmla="*/ 10 w 55"/>
                <a:gd name="T25" fmla="*/ 16 h 95"/>
                <a:gd name="T26" fmla="*/ 6 w 55"/>
                <a:gd name="T27" fmla="*/ 21 h 95"/>
                <a:gd name="T28" fmla="*/ 5 w 55"/>
                <a:gd name="T29" fmla="*/ 25 h 95"/>
                <a:gd name="T30" fmla="*/ 5 w 55"/>
                <a:gd name="T31" fmla="*/ 27 h 95"/>
                <a:gd name="T32" fmla="*/ 1 w 55"/>
                <a:gd name="T33" fmla="*/ 28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" name="Freeform 197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22 h 70"/>
                <a:gd name="T2" fmla="*/ 0 w 58"/>
                <a:gd name="T3" fmla="*/ 21 h 70"/>
                <a:gd name="T4" fmla="*/ 4 w 58"/>
                <a:gd name="T5" fmla="*/ 18 h 70"/>
                <a:gd name="T6" fmla="*/ 4 w 58"/>
                <a:gd name="T7" fmla="*/ 14 h 70"/>
                <a:gd name="T8" fmla="*/ 5 w 58"/>
                <a:gd name="T9" fmla="*/ 11 h 70"/>
                <a:gd name="T10" fmla="*/ 8 w 58"/>
                <a:gd name="T11" fmla="*/ 7 h 70"/>
                <a:gd name="T12" fmla="*/ 11 w 58"/>
                <a:gd name="T13" fmla="*/ 5 h 70"/>
                <a:gd name="T14" fmla="*/ 12 w 58"/>
                <a:gd name="T15" fmla="*/ 2 h 70"/>
                <a:gd name="T16" fmla="*/ 14 w 58"/>
                <a:gd name="T17" fmla="*/ 0 h 70"/>
                <a:gd name="T18" fmla="*/ 13 w 58"/>
                <a:gd name="T19" fmla="*/ 5 h 70"/>
                <a:gd name="T20" fmla="*/ 11 w 58"/>
                <a:gd name="T21" fmla="*/ 5 h 70"/>
                <a:gd name="T22" fmla="*/ 10 w 58"/>
                <a:gd name="T23" fmla="*/ 10 h 70"/>
                <a:gd name="T24" fmla="*/ 8 w 58"/>
                <a:gd name="T25" fmla="*/ 13 h 70"/>
                <a:gd name="T26" fmla="*/ 5 w 58"/>
                <a:gd name="T27" fmla="*/ 16 h 70"/>
                <a:gd name="T28" fmla="*/ 4 w 58"/>
                <a:gd name="T29" fmla="*/ 20 h 70"/>
                <a:gd name="T30" fmla="*/ 4 w 58"/>
                <a:gd name="T31" fmla="*/ 22 h 70"/>
                <a:gd name="T32" fmla="*/ 1 w 58"/>
                <a:gd name="T33" fmla="*/ 22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" name="Freeform 198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13 h 52"/>
                <a:gd name="T2" fmla="*/ 0 w 22"/>
                <a:gd name="T3" fmla="*/ 12 h 52"/>
                <a:gd name="T4" fmla="*/ 3 w 22"/>
                <a:gd name="T5" fmla="*/ 7 h 52"/>
                <a:gd name="T6" fmla="*/ 5 w 22"/>
                <a:gd name="T7" fmla="*/ 4 h 52"/>
                <a:gd name="T8" fmla="*/ 8 w 22"/>
                <a:gd name="T9" fmla="*/ 0 h 52"/>
                <a:gd name="T10" fmla="*/ 5 w 22"/>
                <a:gd name="T11" fmla="*/ 4 h 52"/>
                <a:gd name="T12" fmla="*/ 5 w 22"/>
                <a:gd name="T13" fmla="*/ 9 h 52"/>
                <a:gd name="T14" fmla="*/ 5 w 22"/>
                <a:gd name="T15" fmla="*/ 13 h 52"/>
                <a:gd name="T16" fmla="*/ 2 w 22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" name="Freeform 199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9 w 45"/>
                <a:gd name="T1" fmla="*/ 0 h 40"/>
                <a:gd name="T2" fmla="*/ 9 w 45"/>
                <a:gd name="T3" fmla="*/ 3 h 40"/>
                <a:gd name="T4" fmla="*/ 8 w 45"/>
                <a:gd name="T5" fmla="*/ 4 h 40"/>
                <a:gd name="T6" fmla="*/ 7 w 45"/>
                <a:gd name="T7" fmla="*/ 4 h 40"/>
                <a:gd name="T8" fmla="*/ 6 w 45"/>
                <a:gd name="T9" fmla="*/ 6 h 40"/>
                <a:gd name="T10" fmla="*/ 3 w 45"/>
                <a:gd name="T11" fmla="*/ 8 h 40"/>
                <a:gd name="T12" fmla="*/ 3 w 45"/>
                <a:gd name="T13" fmla="*/ 9 h 40"/>
                <a:gd name="T14" fmla="*/ 3 w 45"/>
                <a:gd name="T15" fmla="*/ 10 h 40"/>
                <a:gd name="T16" fmla="*/ 1 w 45"/>
                <a:gd name="T17" fmla="*/ 10 h 40"/>
                <a:gd name="T18" fmla="*/ 0 w 45"/>
                <a:gd name="T19" fmla="*/ 9 h 40"/>
                <a:gd name="T20" fmla="*/ 3 w 45"/>
                <a:gd name="T21" fmla="*/ 8 h 40"/>
                <a:gd name="T22" fmla="*/ 3 w 45"/>
                <a:gd name="T23" fmla="*/ 6 h 40"/>
                <a:gd name="T24" fmla="*/ 3 w 45"/>
                <a:gd name="T25" fmla="*/ 4 h 40"/>
                <a:gd name="T26" fmla="*/ 5 w 45"/>
                <a:gd name="T27" fmla="*/ 4 h 40"/>
                <a:gd name="T28" fmla="*/ 7 w 45"/>
                <a:gd name="T29" fmla="*/ 4 h 40"/>
                <a:gd name="T30" fmla="*/ 8 w 45"/>
                <a:gd name="T31" fmla="*/ 3 h 40"/>
                <a:gd name="T32" fmla="*/ 9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" name="Freeform 200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19 w 54"/>
                <a:gd name="T1" fmla="*/ 3 h 11"/>
                <a:gd name="T2" fmla="*/ 17 w 54"/>
                <a:gd name="T3" fmla="*/ 3 h 11"/>
                <a:gd name="T4" fmla="*/ 15 w 54"/>
                <a:gd name="T5" fmla="*/ 2 h 11"/>
                <a:gd name="T6" fmla="*/ 12 w 54"/>
                <a:gd name="T7" fmla="*/ 1 h 11"/>
                <a:gd name="T8" fmla="*/ 9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8 w 54"/>
                <a:gd name="T25" fmla="*/ 10 h 11"/>
                <a:gd name="T26" fmla="*/ 11 w 54"/>
                <a:gd name="T27" fmla="*/ 9 h 11"/>
                <a:gd name="T28" fmla="*/ 14 w 54"/>
                <a:gd name="T29" fmla="*/ 6 h 11"/>
                <a:gd name="T30" fmla="*/ 17 w 54"/>
                <a:gd name="T31" fmla="*/ 4 h 11"/>
                <a:gd name="T32" fmla="*/ 1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" name="Freeform 201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16 w 51"/>
                <a:gd name="T1" fmla="*/ 16 h 45"/>
                <a:gd name="T2" fmla="*/ 14 w 51"/>
                <a:gd name="T3" fmla="*/ 14 h 45"/>
                <a:gd name="T4" fmla="*/ 12 w 51"/>
                <a:gd name="T5" fmla="*/ 13 h 45"/>
                <a:gd name="T6" fmla="*/ 9 w 51"/>
                <a:gd name="T7" fmla="*/ 11 h 45"/>
                <a:gd name="T8" fmla="*/ 5 w 51"/>
                <a:gd name="T9" fmla="*/ 7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9 w 51"/>
                <a:gd name="T25" fmla="*/ 5 h 45"/>
                <a:gd name="T26" fmla="*/ 12 w 51"/>
                <a:gd name="T27" fmla="*/ 9 h 45"/>
                <a:gd name="T28" fmla="*/ 13 w 51"/>
                <a:gd name="T29" fmla="*/ 13 h 45"/>
                <a:gd name="T30" fmla="*/ 15 w 51"/>
                <a:gd name="T31" fmla="*/ 14 h 45"/>
                <a:gd name="T32" fmla="*/ 16 w 51"/>
                <a:gd name="T33" fmla="*/ 16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" name="Freeform 202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17 h 68"/>
                <a:gd name="T2" fmla="*/ 1 w 15"/>
                <a:gd name="T3" fmla="*/ 13 h 68"/>
                <a:gd name="T4" fmla="*/ 0 w 15"/>
                <a:gd name="T5" fmla="*/ 7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7 h 68"/>
                <a:gd name="T14" fmla="*/ 3 w 15"/>
                <a:gd name="T15" fmla="*/ 12 h 68"/>
                <a:gd name="T16" fmla="*/ 3 w 15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" name="Freeform 203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12 h 65"/>
                <a:gd name="T2" fmla="*/ 2 w 30"/>
                <a:gd name="T3" fmla="*/ 9 h 65"/>
                <a:gd name="T4" fmla="*/ 3 w 30"/>
                <a:gd name="T5" fmla="*/ 6 h 65"/>
                <a:gd name="T6" fmla="*/ 3 w 30"/>
                <a:gd name="T7" fmla="*/ 3 h 65"/>
                <a:gd name="T8" fmla="*/ 6 w 30"/>
                <a:gd name="T9" fmla="*/ 0 h 65"/>
                <a:gd name="T10" fmla="*/ 7 w 30"/>
                <a:gd name="T11" fmla="*/ 3 h 65"/>
                <a:gd name="T12" fmla="*/ 6 w 30"/>
                <a:gd name="T13" fmla="*/ 3 h 65"/>
                <a:gd name="T14" fmla="*/ 5 w 30"/>
                <a:gd name="T15" fmla="*/ 3 h 65"/>
                <a:gd name="T16" fmla="*/ 4 w 30"/>
                <a:gd name="T17" fmla="*/ 6 h 65"/>
                <a:gd name="T18" fmla="*/ 3 w 30"/>
                <a:gd name="T19" fmla="*/ 8 h 65"/>
                <a:gd name="T20" fmla="*/ 3 w 30"/>
                <a:gd name="T21" fmla="*/ 10 h 65"/>
                <a:gd name="T22" fmla="*/ 3 w 30"/>
                <a:gd name="T23" fmla="*/ 12 h 65"/>
                <a:gd name="T24" fmla="*/ 0 w 30"/>
                <a:gd name="T25" fmla="*/ 1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" name="Freeform 204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12 h 65"/>
                <a:gd name="T2" fmla="*/ 3 w 15"/>
                <a:gd name="T3" fmla="*/ 10 h 65"/>
                <a:gd name="T4" fmla="*/ 0 w 15"/>
                <a:gd name="T5" fmla="*/ 7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4 h 65"/>
                <a:gd name="T14" fmla="*/ 7 w 15"/>
                <a:gd name="T15" fmla="*/ 9 h 65"/>
                <a:gd name="T16" fmla="*/ 7 w 15"/>
                <a:gd name="T17" fmla="*/ 12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7" name="Freeform 205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3 w 12"/>
                <a:gd name="T1" fmla="*/ 21 h 69"/>
                <a:gd name="T2" fmla="*/ 3 w 12"/>
                <a:gd name="T3" fmla="*/ 17 h 69"/>
                <a:gd name="T4" fmla="*/ 1 w 12"/>
                <a:gd name="T5" fmla="*/ 11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7 h 69"/>
                <a:gd name="T14" fmla="*/ 3 w 12"/>
                <a:gd name="T15" fmla="*/ 14 h 69"/>
                <a:gd name="T16" fmla="*/ 3 w 12"/>
                <a:gd name="T17" fmla="*/ 21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8" name="Freeform 206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14 h 68"/>
                <a:gd name="T2" fmla="*/ 2 w 15"/>
                <a:gd name="T3" fmla="*/ 11 h 68"/>
                <a:gd name="T4" fmla="*/ 2 w 15"/>
                <a:gd name="T5" fmla="*/ 6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6 h 68"/>
                <a:gd name="T14" fmla="*/ 2 w 15"/>
                <a:gd name="T15" fmla="*/ 10 h 68"/>
                <a:gd name="T16" fmla="*/ 2 w 15"/>
                <a:gd name="T17" fmla="*/ 1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9" name="Freeform 207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4 w 18"/>
                <a:gd name="T1" fmla="*/ 19 h 76"/>
                <a:gd name="T2" fmla="*/ 4 w 18"/>
                <a:gd name="T3" fmla="*/ 14 h 76"/>
                <a:gd name="T4" fmla="*/ 2 w 18"/>
                <a:gd name="T5" fmla="*/ 8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8 h 76"/>
                <a:gd name="T14" fmla="*/ 4 w 18"/>
                <a:gd name="T15" fmla="*/ 14 h 76"/>
                <a:gd name="T16" fmla="*/ 4 w 18"/>
                <a:gd name="T17" fmla="*/ 19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0" name="Freeform 208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5 w 27"/>
                <a:gd name="T1" fmla="*/ 20 h 84"/>
                <a:gd name="T2" fmla="*/ 4 w 27"/>
                <a:gd name="T3" fmla="*/ 19 h 84"/>
                <a:gd name="T4" fmla="*/ 3 w 27"/>
                <a:gd name="T5" fmla="*/ 16 h 84"/>
                <a:gd name="T6" fmla="*/ 3 w 27"/>
                <a:gd name="T7" fmla="*/ 12 h 84"/>
                <a:gd name="T8" fmla="*/ 3 w 27"/>
                <a:gd name="T9" fmla="*/ 9 h 84"/>
                <a:gd name="T10" fmla="*/ 3 w 27"/>
                <a:gd name="T11" fmla="*/ 5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10 h 84"/>
                <a:gd name="T22" fmla="*/ 4 w 27"/>
                <a:gd name="T23" fmla="*/ 17 h 84"/>
                <a:gd name="T24" fmla="*/ 5 w 27"/>
                <a:gd name="T25" fmla="*/ 20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1" name="Freeform 209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5 w 35"/>
                <a:gd name="T1" fmla="*/ 20 h 91"/>
                <a:gd name="T2" fmla="*/ 3 w 35"/>
                <a:gd name="T3" fmla="*/ 17 h 91"/>
                <a:gd name="T4" fmla="*/ 2 w 35"/>
                <a:gd name="T5" fmla="*/ 15 h 91"/>
                <a:gd name="T6" fmla="*/ 2 w 35"/>
                <a:gd name="T7" fmla="*/ 12 h 91"/>
                <a:gd name="T8" fmla="*/ 2 w 35"/>
                <a:gd name="T9" fmla="*/ 9 h 91"/>
                <a:gd name="T10" fmla="*/ 1 w 35"/>
                <a:gd name="T11" fmla="*/ 5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3 w 35"/>
                <a:gd name="T21" fmla="*/ 8 h 91"/>
                <a:gd name="T22" fmla="*/ 4 w 35"/>
                <a:gd name="T23" fmla="*/ 14 h 91"/>
                <a:gd name="T24" fmla="*/ 5 w 35"/>
                <a:gd name="T25" fmla="*/ 20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2" name="Freeform 210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13 w 56"/>
                <a:gd name="T1" fmla="*/ 21 h 85"/>
                <a:gd name="T2" fmla="*/ 11 w 56"/>
                <a:gd name="T3" fmla="*/ 19 h 85"/>
                <a:gd name="T4" fmla="*/ 9 w 56"/>
                <a:gd name="T5" fmla="*/ 17 h 85"/>
                <a:gd name="T6" fmla="*/ 7 w 56"/>
                <a:gd name="T7" fmla="*/ 13 h 85"/>
                <a:gd name="T8" fmla="*/ 4 w 56"/>
                <a:gd name="T9" fmla="*/ 10 h 85"/>
                <a:gd name="T10" fmla="*/ 4 w 56"/>
                <a:gd name="T11" fmla="*/ 6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6 w 56"/>
                <a:gd name="T23" fmla="*/ 4 h 85"/>
                <a:gd name="T24" fmla="*/ 8 w 56"/>
                <a:gd name="T25" fmla="*/ 8 h 85"/>
                <a:gd name="T26" fmla="*/ 10 w 56"/>
                <a:gd name="T27" fmla="*/ 11 h 85"/>
                <a:gd name="T28" fmla="*/ 11 w 56"/>
                <a:gd name="T29" fmla="*/ 15 h 85"/>
                <a:gd name="T30" fmla="*/ 12 w 56"/>
                <a:gd name="T31" fmla="*/ 18 h 85"/>
                <a:gd name="T32" fmla="*/ 13 w 56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3" name="Freeform 211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20 w 71"/>
                <a:gd name="T1" fmla="*/ 19 h 70"/>
                <a:gd name="T2" fmla="*/ 18 w 71"/>
                <a:gd name="T3" fmla="*/ 17 h 70"/>
                <a:gd name="T4" fmla="*/ 14 w 71"/>
                <a:gd name="T5" fmla="*/ 15 h 70"/>
                <a:gd name="T6" fmla="*/ 11 w 71"/>
                <a:gd name="T7" fmla="*/ 12 h 70"/>
                <a:gd name="T8" fmla="*/ 7 w 71"/>
                <a:gd name="T9" fmla="*/ 10 h 70"/>
                <a:gd name="T10" fmla="*/ 4 w 71"/>
                <a:gd name="T11" fmla="*/ 6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9 w 71"/>
                <a:gd name="T23" fmla="*/ 4 h 70"/>
                <a:gd name="T24" fmla="*/ 11 w 71"/>
                <a:gd name="T25" fmla="*/ 7 h 70"/>
                <a:gd name="T26" fmla="*/ 14 w 71"/>
                <a:gd name="T27" fmla="*/ 11 h 70"/>
                <a:gd name="T28" fmla="*/ 17 w 71"/>
                <a:gd name="T29" fmla="*/ 13 h 70"/>
                <a:gd name="T30" fmla="*/ 19 w 71"/>
                <a:gd name="T31" fmla="*/ 17 h 70"/>
                <a:gd name="T32" fmla="*/ 20 w 71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4" name="Freeform 212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7 w 64"/>
                <a:gd name="T7" fmla="*/ 3 h 65"/>
                <a:gd name="T8" fmla="*/ 11 w 64"/>
                <a:gd name="T9" fmla="*/ 5 h 65"/>
                <a:gd name="T10" fmla="*/ 13 w 64"/>
                <a:gd name="T11" fmla="*/ 8 h 65"/>
                <a:gd name="T12" fmla="*/ 16 w 64"/>
                <a:gd name="T13" fmla="*/ 9 h 65"/>
                <a:gd name="T14" fmla="*/ 19 w 64"/>
                <a:gd name="T15" fmla="*/ 12 h 65"/>
                <a:gd name="T16" fmla="*/ 22 w 64"/>
                <a:gd name="T17" fmla="*/ 12 h 65"/>
                <a:gd name="T18" fmla="*/ 18 w 64"/>
                <a:gd name="T19" fmla="*/ 12 h 65"/>
                <a:gd name="T20" fmla="*/ 14 w 64"/>
                <a:gd name="T21" fmla="*/ 10 h 65"/>
                <a:gd name="T22" fmla="*/ 11 w 64"/>
                <a:gd name="T23" fmla="*/ 9 h 65"/>
                <a:gd name="T24" fmla="*/ 5 w 64"/>
                <a:gd name="T25" fmla="*/ 7 h 65"/>
                <a:gd name="T26" fmla="*/ 5 w 64"/>
                <a:gd name="T27" fmla="*/ 4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5" name="Freeform 213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71 w 312"/>
                <a:gd name="T1" fmla="*/ 17 h 76"/>
                <a:gd name="T2" fmla="*/ 73 w 312"/>
                <a:gd name="T3" fmla="*/ 18 h 76"/>
                <a:gd name="T4" fmla="*/ 71 w 312"/>
                <a:gd name="T5" fmla="*/ 18 h 76"/>
                <a:gd name="T6" fmla="*/ 71 w 312"/>
                <a:gd name="T7" fmla="*/ 19 h 76"/>
                <a:gd name="T8" fmla="*/ 71 w 312"/>
                <a:gd name="T9" fmla="*/ 19 h 76"/>
                <a:gd name="T10" fmla="*/ 66 w 312"/>
                <a:gd name="T11" fmla="*/ 15 h 76"/>
                <a:gd name="T12" fmla="*/ 61 w 312"/>
                <a:gd name="T13" fmla="*/ 11 h 76"/>
                <a:gd name="T14" fmla="*/ 57 w 312"/>
                <a:gd name="T15" fmla="*/ 9 h 76"/>
                <a:gd name="T16" fmla="*/ 53 w 312"/>
                <a:gd name="T17" fmla="*/ 6 h 76"/>
                <a:gd name="T18" fmla="*/ 47 w 312"/>
                <a:gd name="T19" fmla="*/ 4 h 76"/>
                <a:gd name="T20" fmla="*/ 41 w 312"/>
                <a:gd name="T21" fmla="*/ 4 h 76"/>
                <a:gd name="T22" fmla="*/ 38 w 312"/>
                <a:gd name="T23" fmla="*/ 4 h 76"/>
                <a:gd name="T24" fmla="*/ 33 w 312"/>
                <a:gd name="T25" fmla="*/ 4 h 76"/>
                <a:gd name="T26" fmla="*/ 28 w 312"/>
                <a:gd name="T27" fmla="*/ 4 h 76"/>
                <a:gd name="T28" fmla="*/ 24 w 312"/>
                <a:gd name="T29" fmla="*/ 4 h 76"/>
                <a:gd name="T30" fmla="*/ 18 w 312"/>
                <a:gd name="T31" fmla="*/ 4 h 76"/>
                <a:gd name="T32" fmla="*/ 15 w 312"/>
                <a:gd name="T33" fmla="*/ 5 h 76"/>
                <a:gd name="T34" fmla="*/ 11 w 312"/>
                <a:gd name="T35" fmla="*/ 7 h 76"/>
                <a:gd name="T36" fmla="*/ 7 w 312"/>
                <a:gd name="T37" fmla="*/ 8 h 76"/>
                <a:gd name="T38" fmla="*/ 4 w 312"/>
                <a:gd name="T39" fmla="*/ 9 h 76"/>
                <a:gd name="T40" fmla="*/ 0 w 312"/>
                <a:gd name="T41" fmla="*/ 10 h 76"/>
                <a:gd name="T42" fmla="*/ 4 w 312"/>
                <a:gd name="T43" fmla="*/ 8 h 76"/>
                <a:gd name="T44" fmla="*/ 4 w 312"/>
                <a:gd name="T45" fmla="*/ 5 h 76"/>
                <a:gd name="T46" fmla="*/ 9 w 312"/>
                <a:gd name="T47" fmla="*/ 4 h 76"/>
                <a:gd name="T48" fmla="*/ 12 w 312"/>
                <a:gd name="T49" fmla="*/ 4 h 76"/>
                <a:gd name="T50" fmla="*/ 17 w 312"/>
                <a:gd name="T51" fmla="*/ 4 h 76"/>
                <a:gd name="T52" fmla="*/ 22 w 312"/>
                <a:gd name="T53" fmla="*/ 1 h 76"/>
                <a:gd name="T54" fmla="*/ 27 w 312"/>
                <a:gd name="T55" fmla="*/ 0 h 76"/>
                <a:gd name="T56" fmla="*/ 34 w 312"/>
                <a:gd name="T57" fmla="*/ 0 h 76"/>
                <a:gd name="T58" fmla="*/ 40 w 312"/>
                <a:gd name="T59" fmla="*/ 1 h 76"/>
                <a:gd name="T60" fmla="*/ 46 w 312"/>
                <a:gd name="T61" fmla="*/ 4 h 76"/>
                <a:gd name="T62" fmla="*/ 51 w 312"/>
                <a:gd name="T63" fmla="*/ 4 h 76"/>
                <a:gd name="T64" fmla="*/ 56 w 312"/>
                <a:gd name="T65" fmla="*/ 4 h 76"/>
                <a:gd name="T66" fmla="*/ 60 w 312"/>
                <a:gd name="T67" fmla="*/ 7 h 76"/>
                <a:gd name="T68" fmla="*/ 65 w 312"/>
                <a:gd name="T69" fmla="*/ 10 h 76"/>
                <a:gd name="T70" fmla="*/ 68 w 312"/>
                <a:gd name="T71" fmla="*/ 13 h 76"/>
                <a:gd name="T72" fmla="*/ 71 w 312"/>
                <a:gd name="T73" fmla="*/ 17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6" name="Freeform 214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9 w 38"/>
                <a:gd name="T1" fmla="*/ 0 h 68"/>
                <a:gd name="T2" fmla="*/ 7 w 38"/>
                <a:gd name="T3" fmla="*/ 4 h 68"/>
                <a:gd name="T4" fmla="*/ 5 w 38"/>
                <a:gd name="T5" fmla="*/ 4 h 68"/>
                <a:gd name="T6" fmla="*/ 3 w 38"/>
                <a:gd name="T7" fmla="*/ 7 h 68"/>
                <a:gd name="T8" fmla="*/ 3 w 38"/>
                <a:gd name="T9" fmla="*/ 10 h 68"/>
                <a:gd name="T10" fmla="*/ 3 w 38"/>
                <a:gd name="T11" fmla="*/ 12 h 68"/>
                <a:gd name="T12" fmla="*/ 1 w 38"/>
                <a:gd name="T13" fmla="*/ 15 h 68"/>
                <a:gd name="T14" fmla="*/ 0 w 38"/>
                <a:gd name="T15" fmla="*/ 16 h 68"/>
                <a:gd name="T16" fmla="*/ 1 w 38"/>
                <a:gd name="T17" fmla="*/ 17 h 68"/>
                <a:gd name="T18" fmla="*/ 3 w 38"/>
                <a:gd name="T19" fmla="*/ 17 h 68"/>
                <a:gd name="T20" fmla="*/ 3 w 38"/>
                <a:gd name="T21" fmla="*/ 16 h 68"/>
                <a:gd name="T22" fmla="*/ 3 w 38"/>
                <a:gd name="T23" fmla="*/ 14 h 68"/>
                <a:gd name="T24" fmla="*/ 3 w 38"/>
                <a:gd name="T25" fmla="*/ 11 h 68"/>
                <a:gd name="T26" fmla="*/ 4 w 38"/>
                <a:gd name="T27" fmla="*/ 8 h 68"/>
                <a:gd name="T28" fmla="*/ 6 w 38"/>
                <a:gd name="T29" fmla="*/ 5 h 68"/>
                <a:gd name="T30" fmla="*/ 7 w 38"/>
                <a:gd name="T31" fmla="*/ 4 h 68"/>
                <a:gd name="T32" fmla="*/ 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7" name="Freeform 215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21 h 75"/>
                <a:gd name="T2" fmla="*/ 0 w 45"/>
                <a:gd name="T3" fmla="*/ 21 h 75"/>
                <a:gd name="T4" fmla="*/ 1 w 45"/>
                <a:gd name="T5" fmla="*/ 19 h 75"/>
                <a:gd name="T6" fmla="*/ 3 w 45"/>
                <a:gd name="T7" fmla="*/ 16 h 75"/>
                <a:gd name="T8" fmla="*/ 3 w 45"/>
                <a:gd name="T9" fmla="*/ 13 h 75"/>
                <a:gd name="T10" fmla="*/ 3 w 45"/>
                <a:gd name="T11" fmla="*/ 10 h 75"/>
                <a:gd name="T12" fmla="*/ 3 w 45"/>
                <a:gd name="T13" fmla="*/ 6 h 75"/>
                <a:gd name="T14" fmla="*/ 5 w 45"/>
                <a:gd name="T15" fmla="*/ 4 h 75"/>
                <a:gd name="T16" fmla="*/ 7 w 45"/>
                <a:gd name="T17" fmla="*/ 0 h 75"/>
                <a:gd name="T18" fmla="*/ 6 w 45"/>
                <a:gd name="T19" fmla="*/ 4 h 75"/>
                <a:gd name="T20" fmla="*/ 5 w 45"/>
                <a:gd name="T21" fmla="*/ 6 h 75"/>
                <a:gd name="T22" fmla="*/ 4 w 45"/>
                <a:gd name="T23" fmla="*/ 10 h 75"/>
                <a:gd name="T24" fmla="*/ 3 w 45"/>
                <a:gd name="T25" fmla="*/ 13 h 75"/>
                <a:gd name="T26" fmla="*/ 3 w 45"/>
                <a:gd name="T27" fmla="*/ 17 h 75"/>
                <a:gd name="T28" fmla="*/ 3 w 45"/>
                <a:gd name="T29" fmla="*/ 19 h 75"/>
                <a:gd name="T30" fmla="*/ 3 w 45"/>
                <a:gd name="T31" fmla="*/ 21 h 75"/>
                <a:gd name="T32" fmla="*/ 1 w 45"/>
                <a:gd name="T33" fmla="*/ 21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8" name="Freeform 216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23 h 98"/>
                <a:gd name="T2" fmla="*/ 0 w 60"/>
                <a:gd name="T3" fmla="*/ 22 h 98"/>
                <a:gd name="T4" fmla="*/ 2 w 60"/>
                <a:gd name="T5" fmla="*/ 19 h 98"/>
                <a:gd name="T6" fmla="*/ 3 w 60"/>
                <a:gd name="T7" fmla="*/ 17 h 98"/>
                <a:gd name="T8" fmla="*/ 3 w 60"/>
                <a:gd name="T9" fmla="*/ 12 h 98"/>
                <a:gd name="T10" fmla="*/ 5 w 60"/>
                <a:gd name="T11" fmla="*/ 9 h 98"/>
                <a:gd name="T12" fmla="*/ 8 w 60"/>
                <a:gd name="T13" fmla="*/ 5 h 98"/>
                <a:gd name="T14" fmla="*/ 10 w 60"/>
                <a:gd name="T15" fmla="*/ 4 h 98"/>
                <a:gd name="T16" fmla="*/ 12 w 60"/>
                <a:gd name="T17" fmla="*/ 0 h 98"/>
                <a:gd name="T18" fmla="*/ 11 w 60"/>
                <a:gd name="T19" fmla="*/ 4 h 98"/>
                <a:gd name="T20" fmla="*/ 10 w 60"/>
                <a:gd name="T21" fmla="*/ 5 h 98"/>
                <a:gd name="T22" fmla="*/ 9 w 60"/>
                <a:gd name="T23" fmla="*/ 9 h 98"/>
                <a:gd name="T24" fmla="*/ 7 w 60"/>
                <a:gd name="T25" fmla="*/ 13 h 98"/>
                <a:gd name="T26" fmla="*/ 4 w 60"/>
                <a:gd name="T27" fmla="*/ 17 h 98"/>
                <a:gd name="T28" fmla="*/ 3 w 60"/>
                <a:gd name="T29" fmla="*/ 21 h 98"/>
                <a:gd name="T30" fmla="*/ 3 w 60"/>
                <a:gd name="T31" fmla="*/ 23 h 98"/>
                <a:gd name="T32" fmla="*/ 1 w 60"/>
                <a:gd name="T33" fmla="*/ 23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9" name="Freeform 217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22 h 105"/>
                <a:gd name="T2" fmla="*/ 0 w 65"/>
                <a:gd name="T3" fmla="*/ 20 h 105"/>
                <a:gd name="T4" fmla="*/ 3 w 65"/>
                <a:gd name="T5" fmla="*/ 17 h 105"/>
                <a:gd name="T6" fmla="*/ 4 w 65"/>
                <a:gd name="T7" fmla="*/ 15 h 105"/>
                <a:gd name="T8" fmla="*/ 5 w 65"/>
                <a:gd name="T9" fmla="*/ 11 h 105"/>
                <a:gd name="T10" fmla="*/ 9 w 65"/>
                <a:gd name="T11" fmla="*/ 8 h 105"/>
                <a:gd name="T12" fmla="*/ 12 w 65"/>
                <a:gd name="T13" fmla="*/ 4 h 105"/>
                <a:gd name="T14" fmla="*/ 15 w 65"/>
                <a:gd name="T15" fmla="*/ 3 h 105"/>
                <a:gd name="T16" fmla="*/ 19 w 65"/>
                <a:gd name="T17" fmla="*/ 0 h 105"/>
                <a:gd name="T18" fmla="*/ 17 w 65"/>
                <a:gd name="T19" fmla="*/ 3 h 105"/>
                <a:gd name="T20" fmla="*/ 15 w 65"/>
                <a:gd name="T21" fmla="*/ 4 h 105"/>
                <a:gd name="T22" fmla="*/ 13 w 65"/>
                <a:gd name="T23" fmla="*/ 8 h 105"/>
                <a:gd name="T24" fmla="*/ 10 w 65"/>
                <a:gd name="T25" fmla="*/ 12 h 105"/>
                <a:gd name="T26" fmla="*/ 7 w 65"/>
                <a:gd name="T27" fmla="*/ 15 h 105"/>
                <a:gd name="T28" fmla="*/ 4 w 65"/>
                <a:gd name="T29" fmla="*/ 19 h 105"/>
                <a:gd name="T30" fmla="*/ 4 w 65"/>
                <a:gd name="T31" fmla="*/ 20 h 105"/>
                <a:gd name="T32" fmla="*/ 1 w 65"/>
                <a:gd name="T33" fmla="*/ 22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0" name="Freeform 218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20 h 87"/>
                <a:gd name="T2" fmla="*/ 0 w 71"/>
                <a:gd name="T3" fmla="*/ 18 h 87"/>
                <a:gd name="T4" fmla="*/ 3 w 71"/>
                <a:gd name="T5" fmla="*/ 16 h 87"/>
                <a:gd name="T6" fmla="*/ 3 w 71"/>
                <a:gd name="T7" fmla="*/ 13 h 87"/>
                <a:gd name="T8" fmla="*/ 6 w 71"/>
                <a:gd name="T9" fmla="*/ 10 h 87"/>
                <a:gd name="T10" fmla="*/ 8 w 71"/>
                <a:gd name="T11" fmla="*/ 6 h 87"/>
                <a:gd name="T12" fmla="*/ 11 w 71"/>
                <a:gd name="T13" fmla="*/ 3 h 87"/>
                <a:gd name="T14" fmla="*/ 14 w 71"/>
                <a:gd name="T15" fmla="*/ 3 h 87"/>
                <a:gd name="T16" fmla="*/ 16 w 71"/>
                <a:gd name="T17" fmla="*/ 0 h 87"/>
                <a:gd name="T18" fmla="*/ 15 w 71"/>
                <a:gd name="T19" fmla="*/ 3 h 87"/>
                <a:gd name="T20" fmla="*/ 13 w 71"/>
                <a:gd name="T21" fmla="*/ 4 h 87"/>
                <a:gd name="T22" fmla="*/ 10 w 71"/>
                <a:gd name="T23" fmla="*/ 8 h 87"/>
                <a:gd name="T24" fmla="*/ 8 w 71"/>
                <a:gd name="T25" fmla="*/ 11 h 87"/>
                <a:gd name="T26" fmla="*/ 5 w 71"/>
                <a:gd name="T27" fmla="*/ 15 h 87"/>
                <a:gd name="T28" fmla="*/ 3 w 71"/>
                <a:gd name="T29" fmla="*/ 17 h 87"/>
                <a:gd name="T30" fmla="*/ 3 w 71"/>
                <a:gd name="T31" fmla="*/ 19 h 87"/>
                <a:gd name="T32" fmla="*/ 0 w 71"/>
                <a:gd name="T33" fmla="*/ 20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1" name="Freeform 219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20 h 71"/>
                <a:gd name="T2" fmla="*/ 0 w 61"/>
                <a:gd name="T3" fmla="*/ 18 h 71"/>
                <a:gd name="T4" fmla="*/ 3 w 61"/>
                <a:gd name="T5" fmla="*/ 16 h 71"/>
                <a:gd name="T6" fmla="*/ 3 w 61"/>
                <a:gd name="T7" fmla="*/ 12 h 71"/>
                <a:gd name="T8" fmla="*/ 3 w 61"/>
                <a:gd name="T9" fmla="*/ 10 h 71"/>
                <a:gd name="T10" fmla="*/ 5 w 61"/>
                <a:gd name="T11" fmla="*/ 7 h 71"/>
                <a:gd name="T12" fmla="*/ 7 w 61"/>
                <a:gd name="T13" fmla="*/ 4 h 71"/>
                <a:gd name="T14" fmla="*/ 9 w 61"/>
                <a:gd name="T15" fmla="*/ 4 h 71"/>
                <a:gd name="T16" fmla="*/ 10 w 61"/>
                <a:gd name="T17" fmla="*/ 0 h 71"/>
                <a:gd name="T18" fmla="*/ 9 w 61"/>
                <a:gd name="T19" fmla="*/ 4 h 71"/>
                <a:gd name="T20" fmla="*/ 8 w 61"/>
                <a:gd name="T21" fmla="*/ 4 h 71"/>
                <a:gd name="T22" fmla="*/ 7 w 61"/>
                <a:gd name="T23" fmla="*/ 9 h 71"/>
                <a:gd name="T24" fmla="*/ 5 w 61"/>
                <a:gd name="T25" fmla="*/ 11 h 71"/>
                <a:gd name="T26" fmla="*/ 3 w 61"/>
                <a:gd name="T27" fmla="*/ 15 h 71"/>
                <a:gd name="T28" fmla="*/ 3 w 61"/>
                <a:gd name="T29" fmla="*/ 18 h 71"/>
                <a:gd name="T30" fmla="*/ 3 w 61"/>
                <a:gd name="T31" fmla="*/ 19 h 71"/>
                <a:gd name="T32" fmla="*/ 1 w 61"/>
                <a:gd name="T33" fmla="*/ 2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2" name="Freeform 220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10 h 51"/>
                <a:gd name="T2" fmla="*/ 0 w 53"/>
                <a:gd name="T3" fmla="*/ 9 h 51"/>
                <a:gd name="T4" fmla="*/ 3 w 53"/>
                <a:gd name="T5" fmla="*/ 8 h 51"/>
                <a:gd name="T6" fmla="*/ 3 w 53"/>
                <a:gd name="T7" fmla="*/ 6 h 51"/>
                <a:gd name="T8" fmla="*/ 4 w 53"/>
                <a:gd name="T9" fmla="*/ 4 h 51"/>
                <a:gd name="T10" fmla="*/ 6 w 53"/>
                <a:gd name="T11" fmla="*/ 3 h 51"/>
                <a:gd name="T12" fmla="*/ 8 w 53"/>
                <a:gd name="T13" fmla="*/ 3 h 51"/>
                <a:gd name="T14" fmla="*/ 10 w 53"/>
                <a:gd name="T15" fmla="*/ 1 h 51"/>
                <a:gd name="T16" fmla="*/ 11 w 53"/>
                <a:gd name="T17" fmla="*/ 0 h 51"/>
                <a:gd name="T18" fmla="*/ 10 w 53"/>
                <a:gd name="T19" fmla="*/ 3 h 51"/>
                <a:gd name="T20" fmla="*/ 9 w 53"/>
                <a:gd name="T21" fmla="*/ 3 h 51"/>
                <a:gd name="T22" fmla="*/ 7 w 53"/>
                <a:gd name="T23" fmla="*/ 4 h 51"/>
                <a:gd name="T24" fmla="*/ 5 w 53"/>
                <a:gd name="T25" fmla="*/ 6 h 51"/>
                <a:gd name="T26" fmla="*/ 3 w 53"/>
                <a:gd name="T27" fmla="*/ 8 h 51"/>
                <a:gd name="T28" fmla="*/ 3 w 53"/>
                <a:gd name="T29" fmla="*/ 9 h 51"/>
                <a:gd name="T30" fmla="*/ 3 w 53"/>
                <a:gd name="T31" fmla="*/ 10 h 51"/>
                <a:gd name="T32" fmla="*/ 0 w 53"/>
                <a:gd name="T33" fmla="*/ 1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3" name="Freeform 221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17 h 34"/>
                <a:gd name="T2" fmla="*/ 0 w 34"/>
                <a:gd name="T3" fmla="*/ 16 h 34"/>
                <a:gd name="T4" fmla="*/ 1 w 34"/>
                <a:gd name="T5" fmla="*/ 13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9 w 34"/>
                <a:gd name="T13" fmla="*/ 2 h 34"/>
                <a:gd name="T14" fmla="*/ 11 w 34"/>
                <a:gd name="T15" fmla="*/ 0 h 34"/>
                <a:gd name="T16" fmla="*/ 13 w 34"/>
                <a:gd name="T17" fmla="*/ 1 h 34"/>
                <a:gd name="T18" fmla="*/ 11 w 34"/>
                <a:gd name="T19" fmla="*/ 3 h 34"/>
                <a:gd name="T20" fmla="*/ 8 w 34"/>
                <a:gd name="T21" fmla="*/ 8 h 34"/>
                <a:gd name="T22" fmla="*/ 6 w 34"/>
                <a:gd name="T23" fmla="*/ 8 h 34"/>
                <a:gd name="T24" fmla="*/ 5 w 34"/>
                <a:gd name="T25" fmla="*/ 11 h 34"/>
                <a:gd name="T26" fmla="*/ 5 w 34"/>
                <a:gd name="T27" fmla="*/ 16 h 34"/>
                <a:gd name="T28" fmla="*/ 5 w 34"/>
                <a:gd name="T29" fmla="*/ 18 h 34"/>
                <a:gd name="T30" fmla="*/ 2 w 34"/>
                <a:gd name="T31" fmla="*/ 18 h 34"/>
                <a:gd name="T32" fmla="*/ 0 w 34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4" name="Freeform 222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13 w 40"/>
                <a:gd name="T1" fmla="*/ 0 h 44"/>
                <a:gd name="T2" fmla="*/ 13 w 40"/>
                <a:gd name="T3" fmla="*/ 3 h 44"/>
                <a:gd name="T4" fmla="*/ 11 w 40"/>
                <a:gd name="T5" fmla="*/ 3 h 44"/>
                <a:gd name="T6" fmla="*/ 10 w 40"/>
                <a:gd name="T7" fmla="*/ 3 h 44"/>
                <a:gd name="T8" fmla="*/ 8 w 40"/>
                <a:gd name="T9" fmla="*/ 5 h 44"/>
                <a:gd name="T10" fmla="*/ 5 w 40"/>
                <a:gd name="T11" fmla="*/ 7 h 44"/>
                <a:gd name="T12" fmla="*/ 5 w 40"/>
                <a:gd name="T13" fmla="*/ 8 h 44"/>
                <a:gd name="T14" fmla="*/ 5 w 40"/>
                <a:gd name="T15" fmla="*/ 9 h 44"/>
                <a:gd name="T16" fmla="*/ 1 w 40"/>
                <a:gd name="T17" fmla="*/ 9 h 44"/>
                <a:gd name="T18" fmla="*/ 0 w 40"/>
                <a:gd name="T19" fmla="*/ 8 h 44"/>
                <a:gd name="T20" fmla="*/ 2 w 40"/>
                <a:gd name="T21" fmla="*/ 7 h 44"/>
                <a:gd name="T22" fmla="*/ 5 w 40"/>
                <a:gd name="T23" fmla="*/ 5 h 44"/>
                <a:gd name="T24" fmla="*/ 5 w 40"/>
                <a:gd name="T25" fmla="*/ 3 h 44"/>
                <a:gd name="T26" fmla="*/ 7 w 40"/>
                <a:gd name="T27" fmla="*/ 3 h 44"/>
                <a:gd name="T28" fmla="*/ 10 w 40"/>
                <a:gd name="T29" fmla="*/ 3 h 44"/>
                <a:gd name="T30" fmla="*/ 12 w 40"/>
                <a:gd name="T31" fmla="*/ 3 h 44"/>
                <a:gd name="T32" fmla="*/ 1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5" name="Freeform 223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13 w 47"/>
                <a:gd name="T1" fmla="*/ 7 h 21"/>
                <a:gd name="T2" fmla="*/ 13 w 47"/>
                <a:gd name="T3" fmla="*/ 6 h 21"/>
                <a:gd name="T4" fmla="*/ 12 w 47"/>
                <a:gd name="T5" fmla="*/ 5 h 21"/>
                <a:gd name="T6" fmla="*/ 10 w 47"/>
                <a:gd name="T7" fmla="*/ 5 h 21"/>
                <a:gd name="T8" fmla="*/ 7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8 w 47"/>
                <a:gd name="T27" fmla="*/ 5 h 21"/>
                <a:gd name="T28" fmla="*/ 10 w 47"/>
                <a:gd name="T29" fmla="*/ 6 h 21"/>
                <a:gd name="T30" fmla="*/ 12 w 47"/>
                <a:gd name="T31" fmla="*/ 6 h 21"/>
                <a:gd name="T32" fmla="*/ 13 w 47"/>
                <a:gd name="T33" fmla="*/ 7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6" name="Freeform 224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11 w 53"/>
                <a:gd name="T1" fmla="*/ 0 h 13"/>
                <a:gd name="T2" fmla="*/ 10 w 53"/>
                <a:gd name="T3" fmla="*/ 0 h 13"/>
                <a:gd name="T4" fmla="*/ 9 w 53"/>
                <a:gd name="T5" fmla="*/ 0 h 13"/>
                <a:gd name="T6" fmla="*/ 7 w 53"/>
                <a:gd name="T7" fmla="*/ 0 h 13"/>
                <a:gd name="T8" fmla="*/ 5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5 w 53"/>
                <a:gd name="T25" fmla="*/ 2 h 13"/>
                <a:gd name="T26" fmla="*/ 7 w 53"/>
                <a:gd name="T27" fmla="*/ 2 h 13"/>
                <a:gd name="T28" fmla="*/ 9 w 53"/>
                <a:gd name="T29" fmla="*/ 2 h 13"/>
                <a:gd name="T30" fmla="*/ 10 w 53"/>
                <a:gd name="T31" fmla="*/ 2 h 13"/>
                <a:gd name="T32" fmla="*/ 11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7" name="Freeform 225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11 w 48"/>
                <a:gd name="T1" fmla="*/ 8 h 41"/>
                <a:gd name="T2" fmla="*/ 10 w 48"/>
                <a:gd name="T3" fmla="*/ 7 h 41"/>
                <a:gd name="T4" fmla="*/ 9 w 48"/>
                <a:gd name="T5" fmla="*/ 6 h 41"/>
                <a:gd name="T6" fmla="*/ 6 w 48"/>
                <a:gd name="T7" fmla="*/ 5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6 w 48"/>
                <a:gd name="T25" fmla="*/ 3 h 41"/>
                <a:gd name="T26" fmla="*/ 8 w 48"/>
                <a:gd name="T27" fmla="*/ 4 h 41"/>
                <a:gd name="T28" fmla="*/ 10 w 48"/>
                <a:gd name="T29" fmla="*/ 6 h 41"/>
                <a:gd name="T30" fmla="*/ 11 w 48"/>
                <a:gd name="T31" fmla="*/ 7 h 41"/>
                <a:gd name="T32" fmla="*/ 11 w 48"/>
                <a:gd name="T33" fmla="*/ 8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8" name="Freeform 226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17 h 68"/>
                <a:gd name="T2" fmla="*/ 0 w 14"/>
                <a:gd name="T3" fmla="*/ 13 h 68"/>
                <a:gd name="T4" fmla="*/ 0 w 14"/>
                <a:gd name="T5" fmla="*/ 8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7 h 68"/>
                <a:gd name="T14" fmla="*/ 6 w 14"/>
                <a:gd name="T15" fmla="*/ 12 h 68"/>
                <a:gd name="T16" fmla="*/ 3 w 14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" name="Freeform 227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16 h 66"/>
                <a:gd name="T2" fmla="*/ 1 w 23"/>
                <a:gd name="T3" fmla="*/ 12 h 66"/>
                <a:gd name="T4" fmla="*/ 2 w 23"/>
                <a:gd name="T5" fmla="*/ 7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7 h 66"/>
                <a:gd name="T14" fmla="*/ 2 w 23"/>
                <a:gd name="T15" fmla="*/ 12 h 66"/>
                <a:gd name="T16" fmla="*/ 0 w 23"/>
                <a:gd name="T17" fmla="*/ 1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" name="Freeform 228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14 h 63"/>
                <a:gd name="T2" fmla="*/ 2 w 14"/>
                <a:gd name="T3" fmla="*/ 12 h 63"/>
                <a:gd name="T4" fmla="*/ 0 w 14"/>
                <a:gd name="T5" fmla="*/ 8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5 h 63"/>
                <a:gd name="T14" fmla="*/ 7 w 14"/>
                <a:gd name="T15" fmla="*/ 10 h 63"/>
                <a:gd name="T16" fmla="*/ 7 w 14"/>
                <a:gd name="T17" fmla="*/ 1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" name="Freeform 229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0 w 21"/>
                <a:gd name="T1" fmla="*/ 13 h 75"/>
                <a:gd name="T2" fmla="*/ 10 w 21"/>
                <a:gd name="T3" fmla="*/ 10 h 75"/>
                <a:gd name="T4" fmla="*/ 3 w 21"/>
                <a:gd name="T5" fmla="*/ 6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6 h 75"/>
                <a:gd name="T14" fmla="*/ 10 w 21"/>
                <a:gd name="T15" fmla="*/ 10 h 75"/>
                <a:gd name="T16" fmla="*/ 10 w 21"/>
                <a:gd name="T17" fmla="*/ 1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" name="Freeform 230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0 w 25"/>
                <a:gd name="T1" fmla="*/ 26 h 80"/>
                <a:gd name="T2" fmla="*/ 9 w 25"/>
                <a:gd name="T3" fmla="*/ 23 h 80"/>
                <a:gd name="T4" fmla="*/ 6 w 25"/>
                <a:gd name="T5" fmla="*/ 20 h 80"/>
                <a:gd name="T6" fmla="*/ 6 w 25"/>
                <a:gd name="T7" fmla="*/ 15 h 80"/>
                <a:gd name="T8" fmla="*/ 6 w 25"/>
                <a:gd name="T9" fmla="*/ 12 h 80"/>
                <a:gd name="T10" fmla="*/ 2 w 25"/>
                <a:gd name="T11" fmla="*/ 6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7 w 25"/>
                <a:gd name="T21" fmla="*/ 13 h 80"/>
                <a:gd name="T22" fmla="*/ 9 w 25"/>
                <a:gd name="T23" fmla="*/ 21 h 80"/>
                <a:gd name="T24" fmla="*/ 10 w 25"/>
                <a:gd name="T25" fmla="*/ 26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" name="Freeform 231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5 w 44"/>
                <a:gd name="T1" fmla="*/ 26 h 86"/>
                <a:gd name="T2" fmla="*/ 4 w 44"/>
                <a:gd name="T3" fmla="*/ 23 h 86"/>
                <a:gd name="T4" fmla="*/ 3 w 44"/>
                <a:gd name="T5" fmla="*/ 20 h 86"/>
                <a:gd name="T6" fmla="*/ 2 w 44"/>
                <a:gd name="T7" fmla="*/ 15 h 86"/>
                <a:gd name="T8" fmla="*/ 2 w 44"/>
                <a:gd name="T9" fmla="*/ 12 h 86"/>
                <a:gd name="T10" fmla="*/ 2 w 44"/>
                <a:gd name="T11" fmla="*/ 8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7 h 86"/>
                <a:gd name="T24" fmla="*/ 2 w 44"/>
                <a:gd name="T25" fmla="*/ 11 h 86"/>
                <a:gd name="T26" fmla="*/ 3 w 44"/>
                <a:gd name="T27" fmla="*/ 16 h 86"/>
                <a:gd name="T28" fmla="*/ 4 w 44"/>
                <a:gd name="T29" fmla="*/ 21 h 86"/>
                <a:gd name="T30" fmla="*/ 4 w 44"/>
                <a:gd name="T31" fmla="*/ 24 h 86"/>
                <a:gd name="T32" fmla="*/ 5 w 44"/>
                <a:gd name="T33" fmla="*/ 26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" name="Freeform 232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8 w 52"/>
                <a:gd name="T1" fmla="*/ 21 h 79"/>
                <a:gd name="T2" fmla="*/ 7 w 52"/>
                <a:gd name="T3" fmla="*/ 19 h 79"/>
                <a:gd name="T4" fmla="*/ 6 w 52"/>
                <a:gd name="T5" fmla="*/ 17 h 79"/>
                <a:gd name="T6" fmla="*/ 4 w 52"/>
                <a:gd name="T7" fmla="*/ 13 h 79"/>
                <a:gd name="T8" fmla="*/ 3 w 52"/>
                <a:gd name="T9" fmla="*/ 11 h 79"/>
                <a:gd name="T10" fmla="*/ 3 w 52"/>
                <a:gd name="T11" fmla="*/ 7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5 h 79"/>
                <a:gd name="T24" fmla="*/ 5 w 52"/>
                <a:gd name="T25" fmla="*/ 10 h 79"/>
                <a:gd name="T26" fmla="*/ 6 w 52"/>
                <a:gd name="T27" fmla="*/ 13 h 79"/>
                <a:gd name="T28" fmla="*/ 7 w 52"/>
                <a:gd name="T29" fmla="*/ 17 h 79"/>
                <a:gd name="T30" fmla="*/ 8 w 52"/>
                <a:gd name="T31" fmla="*/ 19 h 79"/>
                <a:gd name="T32" fmla="*/ 8 w 52"/>
                <a:gd name="T33" fmla="*/ 2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" name="Freeform 233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12 w 45"/>
                <a:gd name="T1" fmla="*/ 14 h 73"/>
                <a:gd name="T2" fmla="*/ 11 w 45"/>
                <a:gd name="T3" fmla="*/ 13 h 73"/>
                <a:gd name="T4" fmla="*/ 9 w 45"/>
                <a:gd name="T5" fmla="*/ 11 h 73"/>
                <a:gd name="T6" fmla="*/ 6 w 45"/>
                <a:gd name="T7" fmla="*/ 9 h 73"/>
                <a:gd name="T8" fmla="*/ 4 w 45"/>
                <a:gd name="T9" fmla="*/ 7 h 73"/>
                <a:gd name="T10" fmla="*/ 4 w 45"/>
                <a:gd name="T11" fmla="*/ 4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6 w 45"/>
                <a:gd name="T23" fmla="*/ 3 h 73"/>
                <a:gd name="T24" fmla="*/ 8 w 45"/>
                <a:gd name="T25" fmla="*/ 7 h 73"/>
                <a:gd name="T26" fmla="*/ 9 w 45"/>
                <a:gd name="T27" fmla="*/ 9 h 73"/>
                <a:gd name="T28" fmla="*/ 11 w 45"/>
                <a:gd name="T29" fmla="*/ 12 h 73"/>
                <a:gd name="T30" fmla="*/ 11 w 45"/>
                <a:gd name="T31" fmla="*/ 14 h 73"/>
                <a:gd name="T32" fmla="*/ 12 w 45"/>
                <a:gd name="T33" fmla="*/ 1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" name="Freeform 234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25 h 106"/>
                <a:gd name="T2" fmla="*/ 0 w 67"/>
                <a:gd name="T3" fmla="*/ 25 h 106"/>
                <a:gd name="T4" fmla="*/ 3 w 67"/>
                <a:gd name="T5" fmla="*/ 22 h 106"/>
                <a:gd name="T6" fmla="*/ 3 w 67"/>
                <a:gd name="T7" fmla="*/ 17 h 106"/>
                <a:gd name="T8" fmla="*/ 4 w 67"/>
                <a:gd name="T9" fmla="*/ 13 h 106"/>
                <a:gd name="T10" fmla="*/ 7 w 67"/>
                <a:gd name="T11" fmla="*/ 9 h 106"/>
                <a:gd name="T12" fmla="*/ 9 w 67"/>
                <a:gd name="T13" fmla="*/ 5 h 106"/>
                <a:gd name="T14" fmla="*/ 11 w 67"/>
                <a:gd name="T15" fmla="*/ 4 h 106"/>
                <a:gd name="T16" fmla="*/ 14 w 67"/>
                <a:gd name="T17" fmla="*/ 0 h 106"/>
                <a:gd name="T18" fmla="*/ 13 w 67"/>
                <a:gd name="T19" fmla="*/ 4 h 106"/>
                <a:gd name="T20" fmla="*/ 11 w 67"/>
                <a:gd name="T21" fmla="*/ 5 h 106"/>
                <a:gd name="T22" fmla="*/ 10 w 67"/>
                <a:gd name="T23" fmla="*/ 10 h 106"/>
                <a:gd name="T24" fmla="*/ 7 w 67"/>
                <a:gd name="T25" fmla="*/ 14 h 106"/>
                <a:gd name="T26" fmla="*/ 5 w 67"/>
                <a:gd name="T27" fmla="*/ 19 h 106"/>
                <a:gd name="T28" fmla="*/ 3 w 67"/>
                <a:gd name="T29" fmla="*/ 22 h 106"/>
                <a:gd name="T30" fmla="*/ 3 w 67"/>
                <a:gd name="T31" fmla="*/ 25 h 106"/>
                <a:gd name="T32" fmla="*/ 1 w 67"/>
                <a:gd name="T33" fmla="*/ 2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" name="Freeform 235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20 h 83"/>
                <a:gd name="T2" fmla="*/ 0 w 57"/>
                <a:gd name="T3" fmla="*/ 19 h 83"/>
                <a:gd name="T4" fmla="*/ 2 w 57"/>
                <a:gd name="T5" fmla="*/ 18 h 83"/>
                <a:gd name="T6" fmla="*/ 4 w 57"/>
                <a:gd name="T7" fmla="*/ 15 h 83"/>
                <a:gd name="T8" fmla="*/ 4 w 57"/>
                <a:gd name="T9" fmla="*/ 11 h 83"/>
                <a:gd name="T10" fmla="*/ 7 w 57"/>
                <a:gd name="T11" fmla="*/ 8 h 83"/>
                <a:gd name="T12" fmla="*/ 10 w 57"/>
                <a:gd name="T13" fmla="*/ 4 h 83"/>
                <a:gd name="T14" fmla="*/ 13 w 57"/>
                <a:gd name="T15" fmla="*/ 4 h 83"/>
                <a:gd name="T16" fmla="*/ 17 w 57"/>
                <a:gd name="T17" fmla="*/ 0 h 83"/>
                <a:gd name="T18" fmla="*/ 15 w 57"/>
                <a:gd name="T19" fmla="*/ 4 h 83"/>
                <a:gd name="T20" fmla="*/ 12 w 57"/>
                <a:gd name="T21" fmla="*/ 5 h 83"/>
                <a:gd name="T22" fmla="*/ 10 w 57"/>
                <a:gd name="T23" fmla="*/ 9 h 83"/>
                <a:gd name="T24" fmla="*/ 8 w 57"/>
                <a:gd name="T25" fmla="*/ 12 h 83"/>
                <a:gd name="T26" fmla="*/ 4 w 57"/>
                <a:gd name="T27" fmla="*/ 16 h 83"/>
                <a:gd name="T28" fmla="*/ 4 w 57"/>
                <a:gd name="T29" fmla="*/ 18 h 83"/>
                <a:gd name="T30" fmla="*/ 3 w 57"/>
                <a:gd name="T31" fmla="*/ 20 h 83"/>
                <a:gd name="T32" fmla="*/ 0 w 57"/>
                <a:gd name="T33" fmla="*/ 20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" name="Freeform 236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10 w 52"/>
                <a:gd name="T1" fmla="*/ 21 h 79"/>
                <a:gd name="T2" fmla="*/ 9 w 52"/>
                <a:gd name="T3" fmla="*/ 19 h 79"/>
                <a:gd name="T4" fmla="*/ 8 w 52"/>
                <a:gd name="T5" fmla="*/ 17 h 79"/>
                <a:gd name="T6" fmla="*/ 6 w 52"/>
                <a:gd name="T7" fmla="*/ 13 h 79"/>
                <a:gd name="T8" fmla="*/ 3 w 52"/>
                <a:gd name="T9" fmla="*/ 11 h 79"/>
                <a:gd name="T10" fmla="*/ 3 w 52"/>
                <a:gd name="T11" fmla="*/ 7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4 w 52"/>
                <a:gd name="T23" fmla="*/ 6 h 79"/>
                <a:gd name="T24" fmla="*/ 6 w 52"/>
                <a:gd name="T25" fmla="*/ 10 h 79"/>
                <a:gd name="T26" fmla="*/ 8 w 52"/>
                <a:gd name="T27" fmla="*/ 13 h 79"/>
                <a:gd name="T28" fmla="*/ 9 w 52"/>
                <a:gd name="T29" fmla="*/ 17 h 79"/>
                <a:gd name="T30" fmla="*/ 10 w 52"/>
                <a:gd name="T31" fmla="*/ 19 h 79"/>
                <a:gd name="T32" fmla="*/ 10 w 52"/>
                <a:gd name="T33" fmla="*/ 2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" name="Freeform 237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58 w 265"/>
                <a:gd name="T1" fmla="*/ 12 h 65"/>
                <a:gd name="T2" fmla="*/ 58 w 265"/>
                <a:gd name="T3" fmla="*/ 12 h 65"/>
                <a:gd name="T4" fmla="*/ 58 w 265"/>
                <a:gd name="T5" fmla="*/ 12 h 65"/>
                <a:gd name="T6" fmla="*/ 58 w 265"/>
                <a:gd name="T7" fmla="*/ 12 h 65"/>
                <a:gd name="T8" fmla="*/ 57 w 265"/>
                <a:gd name="T9" fmla="*/ 12 h 65"/>
                <a:gd name="T10" fmla="*/ 53 w 265"/>
                <a:gd name="T11" fmla="*/ 10 h 65"/>
                <a:gd name="T12" fmla="*/ 50 w 265"/>
                <a:gd name="T13" fmla="*/ 8 h 65"/>
                <a:gd name="T14" fmla="*/ 46 w 265"/>
                <a:gd name="T15" fmla="*/ 6 h 65"/>
                <a:gd name="T16" fmla="*/ 43 w 265"/>
                <a:gd name="T17" fmla="*/ 4 h 65"/>
                <a:gd name="T18" fmla="*/ 38 w 265"/>
                <a:gd name="T19" fmla="*/ 3 h 65"/>
                <a:gd name="T20" fmla="*/ 33 w 265"/>
                <a:gd name="T21" fmla="*/ 3 h 65"/>
                <a:gd name="T22" fmla="*/ 30 w 265"/>
                <a:gd name="T23" fmla="*/ 3 h 65"/>
                <a:gd name="T24" fmla="*/ 26 w 265"/>
                <a:gd name="T25" fmla="*/ 3 h 65"/>
                <a:gd name="T26" fmla="*/ 22 w 265"/>
                <a:gd name="T27" fmla="*/ 3 h 65"/>
                <a:gd name="T28" fmla="*/ 19 w 265"/>
                <a:gd name="T29" fmla="*/ 3 h 65"/>
                <a:gd name="T30" fmla="*/ 15 w 265"/>
                <a:gd name="T31" fmla="*/ 3 h 65"/>
                <a:gd name="T32" fmla="*/ 12 w 265"/>
                <a:gd name="T33" fmla="*/ 3 h 65"/>
                <a:gd name="T34" fmla="*/ 9 w 265"/>
                <a:gd name="T35" fmla="*/ 4 h 65"/>
                <a:gd name="T36" fmla="*/ 5 w 265"/>
                <a:gd name="T37" fmla="*/ 5 h 65"/>
                <a:gd name="T38" fmla="*/ 3 w 265"/>
                <a:gd name="T39" fmla="*/ 6 h 65"/>
                <a:gd name="T40" fmla="*/ 0 w 265"/>
                <a:gd name="T41" fmla="*/ 7 h 65"/>
                <a:gd name="T42" fmla="*/ 3 w 265"/>
                <a:gd name="T43" fmla="*/ 5 h 65"/>
                <a:gd name="T44" fmla="*/ 3 w 265"/>
                <a:gd name="T45" fmla="*/ 3 h 65"/>
                <a:gd name="T46" fmla="*/ 6 w 265"/>
                <a:gd name="T47" fmla="*/ 3 h 65"/>
                <a:gd name="T48" fmla="*/ 10 w 265"/>
                <a:gd name="T49" fmla="*/ 3 h 65"/>
                <a:gd name="T50" fmla="*/ 14 w 265"/>
                <a:gd name="T51" fmla="*/ 3 h 65"/>
                <a:gd name="T52" fmla="*/ 18 w 265"/>
                <a:gd name="T53" fmla="*/ 1 h 65"/>
                <a:gd name="T54" fmla="*/ 22 w 265"/>
                <a:gd name="T55" fmla="*/ 0 h 65"/>
                <a:gd name="T56" fmla="*/ 27 w 265"/>
                <a:gd name="T57" fmla="*/ 0 h 65"/>
                <a:gd name="T58" fmla="*/ 32 w 265"/>
                <a:gd name="T59" fmla="*/ 1 h 65"/>
                <a:gd name="T60" fmla="*/ 37 w 265"/>
                <a:gd name="T61" fmla="*/ 3 h 65"/>
                <a:gd name="T62" fmla="*/ 41 w 265"/>
                <a:gd name="T63" fmla="*/ 3 h 65"/>
                <a:gd name="T64" fmla="*/ 45 w 265"/>
                <a:gd name="T65" fmla="*/ 3 h 65"/>
                <a:gd name="T66" fmla="*/ 50 w 265"/>
                <a:gd name="T67" fmla="*/ 4 h 65"/>
                <a:gd name="T68" fmla="*/ 53 w 265"/>
                <a:gd name="T69" fmla="*/ 7 h 65"/>
                <a:gd name="T70" fmla="*/ 57 w 265"/>
                <a:gd name="T71" fmla="*/ 9 h 65"/>
                <a:gd name="T72" fmla="*/ 58 w 265"/>
                <a:gd name="T73" fmla="*/ 12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" name="Freeform 238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5 w 33"/>
                <a:gd name="T1" fmla="*/ 0 h 58"/>
                <a:gd name="T2" fmla="*/ 4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5 h 58"/>
                <a:gd name="T10" fmla="*/ 3 w 33"/>
                <a:gd name="T11" fmla="*/ 7 h 58"/>
                <a:gd name="T12" fmla="*/ 1 w 33"/>
                <a:gd name="T13" fmla="*/ 8 h 58"/>
                <a:gd name="T14" fmla="*/ 0 w 33"/>
                <a:gd name="T15" fmla="*/ 8 h 58"/>
                <a:gd name="T16" fmla="*/ 1 w 33"/>
                <a:gd name="T17" fmla="*/ 9 h 58"/>
                <a:gd name="T18" fmla="*/ 3 w 33"/>
                <a:gd name="T19" fmla="*/ 8 h 58"/>
                <a:gd name="T20" fmla="*/ 3 w 33"/>
                <a:gd name="T21" fmla="*/ 6 h 58"/>
                <a:gd name="T22" fmla="*/ 3 w 33"/>
                <a:gd name="T23" fmla="*/ 3 h 58"/>
                <a:gd name="T24" fmla="*/ 5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" name="Freeform 239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10 h 64"/>
                <a:gd name="T2" fmla="*/ 0 w 38"/>
                <a:gd name="T3" fmla="*/ 9 h 64"/>
                <a:gd name="T4" fmla="*/ 1 w 38"/>
                <a:gd name="T5" fmla="*/ 8 h 64"/>
                <a:gd name="T6" fmla="*/ 3 w 38"/>
                <a:gd name="T7" fmla="*/ 7 h 64"/>
                <a:gd name="T8" fmla="*/ 3 w 38"/>
                <a:gd name="T9" fmla="*/ 6 h 64"/>
                <a:gd name="T10" fmla="*/ 3 w 38"/>
                <a:gd name="T11" fmla="*/ 4 h 64"/>
                <a:gd name="T12" fmla="*/ 4 w 38"/>
                <a:gd name="T13" fmla="*/ 3 h 64"/>
                <a:gd name="T14" fmla="*/ 6 w 38"/>
                <a:gd name="T15" fmla="*/ 3 h 64"/>
                <a:gd name="T16" fmla="*/ 9 w 38"/>
                <a:gd name="T17" fmla="*/ 0 h 64"/>
                <a:gd name="T18" fmla="*/ 8 w 38"/>
                <a:gd name="T19" fmla="*/ 3 h 64"/>
                <a:gd name="T20" fmla="*/ 6 w 38"/>
                <a:gd name="T21" fmla="*/ 3 h 64"/>
                <a:gd name="T22" fmla="*/ 5 w 38"/>
                <a:gd name="T23" fmla="*/ 4 h 64"/>
                <a:gd name="T24" fmla="*/ 3 w 38"/>
                <a:gd name="T25" fmla="*/ 6 h 64"/>
                <a:gd name="T26" fmla="*/ 3 w 38"/>
                <a:gd name="T27" fmla="*/ 8 h 64"/>
                <a:gd name="T28" fmla="*/ 3 w 38"/>
                <a:gd name="T29" fmla="*/ 9 h 64"/>
                <a:gd name="T30" fmla="*/ 3 w 38"/>
                <a:gd name="T31" fmla="*/ 10 h 64"/>
                <a:gd name="T32" fmla="*/ 1 w 38"/>
                <a:gd name="T33" fmla="*/ 1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" name="Freeform 240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17 h 83"/>
                <a:gd name="T2" fmla="*/ 0 w 52"/>
                <a:gd name="T3" fmla="*/ 16 h 83"/>
                <a:gd name="T4" fmla="*/ 2 w 52"/>
                <a:gd name="T5" fmla="*/ 15 h 83"/>
                <a:gd name="T6" fmla="*/ 4 w 52"/>
                <a:gd name="T7" fmla="*/ 12 h 83"/>
                <a:gd name="T8" fmla="*/ 4 w 52"/>
                <a:gd name="T9" fmla="*/ 9 h 83"/>
                <a:gd name="T10" fmla="*/ 6 w 52"/>
                <a:gd name="T11" fmla="*/ 7 h 83"/>
                <a:gd name="T12" fmla="*/ 9 w 52"/>
                <a:gd name="T13" fmla="*/ 3 h 83"/>
                <a:gd name="T14" fmla="*/ 11 w 52"/>
                <a:gd name="T15" fmla="*/ 3 h 83"/>
                <a:gd name="T16" fmla="*/ 13 w 52"/>
                <a:gd name="T17" fmla="*/ 0 h 83"/>
                <a:gd name="T18" fmla="*/ 12 w 52"/>
                <a:gd name="T19" fmla="*/ 3 h 83"/>
                <a:gd name="T20" fmla="*/ 11 w 52"/>
                <a:gd name="T21" fmla="*/ 3 h 83"/>
                <a:gd name="T22" fmla="*/ 9 w 52"/>
                <a:gd name="T23" fmla="*/ 7 h 83"/>
                <a:gd name="T24" fmla="*/ 7 w 52"/>
                <a:gd name="T25" fmla="*/ 10 h 83"/>
                <a:gd name="T26" fmla="*/ 4 w 52"/>
                <a:gd name="T27" fmla="*/ 13 h 83"/>
                <a:gd name="T28" fmla="*/ 4 w 52"/>
                <a:gd name="T29" fmla="*/ 15 h 83"/>
                <a:gd name="T30" fmla="*/ 4 w 52"/>
                <a:gd name="T31" fmla="*/ 16 h 83"/>
                <a:gd name="T32" fmla="*/ 1 w 52"/>
                <a:gd name="T33" fmla="*/ 17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" name="Freeform 241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16 h 90"/>
                <a:gd name="T2" fmla="*/ 0 w 57"/>
                <a:gd name="T3" fmla="*/ 15 h 90"/>
                <a:gd name="T4" fmla="*/ 3 w 57"/>
                <a:gd name="T5" fmla="*/ 13 h 90"/>
                <a:gd name="T6" fmla="*/ 3 w 57"/>
                <a:gd name="T7" fmla="*/ 11 h 90"/>
                <a:gd name="T8" fmla="*/ 3 w 57"/>
                <a:gd name="T9" fmla="*/ 8 h 90"/>
                <a:gd name="T10" fmla="*/ 5 w 57"/>
                <a:gd name="T11" fmla="*/ 6 h 90"/>
                <a:gd name="T12" fmla="*/ 7 w 57"/>
                <a:gd name="T13" fmla="*/ 3 h 90"/>
                <a:gd name="T14" fmla="*/ 9 w 57"/>
                <a:gd name="T15" fmla="*/ 3 h 90"/>
                <a:gd name="T16" fmla="*/ 11 w 57"/>
                <a:gd name="T17" fmla="*/ 0 h 90"/>
                <a:gd name="T18" fmla="*/ 9 w 57"/>
                <a:gd name="T19" fmla="*/ 3 h 90"/>
                <a:gd name="T20" fmla="*/ 8 w 57"/>
                <a:gd name="T21" fmla="*/ 3 h 90"/>
                <a:gd name="T22" fmla="*/ 7 w 57"/>
                <a:gd name="T23" fmla="*/ 6 h 90"/>
                <a:gd name="T24" fmla="*/ 5 w 57"/>
                <a:gd name="T25" fmla="*/ 9 h 90"/>
                <a:gd name="T26" fmla="*/ 3 w 57"/>
                <a:gd name="T27" fmla="*/ 12 h 90"/>
                <a:gd name="T28" fmla="*/ 3 w 57"/>
                <a:gd name="T29" fmla="*/ 15 h 90"/>
                <a:gd name="T30" fmla="*/ 3 w 57"/>
                <a:gd name="T31" fmla="*/ 15 h 90"/>
                <a:gd name="T32" fmla="*/ 2 w 57"/>
                <a:gd name="T33" fmla="*/ 16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" name="Freeform 242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12 h 74"/>
                <a:gd name="T2" fmla="*/ 0 w 60"/>
                <a:gd name="T3" fmla="*/ 12 h 74"/>
                <a:gd name="T4" fmla="*/ 4 w 60"/>
                <a:gd name="T5" fmla="*/ 10 h 74"/>
                <a:gd name="T6" fmla="*/ 4 w 60"/>
                <a:gd name="T7" fmla="*/ 9 h 74"/>
                <a:gd name="T8" fmla="*/ 5 w 60"/>
                <a:gd name="T9" fmla="*/ 7 h 74"/>
                <a:gd name="T10" fmla="*/ 8 w 60"/>
                <a:gd name="T11" fmla="*/ 4 h 74"/>
                <a:gd name="T12" fmla="*/ 11 w 60"/>
                <a:gd name="T13" fmla="*/ 3 h 74"/>
                <a:gd name="T14" fmla="*/ 13 w 60"/>
                <a:gd name="T15" fmla="*/ 3 h 74"/>
                <a:gd name="T16" fmla="*/ 16 w 60"/>
                <a:gd name="T17" fmla="*/ 0 h 74"/>
                <a:gd name="T18" fmla="*/ 15 w 60"/>
                <a:gd name="T19" fmla="*/ 3 h 74"/>
                <a:gd name="T20" fmla="*/ 12 w 60"/>
                <a:gd name="T21" fmla="*/ 3 h 74"/>
                <a:gd name="T22" fmla="*/ 10 w 60"/>
                <a:gd name="T23" fmla="*/ 6 h 74"/>
                <a:gd name="T24" fmla="*/ 8 w 60"/>
                <a:gd name="T25" fmla="*/ 8 h 74"/>
                <a:gd name="T26" fmla="*/ 5 w 60"/>
                <a:gd name="T27" fmla="*/ 10 h 74"/>
                <a:gd name="T28" fmla="*/ 4 w 60"/>
                <a:gd name="T29" fmla="*/ 12 h 74"/>
                <a:gd name="T30" fmla="*/ 4 w 60"/>
                <a:gd name="T31" fmla="*/ 12 h 74"/>
                <a:gd name="T32" fmla="*/ 0 w 60"/>
                <a:gd name="T33" fmla="*/ 12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" name="Freeform 243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13 h 61"/>
                <a:gd name="T2" fmla="*/ 0 w 52"/>
                <a:gd name="T3" fmla="*/ 12 h 61"/>
                <a:gd name="T4" fmla="*/ 3 w 52"/>
                <a:gd name="T5" fmla="*/ 10 h 61"/>
                <a:gd name="T6" fmla="*/ 4 w 52"/>
                <a:gd name="T7" fmla="*/ 9 h 61"/>
                <a:gd name="T8" fmla="*/ 4 w 52"/>
                <a:gd name="T9" fmla="*/ 7 h 61"/>
                <a:gd name="T10" fmla="*/ 6 w 52"/>
                <a:gd name="T11" fmla="*/ 4 h 61"/>
                <a:gd name="T12" fmla="*/ 9 w 52"/>
                <a:gd name="T13" fmla="*/ 3 h 61"/>
                <a:gd name="T14" fmla="*/ 11 w 52"/>
                <a:gd name="T15" fmla="*/ 3 h 61"/>
                <a:gd name="T16" fmla="*/ 13 w 52"/>
                <a:gd name="T17" fmla="*/ 0 h 61"/>
                <a:gd name="T18" fmla="*/ 12 w 52"/>
                <a:gd name="T19" fmla="*/ 3 h 61"/>
                <a:gd name="T20" fmla="*/ 11 w 52"/>
                <a:gd name="T21" fmla="*/ 3 h 61"/>
                <a:gd name="T22" fmla="*/ 9 w 52"/>
                <a:gd name="T23" fmla="*/ 6 h 61"/>
                <a:gd name="T24" fmla="*/ 7 w 52"/>
                <a:gd name="T25" fmla="*/ 8 h 61"/>
                <a:gd name="T26" fmla="*/ 4 w 52"/>
                <a:gd name="T27" fmla="*/ 10 h 61"/>
                <a:gd name="T28" fmla="*/ 4 w 52"/>
                <a:gd name="T29" fmla="*/ 11 h 61"/>
                <a:gd name="T30" fmla="*/ 4 w 52"/>
                <a:gd name="T31" fmla="*/ 13 h 61"/>
                <a:gd name="T32" fmla="*/ 2 w 52"/>
                <a:gd name="T33" fmla="*/ 1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" name="Freeform 244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19 h 42"/>
                <a:gd name="T2" fmla="*/ 0 w 45"/>
                <a:gd name="T3" fmla="*/ 18 h 42"/>
                <a:gd name="T4" fmla="*/ 3 w 45"/>
                <a:gd name="T5" fmla="*/ 16 h 42"/>
                <a:gd name="T6" fmla="*/ 3 w 45"/>
                <a:gd name="T7" fmla="*/ 12 h 42"/>
                <a:gd name="T8" fmla="*/ 3 w 45"/>
                <a:gd name="T9" fmla="*/ 7 h 42"/>
                <a:gd name="T10" fmla="*/ 5 w 45"/>
                <a:gd name="T11" fmla="*/ 7 h 42"/>
                <a:gd name="T12" fmla="*/ 7 w 45"/>
                <a:gd name="T13" fmla="*/ 4 h 42"/>
                <a:gd name="T14" fmla="*/ 9 w 45"/>
                <a:gd name="T15" fmla="*/ 1 h 42"/>
                <a:gd name="T16" fmla="*/ 9 w 45"/>
                <a:gd name="T17" fmla="*/ 0 h 42"/>
                <a:gd name="T18" fmla="*/ 9 w 45"/>
                <a:gd name="T19" fmla="*/ 4 h 42"/>
                <a:gd name="T20" fmla="*/ 7 w 45"/>
                <a:gd name="T21" fmla="*/ 7 h 42"/>
                <a:gd name="T22" fmla="*/ 6 w 45"/>
                <a:gd name="T23" fmla="*/ 7 h 42"/>
                <a:gd name="T24" fmla="*/ 4 w 45"/>
                <a:gd name="T25" fmla="*/ 11 h 42"/>
                <a:gd name="T26" fmla="*/ 3 w 45"/>
                <a:gd name="T27" fmla="*/ 15 h 42"/>
                <a:gd name="T28" fmla="*/ 3 w 45"/>
                <a:gd name="T29" fmla="*/ 17 h 42"/>
                <a:gd name="T30" fmla="*/ 3 w 45"/>
                <a:gd name="T31" fmla="*/ 19 h 42"/>
                <a:gd name="T32" fmla="*/ 0 w 45"/>
                <a:gd name="T33" fmla="*/ 1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" name="Freeform 245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3 h 27"/>
                <a:gd name="T2" fmla="*/ 1 w 30"/>
                <a:gd name="T3" fmla="*/ 2 h 27"/>
                <a:gd name="T4" fmla="*/ 5 w 30"/>
                <a:gd name="T5" fmla="*/ 2 h 27"/>
                <a:gd name="T6" fmla="*/ 6 w 30"/>
                <a:gd name="T7" fmla="*/ 0 h 27"/>
                <a:gd name="T8" fmla="*/ 10 w 30"/>
                <a:gd name="T9" fmla="*/ 0 h 27"/>
                <a:gd name="T10" fmla="*/ 6 w 30"/>
                <a:gd name="T11" fmla="*/ 2 h 27"/>
                <a:gd name="T12" fmla="*/ 5 w 30"/>
                <a:gd name="T13" fmla="*/ 2 h 27"/>
                <a:gd name="T14" fmla="*/ 4 w 30"/>
                <a:gd name="T15" fmla="*/ 3 h 27"/>
                <a:gd name="T16" fmla="*/ 0 w 30"/>
                <a:gd name="T17" fmla="*/ 3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" name="Freeform 246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7 w 35"/>
                <a:gd name="T1" fmla="*/ 0 h 35"/>
                <a:gd name="T2" fmla="*/ 5 w 35"/>
                <a:gd name="T3" fmla="*/ 5 h 35"/>
                <a:gd name="T4" fmla="*/ 3 w 35"/>
                <a:gd name="T5" fmla="*/ 9 h 35"/>
                <a:gd name="T6" fmla="*/ 3 w 35"/>
                <a:gd name="T7" fmla="*/ 13 h 35"/>
                <a:gd name="T8" fmla="*/ 1 w 35"/>
                <a:gd name="T9" fmla="*/ 14 h 35"/>
                <a:gd name="T10" fmla="*/ 0 w 35"/>
                <a:gd name="T11" fmla="*/ 13 h 35"/>
                <a:gd name="T12" fmla="*/ 3 w 35"/>
                <a:gd name="T13" fmla="*/ 11 h 35"/>
                <a:gd name="T14" fmla="*/ 3 w 35"/>
                <a:gd name="T15" fmla="*/ 8 h 35"/>
                <a:gd name="T16" fmla="*/ 3 w 35"/>
                <a:gd name="T17" fmla="*/ 6 h 35"/>
                <a:gd name="T18" fmla="*/ 3 w 35"/>
                <a:gd name="T19" fmla="*/ 5 h 35"/>
                <a:gd name="T20" fmla="*/ 5 w 35"/>
                <a:gd name="T21" fmla="*/ 5 h 35"/>
                <a:gd name="T22" fmla="*/ 6 w 35"/>
                <a:gd name="T23" fmla="*/ 2 h 35"/>
                <a:gd name="T24" fmla="*/ 7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" name="Freeform 247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10 w 40"/>
                <a:gd name="T1" fmla="*/ 8 h 17"/>
                <a:gd name="T2" fmla="*/ 9 w 40"/>
                <a:gd name="T3" fmla="*/ 8 h 17"/>
                <a:gd name="T4" fmla="*/ 8 w 40"/>
                <a:gd name="T5" fmla="*/ 8 h 17"/>
                <a:gd name="T6" fmla="*/ 7 w 40"/>
                <a:gd name="T7" fmla="*/ 8 h 17"/>
                <a:gd name="T8" fmla="*/ 5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5 w 40"/>
                <a:gd name="T27" fmla="*/ 8 h 17"/>
                <a:gd name="T28" fmla="*/ 7 w 40"/>
                <a:gd name="T29" fmla="*/ 8 h 17"/>
                <a:gd name="T30" fmla="*/ 9 w 40"/>
                <a:gd name="T31" fmla="*/ 8 h 17"/>
                <a:gd name="T32" fmla="*/ 10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" name="Freeform 248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9 w 45"/>
                <a:gd name="T1" fmla="*/ 0 h 10"/>
                <a:gd name="T2" fmla="*/ 9 w 45"/>
                <a:gd name="T3" fmla="*/ 0 h 10"/>
                <a:gd name="T4" fmla="*/ 8 w 45"/>
                <a:gd name="T5" fmla="*/ 0 h 10"/>
                <a:gd name="T6" fmla="*/ 6 w 45"/>
                <a:gd name="T7" fmla="*/ 0 h 10"/>
                <a:gd name="T8" fmla="*/ 4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4 w 45"/>
                <a:gd name="T25" fmla="*/ 5 h 10"/>
                <a:gd name="T26" fmla="*/ 6 w 45"/>
                <a:gd name="T27" fmla="*/ 5 h 10"/>
                <a:gd name="T28" fmla="*/ 8 w 45"/>
                <a:gd name="T29" fmla="*/ 3 h 10"/>
                <a:gd name="T30" fmla="*/ 9 w 45"/>
                <a:gd name="T31" fmla="*/ 1 h 10"/>
                <a:gd name="T32" fmla="*/ 9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" name="Freeform 249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6 w 42"/>
                <a:gd name="T1" fmla="*/ 12 h 33"/>
                <a:gd name="T2" fmla="*/ 6 w 42"/>
                <a:gd name="T3" fmla="*/ 11 h 33"/>
                <a:gd name="T4" fmla="*/ 4 w 42"/>
                <a:gd name="T5" fmla="*/ 10 h 33"/>
                <a:gd name="T6" fmla="*/ 3 w 42"/>
                <a:gd name="T7" fmla="*/ 8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4 w 42"/>
                <a:gd name="T27" fmla="*/ 6 h 33"/>
                <a:gd name="T28" fmla="*/ 5 w 42"/>
                <a:gd name="T29" fmla="*/ 9 h 33"/>
                <a:gd name="T30" fmla="*/ 6 w 42"/>
                <a:gd name="T31" fmla="*/ 11 h 33"/>
                <a:gd name="T32" fmla="*/ 6 w 42"/>
                <a:gd name="T33" fmla="*/ 1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" name="Freeform 250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14 h 58"/>
                <a:gd name="T2" fmla="*/ 1 w 13"/>
                <a:gd name="T3" fmla="*/ 11 h 58"/>
                <a:gd name="T4" fmla="*/ 0 w 13"/>
                <a:gd name="T5" fmla="*/ 6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6 h 58"/>
                <a:gd name="T14" fmla="*/ 6 w 13"/>
                <a:gd name="T15" fmla="*/ 11 h 58"/>
                <a:gd name="T16" fmla="*/ 2 w 13"/>
                <a:gd name="T17" fmla="*/ 14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" name="Freeform 251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19 h 55"/>
                <a:gd name="T2" fmla="*/ 1 w 18"/>
                <a:gd name="T3" fmla="*/ 14 h 55"/>
                <a:gd name="T4" fmla="*/ 3 w 18"/>
                <a:gd name="T5" fmla="*/ 9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9 h 55"/>
                <a:gd name="T14" fmla="*/ 6 w 18"/>
                <a:gd name="T15" fmla="*/ 15 h 55"/>
                <a:gd name="T16" fmla="*/ 0 w 18"/>
                <a:gd name="T17" fmla="*/ 1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4" name="Freeform 252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12 h 54"/>
                <a:gd name="T2" fmla="*/ 2 w 12"/>
                <a:gd name="T3" fmla="*/ 10 h 54"/>
                <a:gd name="T4" fmla="*/ 0 w 12"/>
                <a:gd name="T5" fmla="*/ 6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4 h 54"/>
                <a:gd name="T14" fmla="*/ 3 w 12"/>
                <a:gd name="T15" fmla="*/ 9 h 54"/>
                <a:gd name="T16" fmla="*/ 3 w 12"/>
                <a:gd name="T17" fmla="*/ 1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5" name="Freeform 253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9 w 19"/>
                <a:gd name="T1" fmla="*/ 17 h 62"/>
                <a:gd name="T2" fmla="*/ 9 w 19"/>
                <a:gd name="T3" fmla="*/ 12 h 62"/>
                <a:gd name="T4" fmla="*/ 3 w 19"/>
                <a:gd name="T5" fmla="*/ 7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7 h 62"/>
                <a:gd name="T14" fmla="*/ 9 w 19"/>
                <a:gd name="T15" fmla="*/ 12 h 62"/>
                <a:gd name="T16" fmla="*/ 9 w 19"/>
                <a:gd name="T17" fmla="*/ 1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6" name="Freeform 254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7 w 21"/>
                <a:gd name="T1" fmla="*/ 13 h 70"/>
                <a:gd name="T2" fmla="*/ 5 w 21"/>
                <a:gd name="T3" fmla="*/ 9 h 70"/>
                <a:gd name="T4" fmla="*/ 5 w 21"/>
                <a:gd name="T5" fmla="*/ 5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6 h 70"/>
                <a:gd name="T14" fmla="*/ 6 w 21"/>
                <a:gd name="T15" fmla="*/ 9 h 70"/>
                <a:gd name="T16" fmla="*/ 7 w 21"/>
                <a:gd name="T17" fmla="*/ 1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7" name="Freeform 255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8 w 37"/>
                <a:gd name="T1" fmla="*/ 23 h 72"/>
                <a:gd name="T2" fmla="*/ 7 w 37"/>
                <a:gd name="T3" fmla="*/ 21 h 72"/>
                <a:gd name="T4" fmla="*/ 5 w 37"/>
                <a:gd name="T5" fmla="*/ 19 h 72"/>
                <a:gd name="T6" fmla="*/ 3 w 37"/>
                <a:gd name="T7" fmla="*/ 14 h 72"/>
                <a:gd name="T8" fmla="*/ 3 w 37"/>
                <a:gd name="T9" fmla="*/ 11 h 72"/>
                <a:gd name="T10" fmla="*/ 3 w 37"/>
                <a:gd name="T11" fmla="*/ 7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11 h 72"/>
                <a:gd name="T26" fmla="*/ 5 w 37"/>
                <a:gd name="T27" fmla="*/ 14 h 72"/>
                <a:gd name="T28" fmla="*/ 6 w 37"/>
                <a:gd name="T29" fmla="*/ 19 h 72"/>
                <a:gd name="T30" fmla="*/ 7 w 37"/>
                <a:gd name="T31" fmla="*/ 22 h 72"/>
                <a:gd name="T32" fmla="*/ 8 w 37"/>
                <a:gd name="T33" fmla="*/ 2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8" name="Freeform 256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7 w 44"/>
                <a:gd name="T1" fmla="*/ 14 h 68"/>
                <a:gd name="T2" fmla="*/ 6 w 44"/>
                <a:gd name="T3" fmla="*/ 13 h 68"/>
                <a:gd name="T4" fmla="*/ 5 w 44"/>
                <a:gd name="T5" fmla="*/ 11 h 68"/>
                <a:gd name="T6" fmla="*/ 3 w 44"/>
                <a:gd name="T7" fmla="*/ 9 h 68"/>
                <a:gd name="T8" fmla="*/ 3 w 44"/>
                <a:gd name="T9" fmla="*/ 7 h 68"/>
                <a:gd name="T10" fmla="*/ 3 w 44"/>
                <a:gd name="T11" fmla="*/ 4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7 h 68"/>
                <a:gd name="T26" fmla="*/ 5 w 44"/>
                <a:gd name="T27" fmla="*/ 9 h 68"/>
                <a:gd name="T28" fmla="*/ 6 w 44"/>
                <a:gd name="T29" fmla="*/ 11 h 68"/>
                <a:gd name="T30" fmla="*/ 6 w 44"/>
                <a:gd name="T31" fmla="*/ 14 h 68"/>
                <a:gd name="T32" fmla="*/ 7 w 44"/>
                <a:gd name="T33" fmla="*/ 1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9" name="Freeform 257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11 w 37"/>
                <a:gd name="T1" fmla="*/ 21 h 62"/>
                <a:gd name="T2" fmla="*/ 10 w 37"/>
                <a:gd name="T3" fmla="*/ 19 h 62"/>
                <a:gd name="T4" fmla="*/ 7 w 37"/>
                <a:gd name="T5" fmla="*/ 15 h 62"/>
                <a:gd name="T6" fmla="*/ 5 w 37"/>
                <a:gd name="T7" fmla="*/ 13 h 62"/>
                <a:gd name="T8" fmla="*/ 4 w 37"/>
                <a:gd name="T9" fmla="*/ 10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5 w 37"/>
                <a:gd name="T23" fmla="*/ 5 h 62"/>
                <a:gd name="T24" fmla="*/ 7 w 37"/>
                <a:gd name="T25" fmla="*/ 10 h 62"/>
                <a:gd name="T26" fmla="*/ 8 w 37"/>
                <a:gd name="T27" fmla="*/ 13 h 62"/>
                <a:gd name="T28" fmla="*/ 9 w 37"/>
                <a:gd name="T29" fmla="*/ 16 h 62"/>
                <a:gd name="T30" fmla="*/ 10 w 37"/>
                <a:gd name="T31" fmla="*/ 19 h 62"/>
                <a:gd name="T32" fmla="*/ 11 w 37"/>
                <a:gd name="T33" fmla="*/ 21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0" name="Freeform 258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22 h 90"/>
                <a:gd name="T2" fmla="*/ 0 w 58"/>
                <a:gd name="T3" fmla="*/ 21 h 90"/>
                <a:gd name="T4" fmla="*/ 3 w 58"/>
                <a:gd name="T5" fmla="*/ 18 h 90"/>
                <a:gd name="T6" fmla="*/ 3 w 58"/>
                <a:gd name="T7" fmla="*/ 15 h 90"/>
                <a:gd name="T8" fmla="*/ 3 w 58"/>
                <a:gd name="T9" fmla="*/ 11 h 90"/>
                <a:gd name="T10" fmla="*/ 4 w 58"/>
                <a:gd name="T11" fmla="*/ 8 h 90"/>
                <a:gd name="T12" fmla="*/ 6 w 58"/>
                <a:gd name="T13" fmla="*/ 4 h 90"/>
                <a:gd name="T14" fmla="*/ 8 w 58"/>
                <a:gd name="T15" fmla="*/ 4 h 90"/>
                <a:gd name="T16" fmla="*/ 9 w 58"/>
                <a:gd name="T17" fmla="*/ 0 h 90"/>
                <a:gd name="T18" fmla="*/ 8 w 58"/>
                <a:gd name="T19" fmla="*/ 4 h 90"/>
                <a:gd name="T20" fmla="*/ 8 w 58"/>
                <a:gd name="T21" fmla="*/ 4 h 90"/>
                <a:gd name="T22" fmla="*/ 6 w 58"/>
                <a:gd name="T23" fmla="*/ 9 h 90"/>
                <a:gd name="T24" fmla="*/ 5 w 58"/>
                <a:gd name="T25" fmla="*/ 12 h 90"/>
                <a:gd name="T26" fmla="*/ 3 w 58"/>
                <a:gd name="T27" fmla="*/ 16 h 90"/>
                <a:gd name="T28" fmla="*/ 3 w 58"/>
                <a:gd name="T29" fmla="*/ 19 h 90"/>
                <a:gd name="T30" fmla="*/ 3 w 58"/>
                <a:gd name="T31" fmla="*/ 22 h 90"/>
                <a:gd name="T32" fmla="*/ 1 w 58"/>
                <a:gd name="T33" fmla="*/ 22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1" name="Freeform 259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19 h 70"/>
                <a:gd name="T2" fmla="*/ 0 w 48"/>
                <a:gd name="T3" fmla="*/ 17 h 70"/>
                <a:gd name="T4" fmla="*/ 2 w 48"/>
                <a:gd name="T5" fmla="*/ 16 h 70"/>
                <a:gd name="T6" fmla="*/ 4 w 48"/>
                <a:gd name="T7" fmla="*/ 13 h 70"/>
                <a:gd name="T8" fmla="*/ 4 w 48"/>
                <a:gd name="T9" fmla="*/ 11 h 70"/>
                <a:gd name="T10" fmla="*/ 5 w 48"/>
                <a:gd name="T11" fmla="*/ 7 h 70"/>
                <a:gd name="T12" fmla="*/ 7 w 48"/>
                <a:gd name="T13" fmla="*/ 4 h 70"/>
                <a:gd name="T14" fmla="*/ 9 w 48"/>
                <a:gd name="T15" fmla="*/ 4 h 70"/>
                <a:gd name="T16" fmla="*/ 11 w 48"/>
                <a:gd name="T17" fmla="*/ 0 h 70"/>
                <a:gd name="T18" fmla="*/ 10 w 48"/>
                <a:gd name="T19" fmla="*/ 4 h 70"/>
                <a:gd name="T20" fmla="*/ 9 w 48"/>
                <a:gd name="T21" fmla="*/ 4 h 70"/>
                <a:gd name="T22" fmla="*/ 7 w 48"/>
                <a:gd name="T23" fmla="*/ 9 h 70"/>
                <a:gd name="T24" fmla="*/ 5 w 48"/>
                <a:gd name="T25" fmla="*/ 12 h 70"/>
                <a:gd name="T26" fmla="*/ 4 w 48"/>
                <a:gd name="T27" fmla="*/ 15 h 70"/>
                <a:gd name="T28" fmla="*/ 4 w 48"/>
                <a:gd name="T29" fmla="*/ 17 h 70"/>
                <a:gd name="T30" fmla="*/ 4 w 48"/>
                <a:gd name="T31" fmla="*/ 19 h 70"/>
                <a:gd name="T32" fmla="*/ 0 w 48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2" name="Freeform 260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9 w 44"/>
                <a:gd name="T1" fmla="*/ 17 h 68"/>
                <a:gd name="T2" fmla="*/ 8 w 44"/>
                <a:gd name="T3" fmla="*/ 16 h 68"/>
                <a:gd name="T4" fmla="*/ 7 w 44"/>
                <a:gd name="T5" fmla="*/ 14 h 68"/>
                <a:gd name="T6" fmla="*/ 5 w 44"/>
                <a:gd name="T7" fmla="*/ 11 h 68"/>
                <a:gd name="T8" fmla="*/ 3 w 44"/>
                <a:gd name="T9" fmla="*/ 8 h 68"/>
                <a:gd name="T10" fmla="*/ 3 w 44"/>
                <a:gd name="T11" fmla="*/ 5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5 w 44"/>
                <a:gd name="T25" fmla="*/ 8 h 68"/>
                <a:gd name="T26" fmla="*/ 7 w 44"/>
                <a:gd name="T27" fmla="*/ 11 h 68"/>
                <a:gd name="T28" fmla="*/ 8 w 44"/>
                <a:gd name="T29" fmla="*/ 14 h 68"/>
                <a:gd name="T30" fmla="*/ 8 w 44"/>
                <a:gd name="T31" fmla="*/ 16 h 68"/>
                <a:gd name="T32" fmla="*/ 9 w 44"/>
                <a:gd name="T33" fmla="*/ 1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3" name="Freeform 261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7 w 173"/>
                <a:gd name="T1" fmla="*/ 10 h 178"/>
                <a:gd name="T2" fmla="*/ 3 w 173"/>
                <a:gd name="T3" fmla="*/ 14 h 178"/>
                <a:gd name="T4" fmla="*/ 5 w 173"/>
                <a:gd name="T5" fmla="*/ 19 h 178"/>
                <a:gd name="T6" fmla="*/ 9 w 173"/>
                <a:gd name="T7" fmla="*/ 20 h 178"/>
                <a:gd name="T8" fmla="*/ 11 w 173"/>
                <a:gd name="T9" fmla="*/ 21 h 178"/>
                <a:gd name="T10" fmla="*/ 14 w 173"/>
                <a:gd name="T11" fmla="*/ 24 h 178"/>
                <a:gd name="T12" fmla="*/ 11 w 173"/>
                <a:gd name="T13" fmla="*/ 24 h 178"/>
                <a:gd name="T14" fmla="*/ 9 w 173"/>
                <a:gd name="T15" fmla="*/ 24 h 178"/>
                <a:gd name="T16" fmla="*/ 7 w 173"/>
                <a:gd name="T17" fmla="*/ 21 h 178"/>
                <a:gd name="T18" fmla="*/ 3 w 173"/>
                <a:gd name="T19" fmla="*/ 22 h 178"/>
                <a:gd name="T20" fmla="*/ 0 w 173"/>
                <a:gd name="T21" fmla="*/ 27 h 178"/>
                <a:gd name="T22" fmla="*/ 3 w 173"/>
                <a:gd name="T23" fmla="*/ 31 h 178"/>
                <a:gd name="T24" fmla="*/ 3 w 173"/>
                <a:gd name="T25" fmla="*/ 32 h 178"/>
                <a:gd name="T26" fmla="*/ 7 w 173"/>
                <a:gd name="T27" fmla="*/ 32 h 178"/>
                <a:gd name="T28" fmla="*/ 9 w 173"/>
                <a:gd name="T29" fmla="*/ 31 h 178"/>
                <a:gd name="T30" fmla="*/ 13 w 173"/>
                <a:gd name="T31" fmla="*/ 31 h 178"/>
                <a:gd name="T32" fmla="*/ 9 w 173"/>
                <a:gd name="T33" fmla="*/ 35 h 178"/>
                <a:gd name="T34" fmla="*/ 10 w 173"/>
                <a:gd name="T35" fmla="*/ 40 h 178"/>
                <a:gd name="T36" fmla="*/ 13 w 173"/>
                <a:gd name="T37" fmla="*/ 40 h 178"/>
                <a:gd name="T38" fmla="*/ 17 w 173"/>
                <a:gd name="T39" fmla="*/ 40 h 178"/>
                <a:gd name="T40" fmla="*/ 18 w 173"/>
                <a:gd name="T41" fmla="*/ 35 h 178"/>
                <a:gd name="T42" fmla="*/ 17 w 173"/>
                <a:gd name="T43" fmla="*/ 31 h 178"/>
                <a:gd name="T44" fmla="*/ 17 w 173"/>
                <a:gd name="T45" fmla="*/ 30 h 178"/>
                <a:gd name="T46" fmla="*/ 19 w 173"/>
                <a:gd name="T47" fmla="*/ 31 h 178"/>
                <a:gd name="T48" fmla="*/ 21 w 173"/>
                <a:gd name="T49" fmla="*/ 35 h 178"/>
                <a:gd name="T50" fmla="*/ 26 w 173"/>
                <a:gd name="T51" fmla="*/ 35 h 178"/>
                <a:gd name="T52" fmla="*/ 31 w 173"/>
                <a:gd name="T53" fmla="*/ 37 h 178"/>
                <a:gd name="T54" fmla="*/ 35 w 173"/>
                <a:gd name="T55" fmla="*/ 34 h 178"/>
                <a:gd name="T56" fmla="*/ 37 w 173"/>
                <a:gd name="T57" fmla="*/ 31 h 178"/>
                <a:gd name="T58" fmla="*/ 36 w 173"/>
                <a:gd name="T59" fmla="*/ 30 h 178"/>
                <a:gd name="T60" fmla="*/ 30 w 173"/>
                <a:gd name="T61" fmla="*/ 27 h 178"/>
                <a:gd name="T62" fmla="*/ 27 w 173"/>
                <a:gd name="T63" fmla="*/ 26 h 178"/>
                <a:gd name="T64" fmla="*/ 29 w 173"/>
                <a:gd name="T65" fmla="*/ 22 h 178"/>
                <a:gd name="T66" fmla="*/ 33 w 173"/>
                <a:gd name="T67" fmla="*/ 20 h 178"/>
                <a:gd name="T68" fmla="*/ 38 w 173"/>
                <a:gd name="T69" fmla="*/ 17 h 178"/>
                <a:gd name="T70" fmla="*/ 38 w 173"/>
                <a:gd name="T71" fmla="*/ 12 h 178"/>
                <a:gd name="T72" fmla="*/ 34 w 173"/>
                <a:gd name="T73" fmla="*/ 10 h 178"/>
                <a:gd name="T74" fmla="*/ 29 w 173"/>
                <a:gd name="T75" fmla="*/ 12 h 178"/>
                <a:gd name="T76" fmla="*/ 29 w 173"/>
                <a:gd name="T77" fmla="*/ 15 h 178"/>
                <a:gd name="T78" fmla="*/ 25 w 173"/>
                <a:gd name="T79" fmla="*/ 19 h 178"/>
                <a:gd name="T80" fmla="*/ 23 w 173"/>
                <a:gd name="T81" fmla="*/ 18 h 178"/>
                <a:gd name="T82" fmla="*/ 23 w 173"/>
                <a:gd name="T83" fmla="*/ 16 h 178"/>
                <a:gd name="T84" fmla="*/ 24 w 173"/>
                <a:gd name="T85" fmla="*/ 11 h 178"/>
                <a:gd name="T86" fmla="*/ 27 w 173"/>
                <a:gd name="T87" fmla="*/ 7 h 178"/>
                <a:gd name="T88" fmla="*/ 25 w 173"/>
                <a:gd name="T89" fmla="*/ 4 h 178"/>
                <a:gd name="T90" fmla="*/ 20 w 173"/>
                <a:gd name="T91" fmla="*/ 1 h 178"/>
                <a:gd name="T92" fmla="*/ 17 w 173"/>
                <a:gd name="T93" fmla="*/ 4 h 178"/>
                <a:gd name="T94" fmla="*/ 15 w 173"/>
                <a:gd name="T95" fmla="*/ 5 h 178"/>
                <a:gd name="T96" fmla="*/ 17 w 173"/>
                <a:gd name="T97" fmla="*/ 10 h 178"/>
                <a:gd name="T98" fmla="*/ 19 w 173"/>
                <a:gd name="T99" fmla="*/ 13 h 178"/>
                <a:gd name="T100" fmla="*/ 18 w 173"/>
                <a:gd name="T101" fmla="*/ 17 h 178"/>
                <a:gd name="T102" fmla="*/ 17 w 173"/>
                <a:gd name="T103" fmla="*/ 18 h 178"/>
                <a:gd name="T104" fmla="*/ 14 w 173"/>
                <a:gd name="T105" fmla="*/ 13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4" name="Freeform 262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38 w 179"/>
                <a:gd name="T1" fmla="*/ 0 h 309"/>
                <a:gd name="T2" fmla="*/ 36 w 179"/>
                <a:gd name="T3" fmla="*/ 4 h 309"/>
                <a:gd name="T4" fmla="*/ 32 w 179"/>
                <a:gd name="T5" fmla="*/ 8 h 309"/>
                <a:gd name="T6" fmla="*/ 28 w 179"/>
                <a:gd name="T7" fmla="*/ 11 h 309"/>
                <a:gd name="T8" fmla="*/ 24 w 179"/>
                <a:gd name="T9" fmla="*/ 14 h 309"/>
                <a:gd name="T10" fmla="*/ 19 w 179"/>
                <a:gd name="T11" fmla="*/ 15 h 309"/>
                <a:gd name="T12" fmla="*/ 16 w 179"/>
                <a:gd name="T13" fmla="*/ 17 h 309"/>
                <a:gd name="T14" fmla="*/ 11 w 179"/>
                <a:gd name="T15" fmla="*/ 17 h 309"/>
                <a:gd name="T16" fmla="*/ 8 w 179"/>
                <a:gd name="T17" fmla="*/ 17 h 309"/>
                <a:gd name="T18" fmla="*/ 8 w 179"/>
                <a:gd name="T19" fmla="*/ 19 h 309"/>
                <a:gd name="T20" fmla="*/ 8 w 179"/>
                <a:gd name="T21" fmla="*/ 21 h 309"/>
                <a:gd name="T22" fmla="*/ 8 w 179"/>
                <a:gd name="T23" fmla="*/ 23 h 309"/>
                <a:gd name="T24" fmla="*/ 7 w 179"/>
                <a:gd name="T25" fmla="*/ 25 h 309"/>
                <a:gd name="T26" fmla="*/ 6 w 179"/>
                <a:gd name="T27" fmla="*/ 27 h 309"/>
                <a:gd name="T28" fmla="*/ 4 w 179"/>
                <a:gd name="T29" fmla="*/ 30 h 309"/>
                <a:gd name="T30" fmla="*/ 3 w 179"/>
                <a:gd name="T31" fmla="*/ 30 h 309"/>
                <a:gd name="T32" fmla="*/ 0 w 179"/>
                <a:gd name="T33" fmla="*/ 32 h 309"/>
                <a:gd name="T34" fmla="*/ 3 w 179"/>
                <a:gd name="T35" fmla="*/ 36 h 309"/>
                <a:gd name="T36" fmla="*/ 4 w 179"/>
                <a:gd name="T37" fmla="*/ 42 h 309"/>
                <a:gd name="T38" fmla="*/ 4 w 179"/>
                <a:gd name="T39" fmla="*/ 47 h 309"/>
                <a:gd name="T40" fmla="*/ 3 w 179"/>
                <a:gd name="T41" fmla="*/ 52 h 309"/>
                <a:gd name="T42" fmla="*/ 4 w 179"/>
                <a:gd name="T43" fmla="*/ 53 h 309"/>
                <a:gd name="T44" fmla="*/ 7 w 179"/>
                <a:gd name="T45" fmla="*/ 54 h 309"/>
                <a:gd name="T46" fmla="*/ 9 w 179"/>
                <a:gd name="T47" fmla="*/ 56 h 309"/>
                <a:gd name="T48" fmla="*/ 11 w 179"/>
                <a:gd name="T49" fmla="*/ 58 h 309"/>
                <a:gd name="T50" fmla="*/ 14 w 179"/>
                <a:gd name="T51" fmla="*/ 60 h 309"/>
                <a:gd name="T52" fmla="*/ 16 w 179"/>
                <a:gd name="T53" fmla="*/ 62 h 309"/>
                <a:gd name="T54" fmla="*/ 18 w 179"/>
                <a:gd name="T55" fmla="*/ 66 h 309"/>
                <a:gd name="T56" fmla="*/ 19 w 179"/>
                <a:gd name="T57" fmla="*/ 70 h 309"/>
                <a:gd name="T58" fmla="*/ 19 w 179"/>
                <a:gd name="T59" fmla="*/ 67 h 309"/>
                <a:gd name="T60" fmla="*/ 21 w 179"/>
                <a:gd name="T61" fmla="*/ 65 h 309"/>
                <a:gd name="T62" fmla="*/ 23 w 179"/>
                <a:gd name="T63" fmla="*/ 62 h 309"/>
                <a:gd name="T64" fmla="*/ 24 w 179"/>
                <a:gd name="T65" fmla="*/ 60 h 309"/>
                <a:gd name="T66" fmla="*/ 27 w 179"/>
                <a:gd name="T67" fmla="*/ 58 h 309"/>
                <a:gd name="T68" fmla="*/ 29 w 179"/>
                <a:gd name="T69" fmla="*/ 56 h 309"/>
                <a:gd name="T70" fmla="*/ 32 w 179"/>
                <a:gd name="T71" fmla="*/ 54 h 309"/>
                <a:gd name="T72" fmla="*/ 35 w 179"/>
                <a:gd name="T73" fmla="*/ 54 h 309"/>
                <a:gd name="T74" fmla="*/ 33 w 179"/>
                <a:gd name="T75" fmla="*/ 51 h 309"/>
                <a:gd name="T76" fmla="*/ 33 w 179"/>
                <a:gd name="T77" fmla="*/ 47 h 309"/>
                <a:gd name="T78" fmla="*/ 33 w 179"/>
                <a:gd name="T79" fmla="*/ 43 h 309"/>
                <a:gd name="T80" fmla="*/ 37 w 179"/>
                <a:gd name="T81" fmla="*/ 39 h 309"/>
                <a:gd name="T82" fmla="*/ 33 w 179"/>
                <a:gd name="T83" fmla="*/ 30 h 309"/>
                <a:gd name="T84" fmla="*/ 33 w 179"/>
                <a:gd name="T85" fmla="*/ 23 h 309"/>
                <a:gd name="T86" fmla="*/ 33 w 179"/>
                <a:gd name="T87" fmla="*/ 17 h 309"/>
                <a:gd name="T88" fmla="*/ 34 w 179"/>
                <a:gd name="T89" fmla="*/ 11 h 309"/>
                <a:gd name="T90" fmla="*/ 35 w 179"/>
                <a:gd name="T91" fmla="*/ 9 h 309"/>
                <a:gd name="T92" fmla="*/ 37 w 179"/>
                <a:gd name="T93" fmla="*/ 6 h 309"/>
                <a:gd name="T94" fmla="*/ 38 w 179"/>
                <a:gd name="T95" fmla="*/ 3 h 309"/>
                <a:gd name="T96" fmla="*/ 38 w 179"/>
                <a:gd name="T97" fmla="*/ 3 h 309"/>
                <a:gd name="T98" fmla="*/ 39 w 179"/>
                <a:gd name="T99" fmla="*/ 3 h 309"/>
                <a:gd name="T100" fmla="*/ 39 w 179"/>
                <a:gd name="T101" fmla="*/ 3 h 309"/>
                <a:gd name="T102" fmla="*/ 38 w 179"/>
                <a:gd name="T103" fmla="*/ 3 h 309"/>
                <a:gd name="T104" fmla="*/ 38 w 179"/>
                <a:gd name="T105" fmla="*/ 2 h 309"/>
                <a:gd name="T106" fmla="*/ 38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5" name="Freeform 263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36 w 334"/>
                <a:gd name="T1" fmla="*/ 0 h 256"/>
                <a:gd name="T2" fmla="*/ 34 w 334"/>
                <a:gd name="T3" fmla="*/ 3 h 256"/>
                <a:gd name="T4" fmla="*/ 30 w 334"/>
                <a:gd name="T5" fmla="*/ 4 h 256"/>
                <a:gd name="T6" fmla="*/ 25 w 334"/>
                <a:gd name="T7" fmla="*/ 4 h 256"/>
                <a:gd name="T8" fmla="*/ 22 w 334"/>
                <a:gd name="T9" fmla="*/ 5 h 256"/>
                <a:gd name="T10" fmla="*/ 17 w 334"/>
                <a:gd name="T11" fmla="*/ 7 h 256"/>
                <a:gd name="T12" fmla="*/ 13 w 334"/>
                <a:gd name="T13" fmla="*/ 8 h 256"/>
                <a:gd name="T14" fmla="*/ 9 w 334"/>
                <a:gd name="T15" fmla="*/ 9 h 256"/>
                <a:gd name="T16" fmla="*/ 5 w 334"/>
                <a:gd name="T17" fmla="*/ 9 h 256"/>
                <a:gd name="T18" fmla="*/ 4 w 334"/>
                <a:gd name="T19" fmla="*/ 9 h 256"/>
                <a:gd name="T20" fmla="*/ 4 w 334"/>
                <a:gd name="T21" fmla="*/ 8 h 256"/>
                <a:gd name="T22" fmla="*/ 4 w 334"/>
                <a:gd name="T23" fmla="*/ 8 h 256"/>
                <a:gd name="T24" fmla="*/ 0 w 334"/>
                <a:gd name="T25" fmla="*/ 8 h 256"/>
                <a:gd name="T26" fmla="*/ 4 w 334"/>
                <a:gd name="T27" fmla="*/ 11 h 256"/>
                <a:gd name="T28" fmla="*/ 9 w 334"/>
                <a:gd name="T29" fmla="*/ 14 h 256"/>
                <a:gd name="T30" fmla="*/ 11 w 334"/>
                <a:gd name="T31" fmla="*/ 18 h 256"/>
                <a:gd name="T32" fmla="*/ 15 w 334"/>
                <a:gd name="T33" fmla="*/ 24 h 256"/>
                <a:gd name="T34" fmla="*/ 17 w 334"/>
                <a:gd name="T35" fmla="*/ 28 h 256"/>
                <a:gd name="T36" fmla="*/ 19 w 334"/>
                <a:gd name="T37" fmla="*/ 34 h 256"/>
                <a:gd name="T38" fmla="*/ 21 w 334"/>
                <a:gd name="T39" fmla="*/ 40 h 256"/>
                <a:gd name="T40" fmla="*/ 22 w 334"/>
                <a:gd name="T41" fmla="*/ 47 h 256"/>
                <a:gd name="T42" fmla="*/ 24 w 334"/>
                <a:gd name="T43" fmla="*/ 47 h 256"/>
                <a:gd name="T44" fmla="*/ 27 w 334"/>
                <a:gd name="T45" fmla="*/ 47 h 256"/>
                <a:gd name="T46" fmla="*/ 30 w 334"/>
                <a:gd name="T47" fmla="*/ 47 h 256"/>
                <a:gd name="T48" fmla="*/ 32 w 334"/>
                <a:gd name="T49" fmla="*/ 50 h 256"/>
                <a:gd name="T50" fmla="*/ 35 w 334"/>
                <a:gd name="T51" fmla="*/ 52 h 256"/>
                <a:gd name="T52" fmla="*/ 39 w 334"/>
                <a:gd name="T53" fmla="*/ 54 h 256"/>
                <a:gd name="T54" fmla="*/ 41 w 334"/>
                <a:gd name="T55" fmla="*/ 59 h 256"/>
                <a:gd name="T56" fmla="*/ 42 w 334"/>
                <a:gd name="T57" fmla="*/ 62 h 256"/>
                <a:gd name="T58" fmla="*/ 46 w 334"/>
                <a:gd name="T59" fmla="*/ 61 h 256"/>
                <a:gd name="T60" fmla="*/ 48 w 334"/>
                <a:gd name="T61" fmla="*/ 59 h 256"/>
                <a:gd name="T62" fmla="*/ 53 w 334"/>
                <a:gd name="T63" fmla="*/ 56 h 256"/>
                <a:gd name="T64" fmla="*/ 57 w 334"/>
                <a:gd name="T65" fmla="*/ 54 h 256"/>
                <a:gd name="T66" fmla="*/ 61 w 334"/>
                <a:gd name="T67" fmla="*/ 54 h 256"/>
                <a:gd name="T68" fmla="*/ 67 w 334"/>
                <a:gd name="T69" fmla="*/ 54 h 256"/>
                <a:gd name="T70" fmla="*/ 73 w 334"/>
                <a:gd name="T71" fmla="*/ 57 h 256"/>
                <a:gd name="T72" fmla="*/ 79 w 334"/>
                <a:gd name="T73" fmla="*/ 59 h 256"/>
                <a:gd name="T74" fmla="*/ 77 w 334"/>
                <a:gd name="T75" fmla="*/ 58 h 256"/>
                <a:gd name="T76" fmla="*/ 75 w 334"/>
                <a:gd name="T77" fmla="*/ 54 h 256"/>
                <a:gd name="T78" fmla="*/ 74 w 334"/>
                <a:gd name="T79" fmla="*/ 52 h 256"/>
                <a:gd name="T80" fmla="*/ 72 w 334"/>
                <a:gd name="T81" fmla="*/ 47 h 256"/>
                <a:gd name="T82" fmla="*/ 72 w 334"/>
                <a:gd name="T83" fmla="*/ 41 h 256"/>
                <a:gd name="T84" fmla="*/ 72 w 334"/>
                <a:gd name="T85" fmla="*/ 38 h 256"/>
                <a:gd name="T86" fmla="*/ 74 w 334"/>
                <a:gd name="T87" fmla="*/ 32 h 256"/>
                <a:gd name="T88" fmla="*/ 76 w 334"/>
                <a:gd name="T89" fmla="*/ 26 h 256"/>
                <a:gd name="T90" fmla="*/ 72 w 334"/>
                <a:gd name="T91" fmla="*/ 25 h 256"/>
                <a:gd name="T92" fmla="*/ 68 w 334"/>
                <a:gd name="T93" fmla="*/ 25 h 256"/>
                <a:gd name="T94" fmla="*/ 65 w 334"/>
                <a:gd name="T95" fmla="*/ 22 h 256"/>
                <a:gd name="T96" fmla="*/ 61 w 334"/>
                <a:gd name="T97" fmla="*/ 21 h 256"/>
                <a:gd name="T98" fmla="*/ 59 w 334"/>
                <a:gd name="T99" fmla="*/ 18 h 256"/>
                <a:gd name="T100" fmla="*/ 57 w 334"/>
                <a:gd name="T101" fmla="*/ 14 h 256"/>
                <a:gd name="T102" fmla="*/ 55 w 334"/>
                <a:gd name="T103" fmla="*/ 10 h 256"/>
                <a:gd name="T104" fmla="*/ 55 w 334"/>
                <a:gd name="T105" fmla="*/ 4 h 256"/>
                <a:gd name="T106" fmla="*/ 53 w 334"/>
                <a:gd name="T107" fmla="*/ 4 h 256"/>
                <a:gd name="T108" fmla="*/ 51 w 334"/>
                <a:gd name="T109" fmla="*/ 4 h 256"/>
                <a:gd name="T110" fmla="*/ 48 w 334"/>
                <a:gd name="T111" fmla="*/ 5 h 256"/>
                <a:gd name="T112" fmla="*/ 46 w 334"/>
                <a:gd name="T113" fmla="*/ 4 h 256"/>
                <a:gd name="T114" fmla="*/ 44 w 334"/>
                <a:gd name="T115" fmla="*/ 4 h 256"/>
                <a:gd name="T116" fmla="*/ 41 w 334"/>
                <a:gd name="T117" fmla="*/ 4 h 256"/>
                <a:gd name="T118" fmla="*/ 39 w 334"/>
                <a:gd name="T119" fmla="*/ 4 h 256"/>
                <a:gd name="T120" fmla="*/ 36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6" name="Freeform 264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60 w 293"/>
                <a:gd name="T1" fmla="*/ 40 h 361"/>
                <a:gd name="T2" fmla="*/ 52 w 293"/>
                <a:gd name="T3" fmla="*/ 41 h 361"/>
                <a:gd name="T4" fmla="*/ 40 w 293"/>
                <a:gd name="T5" fmla="*/ 46 h 361"/>
                <a:gd name="T6" fmla="*/ 28 w 293"/>
                <a:gd name="T7" fmla="*/ 54 h 361"/>
                <a:gd name="T8" fmla="*/ 23 w 293"/>
                <a:gd name="T9" fmla="*/ 67 h 361"/>
                <a:gd name="T10" fmla="*/ 20 w 293"/>
                <a:gd name="T11" fmla="*/ 73 h 361"/>
                <a:gd name="T12" fmla="*/ 18 w 293"/>
                <a:gd name="T13" fmla="*/ 77 h 361"/>
                <a:gd name="T14" fmla="*/ 16 w 293"/>
                <a:gd name="T15" fmla="*/ 81 h 361"/>
                <a:gd name="T16" fmla="*/ 11 w 293"/>
                <a:gd name="T17" fmla="*/ 81 h 361"/>
                <a:gd name="T18" fmla="*/ 8 w 293"/>
                <a:gd name="T19" fmla="*/ 81 h 361"/>
                <a:gd name="T20" fmla="*/ 4 w 293"/>
                <a:gd name="T21" fmla="*/ 82 h 361"/>
                <a:gd name="T22" fmla="*/ 4 w 293"/>
                <a:gd name="T23" fmla="*/ 83 h 361"/>
                <a:gd name="T24" fmla="*/ 1 w 293"/>
                <a:gd name="T25" fmla="*/ 83 h 361"/>
                <a:gd name="T26" fmla="*/ 0 w 293"/>
                <a:gd name="T27" fmla="*/ 83 h 361"/>
                <a:gd name="T28" fmla="*/ 6 w 293"/>
                <a:gd name="T29" fmla="*/ 80 h 361"/>
                <a:gd name="T30" fmla="*/ 14 w 293"/>
                <a:gd name="T31" fmla="*/ 71 h 361"/>
                <a:gd name="T32" fmla="*/ 18 w 293"/>
                <a:gd name="T33" fmla="*/ 62 h 361"/>
                <a:gd name="T34" fmla="*/ 18 w 293"/>
                <a:gd name="T35" fmla="*/ 53 h 361"/>
                <a:gd name="T36" fmla="*/ 18 w 293"/>
                <a:gd name="T37" fmla="*/ 46 h 361"/>
                <a:gd name="T38" fmla="*/ 16 w 293"/>
                <a:gd name="T39" fmla="*/ 40 h 361"/>
                <a:gd name="T40" fmla="*/ 18 w 293"/>
                <a:gd name="T41" fmla="*/ 35 h 361"/>
                <a:gd name="T42" fmla="*/ 23 w 293"/>
                <a:gd name="T43" fmla="*/ 32 h 361"/>
                <a:gd name="T44" fmla="*/ 28 w 293"/>
                <a:gd name="T45" fmla="*/ 26 h 361"/>
                <a:gd name="T46" fmla="*/ 29 w 293"/>
                <a:gd name="T47" fmla="*/ 18 h 361"/>
                <a:gd name="T48" fmla="*/ 32 w 293"/>
                <a:gd name="T49" fmla="*/ 15 h 361"/>
                <a:gd name="T50" fmla="*/ 41 w 293"/>
                <a:gd name="T51" fmla="*/ 12 h 361"/>
                <a:gd name="T52" fmla="*/ 48 w 293"/>
                <a:gd name="T53" fmla="*/ 9 h 361"/>
                <a:gd name="T54" fmla="*/ 56 w 293"/>
                <a:gd name="T55" fmla="*/ 4 h 361"/>
                <a:gd name="T56" fmla="*/ 59 w 293"/>
                <a:gd name="T57" fmla="*/ 4 h 361"/>
                <a:gd name="T58" fmla="*/ 60 w 293"/>
                <a:gd name="T59" fmla="*/ 11 h 361"/>
                <a:gd name="T60" fmla="*/ 63 w 293"/>
                <a:gd name="T61" fmla="*/ 19 h 361"/>
                <a:gd name="T62" fmla="*/ 68 w 293"/>
                <a:gd name="T63" fmla="*/ 26 h 361"/>
                <a:gd name="T64" fmla="*/ 70 w 293"/>
                <a:gd name="T65" fmla="*/ 28 h 361"/>
                <a:gd name="T66" fmla="*/ 65 w 293"/>
                <a:gd name="T67" fmla="*/ 30 h 361"/>
                <a:gd name="T68" fmla="*/ 62 w 293"/>
                <a:gd name="T69" fmla="*/ 33 h 361"/>
                <a:gd name="T70" fmla="*/ 62 w 293"/>
                <a:gd name="T71" fmla="*/ 38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7" name="Freeform 265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21 w 173"/>
                <a:gd name="T1" fmla="*/ 86 h 351"/>
                <a:gd name="T2" fmla="*/ 18 w 173"/>
                <a:gd name="T3" fmla="*/ 83 h 351"/>
                <a:gd name="T4" fmla="*/ 15 w 173"/>
                <a:gd name="T5" fmla="*/ 83 h 351"/>
                <a:gd name="T6" fmla="*/ 12 w 173"/>
                <a:gd name="T7" fmla="*/ 81 h 351"/>
                <a:gd name="T8" fmla="*/ 13 w 173"/>
                <a:gd name="T9" fmla="*/ 79 h 351"/>
                <a:gd name="T10" fmla="*/ 15 w 173"/>
                <a:gd name="T11" fmla="*/ 77 h 351"/>
                <a:gd name="T12" fmla="*/ 19 w 173"/>
                <a:gd name="T13" fmla="*/ 76 h 351"/>
                <a:gd name="T14" fmla="*/ 22 w 173"/>
                <a:gd name="T15" fmla="*/ 74 h 351"/>
                <a:gd name="T16" fmla="*/ 24 w 173"/>
                <a:gd name="T17" fmla="*/ 71 h 351"/>
                <a:gd name="T18" fmla="*/ 24 w 173"/>
                <a:gd name="T19" fmla="*/ 70 h 351"/>
                <a:gd name="T20" fmla="*/ 24 w 173"/>
                <a:gd name="T21" fmla="*/ 68 h 351"/>
                <a:gd name="T22" fmla="*/ 23 w 173"/>
                <a:gd name="T23" fmla="*/ 67 h 351"/>
                <a:gd name="T24" fmla="*/ 21 w 173"/>
                <a:gd name="T25" fmla="*/ 64 h 351"/>
                <a:gd name="T26" fmla="*/ 17 w 173"/>
                <a:gd name="T27" fmla="*/ 64 h 351"/>
                <a:gd name="T28" fmla="*/ 15 w 173"/>
                <a:gd name="T29" fmla="*/ 67 h 351"/>
                <a:gd name="T30" fmla="*/ 14 w 173"/>
                <a:gd name="T31" fmla="*/ 68 h 351"/>
                <a:gd name="T32" fmla="*/ 13 w 173"/>
                <a:gd name="T33" fmla="*/ 72 h 351"/>
                <a:gd name="T34" fmla="*/ 10 w 173"/>
                <a:gd name="T35" fmla="*/ 75 h 351"/>
                <a:gd name="T36" fmla="*/ 9 w 173"/>
                <a:gd name="T37" fmla="*/ 75 h 351"/>
                <a:gd name="T38" fmla="*/ 8 w 173"/>
                <a:gd name="T39" fmla="*/ 73 h 351"/>
                <a:gd name="T40" fmla="*/ 8 w 173"/>
                <a:gd name="T41" fmla="*/ 71 h 351"/>
                <a:gd name="T42" fmla="*/ 9 w 173"/>
                <a:gd name="T43" fmla="*/ 68 h 351"/>
                <a:gd name="T44" fmla="*/ 10 w 173"/>
                <a:gd name="T45" fmla="*/ 65 h 351"/>
                <a:gd name="T46" fmla="*/ 12 w 173"/>
                <a:gd name="T47" fmla="*/ 63 h 351"/>
                <a:gd name="T48" fmla="*/ 13 w 173"/>
                <a:gd name="T49" fmla="*/ 60 h 351"/>
                <a:gd name="T50" fmla="*/ 13 w 173"/>
                <a:gd name="T51" fmla="*/ 60 h 351"/>
                <a:gd name="T52" fmla="*/ 12 w 173"/>
                <a:gd name="T53" fmla="*/ 58 h 351"/>
                <a:gd name="T54" fmla="*/ 10 w 173"/>
                <a:gd name="T55" fmla="*/ 55 h 351"/>
                <a:gd name="T56" fmla="*/ 7 w 173"/>
                <a:gd name="T57" fmla="*/ 55 h 351"/>
                <a:gd name="T58" fmla="*/ 5 w 173"/>
                <a:gd name="T59" fmla="*/ 55 h 351"/>
                <a:gd name="T60" fmla="*/ 3 w 173"/>
                <a:gd name="T61" fmla="*/ 56 h 351"/>
                <a:gd name="T62" fmla="*/ 3 w 173"/>
                <a:gd name="T63" fmla="*/ 56 h 351"/>
                <a:gd name="T64" fmla="*/ 0 w 173"/>
                <a:gd name="T65" fmla="*/ 49 h 351"/>
                <a:gd name="T66" fmla="*/ 3 w 173"/>
                <a:gd name="T67" fmla="*/ 33 h 351"/>
                <a:gd name="T68" fmla="*/ 14 w 173"/>
                <a:gd name="T69" fmla="*/ 18 h 351"/>
                <a:gd name="T70" fmla="*/ 27 w 173"/>
                <a:gd name="T71" fmla="*/ 6 h 351"/>
                <a:gd name="T72" fmla="*/ 34 w 173"/>
                <a:gd name="T73" fmla="*/ 4 h 351"/>
                <a:gd name="T74" fmla="*/ 36 w 173"/>
                <a:gd name="T75" fmla="*/ 4 h 351"/>
                <a:gd name="T76" fmla="*/ 38 w 173"/>
                <a:gd name="T77" fmla="*/ 0 h 351"/>
                <a:gd name="T78" fmla="*/ 39 w 173"/>
                <a:gd name="T79" fmla="*/ 2 h 351"/>
                <a:gd name="T80" fmla="*/ 36 w 173"/>
                <a:gd name="T81" fmla="*/ 6 h 351"/>
                <a:gd name="T82" fmla="*/ 32 w 173"/>
                <a:gd name="T83" fmla="*/ 16 h 351"/>
                <a:gd name="T84" fmla="*/ 32 w 173"/>
                <a:gd name="T85" fmla="*/ 24 h 351"/>
                <a:gd name="T86" fmla="*/ 34 w 173"/>
                <a:gd name="T87" fmla="*/ 32 h 351"/>
                <a:gd name="T88" fmla="*/ 36 w 173"/>
                <a:gd name="T89" fmla="*/ 41 h 351"/>
                <a:gd name="T90" fmla="*/ 38 w 173"/>
                <a:gd name="T91" fmla="*/ 48 h 351"/>
                <a:gd name="T92" fmla="*/ 38 w 173"/>
                <a:gd name="T93" fmla="*/ 55 h 351"/>
                <a:gd name="T94" fmla="*/ 38 w 173"/>
                <a:gd name="T95" fmla="*/ 64 h 351"/>
                <a:gd name="T96" fmla="*/ 34 w 173"/>
                <a:gd name="T97" fmla="*/ 75 h 351"/>
                <a:gd name="T98" fmla="*/ 27 w 173"/>
                <a:gd name="T99" fmla="*/ 83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8" name="Freeform 266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92 w 844"/>
                <a:gd name="T1" fmla="*/ 117 h 593"/>
                <a:gd name="T2" fmla="*/ 84 w 844"/>
                <a:gd name="T3" fmla="*/ 129 h 593"/>
                <a:gd name="T4" fmla="*/ 79 w 844"/>
                <a:gd name="T5" fmla="*/ 132 h 593"/>
                <a:gd name="T6" fmla="*/ 69 w 844"/>
                <a:gd name="T7" fmla="*/ 116 h 593"/>
                <a:gd name="T8" fmla="*/ 62 w 844"/>
                <a:gd name="T9" fmla="*/ 110 h 593"/>
                <a:gd name="T10" fmla="*/ 57 w 844"/>
                <a:gd name="T11" fmla="*/ 96 h 593"/>
                <a:gd name="T12" fmla="*/ 59 w 844"/>
                <a:gd name="T13" fmla="*/ 73 h 593"/>
                <a:gd name="T14" fmla="*/ 68 w 844"/>
                <a:gd name="T15" fmla="*/ 59 h 593"/>
                <a:gd name="T16" fmla="*/ 69 w 844"/>
                <a:gd name="T17" fmla="*/ 49 h 593"/>
                <a:gd name="T18" fmla="*/ 66 w 844"/>
                <a:gd name="T19" fmla="*/ 59 h 593"/>
                <a:gd name="T20" fmla="*/ 54 w 844"/>
                <a:gd name="T21" fmla="*/ 74 h 593"/>
                <a:gd name="T22" fmla="*/ 31 w 844"/>
                <a:gd name="T23" fmla="*/ 83 h 593"/>
                <a:gd name="T24" fmla="*/ 22 w 844"/>
                <a:gd name="T25" fmla="*/ 83 h 593"/>
                <a:gd name="T26" fmla="*/ 10 w 844"/>
                <a:gd name="T27" fmla="*/ 78 h 593"/>
                <a:gd name="T28" fmla="*/ 4 w 844"/>
                <a:gd name="T29" fmla="*/ 72 h 593"/>
                <a:gd name="T30" fmla="*/ 17 w 844"/>
                <a:gd name="T31" fmla="*/ 65 h 593"/>
                <a:gd name="T32" fmla="*/ 31 w 844"/>
                <a:gd name="T33" fmla="*/ 48 h 593"/>
                <a:gd name="T34" fmla="*/ 51 w 844"/>
                <a:gd name="T35" fmla="*/ 44 h 593"/>
                <a:gd name="T36" fmla="*/ 57 w 844"/>
                <a:gd name="T37" fmla="*/ 44 h 593"/>
                <a:gd name="T38" fmla="*/ 61 w 844"/>
                <a:gd name="T39" fmla="*/ 41 h 593"/>
                <a:gd name="T40" fmla="*/ 58 w 844"/>
                <a:gd name="T41" fmla="*/ 50 h 593"/>
                <a:gd name="T42" fmla="*/ 59 w 844"/>
                <a:gd name="T43" fmla="*/ 53 h 593"/>
                <a:gd name="T44" fmla="*/ 64 w 844"/>
                <a:gd name="T45" fmla="*/ 53 h 593"/>
                <a:gd name="T46" fmla="*/ 68 w 844"/>
                <a:gd name="T47" fmla="*/ 46 h 593"/>
                <a:gd name="T48" fmla="*/ 67 w 844"/>
                <a:gd name="T49" fmla="*/ 40 h 593"/>
                <a:gd name="T50" fmla="*/ 69 w 844"/>
                <a:gd name="T51" fmla="*/ 46 h 593"/>
                <a:gd name="T52" fmla="*/ 78 w 844"/>
                <a:gd name="T53" fmla="*/ 47 h 593"/>
                <a:gd name="T54" fmla="*/ 86 w 844"/>
                <a:gd name="T55" fmla="*/ 46 h 593"/>
                <a:gd name="T56" fmla="*/ 92 w 844"/>
                <a:gd name="T57" fmla="*/ 41 h 593"/>
                <a:gd name="T58" fmla="*/ 102 w 844"/>
                <a:gd name="T59" fmla="*/ 40 h 593"/>
                <a:gd name="T60" fmla="*/ 107 w 844"/>
                <a:gd name="T61" fmla="*/ 30 h 593"/>
                <a:gd name="T62" fmla="*/ 124 w 844"/>
                <a:gd name="T63" fmla="*/ 4 h 593"/>
                <a:gd name="T64" fmla="*/ 146 w 844"/>
                <a:gd name="T65" fmla="*/ 0 h 593"/>
                <a:gd name="T66" fmla="*/ 160 w 844"/>
                <a:gd name="T67" fmla="*/ 4 h 593"/>
                <a:gd name="T68" fmla="*/ 177 w 844"/>
                <a:gd name="T69" fmla="*/ 9 h 593"/>
                <a:gd name="T70" fmla="*/ 193 w 844"/>
                <a:gd name="T71" fmla="*/ 10 h 593"/>
                <a:gd name="T72" fmla="*/ 196 w 844"/>
                <a:gd name="T73" fmla="*/ 14 h 593"/>
                <a:gd name="T74" fmla="*/ 176 w 844"/>
                <a:gd name="T75" fmla="*/ 39 h 593"/>
                <a:gd name="T76" fmla="*/ 156 w 844"/>
                <a:gd name="T77" fmla="*/ 50 h 593"/>
                <a:gd name="T78" fmla="*/ 135 w 844"/>
                <a:gd name="T79" fmla="*/ 56 h 593"/>
                <a:gd name="T80" fmla="*/ 117 w 844"/>
                <a:gd name="T81" fmla="*/ 53 h 593"/>
                <a:gd name="T82" fmla="*/ 103 w 844"/>
                <a:gd name="T83" fmla="*/ 47 h 593"/>
                <a:gd name="T84" fmla="*/ 98 w 844"/>
                <a:gd name="T85" fmla="*/ 44 h 593"/>
                <a:gd name="T86" fmla="*/ 89 w 844"/>
                <a:gd name="T87" fmla="*/ 46 h 593"/>
                <a:gd name="T88" fmla="*/ 88 w 844"/>
                <a:gd name="T89" fmla="*/ 50 h 593"/>
                <a:gd name="T90" fmla="*/ 96 w 844"/>
                <a:gd name="T91" fmla="*/ 50 h 593"/>
                <a:gd name="T92" fmla="*/ 105 w 844"/>
                <a:gd name="T93" fmla="*/ 49 h 593"/>
                <a:gd name="T94" fmla="*/ 122 w 844"/>
                <a:gd name="T95" fmla="*/ 53 h 593"/>
                <a:gd name="T96" fmla="*/ 141 w 844"/>
                <a:gd name="T97" fmla="*/ 71 h 593"/>
                <a:gd name="T98" fmla="*/ 150 w 844"/>
                <a:gd name="T99" fmla="*/ 95 h 593"/>
                <a:gd name="T100" fmla="*/ 143 w 844"/>
                <a:gd name="T101" fmla="*/ 102 h 593"/>
                <a:gd name="T102" fmla="*/ 120 w 844"/>
                <a:gd name="T103" fmla="*/ 94 h 593"/>
                <a:gd name="T104" fmla="*/ 103 w 844"/>
                <a:gd name="T105" fmla="*/ 89 h 593"/>
                <a:gd name="T106" fmla="*/ 92 w 844"/>
                <a:gd name="T107" fmla="*/ 75 h 593"/>
                <a:gd name="T108" fmla="*/ 87 w 844"/>
                <a:gd name="T109" fmla="*/ 57 h 593"/>
                <a:gd name="T110" fmla="*/ 79 w 844"/>
                <a:gd name="T111" fmla="*/ 50 h 593"/>
                <a:gd name="T112" fmla="*/ 74 w 844"/>
                <a:gd name="T113" fmla="*/ 50 h 593"/>
                <a:gd name="T114" fmla="*/ 75 w 844"/>
                <a:gd name="T115" fmla="*/ 57 h 593"/>
                <a:gd name="T116" fmla="*/ 90 w 844"/>
                <a:gd name="T117" fmla="*/ 71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9" name="Freeform 267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45 w 253"/>
                <a:gd name="T1" fmla="*/ 58 h 258"/>
                <a:gd name="T2" fmla="*/ 45 w 253"/>
                <a:gd name="T3" fmla="*/ 54 h 258"/>
                <a:gd name="T4" fmla="*/ 50 w 253"/>
                <a:gd name="T5" fmla="*/ 53 h 258"/>
                <a:gd name="T6" fmla="*/ 51 w 253"/>
                <a:gd name="T7" fmla="*/ 54 h 258"/>
                <a:gd name="T8" fmla="*/ 52 w 253"/>
                <a:gd name="T9" fmla="*/ 56 h 258"/>
                <a:gd name="T10" fmla="*/ 54 w 253"/>
                <a:gd name="T11" fmla="*/ 56 h 258"/>
                <a:gd name="T12" fmla="*/ 57 w 253"/>
                <a:gd name="T13" fmla="*/ 57 h 258"/>
                <a:gd name="T14" fmla="*/ 58 w 253"/>
                <a:gd name="T15" fmla="*/ 57 h 258"/>
                <a:gd name="T16" fmla="*/ 57 w 253"/>
                <a:gd name="T17" fmla="*/ 54 h 258"/>
                <a:gd name="T18" fmla="*/ 54 w 253"/>
                <a:gd name="T19" fmla="*/ 53 h 258"/>
                <a:gd name="T20" fmla="*/ 52 w 253"/>
                <a:gd name="T21" fmla="*/ 53 h 258"/>
                <a:gd name="T22" fmla="*/ 51 w 253"/>
                <a:gd name="T23" fmla="*/ 53 h 258"/>
                <a:gd name="T24" fmla="*/ 47 w 253"/>
                <a:gd name="T25" fmla="*/ 50 h 258"/>
                <a:gd name="T26" fmla="*/ 46 w 253"/>
                <a:gd name="T27" fmla="*/ 47 h 258"/>
                <a:gd name="T28" fmla="*/ 47 w 253"/>
                <a:gd name="T29" fmla="*/ 46 h 258"/>
                <a:gd name="T30" fmla="*/ 48 w 253"/>
                <a:gd name="T31" fmla="*/ 46 h 258"/>
                <a:gd name="T32" fmla="*/ 50 w 253"/>
                <a:gd name="T33" fmla="*/ 43 h 258"/>
                <a:gd name="T34" fmla="*/ 52 w 253"/>
                <a:gd name="T35" fmla="*/ 42 h 258"/>
                <a:gd name="T36" fmla="*/ 54 w 253"/>
                <a:gd name="T37" fmla="*/ 35 h 258"/>
                <a:gd name="T38" fmla="*/ 52 w 253"/>
                <a:gd name="T39" fmla="*/ 25 h 258"/>
                <a:gd name="T40" fmla="*/ 45 w 253"/>
                <a:gd name="T41" fmla="*/ 15 h 258"/>
                <a:gd name="T42" fmla="*/ 32 w 253"/>
                <a:gd name="T43" fmla="*/ 9 h 258"/>
                <a:gd name="T44" fmla="*/ 20 w 253"/>
                <a:gd name="T45" fmla="*/ 6 h 258"/>
                <a:gd name="T46" fmla="*/ 13 w 253"/>
                <a:gd name="T47" fmla="*/ 4 h 258"/>
                <a:gd name="T48" fmla="*/ 7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5 w 253"/>
                <a:gd name="T55" fmla="*/ 10 h 258"/>
                <a:gd name="T56" fmla="*/ 8 w 253"/>
                <a:gd name="T57" fmla="*/ 18 h 258"/>
                <a:gd name="T58" fmla="*/ 10 w 253"/>
                <a:gd name="T59" fmla="*/ 26 h 258"/>
                <a:gd name="T60" fmla="*/ 12 w 253"/>
                <a:gd name="T61" fmla="*/ 33 h 258"/>
                <a:gd name="T62" fmla="*/ 15 w 253"/>
                <a:gd name="T63" fmla="*/ 43 h 258"/>
                <a:gd name="T64" fmla="*/ 23 w 253"/>
                <a:gd name="T65" fmla="*/ 53 h 258"/>
                <a:gd name="T66" fmla="*/ 35 w 253"/>
                <a:gd name="T67" fmla="*/ 59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0" name="Freeform 268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6 w 26"/>
                <a:gd name="T13" fmla="*/ 4 h 28"/>
                <a:gd name="T14" fmla="*/ 7 w 26"/>
                <a:gd name="T15" fmla="*/ 4 h 28"/>
                <a:gd name="T16" fmla="*/ 7 w 26"/>
                <a:gd name="T17" fmla="*/ 4 h 28"/>
                <a:gd name="T18" fmla="*/ 7 w 26"/>
                <a:gd name="T19" fmla="*/ 5 h 28"/>
                <a:gd name="T20" fmla="*/ 6 w 26"/>
                <a:gd name="T21" fmla="*/ 7 h 28"/>
                <a:gd name="T22" fmla="*/ 4 w 26"/>
                <a:gd name="T23" fmla="*/ 8 h 28"/>
                <a:gd name="T24" fmla="*/ 4 w 26"/>
                <a:gd name="T25" fmla="*/ 9 h 28"/>
                <a:gd name="T26" fmla="*/ 4 w 26"/>
                <a:gd name="T27" fmla="*/ 8 h 28"/>
                <a:gd name="T28" fmla="*/ 4 w 26"/>
                <a:gd name="T29" fmla="*/ 7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1" name="Freeform 269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4 w 29"/>
                <a:gd name="T7" fmla="*/ 2 h 29"/>
                <a:gd name="T8" fmla="*/ 5 w 29"/>
                <a:gd name="T9" fmla="*/ 3 h 29"/>
                <a:gd name="T10" fmla="*/ 6 w 29"/>
                <a:gd name="T11" fmla="*/ 3 h 29"/>
                <a:gd name="T12" fmla="*/ 6 w 29"/>
                <a:gd name="T13" fmla="*/ 3 h 29"/>
                <a:gd name="T14" fmla="*/ 6 w 29"/>
                <a:gd name="T15" fmla="*/ 4 h 29"/>
                <a:gd name="T16" fmla="*/ 5 w 29"/>
                <a:gd name="T17" fmla="*/ 5 h 29"/>
                <a:gd name="T18" fmla="*/ 4 w 29"/>
                <a:gd name="T19" fmla="*/ 6 h 29"/>
                <a:gd name="T20" fmla="*/ 3 w 29"/>
                <a:gd name="T21" fmla="*/ 6 h 29"/>
                <a:gd name="T22" fmla="*/ 3 w 29"/>
                <a:gd name="T23" fmla="*/ 5 h 29"/>
                <a:gd name="T24" fmla="*/ 3 w 29"/>
                <a:gd name="T25" fmla="*/ 4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2" name="Freeform 270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7 w 27"/>
                <a:gd name="T7" fmla="*/ 0 h 29"/>
                <a:gd name="T8" fmla="*/ 11 w 27"/>
                <a:gd name="T9" fmla="*/ 4 h 29"/>
                <a:gd name="T10" fmla="*/ 12 w 27"/>
                <a:gd name="T11" fmla="*/ 7 h 29"/>
                <a:gd name="T12" fmla="*/ 12 w 27"/>
                <a:gd name="T13" fmla="*/ 7 h 29"/>
                <a:gd name="T14" fmla="*/ 11 w 27"/>
                <a:gd name="T15" fmla="*/ 10 h 29"/>
                <a:gd name="T16" fmla="*/ 10 w 27"/>
                <a:gd name="T17" fmla="*/ 12 h 29"/>
                <a:gd name="T18" fmla="*/ 7 w 27"/>
                <a:gd name="T19" fmla="*/ 13 h 29"/>
                <a:gd name="T20" fmla="*/ 6 w 27"/>
                <a:gd name="T21" fmla="*/ 14 h 29"/>
                <a:gd name="T22" fmla="*/ 6 w 27"/>
                <a:gd name="T23" fmla="*/ 14 h 29"/>
                <a:gd name="T24" fmla="*/ 3 w 27"/>
                <a:gd name="T25" fmla="*/ 12 h 29"/>
                <a:gd name="T26" fmla="*/ 1 w 27"/>
                <a:gd name="T27" fmla="*/ 10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3" name="Freeform 271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10 h 27"/>
                <a:gd name="T10" fmla="*/ 4 w 28"/>
                <a:gd name="T11" fmla="*/ 11 h 27"/>
                <a:gd name="T12" fmla="*/ 4 w 28"/>
                <a:gd name="T13" fmla="*/ 12 h 27"/>
                <a:gd name="T14" fmla="*/ 6 w 28"/>
                <a:gd name="T15" fmla="*/ 12 h 27"/>
                <a:gd name="T16" fmla="*/ 8 w 28"/>
                <a:gd name="T17" fmla="*/ 11 h 27"/>
                <a:gd name="T18" fmla="*/ 8 w 28"/>
                <a:gd name="T19" fmla="*/ 10 h 27"/>
                <a:gd name="T20" fmla="*/ 9 w 28"/>
                <a:gd name="T21" fmla="*/ 6 h 27"/>
                <a:gd name="T22" fmla="*/ 9 w 28"/>
                <a:gd name="T23" fmla="*/ 6 h 27"/>
                <a:gd name="T24" fmla="*/ 8 w 28"/>
                <a:gd name="T25" fmla="*/ 6 h 27"/>
                <a:gd name="T26" fmla="*/ 7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4" name="Freeform 272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5 w 24"/>
                <a:gd name="T13" fmla="*/ 1 h 25"/>
                <a:gd name="T14" fmla="*/ 6 w 24"/>
                <a:gd name="T15" fmla="*/ 4 h 25"/>
                <a:gd name="T16" fmla="*/ 6 w 24"/>
                <a:gd name="T17" fmla="*/ 6 h 25"/>
                <a:gd name="T18" fmla="*/ 6 w 24"/>
                <a:gd name="T19" fmla="*/ 6 h 25"/>
                <a:gd name="T20" fmla="*/ 6 w 24"/>
                <a:gd name="T21" fmla="*/ 7 h 25"/>
                <a:gd name="T22" fmla="*/ 5 w 24"/>
                <a:gd name="T23" fmla="*/ 9 h 25"/>
                <a:gd name="T24" fmla="*/ 4 w 24"/>
                <a:gd name="T25" fmla="*/ 10 h 25"/>
                <a:gd name="T26" fmla="*/ 4 w 24"/>
                <a:gd name="T27" fmla="*/ 10 h 25"/>
                <a:gd name="T28" fmla="*/ 4 w 24"/>
                <a:gd name="T29" fmla="*/ 9 h 25"/>
                <a:gd name="T30" fmla="*/ 3 w 24"/>
                <a:gd name="T31" fmla="*/ 7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5" name="Freeform 273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6 h 29"/>
                <a:gd name="T2" fmla="*/ 2 w 22"/>
                <a:gd name="T3" fmla="*/ 6 h 29"/>
                <a:gd name="T4" fmla="*/ 0 w 22"/>
                <a:gd name="T5" fmla="*/ 5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4 w 22"/>
                <a:gd name="T21" fmla="*/ 3 h 29"/>
                <a:gd name="T22" fmla="*/ 4 w 22"/>
                <a:gd name="T23" fmla="*/ 3 h 29"/>
                <a:gd name="T24" fmla="*/ 4 w 22"/>
                <a:gd name="T25" fmla="*/ 3 h 29"/>
                <a:gd name="T26" fmla="*/ 4 w 22"/>
                <a:gd name="T27" fmla="*/ 3 h 29"/>
                <a:gd name="T28" fmla="*/ 3 w 22"/>
                <a:gd name="T29" fmla="*/ 5 h 29"/>
                <a:gd name="T30" fmla="*/ 3 w 22"/>
                <a:gd name="T31" fmla="*/ 6 h 29"/>
                <a:gd name="T32" fmla="*/ 3 w 22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6" name="Freeform 274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6 w 26"/>
                <a:gd name="T11" fmla="*/ 2 h 33"/>
                <a:gd name="T12" fmla="*/ 7 w 26"/>
                <a:gd name="T13" fmla="*/ 3 h 33"/>
                <a:gd name="T14" fmla="*/ 7 w 26"/>
                <a:gd name="T15" fmla="*/ 3 h 33"/>
                <a:gd name="T16" fmla="*/ 7 w 26"/>
                <a:gd name="T17" fmla="*/ 3 h 33"/>
                <a:gd name="T18" fmla="*/ 6 w 26"/>
                <a:gd name="T19" fmla="*/ 3 h 33"/>
                <a:gd name="T20" fmla="*/ 5 w 26"/>
                <a:gd name="T21" fmla="*/ 4 h 33"/>
                <a:gd name="T22" fmla="*/ 4 w 26"/>
                <a:gd name="T23" fmla="*/ 5 h 33"/>
                <a:gd name="T24" fmla="*/ 4 w 26"/>
                <a:gd name="T25" fmla="*/ 5 h 33"/>
                <a:gd name="T26" fmla="*/ 4 w 26"/>
                <a:gd name="T27" fmla="*/ 5 h 33"/>
                <a:gd name="T28" fmla="*/ 1 w 26"/>
                <a:gd name="T29" fmla="*/ 4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7" name="Freeform 275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5 w 26"/>
                <a:gd name="T5" fmla="*/ 2 h 27"/>
                <a:gd name="T6" fmla="*/ 15 w 26"/>
                <a:gd name="T7" fmla="*/ 2 h 27"/>
                <a:gd name="T8" fmla="*/ 14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3 h 27"/>
                <a:gd name="T16" fmla="*/ 9 w 26"/>
                <a:gd name="T17" fmla="*/ 3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8" name="Freeform 276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49 w 216"/>
                <a:gd name="T1" fmla="*/ 3 h 148"/>
                <a:gd name="T2" fmla="*/ 48 w 216"/>
                <a:gd name="T3" fmla="*/ 3 h 148"/>
                <a:gd name="T4" fmla="*/ 47 w 216"/>
                <a:gd name="T5" fmla="*/ 3 h 148"/>
                <a:gd name="T6" fmla="*/ 46 w 216"/>
                <a:gd name="T7" fmla="*/ 3 h 148"/>
                <a:gd name="T8" fmla="*/ 40 w 216"/>
                <a:gd name="T9" fmla="*/ 3 h 148"/>
                <a:gd name="T10" fmla="*/ 30 w 216"/>
                <a:gd name="T11" fmla="*/ 1 h 148"/>
                <a:gd name="T12" fmla="*/ 22 w 216"/>
                <a:gd name="T13" fmla="*/ 1 h 148"/>
                <a:gd name="T14" fmla="*/ 21 w 216"/>
                <a:gd name="T15" fmla="*/ 3 h 148"/>
                <a:gd name="T16" fmla="*/ 27 w 216"/>
                <a:gd name="T17" fmla="*/ 3 h 148"/>
                <a:gd name="T18" fmla="*/ 36 w 216"/>
                <a:gd name="T19" fmla="*/ 3 h 148"/>
                <a:gd name="T20" fmla="*/ 42 w 216"/>
                <a:gd name="T21" fmla="*/ 6 h 148"/>
                <a:gd name="T22" fmla="*/ 41 w 216"/>
                <a:gd name="T23" fmla="*/ 7 h 148"/>
                <a:gd name="T24" fmla="*/ 38 w 216"/>
                <a:gd name="T25" fmla="*/ 9 h 148"/>
                <a:gd name="T26" fmla="*/ 34 w 216"/>
                <a:gd name="T27" fmla="*/ 9 h 148"/>
                <a:gd name="T28" fmla="*/ 26 w 216"/>
                <a:gd name="T29" fmla="*/ 8 h 148"/>
                <a:gd name="T30" fmla="*/ 17 w 216"/>
                <a:gd name="T31" fmla="*/ 7 h 148"/>
                <a:gd name="T32" fmla="*/ 13 w 216"/>
                <a:gd name="T33" fmla="*/ 8 h 148"/>
                <a:gd name="T34" fmla="*/ 16 w 216"/>
                <a:gd name="T35" fmla="*/ 8 h 148"/>
                <a:gd name="T36" fmla="*/ 20 w 216"/>
                <a:gd name="T37" fmla="*/ 8 h 148"/>
                <a:gd name="T38" fmla="*/ 25 w 216"/>
                <a:gd name="T39" fmla="*/ 9 h 148"/>
                <a:gd name="T40" fmla="*/ 31 w 216"/>
                <a:gd name="T41" fmla="*/ 10 h 148"/>
                <a:gd name="T42" fmla="*/ 33 w 216"/>
                <a:gd name="T43" fmla="*/ 12 h 148"/>
                <a:gd name="T44" fmla="*/ 29 w 216"/>
                <a:gd name="T45" fmla="*/ 13 h 148"/>
                <a:gd name="T46" fmla="*/ 25 w 216"/>
                <a:gd name="T47" fmla="*/ 14 h 148"/>
                <a:gd name="T48" fmla="*/ 23 w 216"/>
                <a:gd name="T49" fmla="*/ 14 h 148"/>
                <a:gd name="T50" fmla="*/ 18 w 216"/>
                <a:gd name="T51" fmla="*/ 14 h 148"/>
                <a:gd name="T52" fmla="*/ 15 w 216"/>
                <a:gd name="T53" fmla="*/ 12 h 148"/>
                <a:gd name="T54" fmla="*/ 11 w 216"/>
                <a:gd name="T55" fmla="*/ 12 h 148"/>
                <a:gd name="T56" fmla="*/ 16 w 216"/>
                <a:gd name="T57" fmla="*/ 14 h 148"/>
                <a:gd name="T58" fmla="*/ 18 w 216"/>
                <a:gd name="T59" fmla="*/ 16 h 148"/>
                <a:gd name="T60" fmla="*/ 10 w 216"/>
                <a:gd name="T61" fmla="*/ 19 h 148"/>
                <a:gd name="T62" fmla="*/ 4 w 216"/>
                <a:gd name="T63" fmla="*/ 20 h 148"/>
                <a:gd name="T64" fmla="*/ 0 w 216"/>
                <a:gd name="T65" fmla="*/ 22 h 148"/>
                <a:gd name="T66" fmla="*/ 4 w 216"/>
                <a:gd name="T67" fmla="*/ 22 h 148"/>
                <a:gd name="T68" fmla="*/ 12 w 216"/>
                <a:gd name="T69" fmla="*/ 20 h 148"/>
                <a:gd name="T70" fmla="*/ 20 w 216"/>
                <a:gd name="T71" fmla="*/ 18 h 148"/>
                <a:gd name="T72" fmla="*/ 20 w 216"/>
                <a:gd name="T73" fmla="*/ 23 h 148"/>
                <a:gd name="T74" fmla="*/ 17 w 216"/>
                <a:gd name="T75" fmla="*/ 30 h 148"/>
                <a:gd name="T76" fmla="*/ 18 w 216"/>
                <a:gd name="T77" fmla="*/ 29 h 148"/>
                <a:gd name="T78" fmla="*/ 24 w 216"/>
                <a:gd name="T79" fmla="*/ 20 h 148"/>
                <a:gd name="T80" fmla="*/ 27 w 216"/>
                <a:gd name="T81" fmla="*/ 16 h 148"/>
                <a:gd name="T82" fmla="*/ 32 w 216"/>
                <a:gd name="T83" fmla="*/ 15 h 148"/>
                <a:gd name="T84" fmla="*/ 35 w 216"/>
                <a:gd name="T85" fmla="*/ 14 h 148"/>
                <a:gd name="T86" fmla="*/ 35 w 216"/>
                <a:gd name="T87" fmla="*/ 23 h 148"/>
                <a:gd name="T88" fmla="*/ 34 w 216"/>
                <a:gd name="T89" fmla="*/ 27 h 148"/>
                <a:gd name="T90" fmla="*/ 36 w 216"/>
                <a:gd name="T91" fmla="*/ 23 h 148"/>
                <a:gd name="T92" fmla="*/ 39 w 216"/>
                <a:gd name="T93" fmla="*/ 12 h 148"/>
                <a:gd name="T94" fmla="*/ 44 w 216"/>
                <a:gd name="T95" fmla="*/ 8 h 148"/>
                <a:gd name="T96" fmla="*/ 46 w 216"/>
                <a:gd name="T97" fmla="*/ 7 h 148"/>
                <a:gd name="T98" fmla="*/ 46 w 216"/>
                <a:gd name="T99" fmla="*/ 10 h 148"/>
                <a:gd name="T100" fmla="*/ 46 w 216"/>
                <a:gd name="T101" fmla="*/ 21 h 148"/>
                <a:gd name="T102" fmla="*/ 49 w 216"/>
                <a:gd name="T103" fmla="*/ 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9" name="Freeform 277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38 w 173"/>
                <a:gd name="T1" fmla="*/ 36 h 165"/>
                <a:gd name="T2" fmla="*/ 39 w 173"/>
                <a:gd name="T3" fmla="*/ 35 h 165"/>
                <a:gd name="T4" fmla="*/ 38 w 173"/>
                <a:gd name="T5" fmla="*/ 33 h 165"/>
                <a:gd name="T6" fmla="*/ 34 w 173"/>
                <a:gd name="T7" fmla="*/ 30 h 165"/>
                <a:gd name="T8" fmla="*/ 34 w 173"/>
                <a:gd name="T9" fmla="*/ 26 h 165"/>
                <a:gd name="T10" fmla="*/ 33 w 173"/>
                <a:gd name="T11" fmla="*/ 17 h 165"/>
                <a:gd name="T12" fmla="*/ 31 w 173"/>
                <a:gd name="T13" fmla="*/ 13 h 165"/>
                <a:gd name="T14" fmla="*/ 30 w 173"/>
                <a:gd name="T15" fmla="*/ 13 h 165"/>
                <a:gd name="T16" fmla="*/ 31 w 173"/>
                <a:gd name="T17" fmla="*/ 17 h 165"/>
                <a:gd name="T18" fmla="*/ 31 w 173"/>
                <a:gd name="T19" fmla="*/ 24 h 165"/>
                <a:gd name="T20" fmla="*/ 30 w 173"/>
                <a:gd name="T21" fmla="*/ 26 h 165"/>
                <a:gd name="T22" fmla="*/ 29 w 173"/>
                <a:gd name="T23" fmla="*/ 25 h 165"/>
                <a:gd name="T24" fmla="*/ 26 w 173"/>
                <a:gd name="T25" fmla="*/ 23 h 165"/>
                <a:gd name="T26" fmla="*/ 24 w 173"/>
                <a:gd name="T27" fmla="*/ 22 h 165"/>
                <a:gd name="T28" fmla="*/ 23 w 173"/>
                <a:gd name="T29" fmla="*/ 18 h 165"/>
                <a:gd name="T30" fmla="*/ 21 w 173"/>
                <a:gd name="T31" fmla="*/ 11 h 165"/>
                <a:gd name="T32" fmla="*/ 21 w 173"/>
                <a:gd name="T33" fmla="*/ 7 h 165"/>
                <a:gd name="T34" fmla="*/ 20 w 173"/>
                <a:gd name="T35" fmla="*/ 3 h 165"/>
                <a:gd name="T36" fmla="*/ 19 w 173"/>
                <a:gd name="T37" fmla="*/ 3 h 165"/>
                <a:gd name="T38" fmla="*/ 19 w 173"/>
                <a:gd name="T39" fmla="*/ 3 h 165"/>
                <a:gd name="T40" fmla="*/ 20 w 173"/>
                <a:gd name="T41" fmla="*/ 6 h 165"/>
                <a:gd name="T42" fmla="*/ 19 w 173"/>
                <a:gd name="T43" fmla="*/ 9 h 165"/>
                <a:gd name="T44" fmla="*/ 18 w 173"/>
                <a:gd name="T45" fmla="*/ 11 h 165"/>
                <a:gd name="T46" fmla="*/ 20 w 173"/>
                <a:gd name="T47" fmla="*/ 17 h 165"/>
                <a:gd name="T48" fmla="*/ 17 w 173"/>
                <a:gd name="T49" fmla="*/ 17 h 165"/>
                <a:gd name="T50" fmla="*/ 11 w 173"/>
                <a:gd name="T51" fmla="*/ 10 h 165"/>
                <a:gd name="T52" fmla="*/ 6 w 173"/>
                <a:gd name="T53" fmla="*/ 4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5 h 165"/>
                <a:gd name="T60" fmla="*/ 7 w 173"/>
                <a:gd name="T61" fmla="*/ 9 h 165"/>
                <a:gd name="T62" fmla="*/ 9 w 173"/>
                <a:gd name="T63" fmla="*/ 12 h 165"/>
                <a:gd name="T64" fmla="*/ 10 w 173"/>
                <a:gd name="T65" fmla="*/ 14 h 165"/>
                <a:gd name="T66" fmla="*/ 12 w 173"/>
                <a:gd name="T67" fmla="*/ 16 h 165"/>
                <a:gd name="T68" fmla="*/ 15 w 173"/>
                <a:gd name="T69" fmla="*/ 18 h 165"/>
                <a:gd name="T70" fmla="*/ 17 w 173"/>
                <a:gd name="T71" fmla="*/ 20 h 165"/>
                <a:gd name="T72" fmla="*/ 17 w 173"/>
                <a:gd name="T73" fmla="*/ 21 h 165"/>
                <a:gd name="T74" fmla="*/ 15 w 173"/>
                <a:gd name="T75" fmla="*/ 21 h 165"/>
                <a:gd name="T76" fmla="*/ 12 w 173"/>
                <a:gd name="T77" fmla="*/ 20 h 165"/>
                <a:gd name="T78" fmla="*/ 10 w 173"/>
                <a:gd name="T79" fmla="*/ 20 h 165"/>
                <a:gd name="T80" fmla="*/ 8 w 173"/>
                <a:gd name="T81" fmla="*/ 18 h 165"/>
                <a:gd name="T82" fmla="*/ 7 w 173"/>
                <a:gd name="T83" fmla="*/ 18 h 165"/>
                <a:gd name="T84" fmla="*/ 8 w 173"/>
                <a:gd name="T85" fmla="*/ 20 h 165"/>
                <a:gd name="T86" fmla="*/ 11 w 173"/>
                <a:gd name="T87" fmla="*/ 22 h 165"/>
                <a:gd name="T88" fmla="*/ 16 w 173"/>
                <a:gd name="T89" fmla="*/ 24 h 165"/>
                <a:gd name="T90" fmla="*/ 20 w 173"/>
                <a:gd name="T91" fmla="*/ 25 h 165"/>
                <a:gd name="T92" fmla="*/ 23 w 173"/>
                <a:gd name="T93" fmla="*/ 25 h 165"/>
                <a:gd name="T94" fmla="*/ 26 w 173"/>
                <a:gd name="T95" fmla="*/ 26 h 165"/>
                <a:gd name="T96" fmla="*/ 28 w 173"/>
                <a:gd name="T97" fmla="*/ 28 h 165"/>
                <a:gd name="T98" fmla="*/ 30 w 173"/>
                <a:gd name="T99" fmla="*/ 30 h 165"/>
                <a:gd name="T100" fmla="*/ 29 w 173"/>
                <a:gd name="T101" fmla="*/ 31 h 165"/>
                <a:gd name="T102" fmla="*/ 26 w 173"/>
                <a:gd name="T103" fmla="*/ 31 h 165"/>
                <a:gd name="T104" fmla="*/ 23 w 173"/>
                <a:gd name="T105" fmla="*/ 32 h 165"/>
                <a:gd name="T106" fmla="*/ 20 w 173"/>
                <a:gd name="T107" fmla="*/ 32 h 165"/>
                <a:gd name="T108" fmla="*/ 17 w 173"/>
                <a:gd name="T109" fmla="*/ 32 h 165"/>
                <a:gd name="T110" fmla="*/ 16 w 173"/>
                <a:gd name="T111" fmla="*/ 33 h 165"/>
                <a:gd name="T112" fmla="*/ 20 w 173"/>
                <a:gd name="T113" fmla="*/ 33 h 165"/>
                <a:gd name="T114" fmla="*/ 25 w 173"/>
                <a:gd name="T115" fmla="*/ 34 h 165"/>
                <a:gd name="T116" fmla="*/ 29 w 173"/>
                <a:gd name="T117" fmla="*/ 33 h 165"/>
                <a:gd name="T118" fmla="*/ 33 w 173"/>
                <a:gd name="T119" fmla="*/ 33 h 165"/>
                <a:gd name="T120" fmla="*/ 34 w 173"/>
                <a:gd name="T121" fmla="*/ 33 h 165"/>
                <a:gd name="T122" fmla="*/ 37 w 173"/>
                <a:gd name="T123" fmla="*/ 36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0" name="Freeform 278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4 w 107"/>
                <a:gd name="T1" fmla="*/ 47 h 250"/>
                <a:gd name="T2" fmla="*/ 5 w 107"/>
                <a:gd name="T3" fmla="*/ 46 h 250"/>
                <a:gd name="T4" fmla="*/ 7 w 107"/>
                <a:gd name="T5" fmla="*/ 46 h 250"/>
                <a:gd name="T6" fmla="*/ 8 w 107"/>
                <a:gd name="T7" fmla="*/ 41 h 250"/>
                <a:gd name="T8" fmla="*/ 4 w 107"/>
                <a:gd name="T9" fmla="*/ 33 h 250"/>
                <a:gd name="T10" fmla="*/ 1 w 107"/>
                <a:gd name="T11" fmla="*/ 24 h 250"/>
                <a:gd name="T12" fmla="*/ 4 w 107"/>
                <a:gd name="T13" fmla="*/ 24 h 250"/>
                <a:gd name="T14" fmla="*/ 7 w 107"/>
                <a:gd name="T15" fmla="*/ 34 h 250"/>
                <a:gd name="T16" fmla="*/ 11 w 107"/>
                <a:gd name="T17" fmla="*/ 27 h 250"/>
                <a:gd name="T18" fmla="*/ 11 w 107"/>
                <a:gd name="T19" fmla="*/ 16 h 250"/>
                <a:gd name="T20" fmla="*/ 11 w 107"/>
                <a:gd name="T21" fmla="*/ 7 h 250"/>
                <a:gd name="T22" fmla="*/ 12 w 107"/>
                <a:gd name="T23" fmla="*/ 8 h 250"/>
                <a:gd name="T24" fmla="*/ 12 w 107"/>
                <a:gd name="T25" fmla="*/ 13 h 250"/>
                <a:gd name="T26" fmla="*/ 16 w 107"/>
                <a:gd name="T27" fmla="*/ 13 h 250"/>
                <a:gd name="T28" fmla="*/ 22 w 107"/>
                <a:gd name="T29" fmla="*/ 2 h 250"/>
                <a:gd name="T30" fmla="*/ 22 w 107"/>
                <a:gd name="T31" fmla="*/ 4 h 250"/>
                <a:gd name="T32" fmla="*/ 19 w 107"/>
                <a:gd name="T33" fmla="*/ 9 h 250"/>
                <a:gd name="T34" fmla="*/ 18 w 107"/>
                <a:gd name="T35" fmla="*/ 16 h 250"/>
                <a:gd name="T36" fmla="*/ 25 w 107"/>
                <a:gd name="T37" fmla="*/ 14 h 250"/>
                <a:gd name="T38" fmla="*/ 25 w 107"/>
                <a:gd name="T39" fmla="*/ 14 h 250"/>
                <a:gd name="T40" fmla="*/ 22 w 107"/>
                <a:gd name="T41" fmla="*/ 16 h 250"/>
                <a:gd name="T42" fmla="*/ 19 w 107"/>
                <a:gd name="T43" fmla="*/ 18 h 250"/>
                <a:gd name="T44" fmla="*/ 16 w 107"/>
                <a:gd name="T45" fmla="*/ 20 h 250"/>
                <a:gd name="T46" fmla="*/ 12 w 107"/>
                <a:gd name="T47" fmla="*/ 34 h 250"/>
                <a:gd name="T48" fmla="*/ 16 w 107"/>
                <a:gd name="T49" fmla="*/ 35 h 250"/>
                <a:gd name="T50" fmla="*/ 22 w 107"/>
                <a:gd name="T51" fmla="*/ 35 h 250"/>
                <a:gd name="T52" fmla="*/ 26 w 107"/>
                <a:gd name="T53" fmla="*/ 34 h 250"/>
                <a:gd name="T54" fmla="*/ 28 w 107"/>
                <a:gd name="T55" fmla="*/ 33 h 250"/>
                <a:gd name="T56" fmla="*/ 25 w 107"/>
                <a:gd name="T57" fmla="*/ 35 h 250"/>
                <a:gd name="T58" fmla="*/ 18 w 107"/>
                <a:gd name="T59" fmla="*/ 39 h 250"/>
                <a:gd name="T60" fmla="*/ 12 w 107"/>
                <a:gd name="T61" fmla="*/ 40 h 250"/>
                <a:gd name="T62" fmla="*/ 10 w 107"/>
                <a:gd name="T63" fmla="*/ 46 h 250"/>
                <a:gd name="T64" fmla="*/ 12 w 107"/>
                <a:gd name="T65" fmla="*/ 47 h 250"/>
                <a:gd name="T66" fmla="*/ 18 w 107"/>
                <a:gd name="T67" fmla="*/ 46 h 250"/>
                <a:gd name="T68" fmla="*/ 22 w 107"/>
                <a:gd name="T69" fmla="*/ 45 h 250"/>
                <a:gd name="T70" fmla="*/ 26 w 107"/>
                <a:gd name="T71" fmla="*/ 43 h 250"/>
                <a:gd name="T72" fmla="*/ 28 w 107"/>
                <a:gd name="T73" fmla="*/ 40 h 250"/>
                <a:gd name="T74" fmla="*/ 28 w 107"/>
                <a:gd name="T75" fmla="*/ 44 h 250"/>
                <a:gd name="T76" fmla="*/ 22 w 107"/>
                <a:gd name="T77" fmla="*/ 48 h 250"/>
                <a:gd name="T78" fmla="*/ 20 w 107"/>
                <a:gd name="T79" fmla="*/ 53 h 250"/>
                <a:gd name="T80" fmla="*/ 18 w 107"/>
                <a:gd name="T81" fmla="*/ 52 h 250"/>
                <a:gd name="T82" fmla="*/ 16 w 107"/>
                <a:gd name="T83" fmla="*/ 48 h 250"/>
                <a:gd name="T84" fmla="*/ 8 w 107"/>
                <a:gd name="T85" fmla="*/ 49 h 250"/>
                <a:gd name="T86" fmla="*/ 6 w 107"/>
                <a:gd name="T87" fmla="*/ 53 h 250"/>
                <a:gd name="T88" fmla="*/ 4 w 107"/>
                <a:gd name="T89" fmla="*/ 57 h 250"/>
                <a:gd name="T90" fmla="*/ 4 w 107"/>
                <a:gd name="T91" fmla="*/ 57 h 250"/>
                <a:gd name="T92" fmla="*/ 4 w 107"/>
                <a:gd name="T93" fmla="*/ 52 h 250"/>
                <a:gd name="T94" fmla="*/ 4 w 107"/>
                <a:gd name="T95" fmla="*/ 5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1" name="Freeform 279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 w 20"/>
                <a:gd name="T1" fmla="*/ 5 h 33"/>
                <a:gd name="T2" fmla="*/ 2 w 20"/>
                <a:gd name="T3" fmla="*/ 5 h 33"/>
                <a:gd name="T4" fmla="*/ 2 w 20"/>
                <a:gd name="T5" fmla="*/ 5 h 33"/>
                <a:gd name="T6" fmla="*/ 2 w 20"/>
                <a:gd name="T7" fmla="*/ 5 h 33"/>
                <a:gd name="T8" fmla="*/ 2 w 20"/>
                <a:gd name="T9" fmla="*/ 5 h 33"/>
                <a:gd name="T10" fmla="*/ 2 w 20"/>
                <a:gd name="T11" fmla="*/ 4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4 h 33"/>
                <a:gd name="T32" fmla="*/ 2 w 2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2" name="Freeform 280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8 w 341"/>
                <a:gd name="T1" fmla="*/ 32 h 208"/>
                <a:gd name="T2" fmla="*/ 15 w 341"/>
                <a:gd name="T3" fmla="*/ 28 h 208"/>
                <a:gd name="T4" fmla="*/ 19 w 341"/>
                <a:gd name="T5" fmla="*/ 17 h 208"/>
                <a:gd name="T6" fmla="*/ 25 w 341"/>
                <a:gd name="T7" fmla="*/ 9 h 208"/>
                <a:gd name="T8" fmla="*/ 33 w 341"/>
                <a:gd name="T9" fmla="*/ 3 h 208"/>
                <a:gd name="T10" fmla="*/ 34 w 341"/>
                <a:gd name="T11" fmla="*/ 3 h 208"/>
                <a:gd name="T12" fmla="*/ 30 w 341"/>
                <a:gd name="T13" fmla="*/ 6 h 208"/>
                <a:gd name="T14" fmla="*/ 23 w 341"/>
                <a:gd name="T15" fmla="*/ 15 h 208"/>
                <a:gd name="T16" fmla="*/ 20 w 341"/>
                <a:gd name="T17" fmla="*/ 22 h 208"/>
                <a:gd name="T18" fmla="*/ 21 w 341"/>
                <a:gd name="T19" fmla="*/ 24 h 208"/>
                <a:gd name="T20" fmla="*/ 26 w 341"/>
                <a:gd name="T21" fmla="*/ 21 h 208"/>
                <a:gd name="T22" fmla="*/ 31 w 341"/>
                <a:gd name="T23" fmla="*/ 17 h 208"/>
                <a:gd name="T24" fmla="*/ 39 w 341"/>
                <a:gd name="T25" fmla="*/ 9 h 208"/>
                <a:gd name="T26" fmla="*/ 51 w 341"/>
                <a:gd name="T27" fmla="*/ 3 h 208"/>
                <a:gd name="T28" fmla="*/ 55 w 341"/>
                <a:gd name="T29" fmla="*/ 3 h 208"/>
                <a:gd name="T30" fmla="*/ 45 w 341"/>
                <a:gd name="T31" fmla="*/ 8 h 208"/>
                <a:gd name="T32" fmla="*/ 37 w 341"/>
                <a:gd name="T33" fmla="*/ 17 h 208"/>
                <a:gd name="T34" fmla="*/ 38 w 341"/>
                <a:gd name="T35" fmla="*/ 18 h 208"/>
                <a:gd name="T36" fmla="*/ 43 w 341"/>
                <a:gd name="T37" fmla="*/ 17 h 208"/>
                <a:gd name="T38" fmla="*/ 48 w 341"/>
                <a:gd name="T39" fmla="*/ 17 h 208"/>
                <a:gd name="T40" fmla="*/ 55 w 341"/>
                <a:gd name="T41" fmla="*/ 11 h 208"/>
                <a:gd name="T42" fmla="*/ 66 w 341"/>
                <a:gd name="T43" fmla="*/ 7 h 208"/>
                <a:gd name="T44" fmla="*/ 70 w 341"/>
                <a:gd name="T45" fmla="*/ 7 h 208"/>
                <a:gd name="T46" fmla="*/ 61 w 341"/>
                <a:gd name="T47" fmla="*/ 10 h 208"/>
                <a:gd name="T48" fmla="*/ 54 w 341"/>
                <a:gd name="T49" fmla="*/ 16 h 208"/>
                <a:gd name="T50" fmla="*/ 62 w 341"/>
                <a:gd name="T51" fmla="*/ 17 h 208"/>
                <a:gd name="T52" fmla="*/ 72 w 341"/>
                <a:gd name="T53" fmla="*/ 15 h 208"/>
                <a:gd name="T54" fmla="*/ 76 w 341"/>
                <a:gd name="T55" fmla="*/ 13 h 208"/>
                <a:gd name="T56" fmla="*/ 71 w 341"/>
                <a:gd name="T57" fmla="*/ 17 h 208"/>
                <a:gd name="T58" fmla="*/ 58 w 341"/>
                <a:gd name="T59" fmla="*/ 20 h 208"/>
                <a:gd name="T60" fmla="*/ 58 w 341"/>
                <a:gd name="T61" fmla="*/ 24 h 208"/>
                <a:gd name="T62" fmla="*/ 66 w 341"/>
                <a:gd name="T63" fmla="*/ 28 h 208"/>
                <a:gd name="T64" fmla="*/ 71 w 341"/>
                <a:gd name="T65" fmla="*/ 30 h 208"/>
                <a:gd name="T66" fmla="*/ 62 w 341"/>
                <a:gd name="T67" fmla="*/ 28 h 208"/>
                <a:gd name="T68" fmla="*/ 51 w 341"/>
                <a:gd name="T69" fmla="*/ 23 h 208"/>
                <a:gd name="T70" fmla="*/ 45 w 341"/>
                <a:gd name="T71" fmla="*/ 22 h 208"/>
                <a:gd name="T72" fmla="*/ 39 w 341"/>
                <a:gd name="T73" fmla="*/ 22 h 208"/>
                <a:gd name="T74" fmla="*/ 41 w 341"/>
                <a:gd name="T75" fmla="*/ 26 h 208"/>
                <a:gd name="T76" fmla="*/ 48 w 341"/>
                <a:gd name="T77" fmla="*/ 32 h 208"/>
                <a:gd name="T78" fmla="*/ 55 w 341"/>
                <a:gd name="T79" fmla="*/ 36 h 208"/>
                <a:gd name="T80" fmla="*/ 58 w 341"/>
                <a:gd name="T81" fmla="*/ 38 h 208"/>
                <a:gd name="T82" fmla="*/ 47 w 341"/>
                <a:gd name="T83" fmla="*/ 33 h 208"/>
                <a:gd name="T84" fmla="*/ 37 w 341"/>
                <a:gd name="T85" fmla="*/ 26 h 208"/>
                <a:gd name="T86" fmla="*/ 31 w 341"/>
                <a:gd name="T87" fmla="*/ 25 h 208"/>
                <a:gd name="T88" fmla="*/ 26 w 341"/>
                <a:gd name="T89" fmla="*/ 26 h 208"/>
                <a:gd name="T90" fmla="*/ 21 w 341"/>
                <a:gd name="T91" fmla="*/ 29 h 208"/>
                <a:gd name="T92" fmla="*/ 21 w 341"/>
                <a:gd name="T93" fmla="*/ 31 h 208"/>
                <a:gd name="T94" fmla="*/ 28 w 341"/>
                <a:gd name="T95" fmla="*/ 37 h 208"/>
                <a:gd name="T96" fmla="*/ 39 w 341"/>
                <a:gd name="T97" fmla="*/ 43 h 208"/>
                <a:gd name="T98" fmla="*/ 39 w 341"/>
                <a:gd name="T99" fmla="*/ 45 h 208"/>
                <a:gd name="T100" fmla="*/ 30 w 341"/>
                <a:gd name="T101" fmla="*/ 39 h 208"/>
                <a:gd name="T102" fmla="*/ 19 w 341"/>
                <a:gd name="T103" fmla="*/ 33 h 208"/>
                <a:gd name="T104" fmla="*/ 12 w 341"/>
                <a:gd name="T105" fmla="*/ 33 h 208"/>
                <a:gd name="T106" fmla="*/ 3 w 341"/>
                <a:gd name="T107" fmla="*/ 37 h 208"/>
                <a:gd name="T108" fmla="*/ 3 w 341"/>
                <a:gd name="T109" fmla="*/ 37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3" name="Freeform 281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3 w 246"/>
                <a:gd name="T1" fmla="*/ 4 h 205"/>
                <a:gd name="T2" fmla="*/ 8 w 246"/>
                <a:gd name="T3" fmla="*/ 5 h 205"/>
                <a:gd name="T4" fmla="*/ 10 w 246"/>
                <a:gd name="T5" fmla="*/ 6 h 205"/>
                <a:gd name="T6" fmla="*/ 21 w 246"/>
                <a:gd name="T7" fmla="*/ 4 h 205"/>
                <a:gd name="T8" fmla="*/ 33 w 246"/>
                <a:gd name="T9" fmla="*/ 4 h 205"/>
                <a:gd name="T10" fmla="*/ 39 w 246"/>
                <a:gd name="T11" fmla="*/ 5 h 205"/>
                <a:gd name="T12" fmla="*/ 34 w 246"/>
                <a:gd name="T13" fmla="*/ 5 h 205"/>
                <a:gd name="T14" fmla="*/ 27 w 246"/>
                <a:gd name="T15" fmla="*/ 6 h 205"/>
                <a:gd name="T16" fmla="*/ 17 w 246"/>
                <a:gd name="T17" fmla="*/ 8 h 205"/>
                <a:gd name="T18" fmla="*/ 15 w 246"/>
                <a:gd name="T19" fmla="*/ 10 h 205"/>
                <a:gd name="T20" fmla="*/ 20 w 246"/>
                <a:gd name="T21" fmla="*/ 11 h 205"/>
                <a:gd name="T22" fmla="*/ 24 w 246"/>
                <a:gd name="T23" fmla="*/ 14 h 205"/>
                <a:gd name="T24" fmla="*/ 31 w 246"/>
                <a:gd name="T25" fmla="*/ 14 h 205"/>
                <a:gd name="T26" fmla="*/ 44 w 246"/>
                <a:gd name="T27" fmla="*/ 15 h 205"/>
                <a:gd name="T28" fmla="*/ 51 w 246"/>
                <a:gd name="T29" fmla="*/ 18 h 205"/>
                <a:gd name="T30" fmla="*/ 52 w 246"/>
                <a:gd name="T31" fmla="*/ 20 h 205"/>
                <a:gd name="T32" fmla="*/ 45 w 246"/>
                <a:gd name="T33" fmla="*/ 18 h 205"/>
                <a:gd name="T34" fmla="*/ 35 w 246"/>
                <a:gd name="T35" fmla="*/ 17 h 205"/>
                <a:gd name="T36" fmla="*/ 28 w 246"/>
                <a:gd name="T37" fmla="*/ 17 h 205"/>
                <a:gd name="T38" fmla="*/ 34 w 246"/>
                <a:gd name="T39" fmla="*/ 22 h 205"/>
                <a:gd name="T40" fmla="*/ 39 w 246"/>
                <a:gd name="T41" fmla="*/ 23 h 205"/>
                <a:gd name="T42" fmla="*/ 51 w 246"/>
                <a:gd name="T43" fmla="*/ 26 h 205"/>
                <a:gd name="T44" fmla="*/ 56 w 246"/>
                <a:gd name="T45" fmla="*/ 34 h 205"/>
                <a:gd name="T46" fmla="*/ 51 w 246"/>
                <a:gd name="T47" fmla="*/ 30 h 205"/>
                <a:gd name="T48" fmla="*/ 45 w 246"/>
                <a:gd name="T49" fmla="*/ 26 h 205"/>
                <a:gd name="T50" fmla="*/ 42 w 246"/>
                <a:gd name="T51" fmla="*/ 30 h 205"/>
                <a:gd name="T52" fmla="*/ 49 w 246"/>
                <a:gd name="T53" fmla="*/ 38 h 205"/>
                <a:gd name="T54" fmla="*/ 53 w 246"/>
                <a:gd name="T55" fmla="*/ 44 h 205"/>
                <a:gd name="T56" fmla="*/ 55 w 246"/>
                <a:gd name="T57" fmla="*/ 49 h 205"/>
                <a:gd name="T58" fmla="*/ 55 w 246"/>
                <a:gd name="T59" fmla="*/ 50 h 205"/>
                <a:gd name="T60" fmla="*/ 46 w 246"/>
                <a:gd name="T61" fmla="*/ 39 h 205"/>
                <a:gd name="T62" fmla="*/ 39 w 246"/>
                <a:gd name="T63" fmla="*/ 30 h 205"/>
                <a:gd name="T64" fmla="*/ 36 w 246"/>
                <a:gd name="T65" fmla="*/ 30 h 205"/>
                <a:gd name="T66" fmla="*/ 38 w 246"/>
                <a:gd name="T67" fmla="*/ 34 h 205"/>
                <a:gd name="T68" fmla="*/ 41 w 246"/>
                <a:gd name="T69" fmla="*/ 46 h 205"/>
                <a:gd name="T70" fmla="*/ 39 w 246"/>
                <a:gd name="T71" fmla="*/ 47 h 205"/>
                <a:gd name="T72" fmla="*/ 35 w 246"/>
                <a:gd name="T73" fmla="*/ 36 h 205"/>
                <a:gd name="T74" fmla="*/ 32 w 246"/>
                <a:gd name="T75" fmla="*/ 24 h 205"/>
                <a:gd name="T76" fmla="*/ 28 w 246"/>
                <a:gd name="T77" fmla="*/ 20 h 205"/>
                <a:gd name="T78" fmla="*/ 24 w 246"/>
                <a:gd name="T79" fmla="*/ 19 h 205"/>
                <a:gd name="T80" fmla="*/ 23 w 246"/>
                <a:gd name="T81" fmla="*/ 18 h 205"/>
                <a:gd name="T82" fmla="*/ 23 w 246"/>
                <a:gd name="T83" fmla="*/ 23 h 205"/>
                <a:gd name="T84" fmla="*/ 28 w 246"/>
                <a:gd name="T85" fmla="*/ 40 h 205"/>
                <a:gd name="T86" fmla="*/ 28 w 246"/>
                <a:gd name="T87" fmla="*/ 43 h 205"/>
                <a:gd name="T88" fmla="*/ 25 w 246"/>
                <a:gd name="T89" fmla="*/ 38 h 205"/>
                <a:gd name="T90" fmla="*/ 21 w 246"/>
                <a:gd name="T91" fmla="*/ 28 h 205"/>
                <a:gd name="T92" fmla="*/ 20 w 246"/>
                <a:gd name="T93" fmla="*/ 16 h 205"/>
                <a:gd name="T94" fmla="*/ 17 w 246"/>
                <a:gd name="T95" fmla="*/ 14 h 205"/>
                <a:gd name="T96" fmla="*/ 13 w 246"/>
                <a:gd name="T97" fmla="*/ 11 h 205"/>
                <a:gd name="T98" fmla="*/ 10 w 246"/>
                <a:gd name="T99" fmla="*/ 13 h 205"/>
                <a:gd name="T100" fmla="*/ 12 w 246"/>
                <a:gd name="T101" fmla="*/ 23 h 205"/>
                <a:gd name="T102" fmla="*/ 14 w 246"/>
                <a:gd name="T103" fmla="*/ 34 h 205"/>
                <a:gd name="T104" fmla="*/ 14 w 246"/>
                <a:gd name="T105" fmla="*/ 38 h 205"/>
                <a:gd name="T106" fmla="*/ 11 w 246"/>
                <a:gd name="T107" fmla="*/ 30 h 205"/>
                <a:gd name="T108" fmla="*/ 8 w 246"/>
                <a:gd name="T109" fmla="*/ 10 h 205"/>
                <a:gd name="T110" fmla="*/ 3 w 246"/>
                <a:gd name="T111" fmla="*/ 5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4" name="Freeform 282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18 w 170"/>
                <a:gd name="T1" fmla="*/ 2 h 282"/>
                <a:gd name="T2" fmla="*/ 18 w 170"/>
                <a:gd name="T3" fmla="*/ 9 h 282"/>
                <a:gd name="T4" fmla="*/ 20 w 170"/>
                <a:gd name="T5" fmla="*/ 11 h 282"/>
                <a:gd name="T6" fmla="*/ 23 w 170"/>
                <a:gd name="T7" fmla="*/ 13 h 282"/>
                <a:gd name="T8" fmla="*/ 27 w 170"/>
                <a:gd name="T9" fmla="*/ 16 h 282"/>
                <a:gd name="T10" fmla="*/ 31 w 170"/>
                <a:gd name="T11" fmla="*/ 21 h 282"/>
                <a:gd name="T12" fmla="*/ 35 w 170"/>
                <a:gd name="T13" fmla="*/ 30 h 282"/>
                <a:gd name="T14" fmla="*/ 39 w 170"/>
                <a:gd name="T15" fmla="*/ 35 h 282"/>
                <a:gd name="T16" fmla="*/ 40 w 170"/>
                <a:gd name="T17" fmla="*/ 38 h 282"/>
                <a:gd name="T18" fmla="*/ 39 w 170"/>
                <a:gd name="T19" fmla="*/ 38 h 282"/>
                <a:gd name="T20" fmla="*/ 37 w 170"/>
                <a:gd name="T21" fmla="*/ 35 h 282"/>
                <a:gd name="T22" fmla="*/ 35 w 170"/>
                <a:gd name="T23" fmla="*/ 31 h 282"/>
                <a:gd name="T24" fmla="*/ 31 w 170"/>
                <a:gd name="T25" fmla="*/ 25 h 282"/>
                <a:gd name="T26" fmla="*/ 27 w 170"/>
                <a:gd name="T27" fmla="*/ 21 h 282"/>
                <a:gd name="T28" fmla="*/ 25 w 170"/>
                <a:gd name="T29" fmla="*/ 18 h 282"/>
                <a:gd name="T30" fmla="*/ 22 w 170"/>
                <a:gd name="T31" fmla="*/ 16 h 282"/>
                <a:gd name="T32" fmla="*/ 21 w 170"/>
                <a:gd name="T33" fmla="*/ 19 h 282"/>
                <a:gd name="T34" fmla="*/ 21 w 170"/>
                <a:gd name="T35" fmla="*/ 27 h 282"/>
                <a:gd name="T36" fmla="*/ 24 w 170"/>
                <a:gd name="T37" fmla="*/ 31 h 282"/>
                <a:gd name="T38" fmla="*/ 28 w 170"/>
                <a:gd name="T39" fmla="*/ 35 h 282"/>
                <a:gd name="T40" fmla="*/ 34 w 170"/>
                <a:gd name="T41" fmla="*/ 40 h 282"/>
                <a:gd name="T42" fmla="*/ 37 w 170"/>
                <a:gd name="T43" fmla="*/ 48 h 282"/>
                <a:gd name="T44" fmla="*/ 37 w 170"/>
                <a:gd name="T45" fmla="*/ 54 h 282"/>
                <a:gd name="T46" fmla="*/ 35 w 170"/>
                <a:gd name="T47" fmla="*/ 52 h 282"/>
                <a:gd name="T48" fmla="*/ 33 w 170"/>
                <a:gd name="T49" fmla="*/ 46 h 282"/>
                <a:gd name="T50" fmla="*/ 30 w 170"/>
                <a:gd name="T51" fmla="*/ 40 h 282"/>
                <a:gd name="T52" fmla="*/ 27 w 170"/>
                <a:gd name="T53" fmla="*/ 37 h 282"/>
                <a:gd name="T54" fmla="*/ 24 w 170"/>
                <a:gd name="T55" fmla="*/ 35 h 282"/>
                <a:gd name="T56" fmla="*/ 24 w 170"/>
                <a:gd name="T57" fmla="*/ 40 h 282"/>
                <a:gd name="T58" fmla="*/ 26 w 170"/>
                <a:gd name="T59" fmla="*/ 57 h 282"/>
                <a:gd name="T60" fmla="*/ 26 w 170"/>
                <a:gd name="T61" fmla="*/ 65 h 282"/>
                <a:gd name="T62" fmla="*/ 25 w 170"/>
                <a:gd name="T63" fmla="*/ 65 h 282"/>
                <a:gd name="T64" fmla="*/ 24 w 170"/>
                <a:gd name="T65" fmla="*/ 57 h 282"/>
                <a:gd name="T66" fmla="*/ 21 w 170"/>
                <a:gd name="T67" fmla="*/ 41 h 282"/>
                <a:gd name="T68" fmla="*/ 18 w 170"/>
                <a:gd name="T69" fmla="*/ 39 h 282"/>
                <a:gd name="T70" fmla="*/ 15 w 170"/>
                <a:gd name="T71" fmla="*/ 40 h 282"/>
                <a:gd name="T72" fmla="*/ 12 w 170"/>
                <a:gd name="T73" fmla="*/ 46 h 282"/>
                <a:gd name="T74" fmla="*/ 10 w 170"/>
                <a:gd name="T75" fmla="*/ 50 h 282"/>
                <a:gd name="T76" fmla="*/ 9 w 170"/>
                <a:gd name="T77" fmla="*/ 53 h 282"/>
                <a:gd name="T78" fmla="*/ 8 w 170"/>
                <a:gd name="T79" fmla="*/ 53 h 282"/>
                <a:gd name="T80" fmla="*/ 9 w 170"/>
                <a:gd name="T81" fmla="*/ 47 h 282"/>
                <a:gd name="T82" fmla="*/ 11 w 170"/>
                <a:gd name="T83" fmla="*/ 43 h 282"/>
                <a:gd name="T84" fmla="*/ 14 w 170"/>
                <a:gd name="T85" fmla="*/ 38 h 282"/>
                <a:gd name="T86" fmla="*/ 17 w 170"/>
                <a:gd name="T87" fmla="*/ 33 h 282"/>
                <a:gd name="T88" fmla="*/ 18 w 170"/>
                <a:gd name="T89" fmla="*/ 28 h 282"/>
                <a:gd name="T90" fmla="*/ 18 w 170"/>
                <a:gd name="T91" fmla="*/ 19 h 282"/>
                <a:gd name="T92" fmla="*/ 16 w 170"/>
                <a:gd name="T93" fmla="*/ 18 h 282"/>
                <a:gd name="T94" fmla="*/ 11 w 170"/>
                <a:gd name="T95" fmla="*/ 23 h 282"/>
                <a:gd name="T96" fmla="*/ 6 w 170"/>
                <a:gd name="T97" fmla="*/ 28 h 282"/>
                <a:gd name="T98" fmla="*/ 4 w 170"/>
                <a:gd name="T99" fmla="*/ 35 h 282"/>
                <a:gd name="T100" fmla="*/ 4 w 170"/>
                <a:gd name="T101" fmla="*/ 39 h 282"/>
                <a:gd name="T102" fmla="*/ 0 w 170"/>
                <a:gd name="T103" fmla="*/ 38 h 282"/>
                <a:gd name="T104" fmla="*/ 4 w 170"/>
                <a:gd name="T105" fmla="*/ 34 h 282"/>
                <a:gd name="T106" fmla="*/ 4 w 170"/>
                <a:gd name="T107" fmla="*/ 27 h 282"/>
                <a:gd name="T108" fmla="*/ 10 w 170"/>
                <a:gd name="T109" fmla="*/ 21 h 282"/>
                <a:gd name="T110" fmla="*/ 14 w 170"/>
                <a:gd name="T111" fmla="*/ 14 h 282"/>
                <a:gd name="T112" fmla="*/ 18 w 170"/>
                <a:gd name="T113" fmla="*/ 11 h 282"/>
                <a:gd name="T114" fmla="*/ 17 w 170"/>
                <a:gd name="T115" fmla="*/ 4 h 282"/>
                <a:gd name="T116" fmla="*/ 16 w 170"/>
                <a:gd name="T117" fmla="*/ 4 h 282"/>
                <a:gd name="T118" fmla="*/ 1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5" name="Freeform 283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66 h 292"/>
                <a:gd name="T2" fmla="*/ 6 w 206"/>
                <a:gd name="T3" fmla="*/ 57 h 292"/>
                <a:gd name="T4" fmla="*/ 9 w 206"/>
                <a:gd name="T5" fmla="*/ 50 h 292"/>
                <a:gd name="T6" fmla="*/ 13 w 206"/>
                <a:gd name="T7" fmla="*/ 40 h 292"/>
                <a:gd name="T8" fmla="*/ 12 w 206"/>
                <a:gd name="T9" fmla="*/ 36 h 292"/>
                <a:gd name="T10" fmla="*/ 10 w 206"/>
                <a:gd name="T11" fmla="*/ 33 h 292"/>
                <a:gd name="T12" fmla="*/ 9 w 206"/>
                <a:gd name="T13" fmla="*/ 29 h 292"/>
                <a:gd name="T14" fmla="*/ 10 w 206"/>
                <a:gd name="T15" fmla="*/ 31 h 292"/>
                <a:gd name="T16" fmla="*/ 11 w 206"/>
                <a:gd name="T17" fmla="*/ 32 h 292"/>
                <a:gd name="T18" fmla="*/ 15 w 206"/>
                <a:gd name="T19" fmla="*/ 34 h 292"/>
                <a:gd name="T20" fmla="*/ 17 w 206"/>
                <a:gd name="T21" fmla="*/ 33 h 292"/>
                <a:gd name="T22" fmla="*/ 21 w 206"/>
                <a:gd name="T23" fmla="*/ 28 h 292"/>
                <a:gd name="T24" fmla="*/ 25 w 206"/>
                <a:gd name="T25" fmla="*/ 24 h 292"/>
                <a:gd name="T26" fmla="*/ 27 w 206"/>
                <a:gd name="T27" fmla="*/ 21 h 292"/>
                <a:gd name="T28" fmla="*/ 28 w 206"/>
                <a:gd name="T29" fmla="*/ 17 h 292"/>
                <a:gd name="T30" fmla="*/ 25 w 206"/>
                <a:gd name="T31" fmla="*/ 10 h 292"/>
                <a:gd name="T32" fmla="*/ 22 w 206"/>
                <a:gd name="T33" fmla="*/ 4 h 292"/>
                <a:gd name="T34" fmla="*/ 22 w 206"/>
                <a:gd name="T35" fmla="*/ 4 h 292"/>
                <a:gd name="T36" fmla="*/ 25 w 206"/>
                <a:gd name="T37" fmla="*/ 7 h 292"/>
                <a:gd name="T38" fmla="*/ 29 w 206"/>
                <a:gd name="T39" fmla="*/ 14 h 292"/>
                <a:gd name="T40" fmla="*/ 31 w 206"/>
                <a:gd name="T41" fmla="*/ 15 h 292"/>
                <a:gd name="T42" fmla="*/ 33 w 206"/>
                <a:gd name="T43" fmla="*/ 11 h 292"/>
                <a:gd name="T44" fmla="*/ 36 w 206"/>
                <a:gd name="T45" fmla="*/ 6 h 292"/>
                <a:gd name="T46" fmla="*/ 40 w 206"/>
                <a:gd name="T47" fmla="*/ 4 h 292"/>
                <a:gd name="T48" fmla="*/ 41 w 206"/>
                <a:gd name="T49" fmla="*/ 0 h 292"/>
                <a:gd name="T50" fmla="*/ 41 w 206"/>
                <a:gd name="T51" fmla="*/ 4 h 292"/>
                <a:gd name="T52" fmla="*/ 40 w 206"/>
                <a:gd name="T53" fmla="*/ 4 h 292"/>
                <a:gd name="T54" fmla="*/ 36 w 206"/>
                <a:gd name="T55" fmla="*/ 9 h 292"/>
                <a:gd name="T56" fmla="*/ 35 w 206"/>
                <a:gd name="T57" fmla="*/ 14 h 292"/>
                <a:gd name="T58" fmla="*/ 32 w 206"/>
                <a:gd name="T59" fmla="*/ 18 h 292"/>
                <a:gd name="T60" fmla="*/ 33 w 206"/>
                <a:gd name="T61" fmla="*/ 18 h 292"/>
                <a:gd name="T62" fmla="*/ 38 w 206"/>
                <a:gd name="T63" fmla="*/ 18 h 292"/>
                <a:gd name="T64" fmla="*/ 41 w 206"/>
                <a:gd name="T65" fmla="*/ 16 h 292"/>
                <a:gd name="T66" fmla="*/ 46 w 206"/>
                <a:gd name="T67" fmla="*/ 15 h 292"/>
                <a:gd name="T68" fmla="*/ 47 w 206"/>
                <a:gd name="T69" fmla="*/ 13 h 292"/>
                <a:gd name="T70" fmla="*/ 49 w 206"/>
                <a:gd name="T71" fmla="*/ 13 h 292"/>
                <a:gd name="T72" fmla="*/ 47 w 206"/>
                <a:gd name="T73" fmla="*/ 16 h 292"/>
                <a:gd name="T74" fmla="*/ 41 w 206"/>
                <a:gd name="T75" fmla="*/ 18 h 292"/>
                <a:gd name="T76" fmla="*/ 36 w 206"/>
                <a:gd name="T77" fmla="*/ 21 h 292"/>
                <a:gd name="T78" fmla="*/ 32 w 206"/>
                <a:gd name="T79" fmla="*/ 23 h 292"/>
                <a:gd name="T80" fmla="*/ 28 w 206"/>
                <a:gd name="T81" fmla="*/ 25 h 292"/>
                <a:gd name="T82" fmla="*/ 24 w 206"/>
                <a:gd name="T83" fmla="*/ 30 h 292"/>
                <a:gd name="T84" fmla="*/ 24 w 206"/>
                <a:gd name="T85" fmla="*/ 32 h 292"/>
                <a:gd name="T86" fmla="*/ 25 w 206"/>
                <a:gd name="T87" fmla="*/ 34 h 292"/>
                <a:gd name="T88" fmla="*/ 25 w 206"/>
                <a:gd name="T89" fmla="*/ 35 h 292"/>
                <a:gd name="T90" fmla="*/ 22 w 206"/>
                <a:gd name="T91" fmla="*/ 35 h 292"/>
                <a:gd name="T92" fmla="*/ 21 w 206"/>
                <a:gd name="T93" fmla="*/ 36 h 292"/>
                <a:gd name="T94" fmla="*/ 19 w 206"/>
                <a:gd name="T95" fmla="*/ 36 h 292"/>
                <a:gd name="T96" fmla="*/ 19 w 206"/>
                <a:gd name="T97" fmla="*/ 39 h 292"/>
                <a:gd name="T98" fmla="*/ 15 w 206"/>
                <a:gd name="T99" fmla="*/ 45 h 292"/>
                <a:gd name="T100" fmla="*/ 11 w 206"/>
                <a:gd name="T101" fmla="*/ 53 h 292"/>
                <a:gd name="T102" fmla="*/ 10 w 206"/>
                <a:gd name="T103" fmla="*/ 60 h 292"/>
                <a:gd name="T104" fmla="*/ 9 w 206"/>
                <a:gd name="T105" fmla="*/ 63 h 292"/>
                <a:gd name="T106" fmla="*/ 7 w 206"/>
                <a:gd name="T107" fmla="*/ 66 h 292"/>
                <a:gd name="T108" fmla="*/ 5 w 206"/>
                <a:gd name="T109" fmla="*/ 68 h 292"/>
                <a:gd name="T110" fmla="*/ 4 w 206"/>
                <a:gd name="T111" fmla="*/ 68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6" name="Freeform 284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25 w 132"/>
                <a:gd name="T1" fmla="*/ 3 h 227"/>
                <a:gd name="T2" fmla="*/ 21 w 132"/>
                <a:gd name="T3" fmla="*/ 9 h 227"/>
                <a:gd name="T4" fmla="*/ 18 w 132"/>
                <a:gd name="T5" fmla="*/ 11 h 227"/>
                <a:gd name="T6" fmla="*/ 12 w 132"/>
                <a:gd name="T7" fmla="*/ 13 h 227"/>
                <a:gd name="T8" fmla="*/ 5 w 132"/>
                <a:gd name="T9" fmla="*/ 15 h 227"/>
                <a:gd name="T10" fmla="*/ 4 w 132"/>
                <a:gd name="T11" fmla="*/ 17 h 227"/>
                <a:gd name="T12" fmla="*/ 0 w 132"/>
                <a:gd name="T13" fmla="*/ 19 h 227"/>
                <a:gd name="T14" fmla="*/ 1 w 132"/>
                <a:gd name="T15" fmla="*/ 19 h 227"/>
                <a:gd name="T16" fmla="*/ 4 w 132"/>
                <a:gd name="T17" fmla="*/ 19 h 227"/>
                <a:gd name="T18" fmla="*/ 8 w 132"/>
                <a:gd name="T19" fmla="*/ 17 h 227"/>
                <a:gd name="T20" fmla="*/ 12 w 132"/>
                <a:gd name="T21" fmla="*/ 15 h 227"/>
                <a:gd name="T22" fmla="*/ 17 w 132"/>
                <a:gd name="T23" fmla="*/ 13 h 227"/>
                <a:gd name="T24" fmla="*/ 18 w 132"/>
                <a:gd name="T25" fmla="*/ 15 h 227"/>
                <a:gd name="T26" fmla="*/ 17 w 132"/>
                <a:gd name="T27" fmla="*/ 22 h 227"/>
                <a:gd name="T28" fmla="*/ 13 w 132"/>
                <a:gd name="T29" fmla="*/ 25 h 227"/>
                <a:gd name="T30" fmla="*/ 10 w 132"/>
                <a:gd name="T31" fmla="*/ 29 h 227"/>
                <a:gd name="T32" fmla="*/ 5 w 132"/>
                <a:gd name="T33" fmla="*/ 33 h 227"/>
                <a:gd name="T34" fmla="*/ 4 w 132"/>
                <a:gd name="T35" fmla="*/ 34 h 227"/>
                <a:gd name="T36" fmla="*/ 3 w 132"/>
                <a:gd name="T37" fmla="*/ 38 h 227"/>
                <a:gd name="T38" fmla="*/ 4 w 132"/>
                <a:gd name="T39" fmla="*/ 38 h 227"/>
                <a:gd name="T40" fmla="*/ 4 w 132"/>
                <a:gd name="T41" fmla="*/ 35 h 227"/>
                <a:gd name="T42" fmla="*/ 8 w 132"/>
                <a:gd name="T43" fmla="*/ 33 h 227"/>
                <a:gd name="T44" fmla="*/ 12 w 132"/>
                <a:gd name="T45" fmla="*/ 30 h 227"/>
                <a:gd name="T46" fmla="*/ 15 w 132"/>
                <a:gd name="T47" fmla="*/ 29 h 227"/>
                <a:gd name="T48" fmla="*/ 17 w 132"/>
                <a:gd name="T49" fmla="*/ 32 h 227"/>
                <a:gd name="T50" fmla="*/ 18 w 132"/>
                <a:gd name="T51" fmla="*/ 44 h 227"/>
                <a:gd name="T52" fmla="*/ 19 w 132"/>
                <a:gd name="T53" fmla="*/ 50 h 227"/>
                <a:gd name="T54" fmla="*/ 19 w 132"/>
                <a:gd name="T55" fmla="*/ 50 h 227"/>
                <a:gd name="T56" fmla="*/ 20 w 132"/>
                <a:gd name="T57" fmla="*/ 44 h 227"/>
                <a:gd name="T58" fmla="*/ 19 w 132"/>
                <a:gd name="T59" fmla="*/ 29 h 227"/>
                <a:gd name="T60" fmla="*/ 20 w 132"/>
                <a:gd name="T61" fmla="*/ 25 h 227"/>
                <a:gd name="T62" fmla="*/ 21 w 132"/>
                <a:gd name="T63" fmla="*/ 25 h 227"/>
                <a:gd name="T64" fmla="*/ 22 w 132"/>
                <a:gd name="T65" fmla="*/ 27 h 227"/>
                <a:gd name="T66" fmla="*/ 25 w 132"/>
                <a:gd name="T67" fmla="*/ 31 h 227"/>
                <a:gd name="T68" fmla="*/ 30 w 132"/>
                <a:gd name="T69" fmla="*/ 34 h 227"/>
                <a:gd name="T70" fmla="*/ 33 w 132"/>
                <a:gd name="T71" fmla="*/ 38 h 227"/>
                <a:gd name="T72" fmla="*/ 36 w 132"/>
                <a:gd name="T73" fmla="*/ 38 h 227"/>
                <a:gd name="T74" fmla="*/ 34 w 132"/>
                <a:gd name="T75" fmla="*/ 36 h 227"/>
                <a:gd name="T76" fmla="*/ 31 w 132"/>
                <a:gd name="T77" fmla="*/ 33 h 227"/>
                <a:gd name="T78" fmla="*/ 29 w 132"/>
                <a:gd name="T79" fmla="*/ 30 h 227"/>
                <a:gd name="T80" fmla="*/ 25 w 132"/>
                <a:gd name="T81" fmla="*/ 27 h 227"/>
                <a:gd name="T82" fmla="*/ 23 w 132"/>
                <a:gd name="T83" fmla="*/ 25 h 227"/>
                <a:gd name="T84" fmla="*/ 22 w 132"/>
                <a:gd name="T85" fmla="*/ 21 h 227"/>
                <a:gd name="T86" fmla="*/ 23 w 132"/>
                <a:gd name="T87" fmla="*/ 15 h 227"/>
                <a:gd name="T88" fmla="*/ 24 w 132"/>
                <a:gd name="T89" fmla="*/ 13 h 227"/>
                <a:gd name="T90" fmla="*/ 25 w 132"/>
                <a:gd name="T91" fmla="*/ 13 h 227"/>
                <a:gd name="T92" fmla="*/ 27 w 132"/>
                <a:gd name="T93" fmla="*/ 15 h 227"/>
                <a:gd name="T94" fmla="*/ 31 w 132"/>
                <a:gd name="T95" fmla="*/ 17 h 227"/>
                <a:gd name="T96" fmla="*/ 34 w 132"/>
                <a:gd name="T97" fmla="*/ 19 h 227"/>
                <a:gd name="T98" fmla="*/ 37 w 132"/>
                <a:gd name="T99" fmla="*/ 22 h 227"/>
                <a:gd name="T100" fmla="*/ 38 w 132"/>
                <a:gd name="T101" fmla="*/ 22 h 227"/>
                <a:gd name="T102" fmla="*/ 36 w 132"/>
                <a:gd name="T103" fmla="*/ 19 h 227"/>
                <a:gd name="T104" fmla="*/ 32 w 132"/>
                <a:gd name="T105" fmla="*/ 17 h 227"/>
                <a:gd name="T106" fmla="*/ 29 w 132"/>
                <a:gd name="T107" fmla="*/ 13 h 227"/>
                <a:gd name="T108" fmla="*/ 27 w 132"/>
                <a:gd name="T109" fmla="*/ 10 h 227"/>
                <a:gd name="T110" fmla="*/ 27 w 132"/>
                <a:gd name="T111" fmla="*/ 5 h 227"/>
                <a:gd name="T112" fmla="*/ 30 w 132"/>
                <a:gd name="T113" fmla="*/ 3 h 227"/>
                <a:gd name="T114" fmla="*/ 28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7" name="Freeform 285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4 w 263"/>
                <a:gd name="T1" fmla="*/ 7 h 207"/>
                <a:gd name="T2" fmla="*/ 7 w 263"/>
                <a:gd name="T3" fmla="*/ 10 h 207"/>
                <a:gd name="T4" fmla="*/ 10 w 263"/>
                <a:gd name="T5" fmla="*/ 11 h 207"/>
                <a:gd name="T6" fmla="*/ 13 w 263"/>
                <a:gd name="T7" fmla="*/ 13 h 207"/>
                <a:gd name="T8" fmla="*/ 14 w 263"/>
                <a:gd name="T9" fmla="*/ 23 h 207"/>
                <a:gd name="T10" fmla="*/ 16 w 263"/>
                <a:gd name="T11" fmla="*/ 33 h 207"/>
                <a:gd name="T12" fmla="*/ 16 w 263"/>
                <a:gd name="T13" fmla="*/ 30 h 207"/>
                <a:gd name="T14" fmla="*/ 17 w 263"/>
                <a:gd name="T15" fmla="*/ 17 h 207"/>
                <a:gd name="T16" fmla="*/ 19 w 263"/>
                <a:gd name="T17" fmla="*/ 15 h 207"/>
                <a:gd name="T18" fmla="*/ 25 w 263"/>
                <a:gd name="T19" fmla="*/ 20 h 207"/>
                <a:gd name="T20" fmla="*/ 28 w 263"/>
                <a:gd name="T21" fmla="*/ 24 h 207"/>
                <a:gd name="T22" fmla="*/ 32 w 263"/>
                <a:gd name="T23" fmla="*/ 45 h 207"/>
                <a:gd name="T24" fmla="*/ 36 w 263"/>
                <a:gd name="T25" fmla="*/ 48 h 207"/>
                <a:gd name="T26" fmla="*/ 34 w 263"/>
                <a:gd name="T27" fmla="*/ 41 h 207"/>
                <a:gd name="T28" fmla="*/ 32 w 263"/>
                <a:gd name="T29" fmla="*/ 25 h 207"/>
                <a:gd name="T30" fmla="*/ 44 w 263"/>
                <a:gd name="T31" fmla="*/ 32 h 207"/>
                <a:gd name="T32" fmla="*/ 58 w 263"/>
                <a:gd name="T33" fmla="*/ 40 h 207"/>
                <a:gd name="T34" fmla="*/ 62 w 263"/>
                <a:gd name="T35" fmla="*/ 42 h 207"/>
                <a:gd name="T36" fmla="*/ 61 w 263"/>
                <a:gd name="T37" fmla="*/ 40 h 207"/>
                <a:gd name="T38" fmla="*/ 52 w 263"/>
                <a:gd name="T39" fmla="*/ 34 h 207"/>
                <a:gd name="T40" fmla="*/ 40 w 263"/>
                <a:gd name="T41" fmla="*/ 25 h 207"/>
                <a:gd name="T42" fmla="*/ 32 w 263"/>
                <a:gd name="T43" fmla="*/ 22 h 207"/>
                <a:gd name="T44" fmla="*/ 36 w 263"/>
                <a:gd name="T45" fmla="*/ 22 h 207"/>
                <a:gd name="T46" fmla="*/ 46 w 263"/>
                <a:gd name="T47" fmla="*/ 19 h 207"/>
                <a:gd name="T48" fmla="*/ 56 w 263"/>
                <a:gd name="T49" fmla="*/ 19 h 207"/>
                <a:gd name="T50" fmla="*/ 62 w 263"/>
                <a:gd name="T51" fmla="*/ 22 h 207"/>
                <a:gd name="T52" fmla="*/ 61 w 263"/>
                <a:gd name="T53" fmla="*/ 18 h 207"/>
                <a:gd name="T54" fmla="*/ 51 w 263"/>
                <a:gd name="T55" fmla="*/ 18 h 207"/>
                <a:gd name="T56" fmla="*/ 38 w 263"/>
                <a:gd name="T57" fmla="*/ 18 h 207"/>
                <a:gd name="T58" fmla="*/ 32 w 263"/>
                <a:gd name="T59" fmla="*/ 18 h 207"/>
                <a:gd name="T60" fmla="*/ 27 w 263"/>
                <a:gd name="T61" fmla="*/ 15 h 207"/>
                <a:gd name="T62" fmla="*/ 22 w 263"/>
                <a:gd name="T63" fmla="*/ 11 h 207"/>
                <a:gd name="T64" fmla="*/ 25 w 263"/>
                <a:gd name="T65" fmla="*/ 9 h 207"/>
                <a:gd name="T66" fmla="*/ 32 w 263"/>
                <a:gd name="T67" fmla="*/ 4 h 207"/>
                <a:gd name="T68" fmla="*/ 40 w 263"/>
                <a:gd name="T69" fmla="*/ 4 h 207"/>
                <a:gd name="T70" fmla="*/ 39 w 263"/>
                <a:gd name="T71" fmla="*/ 0 h 207"/>
                <a:gd name="T72" fmla="*/ 32 w 263"/>
                <a:gd name="T73" fmla="*/ 4 h 207"/>
                <a:gd name="T74" fmla="*/ 25 w 263"/>
                <a:gd name="T75" fmla="*/ 6 h 207"/>
                <a:gd name="T76" fmla="*/ 19 w 263"/>
                <a:gd name="T77" fmla="*/ 9 h 207"/>
                <a:gd name="T78" fmla="*/ 14 w 263"/>
                <a:gd name="T79" fmla="*/ 9 h 207"/>
                <a:gd name="T80" fmla="*/ 9 w 263"/>
                <a:gd name="T81" fmla="*/ 7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8" name="Freeform 286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62 w 667"/>
                <a:gd name="T1" fmla="*/ 35 h 663"/>
                <a:gd name="T2" fmla="*/ 44 w 667"/>
                <a:gd name="T3" fmla="*/ 24 h 663"/>
                <a:gd name="T4" fmla="*/ 18 w 667"/>
                <a:gd name="T5" fmla="*/ 18 h 663"/>
                <a:gd name="T6" fmla="*/ 10 w 667"/>
                <a:gd name="T7" fmla="*/ 15 h 663"/>
                <a:gd name="T8" fmla="*/ 16 w 667"/>
                <a:gd name="T9" fmla="*/ 35 h 663"/>
                <a:gd name="T10" fmla="*/ 25 w 667"/>
                <a:gd name="T11" fmla="*/ 54 h 663"/>
                <a:gd name="T12" fmla="*/ 45 w 667"/>
                <a:gd name="T13" fmla="*/ 65 h 663"/>
                <a:gd name="T14" fmla="*/ 59 w 667"/>
                <a:gd name="T15" fmla="*/ 74 h 663"/>
                <a:gd name="T16" fmla="*/ 53 w 667"/>
                <a:gd name="T17" fmla="*/ 78 h 663"/>
                <a:gd name="T18" fmla="*/ 40 w 667"/>
                <a:gd name="T19" fmla="*/ 74 h 663"/>
                <a:gd name="T20" fmla="*/ 24 w 667"/>
                <a:gd name="T21" fmla="*/ 82 h 663"/>
                <a:gd name="T22" fmla="*/ 13 w 667"/>
                <a:gd name="T23" fmla="*/ 96 h 663"/>
                <a:gd name="T24" fmla="*/ 4 w 667"/>
                <a:gd name="T25" fmla="*/ 103 h 663"/>
                <a:gd name="T26" fmla="*/ 4 w 667"/>
                <a:gd name="T27" fmla="*/ 108 h 663"/>
                <a:gd name="T28" fmla="*/ 13 w 667"/>
                <a:gd name="T29" fmla="*/ 112 h 663"/>
                <a:gd name="T30" fmla="*/ 32 w 667"/>
                <a:gd name="T31" fmla="*/ 115 h 663"/>
                <a:gd name="T32" fmla="*/ 54 w 667"/>
                <a:gd name="T33" fmla="*/ 103 h 663"/>
                <a:gd name="T34" fmla="*/ 60 w 667"/>
                <a:gd name="T35" fmla="*/ 91 h 663"/>
                <a:gd name="T36" fmla="*/ 66 w 667"/>
                <a:gd name="T37" fmla="*/ 81 h 663"/>
                <a:gd name="T38" fmla="*/ 69 w 667"/>
                <a:gd name="T39" fmla="*/ 85 h 663"/>
                <a:gd name="T40" fmla="*/ 63 w 667"/>
                <a:gd name="T41" fmla="*/ 99 h 663"/>
                <a:gd name="T42" fmla="*/ 58 w 667"/>
                <a:gd name="T43" fmla="*/ 103 h 663"/>
                <a:gd name="T44" fmla="*/ 50 w 667"/>
                <a:gd name="T45" fmla="*/ 111 h 663"/>
                <a:gd name="T46" fmla="*/ 45 w 667"/>
                <a:gd name="T47" fmla="*/ 127 h 663"/>
                <a:gd name="T48" fmla="*/ 46 w 667"/>
                <a:gd name="T49" fmla="*/ 139 h 663"/>
                <a:gd name="T50" fmla="*/ 44 w 667"/>
                <a:gd name="T51" fmla="*/ 155 h 663"/>
                <a:gd name="T52" fmla="*/ 58 w 667"/>
                <a:gd name="T53" fmla="*/ 152 h 663"/>
                <a:gd name="T54" fmla="*/ 78 w 667"/>
                <a:gd name="T55" fmla="*/ 139 h 663"/>
                <a:gd name="T56" fmla="*/ 85 w 667"/>
                <a:gd name="T57" fmla="*/ 119 h 663"/>
                <a:gd name="T58" fmla="*/ 81 w 667"/>
                <a:gd name="T59" fmla="*/ 98 h 663"/>
                <a:gd name="T60" fmla="*/ 80 w 667"/>
                <a:gd name="T61" fmla="*/ 90 h 663"/>
                <a:gd name="T62" fmla="*/ 87 w 667"/>
                <a:gd name="T63" fmla="*/ 101 h 663"/>
                <a:gd name="T64" fmla="*/ 91 w 667"/>
                <a:gd name="T65" fmla="*/ 118 h 663"/>
                <a:gd name="T66" fmla="*/ 110 w 667"/>
                <a:gd name="T67" fmla="*/ 131 h 663"/>
                <a:gd name="T68" fmla="*/ 129 w 667"/>
                <a:gd name="T69" fmla="*/ 139 h 663"/>
                <a:gd name="T70" fmla="*/ 137 w 667"/>
                <a:gd name="T71" fmla="*/ 127 h 663"/>
                <a:gd name="T72" fmla="*/ 118 w 667"/>
                <a:gd name="T73" fmla="*/ 96 h 663"/>
                <a:gd name="T74" fmla="*/ 106 w 667"/>
                <a:gd name="T75" fmla="*/ 93 h 663"/>
                <a:gd name="T76" fmla="*/ 103 w 667"/>
                <a:gd name="T77" fmla="*/ 90 h 663"/>
                <a:gd name="T78" fmla="*/ 120 w 667"/>
                <a:gd name="T79" fmla="*/ 93 h 663"/>
                <a:gd name="T80" fmla="*/ 141 w 667"/>
                <a:gd name="T81" fmla="*/ 91 h 663"/>
                <a:gd name="T82" fmla="*/ 153 w 667"/>
                <a:gd name="T83" fmla="*/ 88 h 663"/>
                <a:gd name="T84" fmla="*/ 152 w 667"/>
                <a:gd name="T85" fmla="*/ 84 h 663"/>
                <a:gd name="T86" fmla="*/ 140 w 667"/>
                <a:gd name="T87" fmla="*/ 72 h 663"/>
                <a:gd name="T88" fmla="*/ 124 w 667"/>
                <a:gd name="T89" fmla="*/ 60 h 663"/>
                <a:gd name="T90" fmla="*/ 103 w 667"/>
                <a:gd name="T91" fmla="*/ 61 h 663"/>
                <a:gd name="T92" fmla="*/ 96 w 667"/>
                <a:gd name="T93" fmla="*/ 65 h 663"/>
                <a:gd name="T94" fmla="*/ 95 w 667"/>
                <a:gd name="T95" fmla="*/ 61 h 663"/>
                <a:gd name="T96" fmla="*/ 99 w 667"/>
                <a:gd name="T97" fmla="*/ 58 h 663"/>
                <a:gd name="T98" fmla="*/ 109 w 667"/>
                <a:gd name="T99" fmla="*/ 54 h 663"/>
                <a:gd name="T100" fmla="*/ 118 w 667"/>
                <a:gd name="T101" fmla="*/ 30 h 663"/>
                <a:gd name="T102" fmla="*/ 112 w 667"/>
                <a:gd name="T103" fmla="*/ 5 h 663"/>
                <a:gd name="T104" fmla="*/ 103 w 667"/>
                <a:gd name="T105" fmla="*/ 12 h 663"/>
                <a:gd name="T106" fmla="*/ 87 w 667"/>
                <a:gd name="T107" fmla="*/ 19 h 663"/>
                <a:gd name="T108" fmla="*/ 73 w 667"/>
                <a:gd name="T109" fmla="*/ 44 h 663"/>
                <a:gd name="T110" fmla="*/ 69 w 667"/>
                <a:gd name="T111" fmla="*/ 57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9" name="Freeform 287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48 w 204"/>
                <a:gd name="T1" fmla="*/ 27 h 287"/>
                <a:gd name="T2" fmla="*/ 46 w 204"/>
                <a:gd name="T3" fmla="*/ 28 h 287"/>
                <a:gd name="T4" fmla="*/ 42 w 204"/>
                <a:gd name="T5" fmla="*/ 30 h 287"/>
                <a:gd name="T6" fmla="*/ 40 w 204"/>
                <a:gd name="T7" fmla="*/ 32 h 287"/>
                <a:gd name="T8" fmla="*/ 36 w 204"/>
                <a:gd name="T9" fmla="*/ 34 h 287"/>
                <a:gd name="T10" fmla="*/ 34 w 204"/>
                <a:gd name="T11" fmla="*/ 38 h 287"/>
                <a:gd name="T12" fmla="*/ 32 w 204"/>
                <a:gd name="T13" fmla="*/ 40 h 287"/>
                <a:gd name="T14" fmla="*/ 32 w 204"/>
                <a:gd name="T15" fmla="*/ 45 h 287"/>
                <a:gd name="T16" fmla="*/ 30 w 204"/>
                <a:gd name="T17" fmla="*/ 48 h 287"/>
                <a:gd name="T18" fmla="*/ 30 w 204"/>
                <a:gd name="T19" fmla="*/ 50 h 287"/>
                <a:gd name="T20" fmla="*/ 29 w 204"/>
                <a:gd name="T21" fmla="*/ 51 h 287"/>
                <a:gd name="T22" fmla="*/ 28 w 204"/>
                <a:gd name="T23" fmla="*/ 52 h 287"/>
                <a:gd name="T24" fmla="*/ 28 w 204"/>
                <a:gd name="T25" fmla="*/ 53 h 287"/>
                <a:gd name="T26" fmla="*/ 28 w 204"/>
                <a:gd name="T27" fmla="*/ 56 h 287"/>
                <a:gd name="T28" fmla="*/ 29 w 204"/>
                <a:gd name="T29" fmla="*/ 59 h 287"/>
                <a:gd name="T30" fmla="*/ 30 w 204"/>
                <a:gd name="T31" fmla="*/ 63 h 287"/>
                <a:gd name="T32" fmla="*/ 32 w 204"/>
                <a:gd name="T33" fmla="*/ 66 h 287"/>
                <a:gd name="T34" fmla="*/ 30 w 204"/>
                <a:gd name="T35" fmla="*/ 66 h 287"/>
                <a:gd name="T36" fmla="*/ 28 w 204"/>
                <a:gd name="T37" fmla="*/ 66 h 287"/>
                <a:gd name="T38" fmla="*/ 26 w 204"/>
                <a:gd name="T39" fmla="*/ 66 h 287"/>
                <a:gd name="T40" fmla="*/ 25 w 204"/>
                <a:gd name="T41" fmla="*/ 66 h 287"/>
                <a:gd name="T42" fmla="*/ 25 w 204"/>
                <a:gd name="T43" fmla="*/ 61 h 287"/>
                <a:gd name="T44" fmla="*/ 23 w 204"/>
                <a:gd name="T45" fmla="*/ 55 h 287"/>
                <a:gd name="T46" fmla="*/ 22 w 204"/>
                <a:gd name="T47" fmla="*/ 51 h 287"/>
                <a:gd name="T48" fmla="*/ 19 w 204"/>
                <a:gd name="T49" fmla="*/ 45 h 287"/>
                <a:gd name="T50" fmla="*/ 16 w 204"/>
                <a:gd name="T51" fmla="*/ 41 h 287"/>
                <a:gd name="T52" fmla="*/ 12 w 204"/>
                <a:gd name="T53" fmla="*/ 38 h 287"/>
                <a:gd name="T54" fmla="*/ 9 w 204"/>
                <a:gd name="T55" fmla="*/ 35 h 287"/>
                <a:gd name="T56" fmla="*/ 4 w 204"/>
                <a:gd name="T57" fmla="*/ 34 h 287"/>
                <a:gd name="T58" fmla="*/ 4 w 204"/>
                <a:gd name="T59" fmla="*/ 30 h 287"/>
                <a:gd name="T60" fmla="*/ 4 w 204"/>
                <a:gd name="T61" fmla="*/ 27 h 287"/>
                <a:gd name="T62" fmla="*/ 4 w 204"/>
                <a:gd name="T63" fmla="*/ 25 h 287"/>
                <a:gd name="T64" fmla="*/ 0 w 204"/>
                <a:gd name="T65" fmla="*/ 23 h 287"/>
                <a:gd name="T66" fmla="*/ 4 w 204"/>
                <a:gd name="T67" fmla="*/ 22 h 287"/>
                <a:gd name="T68" fmla="*/ 4 w 204"/>
                <a:gd name="T69" fmla="*/ 19 h 287"/>
                <a:gd name="T70" fmla="*/ 4 w 204"/>
                <a:gd name="T71" fmla="*/ 15 h 287"/>
                <a:gd name="T72" fmla="*/ 6 w 204"/>
                <a:gd name="T73" fmla="*/ 12 h 287"/>
                <a:gd name="T74" fmla="*/ 7 w 204"/>
                <a:gd name="T75" fmla="*/ 9 h 287"/>
                <a:gd name="T76" fmla="*/ 7 w 204"/>
                <a:gd name="T77" fmla="*/ 6 h 287"/>
                <a:gd name="T78" fmla="*/ 6 w 204"/>
                <a:gd name="T79" fmla="*/ 3 h 287"/>
                <a:gd name="T80" fmla="*/ 4 w 204"/>
                <a:gd name="T81" fmla="*/ 0 h 287"/>
                <a:gd name="T82" fmla="*/ 7 w 204"/>
                <a:gd name="T83" fmla="*/ 3 h 287"/>
                <a:gd name="T84" fmla="*/ 9 w 204"/>
                <a:gd name="T85" fmla="*/ 3 h 287"/>
                <a:gd name="T86" fmla="*/ 11 w 204"/>
                <a:gd name="T87" fmla="*/ 6 h 287"/>
                <a:gd name="T88" fmla="*/ 15 w 204"/>
                <a:gd name="T89" fmla="*/ 8 h 287"/>
                <a:gd name="T90" fmla="*/ 18 w 204"/>
                <a:gd name="T91" fmla="*/ 9 h 287"/>
                <a:gd name="T92" fmla="*/ 22 w 204"/>
                <a:gd name="T93" fmla="*/ 10 h 287"/>
                <a:gd name="T94" fmla="*/ 25 w 204"/>
                <a:gd name="T95" fmla="*/ 10 h 287"/>
                <a:gd name="T96" fmla="*/ 30 w 204"/>
                <a:gd name="T97" fmla="*/ 10 h 287"/>
                <a:gd name="T98" fmla="*/ 30 w 204"/>
                <a:gd name="T99" fmla="*/ 13 h 287"/>
                <a:gd name="T100" fmla="*/ 30 w 204"/>
                <a:gd name="T101" fmla="*/ 17 h 287"/>
                <a:gd name="T102" fmla="*/ 32 w 204"/>
                <a:gd name="T103" fmla="*/ 20 h 287"/>
                <a:gd name="T104" fmla="*/ 32 w 204"/>
                <a:gd name="T105" fmla="*/ 23 h 287"/>
                <a:gd name="T106" fmla="*/ 34 w 204"/>
                <a:gd name="T107" fmla="*/ 26 h 287"/>
                <a:gd name="T108" fmla="*/ 38 w 204"/>
                <a:gd name="T109" fmla="*/ 27 h 287"/>
                <a:gd name="T110" fmla="*/ 42 w 204"/>
                <a:gd name="T111" fmla="*/ 28 h 287"/>
                <a:gd name="T112" fmla="*/ 48 w 204"/>
                <a:gd name="T113" fmla="*/ 27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0" name="Freeform 288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19 w 228"/>
                <a:gd name="T1" fmla="*/ 13 h 267"/>
                <a:gd name="T2" fmla="*/ 23 w 228"/>
                <a:gd name="T3" fmla="*/ 14 h 267"/>
                <a:gd name="T4" fmla="*/ 26 w 228"/>
                <a:gd name="T5" fmla="*/ 14 h 267"/>
                <a:gd name="T6" fmla="*/ 30 w 228"/>
                <a:gd name="T7" fmla="*/ 14 h 267"/>
                <a:gd name="T8" fmla="*/ 32 w 228"/>
                <a:gd name="T9" fmla="*/ 14 h 267"/>
                <a:gd name="T10" fmla="*/ 36 w 228"/>
                <a:gd name="T11" fmla="*/ 13 h 267"/>
                <a:gd name="T12" fmla="*/ 40 w 228"/>
                <a:gd name="T13" fmla="*/ 12 h 267"/>
                <a:gd name="T14" fmla="*/ 45 w 228"/>
                <a:gd name="T15" fmla="*/ 10 h 267"/>
                <a:gd name="T16" fmla="*/ 48 w 228"/>
                <a:gd name="T17" fmla="*/ 7 h 267"/>
                <a:gd name="T18" fmla="*/ 53 w 228"/>
                <a:gd name="T19" fmla="*/ 4 h 267"/>
                <a:gd name="T20" fmla="*/ 54 w 228"/>
                <a:gd name="T21" fmla="*/ 3 h 267"/>
                <a:gd name="T22" fmla="*/ 54 w 228"/>
                <a:gd name="T23" fmla="*/ 4 h 267"/>
                <a:gd name="T24" fmla="*/ 52 w 228"/>
                <a:gd name="T25" fmla="*/ 6 h 267"/>
                <a:gd name="T26" fmla="*/ 47 w 228"/>
                <a:gd name="T27" fmla="*/ 12 h 267"/>
                <a:gd name="T28" fmla="*/ 45 w 228"/>
                <a:gd name="T29" fmla="*/ 20 h 267"/>
                <a:gd name="T30" fmla="*/ 44 w 228"/>
                <a:gd name="T31" fmla="*/ 27 h 267"/>
                <a:gd name="T32" fmla="*/ 45 w 228"/>
                <a:gd name="T33" fmla="*/ 33 h 267"/>
                <a:gd name="T34" fmla="*/ 46 w 228"/>
                <a:gd name="T35" fmla="*/ 37 h 267"/>
                <a:gd name="T36" fmla="*/ 44 w 228"/>
                <a:gd name="T37" fmla="*/ 40 h 267"/>
                <a:gd name="T38" fmla="*/ 39 w 228"/>
                <a:gd name="T39" fmla="*/ 42 h 267"/>
                <a:gd name="T40" fmla="*/ 35 w 228"/>
                <a:gd name="T41" fmla="*/ 47 h 267"/>
                <a:gd name="T42" fmla="*/ 34 w 228"/>
                <a:gd name="T43" fmla="*/ 55 h 267"/>
                <a:gd name="T44" fmla="*/ 32 w 228"/>
                <a:gd name="T45" fmla="*/ 59 h 267"/>
                <a:gd name="T46" fmla="*/ 25 w 228"/>
                <a:gd name="T47" fmla="*/ 56 h 267"/>
                <a:gd name="T48" fmla="*/ 17 w 228"/>
                <a:gd name="T49" fmla="*/ 57 h 267"/>
                <a:gd name="T50" fmla="*/ 11 w 228"/>
                <a:gd name="T51" fmla="*/ 62 h 267"/>
                <a:gd name="T52" fmla="*/ 10 w 228"/>
                <a:gd name="T53" fmla="*/ 62 h 267"/>
                <a:gd name="T54" fmla="*/ 9 w 228"/>
                <a:gd name="T55" fmla="*/ 55 h 267"/>
                <a:gd name="T56" fmla="*/ 7 w 228"/>
                <a:gd name="T57" fmla="*/ 48 h 267"/>
                <a:gd name="T58" fmla="*/ 4 w 228"/>
                <a:gd name="T59" fmla="*/ 42 h 267"/>
                <a:gd name="T60" fmla="*/ 4 w 228"/>
                <a:gd name="T61" fmla="*/ 37 h 267"/>
                <a:gd name="T62" fmla="*/ 6 w 228"/>
                <a:gd name="T63" fmla="*/ 26 h 267"/>
                <a:gd name="T64" fmla="*/ 7 w 228"/>
                <a:gd name="T65" fmla="*/ 23 h 267"/>
                <a:gd name="T66" fmla="*/ 11 w 228"/>
                <a:gd name="T67" fmla="*/ 21 h 267"/>
                <a:gd name="T68" fmla="*/ 15 w 228"/>
                <a:gd name="T69" fmla="*/ 18 h 267"/>
                <a:gd name="T70" fmla="*/ 17 w 228"/>
                <a:gd name="T71" fmla="*/ 1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1" name="Freeform 289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31 w 142"/>
                <a:gd name="T1" fmla="*/ 43 h 200"/>
                <a:gd name="T2" fmla="*/ 29 w 142"/>
                <a:gd name="T3" fmla="*/ 46 h 200"/>
                <a:gd name="T4" fmla="*/ 28 w 142"/>
                <a:gd name="T5" fmla="*/ 44 h 200"/>
                <a:gd name="T6" fmla="*/ 25 w 142"/>
                <a:gd name="T7" fmla="*/ 38 h 200"/>
                <a:gd name="T8" fmla="*/ 22 w 142"/>
                <a:gd name="T9" fmla="*/ 35 h 200"/>
                <a:gd name="T10" fmla="*/ 20 w 142"/>
                <a:gd name="T11" fmla="*/ 34 h 200"/>
                <a:gd name="T12" fmla="*/ 16 w 142"/>
                <a:gd name="T13" fmla="*/ 33 h 200"/>
                <a:gd name="T14" fmla="*/ 12 w 142"/>
                <a:gd name="T15" fmla="*/ 32 h 200"/>
                <a:gd name="T16" fmla="*/ 11 w 142"/>
                <a:gd name="T17" fmla="*/ 31 h 200"/>
                <a:gd name="T18" fmla="*/ 10 w 142"/>
                <a:gd name="T19" fmla="*/ 31 h 200"/>
                <a:gd name="T20" fmla="*/ 11 w 142"/>
                <a:gd name="T21" fmla="*/ 31 h 200"/>
                <a:gd name="T22" fmla="*/ 15 w 142"/>
                <a:gd name="T23" fmla="*/ 31 h 200"/>
                <a:gd name="T24" fmla="*/ 20 w 142"/>
                <a:gd name="T25" fmla="*/ 31 h 200"/>
                <a:gd name="T26" fmla="*/ 22 w 142"/>
                <a:gd name="T27" fmla="*/ 32 h 200"/>
                <a:gd name="T28" fmla="*/ 22 w 142"/>
                <a:gd name="T29" fmla="*/ 30 h 200"/>
                <a:gd name="T30" fmla="*/ 21 w 142"/>
                <a:gd name="T31" fmla="*/ 26 h 200"/>
                <a:gd name="T32" fmla="*/ 18 w 142"/>
                <a:gd name="T33" fmla="*/ 24 h 200"/>
                <a:gd name="T34" fmla="*/ 11 w 142"/>
                <a:gd name="T35" fmla="*/ 21 h 200"/>
                <a:gd name="T36" fmla="*/ 7 w 142"/>
                <a:gd name="T37" fmla="*/ 18 h 200"/>
                <a:gd name="T38" fmla="*/ 4 w 142"/>
                <a:gd name="T39" fmla="*/ 17 h 200"/>
                <a:gd name="T40" fmla="*/ 2 w 142"/>
                <a:gd name="T41" fmla="*/ 16 h 200"/>
                <a:gd name="T42" fmla="*/ 1 w 142"/>
                <a:gd name="T43" fmla="*/ 15 h 200"/>
                <a:gd name="T44" fmla="*/ 4 w 142"/>
                <a:gd name="T45" fmla="*/ 16 h 200"/>
                <a:gd name="T46" fmla="*/ 8 w 142"/>
                <a:gd name="T47" fmla="*/ 18 h 200"/>
                <a:gd name="T48" fmla="*/ 12 w 142"/>
                <a:gd name="T49" fmla="*/ 20 h 200"/>
                <a:gd name="T50" fmla="*/ 18 w 142"/>
                <a:gd name="T51" fmla="*/ 21 h 200"/>
                <a:gd name="T52" fmla="*/ 20 w 142"/>
                <a:gd name="T53" fmla="*/ 20 h 200"/>
                <a:gd name="T54" fmla="*/ 17 w 142"/>
                <a:gd name="T55" fmla="*/ 14 h 200"/>
                <a:gd name="T56" fmla="*/ 13 w 142"/>
                <a:gd name="T57" fmla="*/ 8 h 200"/>
                <a:gd name="T58" fmla="*/ 10 w 142"/>
                <a:gd name="T59" fmla="*/ 4 h 200"/>
                <a:gd name="T60" fmla="*/ 9 w 142"/>
                <a:gd name="T61" fmla="*/ 2 h 200"/>
                <a:gd name="T62" fmla="*/ 10 w 142"/>
                <a:gd name="T63" fmla="*/ 2 h 200"/>
                <a:gd name="T64" fmla="*/ 13 w 142"/>
                <a:gd name="T65" fmla="*/ 4 h 200"/>
                <a:gd name="T66" fmla="*/ 16 w 142"/>
                <a:gd name="T67" fmla="*/ 9 h 200"/>
                <a:gd name="T68" fmla="*/ 20 w 142"/>
                <a:gd name="T69" fmla="*/ 13 h 200"/>
                <a:gd name="T70" fmla="*/ 22 w 142"/>
                <a:gd name="T71" fmla="*/ 18 h 200"/>
                <a:gd name="T72" fmla="*/ 25 w 142"/>
                <a:gd name="T73" fmla="*/ 17 h 200"/>
                <a:gd name="T74" fmla="*/ 28 w 142"/>
                <a:gd name="T75" fmla="*/ 10 h 200"/>
                <a:gd name="T76" fmla="*/ 28 w 142"/>
                <a:gd name="T77" fmla="*/ 5 h 200"/>
                <a:gd name="T78" fmla="*/ 28 w 142"/>
                <a:gd name="T79" fmla="*/ 6 h 200"/>
                <a:gd name="T80" fmla="*/ 29 w 142"/>
                <a:gd name="T81" fmla="*/ 10 h 200"/>
                <a:gd name="T82" fmla="*/ 28 w 142"/>
                <a:gd name="T83" fmla="*/ 19 h 200"/>
                <a:gd name="T84" fmla="*/ 25 w 142"/>
                <a:gd name="T85" fmla="*/ 26 h 200"/>
                <a:gd name="T86" fmla="*/ 27 w 142"/>
                <a:gd name="T87" fmla="*/ 31 h 200"/>
                <a:gd name="T88" fmla="*/ 28 w 142"/>
                <a:gd name="T89" fmla="*/ 31 h 200"/>
                <a:gd name="T90" fmla="*/ 31 w 142"/>
                <a:gd name="T91" fmla="*/ 31 h 200"/>
                <a:gd name="T92" fmla="*/ 33 w 142"/>
                <a:gd name="T93" fmla="*/ 28 h 200"/>
                <a:gd name="T94" fmla="*/ 35 w 142"/>
                <a:gd name="T95" fmla="*/ 27 h 200"/>
                <a:gd name="T96" fmla="*/ 36 w 142"/>
                <a:gd name="T97" fmla="*/ 24 h 200"/>
                <a:gd name="T98" fmla="*/ 38 w 142"/>
                <a:gd name="T99" fmla="*/ 24 h 200"/>
                <a:gd name="T100" fmla="*/ 37 w 142"/>
                <a:gd name="T101" fmla="*/ 27 h 200"/>
                <a:gd name="T102" fmla="*/ 35 w 142"/>
                <a:gd name="T103" fmla="*/ 30 h 200"/>
                <a:gd name="T104" fmla="*/ 32 w 142"/>
                <a:gd name="T105" fmla="*/ 33 h 200"/>
                <a:gd name="T106" fmla="*/ 29 w 142"/>
                <a:gd name="T107" fmla="*/ 35 h 200"/>
                <a:gd name="T108" fmla="*/ 28 w 142"/>
                <a:gd name="T109" fmla="*/ 38 h 200"/>
                <a:gd name="T110" fmla="*/ 30 w 142"/>
                <a:gd name="T111" fmla="*/ 40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2" name="Freeform 290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32 w 140"/>
                <a:gd name="T1" fmla="*/ 1 h 180"/>
                <a:gd name="T2" fmla="*/ 28 w 140"/>
                <a:gd name="T3" fmla="*/ 4 h 180"/>
                <a:gd name="T4" fmla="*/ 26 w 140"/>
                <a:gd name="T5" fmla="*/ 4 h 180"/>
                <a:gd name="T6" fmla="*/ 24 w 140"/>
                <a:gd name="T7" fmla="*/ 7 h 180"/>
                <a:gd name="T8" fmla="*/ 20 w 140"/>
                <a:gd name="T9" fmla="*/ 9 h 180"/>
                <a:gd name="T10" fmla="*/ 15 w 140"/>
                <a:gd name="T11" fmla="*/ 9 h 180"/>
                <a:gd name="T12" fmla="*/ 11 w 140"/>
                <a:gd name="T13" fmla="*/ 10 h 180"/>
                <a:gd name="T14" fmla="*/ 7 w 140"/>
                <a:gd name="T15" fmla="*/ 12 h 180"/>
                <a:gd name="T16" fmla="*/ 5 w 140"/>
                <a:gd name="T17" fmla="*/ 15 h 180"/>
                <a:gd name="T18" fmla="*/ 5 w 140"/>
                <a:gd name="T19" fmla="*/ 15 h 180"/>
                <a:gd name="T20" fmla="*/ 8 w 140"/>
                <a:gd name="T21" fmla="*/ 13 h 180"/>
                <a:gd name="T22" fmla="*/ 11 w 140"/>
                <a:gd name="T23" fmla="*/ 12 h 180"/>
                <a:gd name="T24" fmla="*/ 15 w 140"/>
                <a:gd name="T25" fmla="*/ 11 h 180"/>
                <a:gd name="T26" fmla="*/ 19 w 140"/>
                <a:gd name="T27" fmla="*/ 11 h 180"/>
                <a:gd name="T28" fmla="*/ 19 w 140"/>
                <a:gd name="T29" fmla="*/ 15 h 180"/>
                <a:gd name="T30" fmla="*/ 17 w 140"/>
                <a:gd name="T31" fmla="*/ 21 h 180"/>
                <a:gd name="T32" fmla="*/ 14 w 140"/>
                <a:gd name="T33" fmla="*/ 24 h 180"/>
                <a:gd name="T34" fmla="*/ 10 w 140"/>
                <a:gd name="T35" fmla="*/ 24 h 180"/>
                <a:gd name="T36" fmla="*/ 6 w 140"/>
                <a:gd name="T37" fmla="*/ 26 h 180"/>
                <a:gd name="T38" fmla="*/ 4 w 140"/>
                <a:gd name="T39" fmla="*/ 27 h 180"/>
                <a:gd name="T40" fmla="*/ 1 w 140"/>
                <a:gd name="T41" fmla="*/ 27 h 180"/>
                <a:gd name="T42" fmla="*/ 1 w 140"/>
                <a:gd name="T43" fmla="*/ 27 h 180"/>
                <a:gd name="T44" fmla="*/ 4 w 140"/>
                <a:gd name="T45" fmla="*/ 27 h 180"/>
                <a:gd name="T46" fmla="*/ 6 w 140"/>
                <a:gd name="T47" fmla="*/ 27 h 180"/>
                <a:gd name="T48" fmla="*/ 9 w 140"/>
                <a:gd name="T49" fmla="*/ 27 h 180"/>
                <a:gd name="T50" fmla="*/ 13 w 140"/>
                <a:gd name="T51" fmla="*/ 27 h 180"/>
                <a:gd name="T52" fmla="*/ 11 w 140"/>
                <a:gd name="T53" fmla="*/ 29 h 180"/>
                <a:gd name="T54" fmla="*/ 8 w 140"/>
                <a:gd name="T55" fmla="*/ 37 h 180"/>
                <a:gd name="T56" fmla="*/ 9 w 140"/>
                <a:gd name="T57" fmla="*/ 44 h 180"/>
                <a:gd name="T58" fmla="*/ 11 w 140"/>
                <a:gd name="T59" fmla="*/ 39 h 180"/>
                <a:gd name="T60" fmla="*/ 13 w 140"/>
                <a:gd name="T61" fmla="*/ 34 h 180"/>
                <a:gd name="T62" fmla="*/ 15 w 140"/>
                <a:gd name="T63" fmla="*/ 29 h 180"/>
                <a:gd name="T64" fmla="*/ 18 w 140"/>
                <a:gd name="T65" fmla="*/ 30 h 180"/>
                <a:gd name="T66" fmla="*/ 21 w 140"/>
                <a:gd name="T67" fmla="*/ 39 h 180"/>
                <a:gd name="T68" fmla="*/ 24 w 140"/>
                <a:gd name="T69" fmla="*/ 43 h 180"/>
                <a:gd name="T70" fmla="*/ 24 w 140"/>
                <a:gd name="T71" fmla="*/ 42 h 180"/>
                <a:gd name="T72" fmla="*/ 22 w 140"/>
                <a:gd name="T73" fmla="*/ 36 h 180"/>
                <a:gd name="T74" fmla="*/ 19 w 140"/>
                <a:gd name="T75" fmla="*/ 27 h 180"/>
                <a:gd name="T76" fmla="*/ 20 w 140"/>
                <a:gd name="T77" fmla="*/ 21 h 180"/>
                <a:gd name="T78" fmla="*/ 24 w 140"/>
                <a:gd name="T79" fmla="*/ 15 h 180"/>
                <a:gd name="T80" fmla="*/ 27 w 140"/>
                <a:gd name="T81" fmla="*/ 15 h 180"/>
                <a:gd name="T82" fmla="*/ 32 w 140"/>
                <a:gd name="T83" fmla="*/ 23 h 180"/>
                <a:gd name="T84" fmla="*/ 32 w 140"/>
                <a:gd name="T85" fmla="*/ 30 h 180"/>
                <a:gd name="T86" fmla="*/ 33 w 140"/>
                <a:gd name="T87" fmla="*/ 28 h 180"/>
                <a:gd name="T88" fmla="*/ 32 w 140"/>
                <a:gd name="T89" fmla="*/ 21 h 180"/>
                <a:gd name="T90" fmla="*/ 30 w 140"/>
                <a:gd name="T91" fmla="*/ 12 h 180"/>
                <a:gd name="T92" fmla="*/ 30 w 140"/>
                <a:gd name="T93" fmla="*/ 8 h 180"/>
                <a:gd name="T94" fmla="*/ 32 w 140"/>
                <a:gd name="T95" fmla="*/ 4 h 180"/>
                <a:gd name="T96" fmla="*/ 3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3" name="Freeform 291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29 w 199"/>
                <a:gd name="T1" fmla="*/ 4 h 154"/>
                <a:gd name="T2" fmla="*/ 33 w 199"/>
                <a:gd name="T3" fmla="*/ 4 h 154"/>
                <a:gd name="T4" fmla="*/ 37 w 199"/>
                <a:gd name="T5" fmla="*/ 5 h 154"/>
                <a:gd name="T6" fmla="*/ 39 w 199"/>
                <a:gd name="T7" fmla="*/ 8 h 154"/>
                <a:gd name="T8" fmla="*/ 37 w 199"/>
                <a:gd name="T9" fmla="*/ 11 h 154"/>
                <a:gd name="T10" fmla="*/ 31 w 199"/>
                <a:gd name="T11" fmla="*/ 13 h 154"/>
                <a:gd name="T12" fmla="*/ 28 w 199"/>
                <a:gd name="T13" fmla="*/ 15 h 154"/>
                <a:gd name="T14" fmla="*/ 28 w 199"/>
                <a:gd name="T15" fmla="*/ 16 h 154"/>
                <a:gd name="T16" fmla="*/ 29 w 199"/>
                <a:gd name="T17" fmla="*/ 16 h 154"/>
                <a:gd name="T18" fmla="*/ 33 w 199"/>
                <a:gd name="T19" fmla="*/ 15 h 154"/>
                <a:gd name="T20" fmla="*/ 36 w 199"/>
                <a:gd name="T21" fmla="*/ 16 h 154"/>
                <a:gd name="T22" fmla="*/ 37 w 199"/>
                <a:gd name="T23" fmla="*/ 18 h 154"/>
                <a:gd name="T24" fmla="*/ 37 w 199"/>
                <a:gd name="T25" fmla="*/ 20 h 154"/>
                <a:gd name="T26" fmla="*/ 36 w 199"/>
                <a:gd name="T27" fmla="*/ 23 h 154"/>
                <a:gd name="T28" fmla="*/ 37 w 199"/>
                <a:gd name="T29" fmla="*/ 24 h 154"/>
                <a:gd name="T30" fmla="*/ 40 w 199"/>
                <a:gd name="T31" fmla="*/ 23 h 154"/>
                <a:gd name="T32" fmla="*/ 42 w 199"/>
                <a:gd name="T33" fmla="*/ 23 h 154"/>
                <a:gd name="T34" fmla="*/ 47 w 199"/>
                <a:gd name="T35" fmla="*/ 25 h 154"/>
                <a:gd name="T36" fmla="*/ 48 w 199"/>
                <a:gd name="T37" fmla="*/ 32 h 154"/>
                <a:gd name="T38" fmla="*/ 45 w 199"/>
                <a:gd name="T39" fmla="*/ 35 h 154"/>
                <a:gd name="T40" fmla="*/ 41 w 199"/>
                <a:gd name="T41" fmla="*/ 35 h 154"/>
                <a:gd name="T42" fmla="*/ 37 w 199"/>
                <a:gd name="T43" fmla="*/ 35 h 154"/>
                <a:gd name="T44" fmla="*/ 35 w 199"/>
                <a:gd name="T45" fmla="*/ 30 h 154"/>
                <a:gd name="T46" fmla="*/ 32 w 199"/>
                <a:gd name="T47" fmla="*/ 25 h 154"/>
                <a:gd name="T48" fmla="*/ 27 w 199"/>
                <a:gd name="T49" fmla="*/ 22 h 154"/>
                <a:gd name="T50" fmla="*/ 27 w 199"/>
                <a:gd name="T51" fmla="*/ 23 h 154"/>
                <a:gd name="T52" fmla="*/ 27 w 199"/>
                <a:gd name="T53" fmla="*/ 31 h 154"/>
                <a:gd name="T54" fmla="*/ 24 w 199"/>
                <a:gd name="T55" fmla="*/ 34 h 154"/>
                <a:gd name="T56" fmla="*/ 18 w 199"/>
                <a:gd name="T57" fmla="*/ 34 h 154"/>
                <a:gd name="T58" fmla="*/ 14 w 199"/>
                <a:gd name="T59" fmla="*/ 31 h 154"/>
                <a:gd name="T60" fmla="*/ 12 w 199"/>
                <a:gd name="T61" fmla="*/ 27 h 154"/>
                <a:gd name="T62" fmla="*/ 14 w 199"/>
                <a:gd name="T63" fmla="*/ 23 h 154"/>
                <a:gd name="T64" fmla="*/ 14 w 199"/>
                <a:gd name="T65" fmla="*/ 21 h 154"/>
                <a:gd name="T66" fmla="*/ 11 w 199"/>
                <a:gd name="T67" fmla="*/ 17 h 154"/>
                <a:gd name="T68" fmla="*/ 8 w 199"/>
                <a:gd name="T69" fmla="*/ 21 h 154"/>
                <a:gd name="T70" fmla="*/ 4 w 199"/>
                <a:gd name="T71" fmla="*/ 18 h 154"/>
                <a:gd name="T72" fmla="*/ 1 w 199"/>
                <a:gd name="T73" fmla="*/ 14 h 154"/>
                <a:gd name="T74" fmla="*/ 4 w 199"/>
                <a:gd name="T75" fmla="*/ 10 h 154"/>
                <a:gd name="T76" fmla="*/ 4 w 199"/>
                <a:gd name="T77" fmla="*/ 9 h 154"/>
                <a:gd name="T78" fmla="*/ 8 w 199"/>
                <a:gd name="T79" fmla="*/ 9 h 154"/>
                <a:gd name="T80" fmla="*/ 9 w 199"/>
                <a:gd name="T81" fmla="*/ 7 h 154"/>
                <a:gd name="T82" fmla="*/ 12 w 199"/>
                <a:gd name="T83" fmla="*/ 2 h 154"/>
                <a:gd name="T84" fmla="*/ 17 w 199"/>
                <a:gd name="T85" fmla="*/ 1 h 154"/>
                <a:gd name="T86" fmla="*/ 22 w 199"/>
                <a:gd name="T87" fmla="*/ 4 h 154"/>
                <a:gd name="T88" fmla="*/ 21 w 199"/>
                <a:gd name="T89" fmla="*/ 9 h 154"/>
                <a:gd name="T90" fmla="*/ 25 w 199"/>
                <a:gd name="T91" fmla="*/ 13 h 154"/>
                <a:gd name="T92" fmla="*/ 24 w 199"/>
                <a:gd name="T93" fmla="*/ 15 h 154"/>
                <a:gd name="T94" fmla="*/ 26 w 199"/>
                <a:gd name="T95" fmla="*/ 13 h 154"/>
                <a:gd name="T96" fmla="*/ 26 w 199"/>
                <a:gd name="T97" fmla="*/ 10 h 154"/>
                <a:gd name="T98" fmla="*/ 26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4" name="Freeform 292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42 w 186"/>
                <a:gd name="T1" fmla="*/ 43 h 179"/>
                <a:gd name="T2" fmla="*/ 40 w 186"/>
                <a:gd name="T3" fmla="*/ 43 h 179"/>
                <a:gd name="T4" fmla="*/ 35 w 186"/>
                <a:gd name="T5" fmla="*/ 43 h 179"/>
                <a:gd name="T6" fmla="*/ 31 w 186"/>
                <a:gd name="T7" fmla="*/ 43 h 179"/>
                <a:gd name="T8" fmla="*/ 26 w 186"/>
                <a:gd name="T9" fmla="*/ 43 h 179"/>
                <a:gd name="T10" fmla="*/ 23 w 186"/>
                <a:gd name="T11" fmla="*/ 41 h 179"/>
                <a:gd name="T12" fmla="*/ 25 w 186"/>
                <a:gd name="T13" fmla="*/ 40 h 179"/>
                <a:gd name="T14" fmla="*/ 28 w 186"/>
                <a:gd name="T15" fmla="*/ 40 h 179"/>
                <a:gd name="T16" fmla="*/ 32 w 186"/>
                <a:gd name="T17" fmla="*/ 38 h 179"/>
                <a:gd name="T18" fmla="*/ 32 w 186"/>
                <a:gd name="T19" fmla="*/ 36 h 179"/>
                <a:gd name="T20" fmla="*/ 27 w 186"/>
                <a:gd name="T21" fmla="*/ 30 h 179"/>
                <a:gd name="T22" fmla="*/ 21 w 186"/>
                <a:gd name="T23" fmla="*/ 32 h 179"/>
                <a:gd name="T24" fmla="*/ 13 w 186"/>
                <a:gd name="T25" fmla="*/ 32 h 179"/>
                <a:gd name="T26" fmla="*/ 9 w 186"/>
                <a:gd name="T27" fmla="*/ 30 h 179"/>
                <a:gd name="T28" fmla="*/ 11 w 186"/>
                <a:gd name="T29" fmla="*/ 30 h 179"/>
                <a:gd name="T30" fmla="*/ 16 w 186"/>
                <a:gd name="T31" fmla="*/ 30 h 179"/>
                <a:gd name="T32" fmla="*/ 21 w 186"/>
                <a:gd name="T33" fmla="*/ 29 h 179"/>
                <a:gd name="T34" fmla="*/ 23 w 186"/>
                <a:gd name="T35" fmla="*/ 26 h 179"/>
                <a:gd name="T36" fmla="*/ 18 w 186"/>
                <a:gd name="T37" fmla="*/ 20 h 179"/>
                <a:gd name="T38" fmla="*/ 11 w 186"/>
                <a:gd name="T39" fmla="*/ 22 h 179"/>
                <a:gd name="T40" fmla="*/ 4 w 186"/>
                <a:gd name="T41" fmla="*/ 20 h 179"/>
                <a:gd name="T42" fmla="*/ 1 w 186"/>
                <a:gd name="T43" fmla="*/ 17 h 179"/>
                <a:gd name="T44" fmla="*/ 4 w 186"/>
                <a:gd name="T45" fmla="*/ 18 h 179"/>
                <a:gd name="T46" fmla="*/ 6 w 186"/>
                <a:gd name="T47" fmla="*/ 18 h 179"/>
                <a:gd name="T48" fmla="*/ 11 w 186"/>
                <a:gd name="T49" fmla="*/ 18 h 179"/>
                <a:gd name="T50" fmla="*/ 13 w 186"/>
                <a:gd name="T51" fmla="*/ 16 h 179"/>
                <a:gd name="T52" fmla="*/ 7 w 186"/>
                <a:gd name="T53" fmla="*/ 10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9 w 186"/>
                <a:gd name="T61" fmla="*/ 8 h 179"/>
                <a:gd name="T62" fmla="*/ 14 w 186"/>
                <a:gd name="T63" fmla="*/ 14 h 179"/>
                <a:gd name="T64" fmla="*/ 17 w 186"/>
                <a:gd name="T65" fmla="*/ 10 h 179"/>
                <a:gd name="T66" fmla="*/ 17 w 186"/>
                <a:gd name="T67" fmla="*/ 4 h 179"/>
                <a:gd name="T68" fmla="*/ 18 w 186"/>
                <a:gd name="T69" fmla="*/ 4 h 179"/>
                <a:gd name="T70" fmla="*/ 20 w 186"/>
                <a:gd name="T71" fmla="*/ 16 h 179"/>
                <a:gd name="T72" fmla="*/ 24 w 186"/>
                <a:gd name="T73" fmla="*/ 20 h 179"/>
                <a:gd name="T74" fmla="*/ 28 w 186"/>
                <a:gd name="T75" fmla="*/ 23 h 179"/>
                <a:gd name="T76" fmla="*/ 31 w 186"/>
                <a:gd name="T77" fmla="*/ 14 h 179"/>
                <a:gd name="T78" fmla="*/ 31 w 186"/>
                <a:gd name="T79" fmla="*/ 11 h 179"/>
                <a:gd name="T80" fmla="*/ 34 w 186"/>
                <a:gd name="T81" fmla="*/ 20 h 179"/>
                <a:gd name="T82" fmla="*/ 34 w 186"/>
                <a:gd name="T83" fmla="*/ 30 h 179"/>
                <a:gd name="T84" fmla="*/ 39 w 186"/>
                <a:gd name="T85" fmla="*/ 35 h 179"/>
                <a:gd name="T86" fmla="*/ 40 w 186"/>
                <a:gd name="T87" fmla="*/ 32 h 179"/>
                <a:gd name="T88" fmla="*/ 42 w 186"/>
                <a:gd name="T89" fmla="*/ 30 h 179"/>
                <a:gd name="T90" fmla="*/ 42 w 186"/>
                <a:gd name="T91" fmla="*/ 34 h 179"/>
                <a:gd name="T92" fmla="*/ 40 w 186"/>
                <a:gd name="T93" fmla="*/ 38 h 179"/>
                <a:gd name="T94" fmla="*/ 42 w 186"/>
                <a:gd name="T95" fmla="*/ 43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" name="Freeform 293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7 w 150"/>
                <a:gd name="T1" fmla="*/ 48 h 200"/>
                <a:gd name="T2" fmla="*/ 4 w 150"/>
                <a:gd name="T3" fmla="*/ 44 h 200"/>
                <a:gd name="T4" fmla="*/ 4 w 150"/>
                <a:gd name="T5" fmla="*/ 40 h 200"/>
                <a:gd name="T6" fmla="*/ 0 w 150"/>
                <a:gd name="T7" fmla="*/ 33 h 200"/>
                <a:gd name="T8" fmla="*/ 3 w 150"/>
                <a:gd name="T9" fmla="*/ 29 h 200"/>
                <a:gd name="T10" fmla="*/ 4 w 150"/>
                <a:gd name="T11" fmla="*/ 29 h 200"/>
                <a:gd name="T12" fmla="*/ 4 w 150"/>
                <a:gd name="T13" fmla="*/ 36 h 200"/>
                <a:gd name="T14" fmla="*/ 6 w 150"/>
                <a:gd name="T15" fmla="*/ 42 h 200"/>
                <a:gd name="T16" fmla="*/ 10 w 150"/>
                <a:gd name="T17" fmla="*/ 45 h 200"/>
                <a:gd name="T18" fmla="*/ 11 w 150"/>
                <a:gd name="T19" fmla="*/ 42 h 200"/>
                <a:gd name="T20" fmla="*/ 10 w 150"/>
                <a:gd name="T21" fmla="*/ 37 h 200"/>
                <a:gd name="T22" fmla="*/ 9 w 150"/>
                <a:gd name="T23" fmla="*/ 26 h 200"/>
                <a:gd name="T24" fmla="*/ 9 w 150"/>
                <a:gd name="T25" fmla="*/ 22 h 200"/>
                <a:gd name="T26" fmla="*/ 10 w 150"/>
                <a:gd name="T27" fmla="*/ 21 h 200"/>
                <a:gd name="T28" fmla="*/ 10 w 150"/>
                <a:gd name="T29" fmla="*/ 26 h 200"/>
                <a:gd name="T30" fmla="*/ 11 w 150"/>
                <a:gd name="T31" fmla="*/ 35 h 200"/>
                <a:gd name="T32" fmla="*/ 15 w 150"/>
                <a:gd name="T33" fmla="*/ 35 h 200"/>
                <a:gd name="T34" fmla="*/ 18 w 150"/>
                <a:gd name="T35" fmla="*/ 29 h 200"/>
                <a:gd name="T36" fmla="*/ 16 w 150"/>
                <a:gd name="T37" fmla="*/ 22 h 200"/>
                <a:gd name="T38" fmla="*/ 16 w 150"/>
                <a:gd name="T39" fmla="*/ 11 h 200"/>
                <a:gd name="T40" fmla="*/ 20 w 150"/>
                <a:gd name="T41" fmla="*/ 6 h 200"/>
                <a:gd name="T42" fmla="*/ 20 w 150"/>
                <a:gd name="T43" fmla="*/ 6 h 200"/>
                <a:gd name="T44" fmla="*/ 18 w 150"/>
                <a:gd name="T45" fmla="*/ 11 h 200"/>
                <a:gd name="T46" fmla="*/ 18 w 150"/>
                <a:gd name="T47" fmla="*/ 20 h 200"/>
                <a:gd name="T48" fmla="*/ 23 w 150"/>
                <a:gd name="T49" fmla="*/ 20 h 200"/>
                <a:gd name="T50" fmla="*/ 25 w 150"/>
                <a:gd name="T51" fmla="*/ 14 h 200"/>
                <a:gd name="T52" fmla="*/ 26 w 150"/>
                <a:gd name="T53" fmla="*/ 9 h 200"/>
                <a:gd name="T54" fmla="*/ 29 w 150"/>
                <a:gd name="T55" fmla="*/ 4 h 200"/>
                <a:gd name="T56" fmla="*/ 32 w 150"/>
                <a:gd name="T57" fmla="*/ 1 h 200"/>
                <a:gd name="T58" fmla="*/ 33 w 150"/>
                <a:gd name="T59" fmla="*/ 2 h 200"/>
                <a:gd name="T60" fmla="*/ 30 w 150"/>
                <a:gd name="T61" fmla="*/ 4 h 200"/>
                <a:gd name="T62" fmla="*/ 26 w 150"/>
                <a:gd name="T63" fmla="*/ 11 h 200"/>
                <a:gd name="T64" fmla="*/ 26 w 150"/>
                <a:gd name="T65" fmla="*/ 16 h 200"/>
                <a:gd name="T66" fmla="*/ 24 w 150"/>
                <a:gd name="T67" fmla="*/ 22 h 200"/>
                <a:gd name="T68" fmla="*/ 26 w 150"/>
                <a:gd name="T69" fmla="*/ 23 h 200"/>
                <a:gd name="T70" fmla="*/ 29 w 150"/>
                <a:gd name="T71" fmla="*/ 22 h 200"/>
                <a:gd name="T72" fmla="*/ 32 w 150"/>
                <a:gd name="T73" fmla="*/ 20 h 200"/>
                <a:gd name="T74" fmla="*/ 34 w 150"/>
                <a:gd name="T75" fmla="*/ 18 h 200"/>
                <a:gd name="T76" fmla="*/ 36 w 150"/>
                <a:gd name="T77" fmla="*/ 16 h 200"/>
                <a:gd name="T78" fmla="*/ 37 w 150"/>
                <a:gd name="T79" fmla="*/ 16 h 200"/>
                <a:gd name="T80" fmla="*/ 35 w 150"/>
                <a:gd name="T81" fmla="*/ 20 h 200"/>
                <a:gd name="T82" fmla="*/ 32 w 150"/>
                <a:gd name="T83" fmla="*/ 23 h 200"/>
                <a:gd name="T84" fmla="*/ 28 w 150"/>
                <a:gd name="T85" fmla="*/ 26 h 200"/>
                <a:gd name="T86" fmla="*/ 24 w 150"/>
                <a:gd name="T87" fmla="*/ 26 h 200"/>
                <a:gd name="T88" fmla="*/ 21 w 150"/>
                <a:gd name="T89" fmla="*/ 29 h 200"/>
                <a:gd name="T90" fmla="*/ 18 w 150"/>
                <a:gd name="T91" fmla="*/ 37 h 200"/>
                <a:gd name="T92" fmla="*/ 18 w 150"/>
                <a:gd name="T93" fmla="*/ 40 h 200"/>
                <a:gd name="T94" fmla="*/ 23 w 150"/>
                <a:gd name="T95" fmla="*/ 40 h 200"/>
                <a:gd name="T96" fmla="*/ 26 w 150"/>
                <a:gd name="T97" fmla="*/ 39 h 200"/>
                <a:gd name="T98" fmla="*/ 29 w 150"/>
                <a:gd name="T99" fmla="*/ 37 h 200"/>
                <a:gd name="T100" fmla="*/ 32 w 150"/>
                <a:gd name="T101" fmla="*/ 34 h 200"/>
                <a:gd name="T102" fmla="*/ 33 w 150"/>
                <a:gd name="T103" fmla="*/ 34 h 200"/>
                <a:gd name="T104" fmla="*/ 30 w 150"/>
                <a:gd name="T105" fmla="*/ 37 h 200"/>
                <a:gd name="T106" fmla="*/ 26 w 150"/>
                <a:gd name="T107" fmla="*/ 41 h 200"/>
                <a:gd name="T108" fmla="*/ 23 w 150"/>
                <a:gd name="T109" fmla="*/ 42 h 200"/>
                <a:gd name="T110" fmla="*/ 18 w 150"/>
                <a:gd name="T111" fmla="*/ 42 h 200"/>
                <a:gd name="T112" fmla="*/ 16 w 150"/>
                <a:gd name="T113" fmla="*/ 43 h 200"/>
                <a:gd name="T114" fmla="*/ 14 w 150"/>
                <a:gd name="T115" fmla="*/ 47 h 200"/>
                <a:gd name="T116" fmla="*/ 11 w 150"/>
                <a:gd name="T117" fmla="*/ 48 h 200"/>
                <a:gd name="T118" fmla="*/ 9 w 150"/>
                <a:gd name="T119" fmla="*/ 4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" name="Freeform 294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8 h 110"/>
                <a:gd name="T2" fmla="*/ 1 w 237"/>
                <a:gd name="T3" fmla="*/ 9 h 110"/>
                <a:gd name="T4" fmla="*/ 4 w 237"/>
                <a:gd name="T5" fmla="*/ 9 h 110"/>
                <a:gd name="T6" fmla="*/ 8 w 237"/>
                <a:gd name="T7" fmla="*/ 9 h 110"/>
                <a:gd name="T8" fmla="*/ 13 w 237"/>
                <a:gd name="T9" fmla="*/ 10 h 110"/>
                <a:gd name="T10" fmla="*/ 17 w 237"/>
                <a:gd name="T11" fmla="*/ 11 h 110"/>
                <a:gd name="T12" fmla="*/ 18 w 237"/>
                <a:gd name="T13" fmla="*/ 12 h 110"/>
                <a:gd name="T14" fmla="*/ 19 w 237"/>
                <a:gd name="T15" fmla="*/ 15 h 110"/>
                <a:gd name="T16" fmla="*/ 21 w 237"/>
                <a:gd name="T17" fmla="*/ 18 h 110"/>
                <a:gd name="T18" fmla="*/ 24 w 237"/>
                <a:gd name="T19" fmla="*/ 21 h 110"/>
                <a:gd name="T20" fmla="*/ 28 w 237"/>
                <a:gd name="T21" fmla="*/ 23 h 110"/>
                <a:gd name="T22" fmla="*/ 28 w 237"/>
                <a:gd name="T23" fmla="*/ 22 h 110"/>
                <a:gd name="T24" fmla="*/ 25 w 237"/>
                <a:gd name="T25" fmla="*/ 18 h 110"/>
                <a:gd name="T26" fmla="*/ 23 w 237"/>
                <a:gd name="T27" fmla="*/ 13 h 110"/>
                <a:gd name="T28" fmla="*/ 23 w 237"/>
                <a:gd name="T29" fmla="*/ 11 h 110"/>
                <a:gd name="T30" fmla="*/ 26 w 237"/>
                <a:gd name="T31" fmla="*/ 12 h 110"/>
                <a:gd name="T32" fmla="*/ 30 w 237"/>
                <a:gd name="T33" fmla="*/ 13 h 110"/>
                <a:gd name="T34" fmla="*/ 33 w 237"/>
                <a:gd name="T35" fmla="*/ 13 h 110"/>
                <a:gd name="T36" fmla="*/ 34 w 237"/>
                <a:gd name="T37" fmla="*/ 15 h 110"/>
                <a:gd name="T38" fmla="*/ 34 w 237"/>
                <a:gd name="T39" fmla="*/ 17 h 110"/>
                <a:gd name="T40" fmla="*/ 38 w 237"/>
                <a:gd name="T41" fmla="*/ 21 h 110"/>
                <a:gd name="T42" fmla="*/ 41 w 237"/>
                <a:gd name="T43" fmla="*/ 23 h 110"/>
                <a:gd name="T44" fmla="*/ 45 w 237"/>
                <a:gd name="T45" fmla="*/ 25 h 110"/>
                <a:gd name="T46" fmla="*/ 49 w 237"/>
                <a:gd name="T47" fmla="*/ 24 h 110"/>
                <a:gd name="T48" fmla="*/ 44 w 237"/>
                <a:gd name="T49" fmla="*/ 22 h 110"/>
                <a:gd name="T50" fmla="*/ 41 w 237"/>
                <a:gd name="T51" fmla="*/ 20 h 110"/>
                <a:gd name="T52" fmla="*/ 38 w 237"/>
                <a:gd name="T53" fmla="*/ 17 h 110"/>
                <a:gd name="T54" fmla="*/ 37 w 237"/>
                <a:gd name="T55" fmla="*/ 15 h 110"/>
                <a:gd name="T56" fmla="*/ 38 w 237"/>
                <a:gd name="T57" fmla="*/ 16 h 110"/>
                <a:gd name="T58" fmla="*/ 44 w 237"/>
                <a:gd name="T59" fmla="*/ 17 h 110"/>
                <a:gd name="T60" fmla="*/ 51 w 237"/>
                <a:gd name="T61" fmla="*/ 18 h 110"/>
                <a:gd name="T62" fmla="*/ 56 w 237"/>
                <a:gd name="T63" fmla="*/ 18 h 110"/>
                <a:gd name="T64" fmla="*/ 59 w 237"/>
                <a:gd name="T65" fmla="*/ 18 h 110"/>
                <a:gd name="T66" fmla="*/ 58 w 237"/>
                <a:gd name="T67" fmla="*/ 17 h 110"/>
                <a:gd name="T68" fmla="*/ 55 w 237"/>
                <a:gd name="T69" fmla="*/ 17 h 110"/>
                <a:gd name="T70" fmla="*/ 49 w 237"/>
                <a:gd name="T71" fmla="*/ 15 h 110"/>
                <a:gd name="T72" fmla="*/ 43 w 237"/>
                <a:gd name="T73" fmla="*/ 14 h 110"/>
                <a:gd name="T74" fmla="*/ 39 w 237"/>
                <a:gd name="T75" fmla="*/ 13 h 110"/>
                <a:gd name="T76" fmla="*/ 41 w 237"/>
                <a:gd name="T77" fmla="*/ 10 h 110"/>
                <a:gd name="T78" fmla="*/ 44 w 237"/>
                <a:gd name="T79" fmla="*/ 9 h 110"/>
                <a:gd name="T80" fmla="*/ 49 w 237"/>
                <a:gd name="T81" fmla="*/ 8 h 110"/>
                <a:gd name="T82" fmla="*/ 48 w 237"/>
                <a:gd name="T83" fmla="*/ 7 h 110"/>
                <a:gd name="T84" fmla="*/ 44 w 237"/>
                <a:gd name="T85" fmla="*/ 6 h 110"/>
                <a:gd name="T86" fmla="*/ 42 w 237"/>
                <a:gd name="T87" fmla="*/ 7 h 110"/>
                <a:gd name="T88" fmla="*/ 38 w 237"/>
                <a:gd name="T89" fmla="*/ 8 h 110"/>
                <a:gd name="T90" fmla="*/ 37 w 237"/>
                <a:gd name="T91" fmla="*/ 10 h 110"/>
                <a:gd name="T92" fmla="*/ 34 w 237"/>
                <a:gd name="T93" fmla="*/ 10 h 110"/>
                <a:gd name="T94" fmla="*/ 30 w 237"/>
                <a:gd name="T95" fmla="*/ 10 h 110"/>
                <a:gd name="T96" fmla="*/ 27 w 237"/>
                <a:gd name="T97" fmla="*/ 10 h 110"/>
                <a:gd name="T98" fmla="*/ 25 w 237"/>
                <a:gd name="T99" fmla="*/ 10 h 110"/>
                <a:gd name="T100" fmla="*/ 23 w 237"/>
                <a:gd name="T101" fmla="*/ 8 h 110"/>
                <a:gd name="T102" fmla="*/ 26 w 237"/>
                <a:gd name="T103" fmla="*/ 3 h 110"/>
                <a:gd name="T104" fmla="*/ 30 w 237"/>
                <a:gd name="T105" fmla="*/ 3 h 110"/>
                <a:gd name="T106" fmla="*/ 30 w 237"/>
                <a:gd name="T107" fmla="*/ 0 h 110"/>
                <a:gd name="T108" fmla="*/ 28 w 237"/>
                <a:gd name="T109" fmla="*/ 1 h 110"/>
                <a:gd name="T110" fmla="*/ 25 w 237"/>
                <a:gd name="T111" fmla="*/ 3 h 110"/>
                <a:gd name="T112" fmla="*/ 20 w 237"/>
                <a:gd name="T113" fmla="*/ 4 h 110"/>
                <a:gd name="T114" fmla="*/ 18 w 237"/>
                <a:gd name="T115" fmla="*/ 6 h 110"/>
                <a:gd name="T116" fmla="*/ 16 w 237"/>
                <a:gd name="T117" fmla="*/ 7 h 110"/>
                <a:gd name="T118" fmla="*/ 11 w 237"/>
                <a:gd name="T119" fmla="*/ 7 h 110"/>
                <a:gd name="T120" fmla="*/ 6 w 237"/>
                <a:gd name="T121" fmla="*/ 7 h 110"/>
                <a:gd name="T122" fmla="*/ 4 w 237"/>
                <a:gd name="T123" fmla="*/ 8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" name="Freeform 295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7 w 194"/>
                <a:gd name="T3" fmla="*/ 7 h 222"/>
                <a:gd name="T4" fmla="*/ 7 w 194"/>
                <a:gd name="T5" fmla="*/ 13 h 222"/>
                <a:gd name="T6" fmla="*/ 7 w 194"/>
                <a:gd name="T7" fmla="*/ 25 h 222"/>
                <a:gd name="T8" fmla="*/ 9 w 194"/>
                <a:gd name="T9" fmla="*/ 24 h 222"/>
                <a:gd name="T10" fmla="*/ 9 w 194"/>
                <a:gd name="T11" fmla="*/ 15 h 222"/>
                <a:gd name="T12" fmla="*/ 11 w 194"/>
                <a:gd name="T13" fmla="*/ 11 h 222"/>
                <a:gd name="T14" fmla="*/ 12 w 194"/>
                <a:gd name="T15" fmla="*/ 12 h 222"/>
                <a:gd name="T16" fmla="*/ 15 w 194"/>
                <a:gd name="T17" fmla="*/ 15 h 222"/>
                <a:gd name="T18" fmla="*/ 19 w 194"/>
                <a:gd name="T19" fmla="*/ 21 h 222"/>
                <a:gd name="T20" fmla="*/ 20 w 194"/>
                <a:gd name="T21" fmla="*/ 27 h 222"/>
                <a:gd name="T22" fmla="*/ 20 w 194"/>
                <a:gd name="T23" fmla="*/ 36 h 222"/>
                <a:gd name="T24" fmla="*/ 22 w 194"/>
                <a:gd name="T25" fmla="*/ 36 h 222"/>
                <a:gd name="T26" fmla="*/ 23 w 194"/>
                <a:gd name="T27" fmla="*/ 27 h 222"/>
                <a:gd name="T28" fmla="*/ 26 w 194"/>
                <a:gd name="T29" fmla="*/ 25 h 222"/>
                <a:gd name="T30" fmla="*/ 31 w 194"/>
                <a:gd name="T31" fmla="*/ 32 h 222"/>
                <a:gd name="T32" fmla="*/ 37 w 194"/>
                <a:gd name="T33" fmla="*/ 41 h 222"/>
                <a:gd name="T34" fmla="*/ 41 w 194"/>
                <a:gd name="T35" fmla="*/ 47 h 222"/>
                <a:gd name="T36" fmla="*/ 44 w 194"/>
                <a:gd name="T37" fmla="*/ 54 h 222"/>
                <a:gd name="T38" fmla="*/ 46 w 194"/>
                <a:gd name="T39" fmla="*/ 53 h 222"/>
                <a:gd name="T40" fmla="*/ 44 w 194"/>
                <a:gd name="T41" fmla="*/ 47 h 222"/>
                <a:gd name="T42" fmla="*/ 40 w 194"/>
                <a:gd name="T43" fmla="*/ 41 h 222"/>
                <a:gd name="T44" fmla="*/ 35 w 194"/>
                <a:gd name="T45" fmla="*/ 32 h 222"/>
                <a:gd name="T46" fmla="*/ 30 w 194"/>
                <a:gd name="T47" fmla="*/ 25 h 222"/>
                <a:gd name="T48" fmla="*/ 28 w 194"/>
                <a:gd name="T49" fmla="*/ 22 h 222"/>
                <a:gd name="T50" fmla="*/ 31 w 194"/>
                <a:gd name="T51" fmla="*/ 21 h 222"/>
                <a:gd name="T52" fmla="*/ 34 w 194"/>
                <a:gd name="T53" fmla="*/ 20 h 222"/>
                <a:gd name="T54" fmla="*/ 36 w 194"/>
                <a:gd name="T55" fmla="*/ 21 h 222"/>
                <a:gd name="T56" fmla="*/ 40 w 194"/>
                <a:gd name="T57" fmla="*/ 22 h 222"/>
                <a:gd name="T58" fmla="*/ 40 w 194"/>
                <a:gd name="T59" fmla="*/ 22 h 222"/>
                <a:gd name="T60" fmla="*/ 39 w 194"/>
                <a:gd name="T61" fmla="*/ 19 h 222"/>
                <a:gd name="T62" fmla="*/ 35 w 194"/>
                <a:gd name="T63" fmla="*/ 19 h 222"/>
                <a:gd name="T64" fmla="*/ 31 w 194"/>
                <a:gd name="T65" fmla="*/ 18 h 222"/>
                <a:gd name="T66" fmla="*/ 27 w 194"/>
                <a:gd name="T67" fmla="*/ 19 h 222"/>
                <a:gd name="T68" fmla="*/ 24 w 194"/>
                <a:gd name="T69" fmla="*/ 19 h 222"/>
                <a:gd name="T70" fmla="*/ 21 w 194"/>
                <a:gd name="T71" fmla="*/ 17 h 222"/>
                <a:gd name="T72" fmla="*/ 18 w 194"/>
                <a:gd name="T73" fmla="*/ 14 h 222"/>
                <a:gd name="T74" fmla="*/ 17 w 194"/>
                <a:gd name="T75" fmla="*/ 11 h 222"/>
                <a:gd name="T76" fmla="*/ 17 w 194"/>
                <a:gd name="T77" fmla="*/ 11 h 222"/>
                <a:gd name="T78" fmla="*/ 19 w 194"/>
                <a:gd name="T79" fmla="*/ 10 h 222"/>
                <a:gd name="T80" fmla="*/ 21 w 194"/>
                <a:gd name="T81" fmla="*/ 10 h 222"/>
                <a:gd name="T82" fmla="*/ 24 w 194"/>
                <a:gd name="T83" fmla="*/ 10 h 222"/>
                <a:gd name="T84" fmla="*/ 27 w 194"/>
                <a:gd name="T85" fmla="*/ 10 h 222"/>
                <a:gd name="T86" fmla="*/ 26 w 194"/>
                <a:gd name="T87" fmla="*/ 10 h 222"/>
                <a:gd name="T88" fmla="*/ 24 w 194"/>
                <a:gd name="T89" fmla="*/ 9 h 222"/>
                <a:gd name="T90" fmla="*/ 21 w 194"/>
                <a:gd name="T91" fmla="*/ 9 h 222"/>
                <a:gd name="T92" fmla="*/ 17 w 194"/>
                <a:gd name="T93" fmla="*/ 8 h 222"/>
                <a:gd name="T94" fmla="*/ 14 w 194"/>
                <a:gd name="T95" fmla="*/ 8 h 222"/>
                <a:gd name="T96" fmla="*/ 11 w 194"/>
                <a:gd name="T97" fmla="*/ 8 h 222"/>
                <a:gd name="T98" fmla="*/ 9 w 194"/>
                <a:gd name="T99" fmla="*/ 5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" name="Freeform 296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21 w 147"/>
                <a:gd name="T1" fmla="*/ 8 h 255"/>
                <a:gd name="T2" fmla="*/ 18 w 147"/>
                <a:gd name="T3" fmla="*/ 11 h 255"/>
                <a:gd name="T4" fmla="*/ 10 w 147"/>
                <a:gd name="T5" fmla="*/ 15 h 255"/>
                <a:gd name="T6" fmla="*/ 4 w 147"/>
                <a:gd name="T7" fmla="*/ 19 h 255"/>
                <a:gd name="T8" fmla="*/ 3 w 147"/>
                <a:gd name="T9" fmla="*/ 22 h 255"/>
                <a:gd name="T10" fmla="*/ 6 w 147"/>
                <a:gd name="T11" fmla="*/ 21 h 255"/>
                <a:gd name="T12" fmla="*/ 10 w 147"/>
                <a:gd name="T13" fmla="*/ 17 h 255"/>
                <a:gd name="T14" fmla="*/ 16 w 147"/>
                <a:gd name="T15" fmla="*/ 15 h 255"/>
                <a:gd name="T16" fmla="*/ 17 w 147"/>
                <a:gd name="T17" fmla="*/ 22 h 255"/>
                <a:gd name="T18" fmla="*/ 13 w 147"/>
                <a:gd name="T19" fmla="*/ 25 h 255"/>
                <a:gd name="T20" fmla="*/ 6 w 147"/>
                <a:gd name="T21" fmla="*/ 29 h 255"/>
                <a:gd name="T22" fmla="*/ 3 w 147"/>
                <a:gd name="T23" fmla="*/ 34 h 255"/>
                <a:gd name="T24" fmla="*/ 3 w 147"/>
                <a:gd name="T25" fmla="*/ 36 h 255"/>
                <a:gd name="T26" fmla="*/ 3 w 147"/>
                <a:gd name="T27" fmla="*/ 35 h 255"/>
                <a:gd name="T28" fmla="*/ 9 w 147"/>
                <a:gd name="T29" fmla="*/ 32 h 255"/>
                <a:gd name="T30" fmla="*/ 15 w 147"/>
                <a:gd name="T31" fmla="*/ 28 h 255"/>
                <a:gd name="T32" fmla="*/ 15 w 147"/>
                <a:gd name="T33" fmla="*/ 35 h 255"/>
                <a:gd name="T34" fmla="*/ 11 w 147"/>
                <a:gd name="T35" fmla="*/ 40 h 255"/>
                <a:gd name="T36" fmla="*/ 6 w 147"/>
                <a:gd name="T37" fmla="*/ 42 h 255"/>
                <a:gd name="T38" fmla="*/ 3 w 147"/>
                <a:gd name="T39" fmla="*/ 47 h 255"/>
                <a:gd name="T40" fmla="*/ 5 w 147"/>
                <a:gd name="T41" fmla="*/ 47 h 255"/>
                <a:gd name="T42" fmla="*/ 9 w 147"/>
                <a:gd name="T43" fmla="*/ 44 h 255"/>
                <a:gd name="T44" fmla="*/ 13 w 147"/>
                <a:gd name="T45" fmla="*/ 41 h 255"/>
                <a:gd name="T46" fmla="*/ 10 w 147"/>
                <a:gd name="T47" fmla="*/ 47 h 255"/>
                <a:gd name="T48" fmla="*/ 6 w 147"/>
                <a:gd name="T49" fmla="*/ 57 h 255"/>
                <a:gd name="T50" fmla="*/ 2 w 147"/>
                <a:gd name="T51" fmla="*/ 61 h 255"/>
                <a:gd name="T52" fmla="*/ 3 w 147"/>
                <a:gd name="T53" fmla="*/ 61 h 255"/>
                <a:gd name="T54" fmla="*/ 7 w 147"/>
                <a:gd name="T55" fmla="*/ 58 h 255"/>
                <a:gd name="T56" fmla="*/ 13 w 147"/>
                <a:gd name="T57" fmla="*/ 48 h 255"/>
                <a:gd name="T58" fmla="*/ 17 w 147"/>
                <a:gd name="T59" fmla="*/ 41 h 255"/>
                <a:gd name="T60" fmla="*/ 21 w 147"/>
                <a:gd name="T61" fmla="*/ 49 h 255"/>
                <a:gd name="T62" fmla="*/ 21 w 147"/>
                <a:gd name="T63" fmla="*/ 54 h 255"/>
                <a:gd name="T64" fmla="*/ 22 w 147"/>
                <a:gd name="T65" fmla="*/ 50 h 255"/>
                <a:gd name="T66" fmla="*/ 21 w 147"/>
                <a:gd name="T67" fmla="*/ 46 h 255"/>
                <a:gd name="T68" fmla="*/ 18 w 147"/>
                <a:gd name="T69" fmla="*/ 40 h 255"/>
                <a:gd name="T70" fmla="*/ 19 w 147"/>
                <a:gd name="T71" fmla="*/ 31 h 255"/>
                <a:gd name="T72" fmla="*/ 21 w 147"/>
                <a:gd name="T73" fmla="*/ 27 h 255"/>
                <a:gd name="T74" fmla="*/ 24 w 147"/>
                <a:gd name="T75" fmla="*/ 29 h 255"/>
                <a:gd name="T76" fmla="*/ 29 w 147"/>
                <a:gd name="T77" fmla="*/ 38 h 255"/>
                <a:gd name="T78" fmla="*/ 29 w 147"/>
                <a:gd name="T79" fmla="*/ 40 h 255"/>
                <a:gd name="T80" fmla="*/ 29 w 147"/>
                <a:gd name="T81" fmla="*/ 35 h 255"/>
                <a:gd name="T82" fmla="*/ 26 w 147"/>
                <a:gd name="T83" fmla="*/ 28 h 255"/>
                <a:gd name="T84" fmla="*/ 20 w 147"/>
                <a:gd name="T85" fmla="*/ 23 h 255"/>
                <a:gd name="T86" fmla="*/ 22 w 147"/>
                <a:gd name="T87" fmla="*/ 17 h 255"/>
                <a:gd name="T88" fmla="*/ 24 w 147"/>
                <a:gd name="T89" fmla="*/ 16 h 255"/>
                <a:gd name="T90" fmla="*/ 29 w 147"/>
                <a:gd name="T91" fmla="*/ 18 h 255"/>
                <a:gd name="T92" fmla="*/ 31 w 147"/>
                <a:gd name="T93" fmla="*/ 22 h 255"/>
                <a:gd name="T94" fmla="*/ 32 w 147"/>
                <a:gd name="T95" fmla="*/ 23 h 255"/>
                <a:gd name="T96" fmla="*/ 31 w 147"/>
                <a:gd name="T97" fmla="*/ 19 h 255"/>
                <a:gd name="T98" fmla="*/ 28 w 147"/>
                <a:gd name="T99" fmla="*/ 14 h 255"/>
                <a:gd name="T100" fmla="*/ 24 w 147"/>
                <a:gd name="T101" fmla="*/ 11 h 255"/>
                <a:gd name="T102" fmla="*/ 24 w 147"/>
                <a:gd name="T103" fmla="*/ 4 h 255"/>
                <a:gd name="T104" fmla="*/ 22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" name="Freeform 297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46 w 234"/>
                <a:gd name="T1" fmla="*/ 4 h 131"/>
                <a:gd name="T2" fmla="*/ 42 w 234"/>
                <a:gd name="T3" fmla="*/ 4 h 131"/>
                <a:gd name="T4" fmla="*/ 37 w 234"/>
                <a:gd name="T5" fmla="*/ 6 h 131"/>
                <a:gd name="T6" fmla="*/ 33 w 234"/>
                <a:gd name="T7" fmla="*/ 9 h 131"/>
                <a:gd name="T8" fmla="*/ 31 w 234"/>
                <a:gd name="T9" fmla="*/ 9 h 131"/>
                <a:gd name="T10" fmla="*/ 28 w 234"/>
                <a:gd name="T11" fmla="*/ 7 h 131"/>
                <a:gd name="T12" fmla="*/ 24 w 234"/>
                <a:gd name="T13" fmla="*/ 6 h 131"/>
                <a:gd name="T14" fmla="*/ 21 w 234"/>
                <a:gd name="T15" fmla="*/ 6 h 131"/>
                <a:gd name="T16" fmla="*/ 18 w 234"/>
                <a:gd name="T17" fmla="*/ 7 h 131"/>
                <a:gd name="T18" fmla="*/ 19 w 234"/>
                <a:gd name="T19" fmla="*/ 8 h 131"/>
                <a:gd name="T20" fmla="*/ 21 w 234"/>
                <a:gd name="T21" fmla="*/ 8 h 131"/>
                <a:gd name="T22" fmla="*/ 24 w 234"/>
                <a:gd name="T23" fmla="*/ 9 h 131"/>
                <a:gd name="T24" fmla="*/ 27 w 234"/>
                <a:gd name="T25" fmla="*/ 11 h 131"/>
                <a:gd name="T26" fmla="*/ 30 w 234"/>
                <a:gd name="T27" fmla="*/ 12 h 131"/>
                <a:gd name="T28" fmla="*/ 28 w 234"/>
                <a:gd name="T29" fmla="*/ 13 h 131"/>
                <a:gd name="T30" fmla="*/ 26 w 234"/>
                <a:gd name="T31" fmla="*/ 17 h 131"/>
                <a:gd name="T32" fmla="*/ 23 w 234"/>
                <a:gd name="T33" fmla="*/ 17 h 131"/>
                <a:gd name="T34" fmla="*/ 18 w 234"/>
                <a:gd name="T35" fmla="*/ 17 h 131"/>
                <a:gd name="T36" fmla="*/ 13 w 234"/>
                <a:gd name="T37" fmla="*/ 16 h 131"/>
                <a:gd name="T38" fmla="*/ 9 w 234"/>
                <a:gd name="T39" fmla="*/ 16 h 131"/>
                <a:gd name="T40" fmla="*/ 9 w 234"/>
                <a:gd name="T41" fmla="*/ 17 h 131"/>
                <a:gd name="T42" fmla="*/ 12 w 234"/>
                <a:gd name="T43" fmla="*/ 17 h 131"/>
                <a:gd name="T44" fmla="*/ 16 w 234"/>
                <a:gd name="T45" fmla="*/ 18 h 131"/>
                <a:gd name="T46" fmla="*/ 19 w 234"/>
                <a:gd name="T47" fmla="*/ 19 h 131"/>
                <a:gd name="T48" fmla="*/ 18 w 234"/>
                <a:gd name="T49" fmla="*/ 21 h 131"/>
                <a:gd name="T50" fmla="*/ 14 w 234"/>
                <a:gd name="T51" fmla="*/ 24 h 131"/>
                <a:gd name="T52" fmla="*/ 9 w 234"/>
                <a:gd name="T53" fmla="*/ 27 h 131"/>
                <a:gd name="T54" fmla="*/ 4 w 234"/>
                <a:gd name="T55" fmla="*/ 27 h 131"/>
                <a:gd name="T56" fmla="*/ 3 w 234"/>
                <a:gd name="T57" fmla="*/ 27 h 131"/>
                <a:gd name="T58" fmla="*/ 1 w 234"/>
                <a:gd name="T59" fmla="*/ 27 h 131"/>
                <a:gd name="T60" fmla="*/ 4 w 234"/>
                <a:gd name="T61" fmla="*/ 29 h 131"/>
                <a:gd name="T62" fmla="*/ 9 w 234"/>
                <a:gd name="T63" fmla="*/ 28 h 131"/>
                <a:gd name="T64" fmla="*/ 15 w 234"/>
                <a:gd name="T65" fmla="*/ 27 h 131"/>
                <a:gd name="T66" fmla="*/ 21 w 234"/>
                <a:gd name="T67" fmla="*/ 24 h 131"/>
                <a:gd name="T68" fmla="*/ 24 w 234"/>
                <a:gd name="T69" fmla="*/ 24 h 131"/>
                <a:gd name="T70" fmla="*/ 24 w 234"/>
                <a:gd name="T71" fmla="*/ 31 h 131"/>
                <a:gd name="T72" fmla="*/ 22 w 234"/>
                <a:gd name="T73" fmla="*/ 35 h 131"/>
                <a:gd name="T74" fmla="*/ 23 w 234"/>
                <a:gd name="T75" fmla="*/ 35 h 131"/>
                <a:gd name="T76" fmla="*/ 25 w 234"/>
                <a:gd name="T77" fmla="*/ 31 h 131"/>
                <a:gd name="T78" fmla="*/ 27 w 234"/>
                <a:gd name="T79" fmla="*/ 25 h 131"/>
                <a:gd name="T80" fmla="*/ 27 w 234"/>
                <a:gd name="T81" fmla="*/ 21 h 131"/>
                <a:gd name="T82" fmla="*/ 30 w 234"/>
                <a:gd name="T83" fmla="*/ 17 h 131"/>
                <a:gd name="T84" fmla="*/ 33 w 234"/>
                <a:gd name="T85" fmla="*/ 15 h 131"/>
                <a:gd name="T86" fmla="*/ 35 w 234"/>
                <a:gd name="T87" fmla="*/ 13 h 131"/>
                <a:gd name="T88" fmla="*/ 39 w 234"/>
                <a:gd name="T89" fmla="*/ 15 h 131"/>
                <a:gd name="T90" fmla="*/ 39 w 234"/>
                <a:gd name="T91" fmla="*/ 21 h 131"/>
                <a:gd name="T92" fmla="*/ 38 w 234"/>
                <a:gd name="T93" fmla="*/ 27 h 131"/>
                <a:gd name="T94" fmla="*/ 39 w 234"/>
                <a:gd name="T95" fmla="*/ 27 h 131"/>
                <a:gd name="T96" fmla="*/ 40 w 234"/>
                <a:gd name="T97" fmla="*/ 22 h 131"/>
                <a:gd name="T98" fmla="*/ 40 w 234"/>
                <a:gd name="T99" fmla="*/ 15 h 131"/>
                <a:gd name="T100" fmla="*/ 40 w 234"/>
                <a:gd name="T101" fmla="*/ 10 h 131"/>
                <a:gd name="T102" fmla="*/ 44 w 234"/>
                <a:gd name="T103" fmla="*/ 6 h 131"/>
                <a:gd name="T104" fmla="*/ 49 w 234"/>
                <a:gd name="T105" fmla="*/ 4 h 131"/>
                <a:gd name="T106" fmla="*/ 53 w 234"/>
                <a:gd name="T107" fmla="*/ 2 h 131"/>
                <a:gd name="T108" fmla="*/ 53 w 234"/>
                <a:gd name="T109" fmla="*/ 0 h 131"/>
                <a:gd name="T110" fmla="*/ 5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" name="Freeform 298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4 w 22"/>
                <a:gd name="T9" fmla="*/ 5 h 23"/>
                <a:gd name="T10" fmla="*/ 4 w 22"/>
                <a:gd name="T11" fmla="*/ 5 h 23"/>
                <a:gd name="T12" fmla="*/ 4 w 22"/>
                <a:gd name="T13" fmla="*/ 5 h 23"/>
                <a:gd name="T14" fmla="*/ 4 w 22"/>
                <a:gd name="T15" fmla="*/ 7 h 23"/>
                <a:gd name="T16" fmla="*/ 3 w 22"/>
                <a:gd name="T17" fmla="*/ 8 h 23"/>
                <a:gd name="T18" fmla="*/ 3 w 22"/>
                <a:gd name="T19" fmla="*/ 8 h 23"/>
                <a:gd name="T20" fmla="*/ 3 w 22"/>
                <a:gd name="T21" fmla="*/ 9 h 23"/>
                <a:gd name="T22" fmla="*/ 3 w 22"/>
                <a:gd name="T23" fmla="*/ 8 h 23"/>
                <a:gd name="T24" fmla="*/ 3 w 22"/>
                <a:gd name="T25" fmla="*/ 7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" name="Freeform 299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" name="Freeform 300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6 w 24"/>
                <a:gd name="T11" fmla="*/ 5 h 23"/>
                <a:gd name="T12" fmla="*/ 6 w 24"/>
                <a:gd name="T13" fmla="*/ 5 h 23"/>
                <a:gd name="T14" fmla="*/ 6 w 24"/>
                <a:gd name="T15" fmla="*/ 5 h 23"/>
                <a:gd name="T16" fmla="*/ 5 w 24"/>
                <a:gd name="T17" fmla="*/ 6 h 23"/>
                <a:gd name="T18" fmla="*/ 4 w 24"/>
                <a:gd name="T19" fmla="*/ 8 h 23"/>
                <a:gd name="T20" fmla="*/ 4 w 24"/>
                <a:gd name="T21" fmla="*/ 9 h 23"/>
                <a:gd name="T22" fmla="*/ 4 w 24"/>
                <a:gd name="T23" fmla="*/ 9 h 23"/>
                <a:gd name="T24" fmla="*/ 3 w 24"/>
                <a:gd name="T25" fmla="*/ 8 h 23"/>
                <a:gd name="T26" fmla="*/ 1 w 24"/>
                <a:gd name="T27" fmla="*/ 6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" name="Freeform 301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4 w 26"/>
                <a:gd name="T7" fmla="*/ 6 h 25"/>
                <a:gd name="T8" fmla="*/ 15 w 26"/>
                <a:gd name="T9" fmla="*/ 6 h 25"/>
                <a:gd name="T10" fmla="*/ 14 w 26"/>
                <a:gd name="T11" fmla="*/ 6 h 25"/>
                <a:gd name="T12" fmla="*/ 13 w 26"/>
                <a:gd name="T13" fmla="*/ 9 h 25"/>
                <a:gd name="T14" fmla="*/ 13 w 26"/>
                <a:gd name="T15" fmla="*/ 10 h 25"/>
                <a:gd name="T16" fmla="*/ 13 w 26"/>
                <a:gd name="T17" fmla="*/ 10 h 25"/>
                <a:gd name="T18" fmla="*/ 9 w 26"/>
                <a:gd name="T19" fmla="*/ 10 h 25"/>
                <a:gd name="T20" fmla="*/ 4 w 26"/>
                <a:gd name="T21" fmla="*/ 8 h 25"/>
                <a:gd name="T22" fmla="*/ 1 w 26"/>
                <a:gd name="T23" fmla="*/ 7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" name="Freeform 302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4 w 27"/>
                <a:gd name="T13" fmla="*/ 3 h 26"/>
                <a:gd name="T14" fmla="*/ 4 w 27"/>
                <a:gd name="T15" fmla="*/ 4 h 26"/>
                <a:gd name="T16" fmla="*/ 5 w 27"/>
                <a:gd name="T17" fmla="*/ 4 h 26"/>
                <a:gd name="T18" fmla="*/ 5 w 27"/>
                <a:gd name="T19" fmla="*/ 4 h 26"/>
                <a:gd name="T20" fmla="*/ 4 w 27"/>
                <a:gd name="T21" fmla="*/ 4 h 26"/>
                <a:gd name="T22" fmla="*/ 4 w 27"/>
                <a:gd name="T23" fmla="*/ 6 h 26"/>
                <a:gd name="T24" fmla="*/ 3 w 27"/>
                <a:gd name="T25" fmla="*/ 7 h 26"/>
                <a:gd name="T26" fmla="*/ 3 w 27"/>
                <a:gd name="T27" fmla="*/ 7 h 26"/>
                <a:gd name="T28" fmla="*/ 3 w 27"/>
                <a:gd name="T29" fmla="*/ 6 h 26"/>
                <a:gd name="T30" fmla="*/ 2 w 27"/>
                <a:gd name="T31" fmla="*/ 5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" name="Freeform 303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4 h 22"/>
                <a:gd name="T24" fmla="*/ 2 w 23"/>
                <a:gd name="T25" fmla="*/ 4 h 22"/>
                <a:gd name="T26" fmla="*/ 2 w 23"/>
                <a:gd name="T27" fmla="*/ 4 h 22"/>
                <a:gd name="T28" fmla="*/ 2 w 23"/>
                <a:gd name="T29" fmla="*/ 4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" name="Freeform 304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5 w 24"/>
                <a:gd name="T13" fmla="*/ 2 h 23"/>
                <a:gd name="T14" fmla="*/ 5 w 24"/>
                <a:gd name="T15" fmla="*/ 2 h 23"/>
                <a:gd name="T16" fmla="*/ 6 w 24"/>
                <a:gd name="T17" fmla="*/ 2 h 23"/>
                <a:gd name="T18" fmla="*/ 6 w 24"/>
                <a:gd name="T19" fmla="*/ 2 h 23"/>
                <a:gd name="T20" fmla="*/ 5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" name="Freeform 305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38 w 195"/>
                <a:gd name="T1" fmla="*/ 36 h 190"/>
                <a:gd name="T2" fmla="*/ 43 w 195"/>
                <a:gd name="T3" fmla="*/ 32 h 190"/>
                <a:gd name="T4" fmla="*/ 43 w 195"/>
                <a:gd name="T5" fmla="*/ 25 h 190"/>
                <a:gd name="T6" fmla="*/ 38 w 195"/>
                <a:gd name="T7" fmla="*/ 25 h 190"/>
                <a:gd name="T8" fmla="*/ 34 w 195"/>
                <a:gd name="T9" fmla="*/ 23 h 190"/>
                <a:gd name="T10" fmla="*/ 32 w 195"/>
                <a:gd name="T11" fmla="*/ 19 h 190"/>
                <a:gd name="T12" fmla="*/ 34 w 195"/>
                <a:gd name="T13" fmla="*/ 19 h 190"/>
                <a:gd name="T14" fmla="*/ 38 w 195"/>
                <a:gd name="T15" fmla="*/ 22 h 190"/>
                <a:gd name="T16" fmla="*/ 39 w 195"/>
                <a:gd name="T17" fmla="*/ 24 h 190"/>
                <a:gd name="T18" fmla="*/ 46 w 195"/>
                <a:gd name="T19" fmla="*/ 24 h 190"/>
                <a:gd name="T20" fmla="*/ 49 w 195"/>
                <a:gd name="T21" fmla="*/ 17 h 190"/>
                <a:gd name="T22" fmla="*/ 49 w 195"/>
                <a:gd name="T23" fmla="*/ 14 h 190"/>
                <a:gd name="T24" fmla="*/ 46 w 195"/>
                <a:gd name="T25" fmla="*/ 12 h 190"/>
                <a:gd name="T26" fmla="*/ 42 w 195"/>
                <a:gd name="T27" fmla="*/ 11 h 190"/>
                <a:gd name="T28" fmla="*/ 38 w 195"/>
                <a:gd name="T29" fmla="*/ 12 h 190"/>
                <a:gd name="T30" fmla="*/ 34 w 195"/>
                <a:gd name="T31" fmla="*/ 13 h 190"/>
                <a:gd name="T32" fmla="*/ 38 w 195"/>
                <a:gd name="T33" fmla="*/ 8 h 190"/>
                <a:gd name="T34" fmla="*/ 38 w 195"/>
                <a:gd name="T35" fmla="*/ 4 h 190"/>
                <a:gd name="T36" fmla="*/ 34 w 195"/>
                <a:gd name="T37" fmla="*/ 0 h 190"/>
                <a:gd name="T38" fmla="*/ 30 w 195"/>
                <a:gd name="T39" fmla="*/ 4 h 190"/>
                <a:gd name="T40" fmla="*/ 28 w 195"/>
                <a:gd name="T41" fmla="*/ 7 h 190"/>
                <a:gd name="T42" fmla="*/ 30 w 195"/>
                <a:gd name="T43" fmla="*/ 12 h 190"/>
                <a:gd name="T44" fmla="*/ 28 w 195"/>
                <a:gd name="T45" fmla="*/ 13 h 190"/>
                <a:gd name="T46" fmla="*/ 26 w 195"/>
                <a:gd name="T47" fmla="*/ 11 h 190"/>
                <a:gd name="T48" fmla="*/ 25 w 195"/>
                <a:gd name="T49" fmla="*/ 6 h 190"/>
                <a:gd name="T50" fmla="*/ 18 w 195"/>
                <a:gd name="T51" fmla="*/ 6 h 190"/>
                <a:gd name="T52" fmla="*/ 12 w 195"/>
                <a:gd name="T53" fmla="*/ 4 h 190"/>
                <a:gd name="T54" fmla="*/ 7 w 195"/>
                <a:gd name="T55" fmla="*/ 6 h 190"/>
                <a:gd name="T56" fmla="*/ 4 w 195"/>
                <a:gd name="T57" fmla="*/ 9 h 190"/>
                <a:gd name="T58" fmla="*/ 6 w 195"/>
                <a:gd name="T59" fmla="*/ 11 h 190"/>
                <a:gd name="T60" fmla="*/ 11 w 195"/>
                <a:gd name="T61" fmla="*/ 15 h 190"/>
                <a:gd name="T62" fmla="*/ 16 w 195"/>
                <a:gd name="T63" fmla="*/ 17 h 190"/>
                <a:gd name="T64" fmla="*/ 14 w 195"/>
                <a:gd name="T65" fmla="*/ 20 h 190"/>
                <a:gd name="T66" fmla="*/ 9 w 195"/>
                <a:gd name="T67" fmla="*/ 22 h 190"/>
                <a:gd name="T68" fmla="*/ 4 w 195"/>
                <a:gd name="T69" fmla="*/ 22 h 190"/>
                <a:gd name="T70" fmla="*/ 4 w 195"/>
                <a:gd name="T71" fmla="*/ 24 h 190"/>
                <a:gd name="T72" fmla="*/ 0 w 195"/>
                <a:gd name="T73" fmla="*/ 28 h 190"/>
                <a:gd name="T74" fmla="*/ 4 w 195"/>
                <a:gd name="T75" fmla="*/ 32 h 190"/>
                <a:gd name="T76" fmla="*/ 5 w 195"/>
                <a:gd name="T77" fmla="*/ 34 h 190"/>
                <a:gd name="T78" fmla="*/ 9 w 195"/>
                <a:gd name="T79" fmla="*/ 34 h 190"/>
                <a:gd name="T80" fmla="*/ 12 w 195"/>
                <a:gd name="T81" fmla="*/ 31 h 190"/>
                <a:gd name="T82" fmla="*/ 14 w 195"/>
                <a:gd name="T83" fmla="*/ 27 h 190"/>
                <a:gd name="T84" fmla="*/ 18 w 195"/>
                <a:gd name="T85" fmla="*/ 24 h 190"/>
                <a:gd name="T86" fmla="*/ 20 w 195"/>
                <a:gd name="T87" fmla="*/ 25 h 190"/>
                <a:gd name="T88" fmla="*/ 19 w 195"/>
                <a:gd name="T89" fmla="*/ 29 h 190"/>
                <a:gd name="T90" fmla="*/ 16 w 195"/>
                <a:gd name="T91" fmla="*/ 34 h 190"/>
                <a:gd name="T92" fmla="*/ 12 w 195"/>
                <a:gd name="T93" fmla="*/ 40 h 190"/>
                <a:gd name="T94" fmla="*/ 18 w 195"/>
                <a:gd name="T95" fmla="*/ 46 h 190"/>
                <a:gd name="T96" fmla="*/ 23 w 195"/>
                <a:gd name="T97" fmla="*/ 46 h 190"/>
                <a:gd name="T98" fmla="*/ 26 w 195"/>
                <a:gd name="T99" fmla="*/ 41 h 190"/>
                <a:gd name="T100" fmla="*/ 28 w 195"/>
                <a:gd name="T101" fmla="*/ 40 h 190"/>
                <a:gd name="T102" fmla="*/ 26 w 195"/>
                <a:gd name="T103" fmla="*/ 35 h 190"/>
                <a:gd name="T104" fmla="*/ 25 w 195"/>
                <a:gd name="T105" fmla="*/ 31 h 190"/>
                <a:gd name="T106" fmla="*/ 26 w 195"/>
                <a:gd name="T107" fmla="*/ 28 h 190"/>
                <a:gd name="T108" fmla="*/ 28 w 195"/>
                <a:gd name="T109" fmla="*/ 27 h 190"/>
                <a:gd name="T110" fmla="*/ 32 w 195"/>
                <a:gd name="T111" fmla="*/ 35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" name="Freeform 306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82 h 328"/>
                <a:gd name="T2" fmla="*/ 4 w 211"/>
                <a:gd name="T3" fmla="*/ 77 h 328"/>
                <a:gd name="T4" fmla="*/ 9 w 211"/>
                <a:gd name="T5" fmla="*/ 72 h 328"/>
                <a:gd name="T6" fmla="*/ 13 w 211"/>
                <a:gd name="T7" fmla="*/ 69 h 328"/>
                <a:gd name="T8" fmla="*/ 18 w 211"/>
                <a:gd name="T9" fmla="*/ 66 h 328"/>
                <a:gd name="T10" fmla="*/ 24 w 211"/>
                <a:gd name="T11" fmla="*/ 64 h 328"/>
                <a:gd name="T12" fmla="*/ 29 w 211"/>
                <a:gd name="T13" fmla="*/ 64 h 328"/>
                <a:gd name="T14" fmla="*/ 33 w 211"/>
                <a:gd name="T15" fmla="*/ 63 h 328"/>
                <a:gd name="T16" fmla="*/ 38 w 211"/>
                <a:gd name="T17" fmla="*/ 64 h 328"/>
                <a:gd name="T18" fmla="*/ 38 w 211"/>
                <a:gd name="T19" fmla="*/ 63 h 328"/>
                <a:gd name="T20" fmla="*/ 38 w 211"/>
                <a:gd name="T21" fmla="*/ 61 h 328"/>
                <a:gd name="T22" fmla="*/ 38 w 211"/>
                <a:gd name="T23" fmla="*/ 58 h 328"/>
                <a:gd name="T24" fmla="*/ 38 w 211"/>
                <a:gd name="T25" fmla="*/ 56 h 328"/>
                <a:gd name="T26" fmla="*/ 39 w 211"/>
                <a:gd name="T27" fmla="*/ 54 h 328"/>
                <a:gd name="T28" fmla="*/ 42 w 211"/>
                <a:gd name="T29" fmla="*/ 51 h 328"/>
                <a:gd name="T30" fmla="*/ 44 w 211"/>
                <a:gd name="T31" fmla="*/ 49 h 328"/>
                <a:gd name="T32" fmla="*/ 46 w 211"/>
                <a:gd name="T33" fmla="*/ 48 h 328"/>
                <a:gd name="T34" fmla="*/ 44 w 211"/>
                <a:gd name="T35" fmla="*/ 42 h 328"/>
                <a:gd name="T36" fmla="*/ 44 w 211"/>
                <a:gd name="T37" fmla="*/ 35 h 328"/>
                <a:gd name="T38" fmla="*/ 44 w 211"/>
                <a:gd name="T39" fmla="*/ 29 h 328"/>
                <a:gd name="T40" fmla="*/ 46 w 211"/>
                <a:gd name="T41" fmla="*/ 23 h 328"/>
                <a:gd name="T42" fmla="*/ 44 w 211"/>
                <a:gd name="T43" fmla="*/ 23 h 328"/>
                <a:gd name="T44" fmla="*/ 44 w 211"/>
                <a:gd name="T45" fmla="*/ 20 h 328"/>
                <a:gd name="T46" fmla="*/ 39 w 211"/>
                <a:gd name="T47" fmla="*/ 19 h 328"/>
                <a:gd name="T48" fmla="*/ 38 w 211"/>
                <a:gd name="T49" fmla="*/ 16 h 328"/>
                <a:gd name="T50" fmla="*/ 35 w 211"/>
                <a:gd name="T51" fmla="*/ 13 h 328"/>
                <a:gd name="T52" fmla="*/ 33 w 211"/>
                <a:gd name="T53" fmla="*/ 10 h 328"/>
                <a:gd name="T54" fmla="*/ 31 w 211"/>
                <a:gd name="T55" fmla="*/ 5 h 328"/>
                <a:gd name="T56" fmla="*/ 30 w 211"/>
                <a:gd name="T57" fmla="*/ 0 h 328"/>
                <a:gd name="T58" fmla="*/ 29 w 211"/>
                <a:gd name="T59" fmla="*/ 4 h 328"/>
                <a:gd name="T60" fmla="*/ 27 w 211"/>
                <a:gd name="T61" fmla="*/ 6 h 328"/>
                <a:gd name="T62" fmla="*/ 25 w 211"/>
                <a:gd name="T63" fmla="*/ 9 h 328"/>
                <a:gd name="T64" fmla="*/ 22 w 211"/>
                <a:gd name="T65" fmla="*/ 11 h 328"/>
                <a:gd name="T66" fmla="*/ 19 w 211"/>
                <a:gd name="T67" fmla="*/ 14 h 328"/>
                <a:gd name="T68" fmla="*/ 17 w 211"/>
                <a:gd name="T69" fmla="*/ 16 h 328"/>
                <a:gd name="T70" fmla="*/ 14 w 211"/>
                <a:gd name="T71" fmla="*/ 17 h 328"/>
                <a:gd name="T72" fmla="*/ 10 w 211"/>
                <a:gd name="T73" fmla="*/ 17 h 328"/>
                <a:gd name="T74" fmla="*/ 12 w 211"/>
                <a:gd name="T75" fmla="*/ 20 h 328"/>
                <a:gd name="T76" fmla="*/ 12 w 211"/>
                <a:gd name="T77" fmla="*/ 26 h 328"/>
                <a:gd name="T78" fmla="*/ 11 w 211"/>
                <a:gd name="T79" fmla="*/ 31 h 328"/>
                <a:gd name="T80" fmla="*/ 8 w 211"/>
                <a:gd name="T81" fmla="*/ 37 h 328"/>
                <a:gd name="T82" fmla="*/ 9 w 211"/>
                <a:gd name="T83" fmla="*/ 45 h 328"/>
                <a:gd name="T84" fmla="*/ 9 w 211"/>
                <a:gd name="T85" fmla="*/ 54 h 328"/>
                <a:gd name="T86" fmla="*/ 8 w 211"/>
                <a:gd name="T87" fmla="*/ 62 h 328"/>
                <a:gd name="T88" fmla="*/ 7 w 211"/>
                <a:gd name="T89" fmla="*/ 69 h 328"/>
                <a:gd name="T90" fmla="*/ 5 w 211"/>
                <a:gd name="T91" fmla="*/ 71 h 328"/>
                <a:gd name="T92" fmla="*/ 3 w 211"/>
                <a:gd name="T93" fmla="*/ 74 h 328"/>
                <a:gd name="T94" fmla="*/ 3 w 211"/>
                <a:gd name="T95" fmla="*/ 78 h 328"/>
                <a:gd name="T96" fmla="*/ 2 w 211"/>
                <a:gd name="T97" fmla="*/ 78 h 328"/>
                <a:gd name="T98" fmla="*/ 0 w 211"/>
                <a:gd name="T99" fmla="*/ 79 h 328"/>
                <a:gd name="T100" fmla="*/ 0 w 211"/>
                <a:gd name="T101" fmla="*/ 81 h 328"/>
                <a:gd name="T102" fmla="*/ 0 w 211"/>
                <a:gd name="T103" fmla="*/ 81 h 328"/>
                <a:gd name="T104" fmla="*/ 1 w 211"/>
                <a:gd name="T105" fmla="*/ 81 h 328"/>
                <a:gd name="T106" fmla="*/ 0 w 211"/>
                <a:gd name="T107" fmla="*/ 82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" name="Freeform 307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42 w 341"/>
                <a:gd name="T1" fmla="*/ 71 h 291"/>
                <a:gd name="T2" fmla="*/ 46 w 341"/>
                <a:gd name="T3" fmla="*/ 70 h 291"/>
                <a:gd name="T4" fmla="*/ 48 w 341"/>
                <a:gd name="T5" fmla="*/ 70 h 291"/>
                <a:gd name="T6" fmla="*/ 55 w 341"/>
                <a:gd name="T7" fmla="*/ 68 h 291"/>
                <a:gd name="T8" fmla="*/ 60 w 341"/>
                <a:gd name="T9" fmla="*/ 68 h 291"/>
                <a:gd name="T10" fmla="*/ 63 w 341"/>
                <a:gd name="T11" fmla="*/ 68 h 291"/>
                <a:gd name="T12" fmla="*/ 69 w 341"/>
                <a:gd name="T13" fmla="*/ 67 h 291"/>
                <a:gd name="T14" fmla="*/ 73 w 341"/>
                <a:gd name="T15" fmla="*/ 67 h 291"/>
                <a:gd name="T16" fmla="*/ 77 w 341"/>
                <a:gd name="T17" fmla="*/ 67 h 291"/>
                <a:gd name="T18" fmla="*/ 79 w 341"/>
                <a:gd name="T19" fmla="*/ 67 h 291"/>
                <a:gd name="T20" fmla="*/ 81 w 341"/>
                <a:gd name="T21" fmla="*/ 67 h 291"/>
                <a:gd name="T22" fmla="*/ 82 w 341"/>
                <a:gd name="T23" fmla="*/ 68 h 291"/>
                <a:gd name="T24" fmla="*/ 82 w 341"/>
                <a:gd name="T25" fmla="*/ 68 h 291"/>
                <a:gd name="T26" fmla="*/ 79 w 341"/>
                <a:gd name="T27" fmla="*/ 63 h 291"/>
                <a:gd name="T28" fmla="*/ 76 w 341"/>
                <a:gd name="T29" fmla="*/ 60 h 291"/>
                <a:gd name="T30" fmla="*/ 71 w 341"/>
                <a:gd name="T31" fmla="*/ 54 h 291"/>
                <a:gd name="T32" fmla="*/ 68 w 341"/>
                <a:gd name="T33" fmla="*/ 48 h 291"/>
                <a:gd name="T34" fmla="*/ 67 w 341"/>
                <a:gd name="T35" fmla="*/ 42 h 291"/>
                <a:gd name="T36" fmla="*/ 64 w 341"/>
                <a:gd name="T37" fmla="*/ 36 h 291"/>
                <a:gd name="T38" fmla="*/ 63 w 341"/>
                <a:gd name="T39" fmla="*/ 29 h 291"/>
                <a:gd name="T40" fmla="*/ 63 w 341"/>
                <a:gd name="T41" fmla="*/ 23 h 291"/>
                <a:gd name="T42" fmla="*/ 61 w 341"/>
                <a:gd name="T43" fmla="*/ 22 h 291"/>
                <a:gd name="T44" fmla="*/ 59 w 341"/>
                <a:gd name="T45" fmla="*/ 20 h 291"/>
                <a:gd name="T46" fmla="*/ 55 w 341"/>
                <a:gd name="T47" fmla="*/ 18 h 291"/>
                <a:gd name="T48" fmla="*/ 52 w 341"/>
                <a:gd name="T49" fmla="*/ 16 h 291"/>
                <a:gd name="T50" fmla="*/ 48 w 341"/>
                <a:gd name="T51" fmla="*/ 14 h 291"/>
                <a:gd name="T52" fmla="*/ 47 w 341"/>
                <a:gd name="T53" fmla="*/ 10 h 291"/>
                <a:gd name="T54" fmla="*/ 42 w 341"/>
                <a:gd name="T55" fmla="*/ 6 h 291"/>
                <a:gd name="T56" fmla="*/ 42 w 341"/>
                <a:gd name="T57" fmla="*/ 4 h 291"/>
                <a:gd name="T58" fmla="*/ 39 w 341"/>
                <a:gd name="T59" fmla="*/ 4 h 291"/>
                <a:gd name="T60" fmla="*/ 36 w 341"/>
                <a:gd name="T61" fmla="*/ 5 h 291"/>
                <a:gd name="T62" fmla="*/ 31 w 341"/>
                <a:gd name="T63" fmla="*/ 7 h 291"/>
                <a:gd name="T64" fmla="*/ 26 w 341"/>
                <a:gd name="T65" fmla="*/ 8 h 291"/>
                <a:gd name="T66" fmla="*/ 20 w 341"/>
                <a:gd name="T67" fmla="*/ 8 h 291"/>
                <a:gd name="T68" fmla="*/ 14 w 341"/>
                <a:gd name="T69" fmla="*/ 6 h 291"/>
                <a:gd name="T70" fmla="*/ 8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6 h 291"/>
                <a:gd name="T78" fmla="*/ 5 w 341"/>
                <a:gd name="T79" fmla="*/ 10 h 291"/>
                <a:gd name="T80" fmla="*/ 6 w 341"/>
                <a:gd name="T81" fmla="*/ 14 h 291"/>
                <a:gd name="T82" fmla="*/ 7 w 341"/>
                <a:gd name="T83" fmla="*/ 20 h 291"/>
                <a:gd name="T84" fmla="*/ 6 w 341"/>
                <a:gd name="T85" fmla="*/ 25 h 291"/>
                <a:gd name="T86" fmla="*/ 4 w 341"/>
                <a:gd name="T87" fmla="*/ 30 h 291"/>
                <a:gd name="T88" fmla="*/ 0 w 341"/>
                <a:gd name="T89" fmla="*/ 37 h 291"/>
                <a:gd name="T90" fmla="*/ 4 w 341"/>
                <a:gd name="T91" fmla="*/ 37 h 291"/>
                <a:gd name="T92" fmla="*/ 9 w 341"/>
                <a:gd name="T93" fmla="*/ 41 h 291"/>
                <a:gd name="T94" fmla="*/ 12 w 341"/>
                <a:gd name="T95" fmla="*/ 42 h 291"/>
                <a:gd name="T96" fmla="*/ 16 w 341"/>
                <a:gd name="T97" fmla="*/ 46 h 291"/>
                <a:gd name="T98" fmla="*/ 18 w 341"/>
                <a:gd name="T99" fmla="*/ 48 h 291"/>
                <a:gd name="T100" fmla="*/ 20 w 341"/>
                <a:gd name="T101" fmla="*/ 54 h 291"/>
                <a:gd name="T102" fmla="*/ 22 w 341"/>
                <a:gd name="T103" fmla="*/ 60 h 291"/>
                <a:gd name="T104" fmla="*/ 21 w 341"/>
                <a:gd name="T105" fmla="*/ 64 h 291"/>
                <a:gd name="T106" fmla="*/ 23 w 341"/>
                <a:gd name="T107" fmla="*/ 63 h 291"/>
                <a:gd name="T108" fmla="*/ 26 w 341"/>
                <a:gd name="T109" fmla="*/ 63 h 291"/>
                <a:gd name="T110" fmla="*/ 29 w 341"/>
                <a:gd name="T111" fmla="*/ 63 h 291"/>
                <a:gd name="T112" fmla="*/ 31 w 341"/>
                <a:gd name="T113" fmla="*/ 64 h 291"/>
                <a:gd name="T114" fmla="*/ 33 w 341"/>
                <a:gd name="T115" fmla="*/ 66 h 291"/>
                <a:gd name="T116" fmla="*/ 36 w 341"/>
                <a:gd name="T117" fmla="*/ 68 h 291"/>
                <a:gd name="T118" fmla="*/ 39 w 341"/>
                <a:gd name="T119" fmla="*/ 68 h 291"/>
                <a:gd name="T120" fmla="*/ 42 w 341"/>
                <a:gd name="T121" fmla="*/ 71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" name="Freeform 308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12 w 349"/>
                <a:gd name="T1" fmla="*/ 41 h 367"/>
                <a:gd name="T2" fmla="*/ 16 w 349"/>
                <a:gd name="T3" fmla="*/ 41 h 367"/>
                <a:gd name="T4" fmla="*/ 21 w 349"/>
                <a:gd name="T5" fmla="*/ 41 h 367"/>
                <a:gd name="T6" fmla="*/ 26 w 349"/>
                <a:gd name="T7" fmla="*/ 41 h 367"/>
                <a:gd name="T8" fmla="*/ 34 w 349"/>
                <a:gd name="T9" fmla="*/ 41 h 367"/>
                <a:gd name="T10" fmla="*/ 40 w 349"/>
                <a:gd name="T11" fmla="*/ 37 h 367"/>
                <a:gd name="T12" fmla="*/ 46 w 349"/>
                <a:gd name="T13" fmla="*/ 32 h 367"/>
                <a:gd name="T14" fmla="*/ 53 w 349"/>
                <a:gd name="T15" fmla="*/ 25 h 367"/>
                <a:gd name="T16" fmla="*/ 57 w 349"/>
                <a:gd name="T17" fmla="*/ 17 h 367"/>
                <a:gd name="T18" fmla="*/ 60 w 349"/>
                <a:gd name="T19" fmla="*/ 10 h 367"/>
                <a:gd name="T20" fmla="*/ 63 w 349"/>
                <a:gd name="T21" fmla="*/ 5 h 367"/>
                <a:gd name="T22" fmla="*/ 66 w 349"/>
                <a:gd name="T23" fmla="*/ 4 h 367"/>
                <a:gd name="T24" fmla="*/ 69 w 349"/>
                <a:gd name="T25" fmla="*/ 4 h 367"/>
                <a:gd name="T26" fmla="*/ 74 w 349"/>
                <a:gd name="T27" fmla="*/ 4 h 367"/>
                <a:gd name="T28" fmla="*/ 78 w 349"/>
                <a:gd name="T29" fmla="*/ 4 h 367"/>
                <a:gd name="T30" fmla="*/ 81 w 349"/>
                <a:gd name="T31" fmla="*/ 1 h 367"/>
                <a:gd name="T32" fmla="*/ 82 w 349"/>
                <a:gd name="T33" fmla="*/ 1 h 367"/>
                <a:gd name="T34" fmla="*/ 82 w 349"/>
                <a:gd name="T35" fmla="*/ 4 h 367"/>
                <a:gd name="T36" fmla="*/ 75 w 349"/>
                <a:gd name="T37" fmla="*/ 4 h 367"/>
                <a:gd name="T38" fmla="*/ 66 w 349"/>
                <a:gd name="T39" fmla="*/ 12 h 367"/>
                <a:gd name="T40" fmla="*/ 61 w 349"/>
                <a:gd name="T41" fmla="*/ 23 h 367"/>
                <a:gd name="T42" fmla="*/ 60 w 349"/>
                <a:gd name="T43" fmla="*/ 32 h 367"/>
                <a:gd name="T44" fmla="*/ 60 w 349"/>
                <a:gd name="T45" fmla="*/ 40 h 367"/>
                <a:gd name="T46" fmla="*/ 60 w 349"/>
                <a:gd name="T47" fmla="*/ 47 h 367"/>
                <a:gd name="T48" fmla="*/ 58 w 349"/>
                <a:gd name="T49" fmla="*/ 53 h 367"/>
                <a:gd name="T50" fmla="*/ 53 w 349"/>
                <a:gd name="T51" fmla="*/ 55 h 367"/>
                <a:gd name="T52" fmla="*/ 46 w 349"/>
                <a:gd name="T53" fmla="*/ 61 h 367"/>
                <a:gd name="T54" fmla="*/ 44 w 349"/>
                <a:gd name="T55" fmla="*/ 70 h 367"/>
                <a:gd name="T56" fmla="*/ 40 w 349"/>
                <a:gd name="T57" fmla="*/ 75 h 367"/>
                <a:gd name="T58" fmla="*/ 31 w 349"/>
                <a:gd name="T59" fmla="*/ 76 h 367"/>
                <a:gd name="T60" fmla="*/ 22 w 349"/>
                <a:gd name="T61" fmla="*/ 80 h 367"/>
                <a:gd name="T62" fmla="*/ 14 w 349"/>
                <a:gd name="T63" fmla="*/ 85 h 367"/>
                <a:gd name="T64" fmla="*/ 11 w 349"/>
                <a:gd name="T65" fmla="*/ 83 h 367"/>
                <a:gd name="T66" fmla="*/ 11 w 349"/>
                <a:gd name="T67" fmla="*/ 75 h 367"/>
                <a:gd name="T68" fmla="*/ 9 w 349"/>
                <a:gd name="T69" fmla="*/ 66 h 367"/>
                <a:gd name="T70" fmla="*/ 4 w 349"/>
                <a:gd name="T71" fmla="*/ 58 h 367"/>
                <a:gd name="T72" fmla="*/ 4 w 349"/>
                <a:gd name="T73" fmla="*/ 54 h 367"/>
                <a:gd name="T74" fmla="*/ 8 w 349"/>
                <a:gd name="T75" fmla="*/ 53 h 367"/>
                <a:gd name="T76" fmla="*/ 11 w 349"/>
                <a:gd name="T77" fmla="*/ 51 h 367"/>
                <a:gd name="T78" fmla="*/ 12 w 349"/>
                <a:gd name="T79" fmla="*/ 45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" name="Freeform 309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33 w 213"/>
                <a:gd name="T1" fmla="*/ 3 h 373"/>
                <a:gd name="T2" fmla="*/ 35 w 213"/>
                <a:gd name="T3" fmla="*/ 3 h 373"/>
                <a:gd name="T4" fmla="*/ 40 w 213"/>
                <a:gd name="T5" fmla="*/ 4 h 373"/>
                <a:gd name="T6" fmla="*/ 43 w 213"/>
                <a:gd name="T7" fmla="*/ 6 h 373"/>
                <a:gd name="T8" fmla="*/ 42 w 213"/>
                <a:gd name="T9" fmla="*/ 8 h 373"/>
                <a:gd name="T10" fmla="*/ 38 w 213"/>
                <a:gd name="T11" fmla="*/ 10 h 373"/>
                <a:gd name="T12" fmla="*/ 35 w 213"/>
                <a:gd name="T13" fmla="*/ 11 h 373"/>
                <a:gd name="T14" fmla="*/ 34 w 213"/>
                <a:gd name="T15" fmla="*/ 10 h 373"/>
                <a:gd name="T16" fmla="*/ 30 w 213"/>
                <a:gd name="T17" fmla="*/ 11 h 373"/>
                <a:gd name="T18" fmla="*/ 29 w 213"/>
                <a:gd name="T19" fmla="*/ 13 h 373"/>
                <a:gd name="T20" fmla="*/ 26 w 213"/>
                <a:gd name="T21" fmla="*/ 14 h 373"/>
                <a:gd name="T22" fmla="*/ 26 w 213"/>
                <a:gd name="T23" fmla="*/ 16 h 373"/>
                <a:gd name="T24" fmla="*/ 26 w 213"/>
                <a:gd name="T25" fmla="*/ 17 h 373"/>
                <a:gd name="T26" fmla="*/ 26 w 213"/>
                <a:gd name="T27" fmla="*/ 20 h 373"/>
                <a:gd name="T28" fmla="*/ 29 w 213"/>
                <a:gd name="T29" fmla="*/ 21 h 373"/>
                <a:gd name="T30" fmla="*/ 30 w 213"/>
                <a:gd name="T31" fmla="*/ 22 h 373"/>
                <a:gd name="T32" fmla="*/ 34 w 213"/>
                <a:gd name="T33" fmla="*/ 23 h 373"/>
                <a:gd name="T34" fmla="*/ 35 w 213"/>
                <a:gd name="T35" fmla="*/ 23 h 373"/>
                <a:gd name="T36" fmla="*/ 38 w 213"/>
                <a:gd name="T37" fmla="*/ 21 h 373"/>
                <a:gd name="T38" fmla="*/ 38 w 213"/>
                <a:gd name="T39" fmla="*/ 17 h 373"/>
                <a:gd name="T40" fmla="*/ 40 w 213"/>
                <a:gd name="T41" fmla="*/ 15 h 373"/>
                <a:gd name="T42" fmla="*/ 43 w 213"/>
                <a:gd name="T43" fmla="*/ 13 h 373"/>
                <a:gd name="T44" fmla="*/ 46 w 213"/>
                <a:gd name="T45" fmla="*/ 13 h 373"/>
                <a:gd name="T46" fmla="*/ 48 w 213"/>
                <a:gd name="T47" fmla="*/ 15 h 373"/>
                <a:gd name="T48" fmla="*/ 47 w 213"/>
                <a:gd name="T49" fmla="*/ 17 h 373"/>
                <a:gd name="T50" fmla="*/ 45 w 213"/>
                <a:gd name="T51" fmla="*/ 20 h 373"/>
                <a:gd name="T52" fmla="*/ 43 w 213"/>
                <a:gd name="T53" fmla="*/ 23 h 373"/>
                <a:gd name="T54" fmla="*/ 40 w 213"/>
                <a:gd name="T55" fmla="*/ 25 h 373"/>
                <a:gd name="T56" fmla="*/ 38 w 213"/>
                <a:gd name="T57" fmla="*/ 26 h 373"/>
                <a:gd name="T58" fmla="*/ 38 w 213"/>
                <a:gd name="T59" fmla="*/ 28 h 373"/>
                <a:gd name="T60" fmla="*/ 40 w 213"/>
                <a:gd name="T61" fmla="*/ 30 h 373"/>
                <a:gd name="T62" fmla="*/ 43 w 213"/>
                <a:gd name="T63" fmla="*/ 32 h 373"/>
                <a:gd name="T64" fmla="*/ 45 w 213"/>
                <a:gd name="T65" fmla="*/ 34 h 373"/>
                <a:gd name="T66" fmla="*/ 49 w 213"/>
                <a:gd name="T67" fmla="*/ 34 h 373"/>
                <a:gd name="T68" fmla="*/ 49 w 213"/>
                <a:gd name="T69" fmla="*/ 33 h 373"/>
                <a:gd name="T70" fmla="*/ 51 w 213"/>
                <a:gd name="T71" fmla="*/ 32 h 373"/>
                <a:gd name="T72" fmla="*/ 55 w 213"/>
                <a:gd name="T73" fmla="*/ 35 h 373"/>
                <a:gd name="T74" fmla="*/ 55 w 213"/>
                <a:gd name="T75" fmla="*/ 45 h 373"/>
                <a:gd name="T76" fmla="*/ 49 w 213"/>
                <a:gd name="T77" fmla="*/ 52 h 373"/>
                <a:gd name="T78" fmla="*/ 43 w 213"/>
                <a:gd name="T79" fmla="*/ 60 h 373"/>
                <a:gd name="T80" fmla="*/ 37 w 213"/>
                <a:gd name="T81" fmla="*/ 67 h 373"/>
                <a:gd name="T82" fmla="*/ 28 w 213"/>
                <a:gd name="T83" fmla="*/ 73 h 373"/>
                <a:gd name="T84" fmla="*/ 19 w 213"/>
                <a:gd name="T85" fmla="*/ 79 h 373"/>
                <a:gd name="T86" fmla="*/ 11 w 213"/>
                <a:gd name="T87" fmla="*/ 82 h 373"/>
                <a:gd name="T88" fmla="*/ 6 w 213"/>
                <a:gd name="T89" fmla="*/ 82 h 373"/>
                <a:gd name="T90" fmla="*/ 4 w 213"/>
                <a:gd name="T91" fmla="*/ 83 h 373"/>
                <a:gd name="T92" fmla="*/ 2 w 213"/>
                <a:gd name="T93" fmla="*/ 86 h 373"/>
                <a:gd name="T94" fmla="*/ 0 w 213"/>
                <a:gd name="T95" fmla="*/ 84 h 373"/>
                <a:gd name="T96" fmla="*/ 4 w 213"/>
                <a:gd name="T97" fmla="*/ 82 h 373"/>
                <a:gd name="T98" fmla="*/ 6 w 213"/>
                <a:gd name="T99" fmla="*/ 77 h 373"/>
                <a:gd name="T100" fmla="*/ 10 w 213"/>
                <a:gd name="T101" fmla="*/ 72 h 373"/>
                <a:gd name="T102" fmla="*/ 11 w 213"/>
                <a:gd name="T103" fmla="*/ 67 h 373"/>
                <a:gd name="T104" fmla="*/ 11 w 213"/>
                <a:gd name="T105" fmla="*/ 62 h 373"/>
                <a:gd name="T106" fmla="*/ 10 w 213"/>
                <a:gd name="T107" fmla="*/ 53 h 373"/>
                <a:gd name="T108" fmla="*/ 8 w 213"/>
                <a:gd name="T109" fmla="*/ 45 h 373"/>
                <a:gd name="T110" fmla="*/ 7 w 213"/>
                <a:gd name="T111" fmla="*/ 37 h 373"/>
                <a:gd name="T112" fmla="*/ 8 w 213"/>
                <a:gd name="T113" fmla="*/ 30 h 373"/>
                <a:gd name="T114" fmla="*/ 10 w 213"/>
                <a:gd name="T115" fmla="*/ 21 h 373"/>
                <a:gd name="T116" fmla="*/ 15 w 213"/>
                <a:gd name="T117" fmla="*/ 10 h 373"/>
                <a:gd name="T118" fmla="*/ 25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" name="Freeform 310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121 w 957"/>
                <a:gd name="T1" fmla="*/ 39 h 620"/>
                <a:gd name="T2" fmla="*/ 131 w 957"/>
                <a:gd name="T3" fmla="*/ 19 h 620"/>
                <a:gd name="T4" fmla="*/ 139 w 957"/>
                <a:gd name="T5" fmla="*/ 7 h 620"/>
                <a:gd name="T6" fmla="*/ 144 w 957"/>
                <a:gd name="T7" fmla="*/ 9 h 620"/>
                <a:gd name="T8" fmla="*/ 154 w 957"/>
                <a:gd name="T9" fmla="*/ 28 h 620"/>
                <a:gd name="T10" fmla="*/ 165 w 957"/>
                <a:gd name="T11" fmla="*/ 47 h 620"/>
                <a:gd name="T12" fmla="*/ 159 w 957"/>
                <a:gd name="T13" fmla="*/ 75 h 620"/>
                <a:gd name="T14" fmla="*/ 147 w 957"/>
                <a:gd name="T15" fmla="*/ 90 h 620"/>
                <a:gd name="T16" fmla="*/ 144 w 957"/>
                <a:gd name="T17" fmla="*/ 100 h 620"/>
                <a:gd name="T18" fmla="*/ 151 w 957"/>
                <a:gd name="T19" fmla="*/ 91 h 620"/>
                <a:gd name="T20" fmla="*/ 164 w 957"/>
                <a:gd name="T21" fmla="*/ 74 h 620"/>
                <a:gd name="T22" fmla="*/ 188 w 957"/>
                <a:gd name="T23" fmla="*/ 66 h 620"/>
                <a:gd name="T24" fmla="*/ 199 w 957"/>
                <a:gd name="T25" fmla="*/ 68 h 620"/>
                <a:gd name="T26" fmla="*/ 213 w 957"/>
                <a:gd name="T27" fmla="*/ 76 h 620"/>
                <a:gd name="T28" fmla="*/ 218 w 957"/>
                <a:gd name="T29" fmla="*/ 83 h 620"/>
                <a:gd name="T30" fmla="*/ 202 w 957"/>
                <a:gd name="T31" fmla="*/ 88 h 620"/>
                <a:gd name="T32" fmla="*/ 187 w 957"/>
                <a:gd name="T33" fmla="*/ 106 h 620"/>
                <a:gd name="T34" fmla="*/ 164 w 957"/>
                <a:gd name="T35" fmla="*/ 110 h 620"/>
                <a:gd name="T36" fmla="*/ 158 w 957"/>
                <a:gd name="T37" fmla="*/ 108 h 620"/>
                <a:gd name="T38" fmla="*/ 151 w 957"/>
                <a:gd name="T39" fmla="*/ 110 h 620"/>
                <a:gd name="T40" fmla="*/ 158 w 957"/>
                <a:gd name="T41" fmla="*/ 101 h 620"/>
                <a:gd name="T42" fmla="*/ 158 w 957"/>
                <a:gd name="T43" fmla="*/ 99 h 620"/>
                <a:gd name="T44" fmla="*/ 151 w 957"/>
                <a:gd name="T45" fmla="*/ 97 h 620"/>
                <a:gd name="T46" fmla="*/ 146 w 957"/>
                <a:gd name="T47" fmla="*/ 105 h 620"/>
                <a:gd name="T48" fmla="*/ 146 w 957"/>
                <a:gd name="T49" fmla="*/ 110 h 620"/>
                <a:gd name="T50" fmla="*/ 144 w 957"/>
                <a:gd name="T51" fmla="*/ 104 h 620"/>
                <a:gd name="T52" fmla="*/ 135 w 957"/>
                <a:gd name="T53" fmla="*/ 102 h 620"/>
                <a:gd name="T54" fmla="*/ 126 w 957"/>
                <a:gd name="T55" fmla="*/ 103 h 620"/>
                <a:gd name="T56" fmla="*/ 119 w 957"/>
                <a:gd name="T57" fmla="*/ 106 h 620"/>
                <a:gd name="T58" fmla="*/ 110 w 957"/>
                <a:gd name="T59" fmla="*/ 108 h 620"/>
                <a:gd name="T60" fmla="*/ 102 w 957"/>
                <a:gd name="T61" fmla="*/ 118 h 620"/>
                <a:gd name="T62" fmla="*/ 90 w 957"/>
                <a:gd name="T63" fmla="*/ 138 h 620"/>
                <a:gd name="T64" fmla="*/ 74 w 957"/>
                <a:gd name="T65" fmla="*/ 147 h 620"/>
                <a:gd name="T66" fmla="*/ 59 w 957"/>
                <a:gd name="T67" fmla="*/ 147 h 620"/>
                <a:gd name="T68" fmla="*/ 51 w 957"/>
                <a:gd name="T69" fmla="*/ 147 h 620"/>
                <a:gd name="T70" fmla="*/ 34 w 957"/>
                <a:gd name="T71" fmla="*/ 139 h 620"/>
                <a:gd name="T72" fmla="*/ 17 w 957"/>
                <a:gd name="T73" fmla="*/ 132 h 620"/>
                <a:gd name="T74" fmla="*/ 0 w 957"/>
                <a:gd name="T75" fmla="*/ 129 h 620"/>
                <a:gd name="T76" fmla="*/ 12 w 957"/>
                <a:gd name="T77" fmla="*/ 116 h 620"/>
                <a:gd name="T78" fmla="*/ 40 w 957"/>
                <a:gd name="T79" fmla="*/ 91 h 620"/>
                <a:gd name="T80" fmla="*/ 60 w 957"/>
                <a:gd name="T81" fmla="*/ 87 h 620"/>
                <a:gd name="T82" fmla="*/ 81 w 957"/>
                <a:gd name="T83" fmla="*/ 85 h 620"/>
                <a:gd name="T84" fmla="*/ 102 w 957"/>
                <a:gd name="T85" fmla="*/ 95 h 620"/>
                <a:gd name="T86" fmla="*/ 110 w 957"/>
                <a:gd name="T87" fmla="*/ 101 h 620"/>
                <a:gd name="T88" fmla="*/ 118 w 957"/>
                <a:gd name="T89" fmla="*/ 103 h 620"/>
                <a:gd name="T90" fmla="*/ 126 w 957"/>
                <a:gd name="T91" fmla="*/ 100 h 620"/>
                <a:gd name="T92" fmla="*/ 122 w 957"/>
                <a:gd name="T93" fmla="*/ 97 h 620"/>
                <a:gd name="T94" fmla="*/ 112 w 957"/>
                <a:gd name="T95" fmla="*/ 97 h 620"/>
                <a:gd name="T96" fmla="*/ 101 w 957"/>
                <a:gd name="T97" fmla="*/ 97 h 620"/>
                <a:gd name="T98" fmla="*/ 79 w 957"/>
                <a:gd name="T99" fmla="*/ 83 h 620"/>
                <a:gd name="T100" fmla="*/ 65 w 957"/>
                <a:gd name="T101" fmla="*/ 55 h 620"/>
                <a:gd name="T102" fmla="*/ 65 w 957"/>
                <a:gd name="T103" fmla="*/ 30 h 620"/>
                <a:gd name="T104" fmla="*/ 81 w 957"/>
                <a:gd name="T105" fmla="*/ 38 h 620"/>
                <a:gd name="T106" fmla="*/ 103 w 957"/>
                <a:gd name="T107" fmla="*/ 47 h 620"/>
                <a:gd name="T108" fmla="*/ 118 w 957"/>
                <a:gd name="T109" fmla="*/ 54 h 620"/>
                <a:gd name="T110" fmla="*/ 126 w 957"/>
                <a:gd name="T111" fmla="*/ 78 h 620"/>
                <a:gd name="T112" fmla="*/ 129 w 957"/>
                <a:gd name="T113" fmla="*/ 94 h 620"/>
                <a:gd name="T114" fmla="*/ 138 w 957"/>
                <a:gd name="T115" fmla="*/ 99 h 620"/>
                <a:gd name="T116" fmla="*/ 140 w 957"/>
                <a:gd name="T117" fmla="*/ 97 h 620"/>
                <a:gd name="T118" fmla="*/ 134 w 957"/>
                <a:gd name="T119" fmla="*/ 86 h 620"/>
                <a:gd name="T120" fmla="*/ 121 w 957"/>
                <a:gd name="T121" fmla="*/ 61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" name="Freeform 311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15 w 248"/>
                <a:gd name="T1" fmla="*/ 4 h 305"/>
                <a:gd name="T2" fmla="*/ 12 w 248"/>
                <a:gd name="T3" fmla="*/ 6 h 305"/>
                <a:gd name="T4" fmla="*/ 9 w 248"/>
                <a:gd name="T5" fmla="*/ 7 h 305"/>
                <a:gd name="T6" fmla="*/ 6 w 248"/>
                <a:gd name="T7" fmla="*/ 5 h 305"/>
                <a:gd name="T8" fmla="*/ 6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7 h 305"/>
                <a:gd name="T20" fmla="*/ 5 w 248"/>
                <a:gd name="T21" fmla="*/ 8 h 305"/>
                <a:gd name="T22" fmla="*/ 8 w 248"/>
                <a:gd name="T23" fmla="*/ 8 h 305"/>
                <a:gd name="T24" fmla="*/ 10 w 248"/>
                <a:gd name="T25" fmla="*/ 10 h 305"/>
                <a:gd name="T26" fmla="*/ 10 w 248"/>
                <a:gd name="T27" fmla="*/ 13 h 305"/>
                <a:gd name="T28" fmla="*/ 9 w 248"/>
                <a:gd name="T29" fmla="*/ 15 h 305"/>
                <a:gd name="T30" fmla="*/ 9 w 248"/>
                <a:gd name="T31" fmla="*/ 17 h 305"/>
                <a:gd name="T32" fmla="*/ 7 w 248"/>
                <a:gd name="T33" fmla="*/ 18 h 305"/>
                <a:gd name="T34" fmla="*/ 4 w 248"/>
                <a:gd name="T35" fmla="*/ 19 h 305"/>
                <a:gd name="T36" fmla="*/ 3 w 248"/>
                <a:gd name="T37" fmla="*/ 25 h 305"/>
                <a:gd name="T38" fmla="*/ 3 w 248"/>
                <a:gd name="T39" fmla="*/ 39 h 305"/>
                <a:gd name="T40" fmla="*/ 8 w 248"/>
                <a:gd name="T41" fmla="*/ 51 h 305"/>
                <a:gd name="T42" fmla="*/ 21 w 248"/>
                <a:gd name="T43" fmla="*/ 60 h 305"/>
                <a:gd name="T44" fmla="*/ 33 w 248"/>
                <a:gd name="T45" fmla="*/ 64 h 305"/>
                <a:gd name="T46" fmla="*/ 42 w 248"/>
                <a:gd name="T47" fmla="*/ 67 h 305"/>
                <a:gd name="T48" fmla="*/ 48 w 248"/>
                <a:gd name="T49" fmla="*/ 70 h 305"/>
                <a:gd name="T50" fmla="*/ 52 w 248"/>
                <a:gd name="T51" fmla="*/ 73 h 305"/>
                <a:gd name="T52" fmla="*/ 52 w 248"/>
                <a:gd name="T53" fmla="*/ 70 h 305"/>
                <a:gd name="T54" fmla="*/ 50 w 248"/>
                <a:gd name="T55" fmla="*/ 62 h 305"/>
                <a:gd name="T56" fmla="*/ 48 w 248"/>
                <a:gd name="T57" fmla="*/ 52 h 305"/>
                <a:gd name="T58" fmla="*/ 46 w 248"/>
                <a:gd name="T59" fmla="*/ 41 h 305"/>
                <a:gd name="T60" fmla="*/ 45 w 248"/>
                <a:gd name="T61" fmla="*/ 34 h 305"/>
                <a:gd name="T62" fmla="*/ 43 w 248"/>
                <a:gd name="T63" fmla="*/ 22 h 305"/>
                <a:gd name="T64" fmla="*/ 36 w 248"/>
                <a:gd name="T65" fmla="*/ 11 h 305"/>
                <a:gd name="T66" fmla="*/ 2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" name="Freeform 312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9 w 29"/>
                <a:gd name="T1" fmla="*/ 3 h 31"/>
                <a:gd name="T2" fmla="*/ 9 w 29"/>
                <a:gd name="T3" fmla="*/ 4 h 31"/>
                <a:gd name="T4" fmla="*/ 7 w 29"/>
                <a:gd name="T5" fmla="*/ 5 h 31"/>
                <a:gd name="T6" fmla="*/ 5 w 29"/>
                <a:gd name="T7" fmla="*/ 5 h 31"/>
                <a:gd name="T8" fmla="*/ 4 w 29"/>
                <a:gd name="T9" fmla="*/ 5 h 31"/>
                <a:gd name="T10" fmla="*/ 4 w 29"/>
                <a:gd name="T11" fmla="*/ 4 h 31"/>
                <a:gd name="T12" fmla="*/ 4 w 29"/>
                <a:gd name="T13" fmla="*/ 4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6 w 29"/>
                <a:gd name="T27" fmla="*/ 3 h 31"/>
                <a:gd name="T28" fmla="*/ 8 w 29"/>
                <a:gd name="T29" fmla="*/ 3 h 31"/>
                <a:gd name="T30" fmla="*/ 9 w 29"/>
                <a:gd name="T31" fmla="*/ 3 h 31"/>
                <a:gd name="T32" fmla="*/ 9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" name="Freeform 313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0 w 31"/>
                <a:gd name="T1" fmla="*/ 10 h 31"/>
                <a:gd name="T2" fmla="*/ 7 w 31"/>
                <a:gd name="T3" fmla="*/ 11 h 31"/>
                <a:gd name="T4" fmla="*/ 5 w 31"/>
                <a:gd name="T5" fmla="*/ 11 h 31"/>
                <a:gd name="T6" fmla="*/ 5 w 31"/>
                <a:gd name="T7" fmla="*/ 10 h 31"/>
                <a:gd name="T8" fmla="*/ 2 w 31"/>
                <a:gd name="T9" fmla="*/ 9 h 31"/>
                <a:gd name="T10" fmla="*/ 0 w 31"/>
                <a:gd name="T11" fmla="*/ 6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8 w 31"/>
                <a:gd name="T23" fmla="*/ 3 h 31"/>
                <a:gd name="T24" fmla="*/ 10 w 31"/>
                <a:gd name="T25" fmla="*/ 5 h 31"/>
                <a:gd name="T26" fmla="*/ 10 w 31"/>
                <a:gd name="T27" fmla="*/ 5 h 31"/>
                <a:gd name="T28" fmla="*/ 11 w 31"/>
                <a:gd name="T29" fmla="*/ 6 h 31"/>
                <a:gd name="T30" fmla="*/ 11 w 31"/>
                <a:gd name="T31" fmla="*/ 8 h 31"/>
                <a:gd name="T32" fmla="*/ 10 w 31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" name="Freeform 314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9 w 31"/>
                <a:gd name="T1" fmla="*/ 15 h 32"/>
                <a:gd name="T2" fmla="*/ 8 w 31"/>
                <a:gd name="T3" fmla="*/ 16 h 32"/>
                <a:gd name="T4" fmla="*/ 5 w 31"/>
                <a:gd name="T5" fmla="*/ 17 h 32"/>
                <a:gd name="T6" fmla="*/ 5 w 31"/>
                <a:gd name="T7" fmla="*/ 17 h 32"/>
                <a:gd name="T8" fmla="*/ 3 w 31"/>
                <a:gd name="T9" fmla="*/ 15 h 32"/>
                <a:gd name="T10" fmla="*/ 0 w 31"/>
                <a:gd name="T11" fmla="*/ 10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8 w 31"/>
                <a:gd name="T23" fmla="*/ 1 h 32"/>
                <a:gd name="T24" fmla="*/ 10 w 31"/>
                <a:gd name="T25" fmla="*/ 5 h 32"/>
                <a:gd name="T26" fmla="*/ 11 w 31"/>
                <a:gd name="T27" fmla="*/ 8 h 32"/>
                <a:gd name="T28" fmla="*/ 11 w 31"/>
                <a:gd name="T29" fmla="*/ 8 h 32"/>
                <a:gd name="T30" fmla="*/ 10 w 31"/>
                <a:gd name="T31" fmla="*/ 12 h 32"/>
                <a:gd name="T32" fmla="*/ 9 w 31"/>
                <a:gd name="T33" fmla="*/ 15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" name="Freeform 315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8 w 31"/>
                <a:gd name="T1" fmla="*/ 11 h 31"/>
                <a:gd name="T2" fmla="*/ 10 w 31"/>
                <a:gd name="T3" fmla="*/ 9 h 31"/>
                <a:gd name="T4" fmla="*/ 11 w 31"/>
                <a:gd name="T5" fmla="*/ 6 h 31"/>
                <a:gd name="T6" fmla="*/ 11 w 31"/>
                <a:gd name="T7" fmla="*/ 5 h 31"/>
                <a:gd name="T8" fmla="*/ 10 w 31"/>
                <a:gd name="T9" fmla="*/ 5 h 31"/>
                <a:gd name="T10" fmla="*/ 9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7 h 31"/>
                <a:gd name="T26" fmla="*/ 3 w 31"/>
                <a:gd name="T27" fmla="*/ 9 h 31"/>
                <a:gd name="T28" fmla="*/ 5 w 31"/>
                <a:gd name="T29" fmla="*/ 10 h 31"/>
                <a:gd name="T30" fmla="*/ 5 w 31"/>
                <a:gd name="T31" fmla="*/ 11 h 31"/>
                <a:gd name="T32" fmla="*/ 8 w 31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" name="Freeform 316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2 w 27"/>
                <a:gd name="T1" fmla="*/ 3 h 28"/>
                <a:gd name="T2" fmla="*/ 12 w 27"/>
                <a:gd name="T3" fmla="*/ 3 h 28"/>
                <a:gd name="T4" fmla="*/ 12 w 27"/>
                <a:gd name="T5" fmla="*/ 3 h 28"/>
                <a:gd name="T6" fmla="*/ 10 w 27"/>
                <a:gd name="T7" fmla="*/ 4 h 28"/>
                <a:gd name="T8" fmla="*/ 6 w 27"/>
                <a:gd name="T9" fmla="*/ 5 h 28"/>
                <a:gd name="T10" fmla="*/ 6 w 27"/>
                <a:gd name="T11" fmla="*/ 5 h 28"/>
                <a:gd name="T12" fmla="*/ 4 w 27"/>
                <a:gd name="T13" fmla="*/ 4 h 28"/>
                <a:gd name="T14" fmla="*/ 1 w 27"/>
                <a:gd name="T15" fmla="*/ 4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10 w 27"/>
                <a:gd name="T29" fmla="*/ 3 h 28"/>
                <a:gd name="T30" fmla="*/ 12 w 27"/>
                <a:gd name="T31" fmla="*/ 3 h 28"/>
                <a:gd name="T32" fmla="*/ 12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" name="Freeform 317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4 w 25"/>
                <a:gd name="T5" fmla="*/ 3 h 31"/>
                <a:gd name="T6" fmla="*/ 4 w 25"/>
                <a:gd name="T7" fmla="*/ 3 h 31"/>
                <a:gd name="T8" fmla="*/ 4 w 25"/>
                <a:gd name="T9" fmla="*/ 3 h 31"/>
                <a:gd name="T10" fmla="*/ 3 w 25"/>
                <a:gd name="T11" fmla="*/ 3 h 31"/>
                <a:gd name="T12" fmla="*/ 3 w 25"/>
                <a:gd name="T13" fmla="*/ 4 h 31"/>
                <a:gd name="T14" fmla="*/ 3 w 25"/>
                <a:gd name="T15" fmla="*/ 5 h 31"/>
                <a:gd name="T16" fmla="*/ 3 w 25"/>
                <a:gd name="T17" fmla="*/ 5 h 31"/>
                <a:gd name="T18" fmla="*/ 3 w 25"/>
                <a:gd name="T19" fmla="*/ 5 h 31"/>
                <a:gd name="T20" fmla="*/ 1 w 25"/>
                <a:gd name="T21" fmla="*/ 4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" name="Freeform 318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6 w 30"/>
                <a:gd name="T1" fmla="*/ 5 h 33"/>
                <a:gd name="T2" fmla="*/ 5 w 30"/>
                <a:gd name="T3" fmla="*/ 8 h 33"/>
                <a:gd name="T4" fmla="*/ 4 w 30"/>
                <a:gd name="T5" fmla="*/ 11 h 33"/>
                <a:gd name="T6" fmla="*/ 3 w 30"/>
                <a:gd name="T7" fmla="*/ 12 h 33"/>
                <a:gd name="T8" fmla="*/ 3 w 30"/>
                <a:gd name="T9" fmla="*/ 12 h 33"/>
                <a:gd name="T10" fmla="*/ 3 w 30"/>
                <a:gd name="T11" fmla="*/ 11 h 33"/>
                <a:gd name="T12" fmla="*/ 0 w 30"/>
                <a:gd name="T13" fmla="*/ 10 h 33"/>
                <a:gd name="T14" fmla="*/ 0 w 30"/>
                <a:gd name="T15" fmla="*/ 8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4 w 30"/>
                <a:gd name="T25" fmla="*/ 0 h 33"/>
                <a:gd name="T26" fmla="*/ 5 w 30"/>
                <a:gd name="T27" fmla="*/ 1 h 33"/>
                <a:gd name="T28" fmla="*/ 6 w 30"/>
                <a:gd name="T29" fmla="*/ 5 h 33"/>
                <a:gd name="T30" fmla="*/ 7 w 30"/>
                <a:gd name="T31" fmla="*/ 5 h 33"/>
                <a:gd name="T32" fmla="*/ 6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" name="Freeform 319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5 h 29"/>
                <a:gd name="T2" fmla="*/ 1 w 29"/>
                <a:gd name="T3" fmla="*/ 4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6 w 29"/>
                <a:gd name="T17" fmla="*/ 1 h 29"/>
                <a:gd name="T18" fmla="*/ 8 w 29"/>
                <a:gd name="T19" fmla="*/ 3 h 29"/>
                <a:gd name="T20" fmla="*/ 9 w 29"/>
                <a:gd name="T21" fmla="*/ 3 h 29"/>
                <a:gd name="T22" fmla="*/ 9 w 29"/>
                <a:gd name="T23" fmla="*/ 3 h 29"/>
                <a:gd name="T24" fmla="*/ 9 w 29"/>
                <a:gd name="T25" fmla="*/ 3 h 29"/>
                <a:gd name="T26" fmla="*/ 7 w 29"/>
                <a:gd name="T27" fmla="*/ 4 h 29"/>
                <a:gd name="T28" fmla="*/ 5 w 29"/>
                <a:gd name="T29" fmla="*/ 6 h 29"/>
                <a:gd name="T30" fmla="*/ 4 w 29"/>
                <a:gd name="T31" fmla="*/ 6 h 29"/>
                <a:gd name="T32" fmla="*/ 4 w 29"/>
                <a:gd name="T33" fmla="*/ 5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" name="Freeform 320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30 h 159"/>
                <a:gd name="T2" fmla="*/ 3 w 247"/>
                <a:gd name="T3" fmla="*/ 31 h 159"/>
                <a:gd name="T4" fmla="*/ 3 w 247"/>
                <a:gd name="T5" fmla="*/ 32 h 159"/>
                <a:gd name="T6" fmla="*/ 5 w 247"/>
                <a:gd name="T7" fmla="*/ 30 h 159"/>
                <a:gd name="T8" fmla="*/ 10 w 247"/>
                <a:gd name="T9" fmla="*/ 32 h 159"/>
                <a:gd name="T10" fmla="*/ 21 w 247"/>
                <a:gd name="T11" fmla="*/ 34 h 159"/>
                <a:gd name="T12" fmla="*/ 29 w 247"/>
                <a:gd name="T13" fmla="*/ 37 h 159"/>
                <a:gd name="T14" fmla="*/ 30 w 247"/>
                <a:gd name="T15" fmla="*/ 34 h 159"/>
                <a:gd name="T16" fmla="*/ 23 w 247"/>
                <a:gd name="T17" fmla="*/ 34 h 159"/>
                <a:gd name="T18" fmla="*/ 15 w 247"/>
                <a:gd name="T19" fmla="*/ 31 h 159"/>
                <a:gd name="T20" fmla="*/ 9 w 247"/>
                <a:gd name="T21" fmla="*/ 27 h 159"/>
                <a:gd name="T22" fmla="*/ 9 w 247"/>
                <a:gd name="T23" fmla="*/ 26 h 159"/>
                <a:gd name="T24" fmla="*/ 14 w 247"/>
                <a:gd name="T25" fmla="*/ 24 h 159"/>
                <a:gd name="T26" fmla="*/ 18 w 247"/>
                <a:gd name="T27" fmla="*/ 24 h 159"/>
                <a:gd name="T28" fmla="*/ 26 w 247"/>
                <a:gd name="T29" fmla="*/ 26 h 159"/>
                <a:gd name="T30" fmla="*/ 34 w 247"/>
                <a:gd name="T31" fmla="*/ 29 h 159"/>
                <a:gd name="T32" fmla="*/ 38 w 247"/>
                <a:gd name="T33" fmla="*/ 27 h 159"/>
                <a:gd name="T34" fmla="*/ 37 w 247"/>
                <a:gd name="T35" fmla="*/ 27 h 159"/>
                <a:gd name="T36" fmla="*/ 32 w 247"/>
                <a:gd name="T37" fmla="*/ 26 h 159"/>
                <a:gd name="T38" fmla="*/ 27 w 247"/>
                <a:gd name="T39" fmla="*/ 25 h 159"/>
                <a:gd name="T40" fmla="*/ 21 w 247"/>
                <a:gd name="T41" fmla="*/ 23 h 159"/>
                <a:gd name="T42" fmla="*/ 19 w 247"/>
                <a:gd name="T43" fmla="*/ 21 h 159"/>
                <a:gd name="T44" fmla="*/ 24 w 247"/>
                <a:gd name="T45" fmla="*/ 20 h 159"/>
                <a:gd name="T46" fmla="*/ 28 w 247"/>
                <a:gd name="T47" fmla="*/ 19 h 159"/>
                <a:gd name="T48" fmla="*/ 30 w 247"/>
                <a:gd name="T49" fmla="*/ 18 h 159"/>
                <a:gd name="T50" fmla="*/ 33 w 247"/>
                <a:gd name="T51" fmla="*/ 20 h 159"/>
                <a:gd name="T52" fmla="*/ 38 w 247"/>
                <a:gd name="T53" fmla="*/ 22 h 159"/>
                <a:gd name="T54" fmla="*/ 43 w 247"/>
                <a:gd name="T55" fmla="*/ 23 h 159"/>
                <a:gd name="T56" fmla="*/ 39 w 247"/>
                <a:gd name="T57" fmla="*/ 21 h 159"/>
                <a:gd name="T58" fmla="*/ 37 w 247"/>
                <a:gd name="T59" fmla="*/ 19 h 159"/>
                <a:gd name="T60" fmla="*/ 33 w 247"/>
                <a:gd name="T61" fmla="*/ 17 h 159"/>
                <a:gd name="T62" fmla="*/ 41 w 247"/>
                <a:gd name="T63" fmla="*/ 16 h 159"/>
                <a:gd name="T64" fmla="*/ 49 w 247"/>
                <a:gd name="T65" fmla="*/ 14 h 159"/>
                <a:gd name="T66" fmla="*/ 54 w 247"/>
                <a:gd name="T67" fmla="*/ 13 h 159"/>
                <a:gd name="T68" fmla="*/ 51 w 247"/>
                <a:gd name="T69" fmla="*/ 12 h 159"/>
                <a:gd name="T70" fmla="*/ 44 w 247"/>
                <a:gd name="T71" fmla="*/ 12 h 159"/>
                <a:gd name="T72" fmla="*/ 36 w 247"/>
                <a:gd name="T73" fmla="*/ 14 h 159"/>
                <a:gd name="T74" fmla="*/ 32 w 247"/>
                <a:gd name="T75" fmla="*/ 11 h 159"/>
                <a:gd name="T76" fmla="*/ 37 w 247"/>
                <a:gd name="T77" fmla="*/ 3 h 159"/>
                <a:gd name="T78" fmla="*/ 37 w 247"/>
                <a:gd name="T79" fmla="*/ 1 h 159"/>
                <a:gd name="T80" fmla="*/ 33 w 247"/>
                <a:gd name="T81" fmla="*/ 3 h 159"/>
                <a:gd name="T82" fmla="*/ 30 w 247"/>
                <a:gd name="T83" fmla="*/ 9 h 159"/>
                <a:gd name="T84" fmla="*/ 28 w 247"/>
                <a:gd name="T85" fmla="*/ 15 h 159"/>
                <a:gd name="T86" fmla="*/ 24 w 247"/>
                <a:gd name="T87" fmla="*/ 16 h 159"/>
                <a:gd name="T88" fmla="*/ 18 w 247"/>
                <a:gd name="T89" fmla="*/ 17 h 159"/>
                <a:gd name="T90" fmla="*/ 16 w 247"/>
                <a:gd name="T91" fmla="*/ 15 h 159"/>
                <a:gd name="T92" fmla="*/ 19 w 247"/>
                <a:gd name="T93" fmla="*/ 3 h 159"/>
                <a:gd name="T94" fmla="*/ 19 w 247"/>
                <a:gd name="T95" fmla="*/ 3 h 159"/>
                <a:gd name="T96" fmla="*/ 15 w 247"/>
                <a:gd name="T97" fmla="*/ 10 h 159"/>
                <a:gd name="T98" fmla="*/ 10 w 247"/>
                <a:gd name="T99" fmla="*/ 21 h 159"/>
                <a:gd name="T100" fmla="*/ 6 w 247"/>
                <a:gd name="T101" fmla="*/ 25 h 159"/>
                <a:gd name="T102" fmla="*/ 4 w 247"/>
                <a:gd name="T103" fmla="*/ 25 h 159"/>
                <a:gd name="T104" fmla="*/ 6 w 247"/>
                <a:gd name="T105" fmla="*/ 15 h 159"/>
                <a:gd name="T106" fmla="*/ 5 w 247"/>
                <a:gd name="T107" fmla="*/ 11 h 159"/>
                <a:gd name="T108" fmla="*/ 0 w 247"/>
                <a:gd name="T109" fmla="*/ 3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3" name="Freeform 321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9 h 200"/>
                <a:gd name="T8" fmla="*/ 3 w 171"/>
                <a:gd name="T9" fmla="*/ 14 h 200"/>
                <a:gd name="T10" fmla="*/ 4 w 171"/>
                <a:gd name="T11" fmla="*/ 25 h 200"/>
                <a:gd name="T12" fmla="*/ 5 w 171"/>
                <a:gd name="T13" fmla="*/ 29 h 200"/>
                <a:gd name="T14" fmla="*/ 7 w 171"/>
                <a:gd name="T15" fmla="*/ 30 h 200"/>
                <a:gd name="T16" fmla="*/ 6 w 171"/>
                <a:gd name="T17" fmla="*/ 26 h 200"/>
                <a:gd name="T18" fmla="*/ 7 w 171"/>
                <a:gd name="T19" fmla="*/ 16 h 200"/>
                <a:gd name="T20" fmla="*/ 8 w 171"/>
                <a:gd name="T21" fmla="*/ 14 h 200"/>
                <a:gd name="T22" fmla="*/ 10 w 171"/>
                <a:gd name="T23" fmla="*/ 16 h 200"/>
                <a:gd name="T24" fmla="*/ 13 w 171"/>
                <a:gd name="T25" fmla="*/ 18 h 200"/>
                <a:gd name="T26" fmla="*/ 15 w 171"/>
                <a:gd name="T27" fmla="*/ 20 h 200"/>
                <a:gd name="T28" fmla="*/ 15 w 171"/>
                <a:gd name="T29" fmla="*/ 24 h 200"/>
                <a:gd name="T30" fmla="*/ 17 w 171"/>
                <a:gd name="T31" fmla="*/ 33 h 200"/>
                <a:gd name="T32" fmla="*/ 16 w 171"/>
                <a:gd name="T33" fmla="*/ 37 h 200"/>
                <a:gd name="T34" fmla="*/ 16 w 171"/>
                <a:gd name="T35" fmla="*/ 42 h 200"/>
                <a:gd name="T36" fmla="*/ 17 w 171"/>
                <a:gd name="T37" fmla="*/ 47 h 200"/>
                <a:gd name="T38" fmla="*/ 18 w 171"/>
                <a:gd name="T39" fmla="*/ 43 h 200"/>
                <a:gd name="T40" fmla="*/ 17 w 171"/>
                <a:gd name="T41" fmla="*/ 40 h 200"/>
                <a:gd name="T42" fmla="*/ 18 w 171"/>
                <a:gd name="T43" fmla="*/ 36 h 200"/>
                <a:gd name="T44" fmla="*/ 19 w 171"/>
                <a:gd name="T45" fmla="*/ 33 h 200"/>
                <a:gd name="T46" fmla="*/ 19 w 171"/>
                <a:gd name="T47" fmla="*/ 26 h 200"/>
                <a:gd name="T48" fmla="*/ 21 w 171"/>
                <a:gd name="T49" fmla="*/ 28 h 200"/>
                <a:gd name="T50" fmla="*/ 26 w 171"/>
                <a:gd name="T51" fmla="*/ 35 h 200"/>
                <a:gd name="T52" fmla="*/ 32 w 171"/>
                <a:gd name="T53" fmla="*/ 42 h 200"/>
                <a:gd name="T54" fmla="*/ 37 w 171"/>
                <a:gd name="T55" fmla="*/ 48 h 200"/>
                <a:gd name="T56" fmla="*/ 37 w 171"/>
                <a:gd name="T57" fmla="*/ 48 h 200"/>
                <a:gd name="T58" fmla="*/ 34 w 171"/>
                <a:gd name="T59" fmla="*/ 42 h 200"/>
                <a:gd name="T60" fmla="*/ 32 w 171"/>
                <a:gd name="T61" fmla="*/ 37 h 200"/>
                <a:gd name="T62" fmla="*/ 29 w 171"/>
                <a:gd name="T63" fmla="*/ 33 h 200"/>
                <a:gd name="T64" fmla="*/ 28 w 171"/>
                <a:gd name="T65" fmla="*/ 32 h 200"/>
                <a:gd name="T66" fmla="*/ 26 w 171"/>
                <a:gd name="T67" fmla="*/ 29 h 200"/>
                <a:gd name="T68" fmla="*/ 24 w 171"/>
                <a:gd name="T69" fmla="*/ 26 h 200"/>
                <a:gd name="T70" fmla="*/ 21 w 171"/>
                <a:gd name="T71" fmla="*/ 23 h 200"/>
                <a:gd name="T72" fmla="*/ 22 w 171"/>
                <a:gd name="T73" fmla="*/ 23 h 200"/>
                <a:gd name="T74" fmla="*/ 24 w 171"/>
                <a:gd name="T75" fmla="*/ 23 h 200"/>
                <a:gd name="T76" fmla="*/ 27 w 171"/>
                <a:gd name="T77" fmla="*/ 23 h 200"/>
                <a:gd name="T78" fmla="*/ 29 w 171"/>
                <a:gd name="T79" fmla="*/ 26 h 200"/>
                <a:gd name="T80" fmla="*/ 31 w 171"/>
                <a:gd name="T81" fmla="*/ 26 h 200"/>
                <a:gd name="T82" fmla="*/ 32 w 171"/>
                <a:gd name="T83" fmla="*/ 26 h 200"/>
                <a:gd name="T84" fmla="*/ 31 w 171"/>
                <a:gd name="T85" fmla="*/ 24 h 200"/>
                <a:gd name="T86" fmla="*/ 28 w 171"/>
                <a:gd name="T87" fmla="*/ 21 h 200"/>
                <a:gd name="T88" fmla="*/ 23 w 171"/>
                <a:gd name="T89" fmla="*/ 18 h 200"/>
                <a:gd name="T90" fmla="*/ 18 w 171"/>
                <a:gd name="T91" fmla="*/ 17 h 200"/>
                <a:gd name="T92" fmla="*/ 16 w 171"/>
                <a:gd name="T93" fmla="*/ 16 h 200"/>
                <a:gd name="T94" fmla="*/ 13 w 171"/>
                <a:gd name="T95" fmla="*/ 14 h 200"/>
                <a:gd name="T96" fmla="*/ 11 w 171"/>
                <a:gd name="T97" fmla="*/ 12 h 200"/>
                <a:gd name="T98" fmla="*/ 9 w 171"/>
                <a:gd name="T99" fmla="*/ 10 h 200"/>
                <a:gd name="T100" fmla="*/ 10 w 171"/>
                <a:gd name="T101" fmla="*/ 9 h 200"/>
                <a:gd name="T102" fmla="*/ 13 w 171"/>
                <a:gd name="T103" fmla="*/ 8 h 200"/>
                <a:gd name="T104" fmla="*/ 17 w 171"/>
                <a:gd name="T105" fmla="*/ 8 h 200"/>
                <a:gd name="T106" fmla="*/ 21 w 171"/>
                <a:gd name="T107" fmla="*/ 9 h 200"/>
                <a:gd name="T108" fmla="*/ 24 w 171"/>
                <a:gd name="T109" fmla="*/ 10 h 200"/>
                <a:gd name="T110" fmla="*/ 24 w 171"/>
                <a:gd name="T111" fmla="*/ 8 h 200"/>
                <a:gd name="T112" fmla="*/ 19 w 171"/>
                <a:gd name="T113" fmla="*/ 6 h 200"/>
                <a:gd name="T114" fmla="*/ 15 w 171"/>
                <a:gd name="T115" fmla="*/ 5 h 200"/>
                <a:gd name="T116" fmla="*/ 10 w 171"/>
                <a:gd name="T117" fmla="*/ 5 h 200"/>
                <a:gd name="T118" fmla="*/ 7 w 171"/>
                <a:gd name="T119" fmla="*/ 4 h 200"/>
                <a:gd name="T120" fmla="*/ 4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" name="Freeform 322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28 w 125"/>
                <a:gd name="T1" fmla="*/ 10 h 263"/>
                <a:gd name="T2" fmla="*/ 28 w 125"/>
                <a:gd name="T3" fmla="*/ 13 h 263"/>
                <a:gd name="T4" fmla="*/ 25 w 125"/>
                <a:gd name="T5" fmla="*/ 12 h 263"/>
                <a:gd name="T6" fmla="*/ 23 w 125"/>
                <a:gd name="T7" fmla="*/ 17 h 263"/>
                <a:gd name="T8" fmla="*/ 28 w 125"/>
                <a:gd name="T9" fmla="*/ 26 h 263"/>
                <a:gd name="T10" fmla="*/ 28 w 125"/>
                <a:gd name="T11" fmla="*/ 38 h 263"/>
                <a:gd name="T12" fmla="*/ 28 w 125"/>
                <a:gd name="T13" fmla="*/ 37 h 263"/>
                <a:gd name="T14" fmla="*/ 25 w 125"/>
                <a:gd name="T15" fmla="*/ 26 h 263"/>
                <a:gd name="T16" fmla="*/ 18 w 125"/>
                <a:gd name="T17" fmla="*/ 32 h 263"/>
                <a:gd name="T18" fmla="*/ 17 w 125"/>
                <a:gd name="T19" fmla="*/ 45 h 263"/>
                <a:gd name="T20" fmla="*/ 16 w 125"/>
                <a:gd name="T21" fmla="*/ 54 h 263"/>
                <a:gd name="T22" fmla="*/ 15 w 125"/>
                <a:gd name="T23" fmla="*/ 53 h 263"/>
                <a:gd name="T24" fmla="*/ 16 w 125"/>
                <a:gd name="T25" fmla="*/ 48 h 263"/>
                <a:gd name="T26" fmla="*/ 13 w 125"/>
                <a:gd name="T27" fmla="*/ 45 h 263"/>
                <a:gd name="T28" fmla="*/ 10 w 125"/>
                <a:gd name="T29" fmla="*/ 52 h 263"/>
                <a:gd name="T30" fmla="*/ 4 w 125"/>
                <a:gd name="T31" fmla="*/ 59 h 263"/>
                <a:gd name="T32" fmla="*/ 2 w 125"/>
                <a:gd name="T33" fmla="*/ 60 h 263"/>
                <a:gd name="T34" fmla="*/ 4 w 125"/>
                <a:gd name="T35" fmla="*/ 56 h 263"/>
                <a:gd name="T36" fmla="*/ 11 w 125"/>
                <a:gd name="T37" fmla="*/ 44 h 263"/>
                <a:gd name="T38" fmla="*/ 8 w 125"/>
                <a:gd name="T39" fmla="*/ 45 h 263"/>
                <a:gd name="T40" fmla="*/ 4 w 125"/>
                <a:gd name="T41" fmla="*/ 45 h 263"/>
                <a:gd name="T42" fmla="*/ 2 w 125"/>
                <a:gd name="T43" fmla="*/ 45 h 263"/>
                <a:gd name="T44" fmla="*/ 4 w 125"/>
                <a:gd name="T45" fmla="*/ 45 h 263"/>
                <a:gd name="T46" fmla="*/ 4 w 125"/>
                <a:gd name="T47" fmla="*/ 43 h 263"/>
                <a:gd name="T48" fmla="*/ 10 w 125"/>
                <a:gd name="T49" fmla="*/ 40 h 263"/>
                <a:gd name="T50" fmla="*/ 14 w 125"/>
                <a:gd name="T51" fmla="*/ 34 h 263"/>
                <a:gd name="T52" fmla="*/ 18 w 125"/>
                <a:gd name="T53" fmla="*/ 23 h 263"/>
                <a:gd name="T54" fmla="*/ 11 w 125"/>
                <a:gd name="T55" fmla="*/ 23 h 263"/>
                <a:gd name="T56" fmla="*/ 4 w 125"/>
                <a:gd name="T57" fmla="*/ 23 h 263"/>
                <a:gd name="T58" fmla="*/ 3 w 125"/>
                <a:gd name="T59" fmla="*/ 24 h 263"/>
                <a:gd name="T60" fmla="*/ 4 w 125"/>
                <a:gd name="T61" fmla="*/ 23 h 263"/>
                <a:gd name="T62" fmla="*/ 7 w 125"/>
                <a:gd name="T63" fmla="*/ 21 h 263"/>
                <a:gd name="T64" fmla="*/ 16 w 125"/>
                <a:gd name="T65" fmla="*/ 19 h 263"/>
                <a:gd name="T66" fmla="*/ 20 w 125"/>
                <a:gd name="T67" fmla="*/ 17 h 263"/>
                <a:gd name="T68" fmla="*/ 22 w 125"/>
                <a:gd name="T69" fmla="*/ 11 h 263"/>
                <a:gd name="T70" fmla="*/ 18 w 125"/>
                <a:gd name="T71" fmla="*/ 10 h 263"/>
                <a:gd name="T72" fmla="*/ 12 w 125"/>
                <a:gd name="T73" fmla="*/ 10 h 263"/>
                <a:gd name="T74" fmla="*/ 7 w 125"/>
                <a:gd name="T75" fmla="*/ 13 h 263"/>
                <a:gd name="T76" fmla="*/ 4 w 125"/>
                <a:gd name="T77" fmla="*/ 14 h 263"/>
                <a:gd name="T78" fmla="*/ 2 w 125"/>
                <a:gd name="T79" fmla="*/ 15 h 263"/>
                <a:gd name="T80" fmla="*/ 4 w 125"/>
                <a:gd name="T81" fmla="*/ 11 h 263"/>
                <a:gd name="T82" fmla="*/ 10 w 125"/>
                <a:gd name="T83" fmla="*/ 7 h 263"/>
                <a:gd name="T84" fmla="*/ 14 w 125"/>
                <a:gd name="T85" fmla="*/ 4 h 263"/>
                <a:gd name="T86" fmla="*/ 15 w 125"/>
                <a:gd name="T87" fmla="*/ 7 h 263"/>
                <a:gd name="T88" fmla="*/ 18 w 125"/>
                <a:gd name="T89" fmla="*/ 9 h 263"/>
                <a:gd name="T90" fmla="*/ 21 w 125"/>
                <a:gd name="T91" fmla="*/ 10 h 263"/>
                <a:gd name="T92" fmla="*/ 25 w 125"/>
                <a:gd name="T93" fmla="*/ 9 h 263"/>
                <a:gd name="T94" fmla="*/ 27 w 125"/>
                <a:gd name="T95" fmla="*/ 5 h 263"/>
                <a:gd name="T96" fmla="*/ 31 w 125"/>
                <a:gd name="T97" fmla="*/ 3 h 263"/>
                <a:gd name="T98" fmla="*/ 32 w 125"/>
                <a:gd name="T99" fmla="*/ 3 h 263"/>
                <a:gd name="T100" fmla="*/ 28 w 125"/>
                <a:gd name="T101" fmla="*/ 7 h 263"/>
                <a:gd name="T102" fmla="*/ 32 w 125"/>
                <a:gd name="T103" fmla="*/ 9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" name="Freeform 323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6 w 20"/>
                <a:gd name="T13" fmla="*/ 5 h 33"/>
                <a:gd name="T14" fmla="*/ 5 w 20"/>
                <a:gd name="T15" fmla="*/ 8 h 33"/>
                <a:gd name="T16" fmla="*/ 5 w 20"/>
                <a:gd name="T17" fmla="*/ 11 h 33"/>
                <a:gd name="T18" fmla="*/ 5 w 20"/>
                <a:gd name="T19" fmla="*/ 12 h 33"/>
                <a:gd name="T20" fmla="*/ 5 w 20"/>
                <a:gd name="T21" fmla="*/ 12 h 33"/>
                <a:gd name="T22" fmla="*/ 5 w 20"/>
                <a:gd name="T23" fmla="*/ 12 h 33"/>
                <a:gd name="T24" fmla="*/ 5 w 20"/>
                <a:gd name="T25" fmla="*/ 11 h 33"/>
                <a:gd name="T26" fmla="*/ 5 w 20"/>
                <a:gd name="T27" fmla="*/ 8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" name="Freeform 324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75 w 386"/>
                <a:gd name="T1" fmla="*/ 22 h 232"/>
                <a:gd name="T2" fmla="*/ 68 w 386"/>
                <a:gd name="T3" fmla="*/ 26 h 232"/>
                <a:gd name="T4" fmla="*/ 61 w 386"/>
                <a:gd name="T5" fmla="*/ 37 h 232"/>
                <a:gd name="T6" fmla="*/ 55 w 386"/>
                <a:gd name="T7" fmla="*/ 47 h 232"/>
                <a:gd name="T8" fmla="*/ 45 w 386"/>
                <a:gd name="T9" fmla="*/ 55 h 232"/>
                <a:gd name="T10" fmla="*/ 44 w 386"/>
                <a:gd name="T11" fmla="*/ 55 h 232"/>
                <a:gd name="T12" fmla="*/ 49 w 386"/>
                <a:gd name="T13" fmla="*/ 50 h 232"/>
                <a:gd name="T14" fmla="*/ 57 w 386"/>
                <a:gd name="T15" fmla="*/ 41 h 232"/>
                <a:gd name="T16" fmla="*/ 61 w 386"/>
                <a:gd name="T17" fmla="*/ 32 h 232"/>
                <a:gd name="T18" fmla="*/ 61 w 386"/>
                <a:gd name="T19" fmla="*/ 29 h 232"/>
                <a:gd name="T20" fmla="*/ 56 w 386"/>
                <a:gd name="T21" fmla="*/ 32 h 232"/>
                <a:gd name="T22" fmla="*/ 49 w 386"/>
                <a:gd name="T23" fmla="*/ 35 h 232"/>
                <a:gd name="T24" fmla="*/ 39 w 386"/>
                <a:gd name="T25" fmla="*/ 45 h 232"/>
                <a:gd name="T26" fmla="*/ 28 w 386"/>
                <a:gd name="T27" fmla="*/ 53 h 232"/>
                <a:gd name="T28" fmla="*/ 23 w 386"/>
                <a:gd name="T29" fmla="*/ 53 h 232"/>
                <a:gd name="T30" fmla="*/ 33 w 386"/>
                <a:gd name="T31" fmla="*/ 47 h 232"/>
                <a:gd name="T32" fmla="*/ 44 w 386"/>
                <a:gd name="T33" fmla="*/ 36 h 232"/>
                <a:gd name="T34" fmla="*/ 43 w 386"/>
                <a:gd name="T35" fmla="*/ 33 h 232"/>
                <a:gd name="T36" fmla="*/ 37 w 386"/>
                <a:gd name="T37" fmla="*/ 34 h 232"/>
                <a:gd name="T38" fmla="*/ 32 w 386"/>
                <a:gd name="T39" fmla="*/ 35 h 232"/>
                <a:gd name="T40" fmla="*/ 23 w 386"/>
                <a:gd name="T41" fmla="*/ 40 h 232"/>
                <a:gd name="T42" fmla="*/ 10 w 386"/>
                <a:gd name="T43" fmla="*/ 45 h 232"/>
                <a:gd name="T44" fmla="*/ 7 w 386"/>
                <a:gd name="T45" fmla="*/ 44 h 232"/>
                <a:gd name="T46" fmla="*/ 17 w 386"/>
                <a:gd name="T47" fmla="*/ 41 h 232"/>
                <a:gd name="T48" fmla="*/ 25 w 386"/>
                <a:gd name="T49" fmla="*/ 35 h 232"/>
                <a:gd name="T50" fmla="*/ 17 w 386"/>
                <a:gd name="T51" fmla="*/ 33 h 232"/>
                <a:gd name="T52" fmla="*/ 5 w 386"/>
                <a:gd name="T53" fmla="*/ 34 h 232"/>
                <a:gd name="T54" fmla="*/ 0 w 386"/>
                <a:gd name="T55" fmla="*/ 36 h 232"/>
                <a:gd name="T56" fmla="*/ 8 w 386"/>
                <a:gd name="T57" fmla="*/ 32 h 232"/>
                <a:gd name="T58" fmla="*/ 22 w 386"/>
                <a:gd name="T59" fmla="*/ 29 h 232"/>
                <a:gd name="T60" fmla="*/ 21 w 386"/>
                <a:gd name="T61" fmla="*/ 25 h 232"/>
                <a:gd name="T62" fmla="*/ 13 w 386"/>
                <a:gd name="T63" fmla="*/ 18 h 232"/>
                <a:gd name="T64" fmla="*/ 9 w 386"/>
                <a:gd name="T65" fmla="*/ 15 h 232"/>
                <a:gd name="T66" fmla="*/ 18 w 386"/>
                <a:gd name="T67" fmla="*/ 19 h 232"/>
                <a:gd name="T68" fmla="*/ 29 w 386"/>
                <a:gd name="T69" fmla="*/ 27 h 232"/>
                <a:gd name="T70" fmla="*/ 35 w 386"/>
                <a:gd name="T71" fmla="*/ 29 h 232"/>
                <a:gd name="T72" fmla="*/ 42 w 386"/>
                <a:gd name="T73" fmla="*/ 29 h 232"/>
                <a:gd name="T74" fmla="*/ 39 w 386"/>
                <a:gd name="T75" fmla="*/ 23 h 232"/>
                <a:gd name="T76" fmla="*/ 33 w 386"/>
                <a:gd name="T77" fmla="*/ 16 h 232"/>
                <a:gd name="T78" fmla="*/ 29 w 386"/>
                <a:gd name="T79" fmla="*/ 12 h 232"/>
                <a:gd name="T80" fmla="*/ 26 w 386"/>
                <a:gd name="T81" fmla="*/ 10 h 232"/>
                <a:gd name="T82" fmla="*/ 24 w 386"/>
                <a:gd name="T83" fmla="*/ 7 h 232"/>
                <a:gd name="T84" fmla="*/ 34 w 386"/>
                <a:gd name="T85" fmla="*/ 15 h 232"/>
                <a:gd name="T86" fmla="*/ 44 w 386"/>
                <a:gd name="T87" fmla="*/ 24 h 232"/>
                <a:gd name="T88" fmla="*/ 50 w 386"/>
                <a:gd name="T89" fmla="*/ 26 h 232"/>
                <a:gd name="T90" fmla="*/ 55 w 386"/>
                <a:gd name="T91" fmla="*/ 26 h 232"/>
                <a:gd name="T92" fmla="*/ 60 w 386"/>
                <a:gd name="T93" fmla="*/ 24 h 232"/>
                <a:gd name="T94" fmla="*/ 61 w 386"/>
                <a:gd name="T95" fmla="*/ 21 h 232"/>
                <a:gd name="T96" fmla="*/ 55 w 386"/>
                <a:gd name="T97" fmla="*/ 14 h 232"/>
                <a:gd name="T98" fmla="*/ 44 w 386"/>
                <a:gd name="T99" fmla="*/ 4 h 232"/>
                <a:gd name="T100" fmla="*/ 44 w 386"/>
                <a:gd name="T101" fmla="*/ 3 h 232"/>
                <a:gd name="T102" fmla="*/ 53 w 386"/>
                <a:gd name="T103" fmla="*/ 10 h 232"/>
                <a:gd name="T104" fmla="*/ 64 w 386"/>
                <a:gd name="T105" fmla="*/ 18 h 232"/>
                <a:gd name="T106" fmla="*/ 71 w 386"/>
                <a:gd name="T107" fmla="*/ 18 h 232"/>
                <a:gd name="T108" fmla="*/ 83 w 386"/>
                <a:gd name="T109" fmla="*/ 16 h 232"/>
                <a:gd name="T110" fmla="*/ 83 w 386"/>
                <a:gd name="T111" fmla="*/ 17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" name="Freeform 325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53 w 254"/>
                <a:gd name="T1" fmla="*/ 58 h 254"/>
                <a:gd name="T2" fmla="*/ 51 w 254"/>
                <a:gd name="T3" fmla="*/ 54 h 254"/>
                <a:gd name="T4" fmla="*/ 45 w 254"/>
                <a:gd name="T5" fmla="*/ 54 h 254"/>
                <a:gd name="T6" fmla="*/ 34 w 254"/>
                <a:gd name="T7" fmla="*/ 54 h 254"/>
                <a:gd name="T8" fmla="*/ 23 w 254"/>
                <a:gd name="T9" fmla="*/ 54 h 254"/>
                <a:gd name="T10" fmla="*/ 15 w 254"/>
                <a:gd name="T11" fmla="*/ 51 h 254"/>
                <a:gd name="T12" fmla="*/ 20 w 254"/>
                <a:gd name="T13" fmla="*/ 51 h 254"/>
                <a:gd name="T14" fmla="*/ 29 w 254"/>
                <a:gd name="T15" fmla="*/ 52 h 254"/>
                <a:gd name="T16" fmla="*/ 39 w 254"/>
                <a:gd name="T17" fmla="*/ 52 h 254"/>
                <a:gd name="T18" fmla="*/ 42 w 254"/>
                <a:gd name="T19" fmla="*/ 49 h 254"/>
                <a:gd name="T20" fmla="*/ 38 w 254"/>
                <a:gd name="T21" fmla="*/ 47 h 254"/>
                <a:gd name="T22" fmla="*/ 33 w 254"/>
                <a:gd name="T23" fmla="*/ 43 h 254"/>
                <a:gd name="T24" fmla="*/ 25 w 254"/>
                <a:gd name="T25" fmla="*/ 41 h 254"/>
                <a:gd name="T26" fmla="*/ 12 w 254"/>
                <a:gd name="T27" fmla="*/ 40 h 254"/>
                <a:gd name="T28" fmla="*/ 3 w 254"/>
                <a:gd name="T29" fmla="*/ 36 h 254"/>
                <a:gd name="T30" fmla="*/ 3 w 254"/>
                <a:gd name="T31" fmla="*/ 33 h 254"/>
                <a:gd name="T32" fmla="*/ 10 w 254"/>
                <a:gd name="T33" fmla="*/ 36 h 254"/>
                <a:gd name="T34" fmla="*/ 20 w 254"/>
                <a:gd name="T35" fmla="*/ 40 h 254"/>
                <a:gd name="T36" fmla="*/ 29 w 254"/>
                <a:gd name="T37" fmla="*/ 40 h 254"/>
                <a:gd name="T38" fmla="*/ 22 w 254"/>
                <a:gd name="T39" fmla="*/ 33 h 254"/>
                <a:gd name="T40" fmla="*/ 16 w 254"/>
                <a:gd name="T41" fmla="*/ 32 h 254"/>
                <a:gd name="T42" fmla="*/ 6 w 254"/>
                <a:gd name="T43" fmla="*/ 28 h 254"/>
                <a:gd name="T44" fmla="*/ 0 w 254"/>
                <a:gd name="T45" fmla="*/ 18 h 254"/>
                <a:gd name="T46" fmla="*/ 6 w 254"/>
                <a:gd name="T47" fmla="*/ 24 h 254"/>
                <a:gd name="T48" fmla="*/ 13 w 254"/>
                <a:gd name="T49" fmla="*/ 27 h 254"/>
                <a:gd name="T50" fmla="*/ 15 w 254"/>
                <a:gd name="T51" fmla="*/ 25 h 254"/>
                <a:gd name="T52" fmla="*/ 8 w 254"/>
                <a:gd name="T53" fmla="*/ 15 h 254"/>
                <a:gd name="T54" fmla="*/ 3 w 254"/>
                <a:gd name="T55" fmla="*/ 9 h 254"/>
                <a:gd name="T56" fmla="*/ 3 w 254"/>
                <a:gd name="T57" fmla="*/ 4 h 254"/>
                <a:gd name="T58" fmla="*/ 3 w 254"/>
                <a:gd name="T59" fmla="*/ 4 h 254"/>
                <a:gd name="T60" fmla="*/ 10 w 254"/>
                <a:gd name="T61" fmla="*/ 15 h 254"/>
                <a:gd name="T62" fmla="*/ 18 w 254"/>
                <a:gd name="T63" fmla="*/ 25 h 254"/>
                <a:gd name="T64" fmla="*/ 21 w 254"/>
                <a:gd name="T65" fmla="*/ 26 h 254"/>
                <a:gd name="T66" fmla="*/ 21 w 254"/>
                <a:gd name="T67" fmla="*/ 21 h 254"/>
                <a:gd name="T68" fmla="*/ 17 w 254"/>
                <a:gd name="T69" fmla="*/ 8 h 254"/>
                <a:gd name="T70" fmla="*/ 18 w 254"/>
                <a:gd name="T71" fmla="*/ 8 h 254"/>
                <a:gd name="T72" fmla="*/ 23 w 254"/>
                <a:gd name="T73" fmla="*/ 19 h 254"/>
                <a:gd name="T74" fmla="*/ 25 w 254"/>
                <a:gd name="T75" fmla="*/ 32 h 254"/>
                <a:gd name="T76" fmla="*/ 30 w 254"/>
                <a:gd name="T77" fmla="*/ 36 h 254"/>
                <a:gd name="T78" fmla="*/ 33 w 254"/>
                <a:gd name="T79" fmla="*/ 38 h 254"/>
                <a:gd name="T80" fmla="*/ 34 w 254"/>
                <a:gd name="T81" fmla="*/ 40 h 254"/>
                <a:gd name="T82" fmla="*/ 35 w 254"/>
                <a:gd name="T83" fmla="*/ 33 h 254"/>
                <a:gd name="T84" fmla="*/ 31 w 254"/>
                <a:gd name="T85" fmla="*/ 16 h 254"/>
                <a:gd name="T86" fmla="*/ 31 w 254"/>
                <a:gd name="T87" fmla="*/ 13 h 254"/>
                <a:gd name="T88" fmla="*/ 34 w 254"/>
                <a:gd name="T89" fmla="*/ 19 h 254"/>
                <a:gd name="T90" fmla="*/ 38 w 254"/>
                <a:gd name="T91" fmla="*/ 28 h 254"/>
                <a:gd name="T92" fmla="*/ 38 w 254"/>
                <a:gd name="T93" fmla="*/ 41 h 254"/>
                <a:gd name="T94" fmla="*/ 40 w 254"/>
                <a:gd name="T95" fmla="*/ 45 h 254"/>
                <a:gd name="T96" fmla="*/ 45 w 254"/>
                <a:gd name="T97" fmla="*/ 47 h 254"/>
                <a:gd name="T98" fmla="*/ 46 w 254"/>
                <a:gd name="T99" fmla="*/ 46 h 254"/>
                <a:gd name="T100" fmla="*/ 46 w 254"/>
                <a:gd name="T101" fmla="*/ 35 h 254"/>
                <a:gd name="T102" fmla="*/ 45 w 254"/>
                <a:gd name="T103" fmla="*/ 22 h 254"/>
                <a:gd name="T104" fmla="*/ 45 w 254"/>
                <a:gd name="T105" fmla="*/ 19 h 254"/>
                <a:gd name="T106" fmla="*/ 48 w 254"/>
                <a:gd name="T107" fmla="*/ 29 h 254"/>
                <a:gd name="T108" fmla="*/ 51 w 254"/>
                <a:gd name="T109" fmla="*/ 49 h 254"/>
                <a:gd name="T110" fmla="*/ 53 w 254"/>
                <a:gd name="T111" fmla="*/ 54 h 254"/>
                <a:gd name="T112" fmla="*/ 58 w 254"/>
                <a:gd name="T113" fmla="*/ 59 h 254"/>
                <a:gd name="T114" fmla="*/ 58 w 254"/>
                <a:gd name="T115" fmla="*/ 61 h 254"/>
                <a:gd name="T116" fmla="*/ 55 w 254"/>
                <a:gd name="T117" fmla="*/ 6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" name="Freeform 326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20 w 186"/>
                <a:gd name="T1" fmla="*/ 69 h 313"/>
                <a:gd name="T2" fmla="*/ 19 w 186"/>
                <a:gd name="T3" fmla="*/ 61 h 313"/>
                <a:gd name="T4" fmla="*/ 18 w 186"/>
                <a:gd name="T5" fmla="*/ 58 h 313"/>
                <a:gd name="T6" fmla="*/ 16 w 186"/>
                <a:gd name="T7" fmla="*/ 57 h 313"/>
                <a:gd name="T8" fmla="*/ 12 w 186"/>
                <a:gd name="T9" fmla="*/ 51 h 313"/>
                <a:gd name="T10" fmla="*/ 9 w 186"/>
                <a:gd name="T11" fmla="*/ 46 h 313"/>
                <a:gd name="T12" fmla="*/ 4 w 186"/>
                <a:gd name="T13" fmla="*/ 38 h 313"/>
                <a:gd name="T14" fmla="*/ 3 w 186"/>
                <a:gd name="T15" fmla="*/ 30 h 313"/>
                <a:gd name="T16" fmla="*/ 1 w 186"/>
                <a:gd name="T17" fmla="*/ 27 h 313"/>
                <a:gd name="T18" fmla="*/ 4 w 186"/>
                <a:gd name="T19" fmla="*/ 28 h 313"/>
                <a:gd name="T20" fmla="*/ 4 w 186"/>
                <a:gd name="T21" fmla="*/ 31 h 313"/>
                <a:gd name="T22" fmla="*/ 5 w 186"/>
                <a:gd name="T23" fmla="*/ 36 h 313"/>
                <a:gd name="T24" fmla="*/ 9 w 186"/>
                <a:gd name="T25" fmla="*/ 43 h 313"/>
                <a:gd name="T26" fmla="*/ 11 w 186"/>
                <a:gd name="T27" fmla="*/ 46 h 313"/>
                <a:gd name="T28" fmla="*/ 14 w 186"/>
                <a:gd name="T29" fmla="*/ 50 h 313"/>
                <a:gd name="T30" fmla="*/ 17 w 186"/>
                <a:gd name="T31" fmla="*/ 51 h 313"/>
                <a:gd name="T32" fmla="*/ 18 w 186"/>
                <a:gd name="T33" fmla="*/ 50 h 313"/>
                <a:gd name="T34" fmla="*/ 19 w 186"/>
                <a:gd name="T35" fmla="*/ 40 h 313"/>
                <a:gd name="T36" fmla="*/ 18 w 186"/>
                <a:gd name="T37" fmla="*/ 38 h 313"/>
                <a:gd name="T38" fmla="*/ 13 w 186"/>
                <a:gd name="T39" fmla="*/ 32 h 313"/>
                <a:gd name="T40" fmla="*/ 9 w 186"/>
                <a:gd name="T41" fmla="*/ 25 h 313"/>
                <a:gd name="T42" fmla="*/ 5 w 186"/>
                <a:gd name="T43" fmla="*/ 17 h 313"/>
                <a:gd name="T44" fmla="*/ 5 w 186"/>
                <a:gd name="T45" fmla="*/ 10 h 313"/>
                <a:gd name="T46" fmla="*/ 7 w 186"/>
                <a:gd name="T47" fmla="*/ 14 h 313"/>
                <a:gd name="T48" fmla="*/ 9 w 186"/>
                <a:gd name="T49" fmla="*/ 21 h 313"/>
                <a:gd name="T50" fmla="*/ 11 w 186"/>
                <a:gd name="T51" fmla="*/ 25 h 313"/>
                <a:gd name="T52" fmla="*/ 15 w 186"/>
                <a:gd name="T53" fmla="*/ 29 h 313"/>
                <a:gd name="T54" fmla="*/ 18 w 186"/>
                <a:gd name="T55" fmla="*/ 33 h 313"/>
                <a:gd name="T56" fmla="*/ 18 w 186"/>
                <a:gd name="T57" fmla="*/ 27 h 313"/>
                <a:gd name="T58" fmla="*/ 17 w 186"/>
                <a:gd name="T59" fmla="*/ 9 h 313"/>
                <a:gd name="T60" fmla="*/ 19 w 186"/>
                <a:gd name="T61" fmla="*/ 0 h 313"/>
                <a:gd name="T62" fmla="*/ 20 w 186"/>
                <a:gd name="T63" fmla="*/ 3 h 313"/>
                <a:gd name="T64" fmla="*/ 20 w 186"/>
                <a:gd name="T65" fmla="*/ 8 h 313"/>
                <a:gd name="T66" fmla="*/ 21 w 186"/>
                <a:gd name="T67" fmla="*/ 25 h 313"/>
                <a:gd name="T68" fmla="*/ 24 w 186"/>
                <a:gd name="T69" fmla="*/ 29 h 313"/>
                <a:gd name="T70" fmla="*/ 27 w 186"/>
                <a:gd name="T71" fmla="*/ 27 h 313"/>
                <a:gd name="T72" fmla="*/ 31 w 186"/>
                <a:gd name="T73" fmla="*/ 22 h 313"/>
                <a:gd name="T74" fmla="*/ 35 w 186"/>
                <a:gd name="T75" fmla="*/ 18 h 313"/>
                <a:gd name="T76" fmla="*/ 35 w 186"/>
                <a:gd name="T77" fmla="*/ 15 h 313"/>
                <a:gd name="T78" fmla="*/ 37 w 186"/>
                <a:gd name="T79" fmla="*/ 17 h 313"/>
                <a:gd name="T80" fmla="*/ 35 w 186"/>
                <a:gd name="T81" fmla="*/ 21 h 313"/>
                <a:gd name="T82" fmla="*/ 32 w 186"/>
                <a:gd name="T83" fmla="*/ 25 h 313"/>
                <a:gd name="T84" fmla="*/ 28 w 186"/>
                <a:gd name="T85" fmla="*/ 30 h 313"/>
                <a:gd name="T86" fmla="*/ 25 w 186"/>
                <a:gd name="T87" fmla="*/ 34 h 313"/>
                <a:gd name="T88" fmla="*/ 23 w 186"/>
                <a:gd name="T89" fmla="*/ 40 h 313"/>
                <a:gd name="T90" fmla="*/ 22 w 186"/>
                <a:gd name="T91" fmla="*/ 50 h 313"/>
                <a:gd name="T92" fmla="*/ 24 w 186"/>
                <a:gd name="T93" fmla="*/ 51 h 313"/>
                <a:gd name="T94" fmla="*/ 30 w 186"/>
                <a:gd name="T95" fmla="*/ 46 h 313"/>
                <a:gd name="T96" fmla="*/ 35 w 186"/>
                <a:gd name="T97" fmla="*/ 41 h 313"/>
                <a:gd name="T98" fmla="*/ 40 w 186"/>
                <a:gd name="T99" fmla="*/ 35 h 313"/>
                <a:gd name="T100" fmla="*/ 43 w 186"/>
                <a:gd name="T101" fmla="*/ 31 h 313"/>
                <a:gd name="T102" fmla="*/ 44 w 186"/>
                <a:gd name="T103" fmla="*/ 33 h 313"/>
                <a:gd name="T104" fmla="*/ 42 w 186"/>
                <a:gd name="T105" fmla="*/ 37 h 313"/>
                <a:gd name="T106" fmla="*/ 38 w 186"/>
                <a:gd name="T107" fmla="*/ 43 h 313"/>
                <a:gd name="T108" fmla="*/ 31 w 186"/>
                <a:gd name="T109" fmla="*/ 50 h 313"/>
                <a:gd name="T110" fmla="*/ 25 w 186"/>
                <a:gd name="T111" fmla="*/ 55 h 313"/>
                <a:gd name="T112" fmla="*/ 21 w 186"/>
                <a:gd name="T113" fmla="*/ 58 h 313"/>
                <a:gd name="T114" fmla="*/ 21 w 186"/>
                <a:gd name="T115" fmla="*/ 65 h 313"/>
                <a:gd name="T116" fmla="*/ 22 w 186"/>
                <a:gd name="T117" fmla="*/ 68 h 313"/>
                <a:gd name="T118" fmla="*/ 21 w 186"/>
                <a:gd name="T119" fmla="*/ 69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" name="Freeform 327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62 w 253"/>
                <a:gd name="T1" fmla="*/ 4 h 299"/>
                <a:gd name="T2" fmla="*/ 60 w 253"/>
                <a:gd name="T3" fmla="*/ 6 h 299"/>
                <a:gd name="T4" fmla="*/ 56 w 253"/>
                <a:gd name="T5" fmla="*/ 11 h 299"/>
                <a:gd name="T6" fmla="*/ 54 w 253"/>
                <a:gd name="T7" fmla="*/ 16 h 299"/>
                <a:gd name="T8" fmla="*/ 52 w 253"/>
                <a:gd name="T9" fmla="*/ 18 h 299"/>
                <a:gd name="T10" fmla="*/ 49 w 253"/>
                <a:gd name="T11" fmla="*/ 23 h 299"/>
                <a:gd name="T12" fmla="*/ 48 w 253"/>
                <a:gd name="T13" fmla="*/ 28 h 299"/>
                <a:gd name="T14" fmla="*/ 44 w 253"/>
                <a:gd name="T15" fmla="*/ 32 h 299"/>
                <a:gd name="T16" fmla="*/ 45 w 253"/>
                <a:gd name="T17" fmla="*/ 35 h 299"/>
                <a:gd name="T18" fmla="*/ 48 w 253"/>
                <a:gd name="T19" fmla="*/ 40 h 299"/>
                <a:gd name="T20" fmla="*/ 48 w 253"/>
                <a:gd name="T21" fmla="*/ 44 h 299"/>
                <a:gd name="T22" fmla="*/ 48 w 253"/>
                <a:gd name="T23" fmla="*/ 42 h 299"/>
                <a:gd name="T24" fmla="*/ 45 w 253"/>
                <a:gd name="T25" fmla="*/ 40 h 299"/>
                <a:gd name="T26" fmla="*/ 43 w 253"/>
                <a:gd name="T27" fmla="*/ 37 h 299"/>
                <a:gd name="T28" fmla="*/ 39 w 253"/>
                <a:gd name="T29" fmla="*/ 39 h 299"/>
                <a:gd name="T30" fmla="*/ 33 w 253"/>
                <a:gd name="T31" fmla="*/ 42 h 299"/>
                <a:gd name="T32" fmla="*/ 29 w 253"/>
                <a:gd name="T33" fmla="*/ 48 h 299"/>
                <a:gd name="T34" fmla="*/ 26 w 253"/>
                <a:gd name="T35" fmla="*/ 53 h 299"/>
                <a:gd name="T36" fmla="*/ 26 w 253"/>
                <a:gd name="T37" fmla="*/ 55 h 299"/>
                <a:gd name="T38" fmla="*/ 26 w 253"/>
                <a:gd name="T39" fmla="*/ 64 h 299"/>
                <a:gd name="T40" fmla="*/ 29 w 253"/>
                <a:gd name="T41" fmla="*/ 70 h 299"/>
                <a:gd name="T42" fmla="*/ 29 w 253"/>
                <a:gd name="T43" fmla="*/ 72 h 299"/>
                <a:gd name="T44" fmla="*/ 26 w 253"/>
                <a:gd name="T45" fmla="*/ 68 h 299"/>
                <a:gd name="T46" fmla="*/ 23 w 253"/>
                <a:gd name="T47" fmla="*/ 59 h 299"/>
                <a:gd name="T48" fmla="*/ 22 w 253"/>
                <a:gd name="T49" fmla="*/ 57 h 299"/>
                <a:gd name="T50" fmla="*/ 18 w 253"/>
                <a:gd name="T51" fmla="*/ 62 h 299"/>
                <a:gd name="T52" fmla="*/ 14 w 253"/>
                <a:gd name="T53" fmla="*/ 68 h 299"/>
                <a:gd name="T54" fmla="*/ 11 w 253"/>
                <a:gd name="T55" fmla="*/ 72 h 299"/>
                <a:gd name="T56" fmla="*/ 8 w 253"/>
                <a:gd name="T57" fmla="*/ 72 h 299"/>
                <a:gd name="T58" fmla="*/ 8 w 253"/>
                <a:gd name="T59" fmla="*/ 72 h 299"/>
                <a:gd name="T60" fmla="*/ 10 w 253"/>
                <a:gd name="T61" fmla="*/ 69 h 299"/>
                <a:gd name="T62" fmla="*/ 13 w 253"/>
                <a:gd name="T63" fmla="*/ 63 h 299"/>
                <a:gd name="T64" fmla="*/ 17 w 253"/>
                <a:gd name="T65" fmla="*/ 58 h 299"/>
                <a:gd name="T66" fmla="*/ 20 w 253"/>
                <a:gd name="T67" fmla="*/ 54 h 299"/>
                <a:gd name="T68" fmla="*/ 19 w 253"/>
                <a:gd name="T69" fmla="*/ 53 h 299"/>
                <a:gd name="T70" fmla="*/ 14 w 253"/>
                <a:gd name="T71" fmla="*/ 54 h 299"/>
                <a:gd name="T72" fmla="*/ 9 w 253"/>
                <a:gd name="T73" fmla="*/ 55 h 299"/>
                <a:gd name="T74" fmla="*/ 5 w 253"/>
                <a:gd name="T75" fmla="*/ 55 h 299"/>
                <a:gd name="T76" fmla="*/ 4 w 253"/>
                <a:gd name="T77" fmla="*/ 58 h 299"/>
                <a:gd name="T78" fmla="*/ 0 w 253"/>
                <a:gd name="T79" fmla="*/ 57 h 299"/>
                <a:gd name="T80" fmla="*/ 4 w 253"/>
                <a:gd name="T81" fmla="*/ 55 h 299"/>
                <a:gd name="T82" fmla="*/ 9 w 253"/>
                <a:gd name="T83" fmla="*/ 53 h 299"/>
                <a:gd name="T84" fmla="*/ 16 w 253"/>
                <a:gd name="T85" fmla="*/ 48 h 299"/>
                <a:gd name="T86" fmla="*/ 21 w 253"/>
                <a:gd name="T87" fmla="*/ 48 h 299"/>
                <a:gd name="T88" fmla="*/ 25 w 253"/>
                <a:gd name="T89" fmla="*/ 48 h 299"/>
                <a:gd name="T90" fmla="*/ 28 w 253"/>
                <a:gd name="T91" fmla="*/ 47 h 299"/>
                <a:gd name="T92" fmla="*/ 30 w 253"/>
                <a:gd name="T93" fmla="*/ 42 h 299"/>
                <a:gd name="T94" fmla="*/ 33 w 253"/>
                <a:gd name="T95" fmla="*/ 40 h 299"/>
                <a:gd name="T96" fmla="*/ 33 w 253"/>
                <a:gd name="T97" fmla="*/ 37 h 299"/>
                <a:gd name="T98" fmla="*/ 29 w 253"/>
                <a:gd name="T99" fmla="*/ 37 h 299"/>
                <a:gd name="T100" fmla="*/ 30 w 253"/>
                <a:gd name="T101" fmla="*/ 36 h 299"/>
                <a:gd name="T102" fmla="*/ 33 w 253"/>
                <a:gd name="T103" fmla="*/ 34 h 299"/>
                <a:gd name="T104" fmla="*/ 35 w 253"/>
                <a:gd name="T105" fmla="*/ 33 h 299"/>
                <a:gd name="T106" fmla="*/ 37 w 253"/>
                <a:gd name="T107" fmla="*/ 34 h 299"/>
                <a:gd name="T108" fmla="*/ 38 w 253"/>
                <a:gd name="T109" fmla="*/ 33 h 299"/>
                <a:gd name="T110" fmla="*/ 43 w 253"/>
                <a:gd name="T111" fmla="*/ 26 h 299"/>
                <a:gd name="T112" fmla="*/ 48 w 253"/>
                <a:gd name="T113" fmla="*/ 18 h 299"/>
                <a:gd name="T114" fmla="*/ 51 w 253"/>
                <a:gd name="T115" fmla="*/ 10 h 299"/>
                <a:gd name="T116" fmla="*/ 54 w 253"/>
                <a:gd name="T117" fmla="*/ 6 h 299"/>
                <a:gd name="T118" fmla="*/ 56 w 253"/>
                <a:gd name="T119" fmla="*/ 4 h 299"/>
                <a:gd name="T120" fmla="*/ 57 w 253"/>
                <a:gd name="T121" fmla="*/ 3 h 299"/>
                <a:gd name="T122" fmla="*/ 6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" name="Freeform 328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10 w 146"/>
                <a:gd name="T1" fmla="*/ 54 h 244"/>
                <a:gd name="T2" fmla="*/ 14 w 146"/>
                <a:gd name="T3" fmla="*/ 48 h 244"/>
                <a:gd name="T4" fmla="*/ 16 w 146"/>
                <a:gd name="T5" fmla="*/ 46 h 244"/>
                <a:gd name="T6" fmla="*/ 22 w 146"/>
                <a:gd name="T7" fmla="*/ 45 h 244"/>
                <a:gd name="T8" fmla="*/ 27 w 146"/>
                <a:gd name="T9" fmla="*/ 42 h 244"/>
                <a:gd name="T10" fmla="*/ 31 w 146"/>
                <a:gd name="T11" fmla="*/ 40 h 244"/>
                <a:gd name="T12" fmla="*/ 34 w 146"/>
                <a:gd name="T13" fmla="*/ 39 h 244"/>
                <a:gd name="T14" fmla="*/ 33 w 146"/>
                <a:gd name="T15" fmla="*/ 37 h 244"/>
                <a:gd name="T16" fmla="*/ 31 w 146"/>
                <a:gd name="T17" fmla="*/ 39 h 244"/>
                <a:gd name="T18" fmla="*/ 27 w 146"/>
                <a:gd name="T19" fmla="*/ 40 h 244"/>
                <a:gd name="T20" fmla="*/ 22 w 146"/>
                <a:gd name="T21" fmla="*/ 42 h 244"/>
                <a:gd name="T22" fmla="*/ 17 w 146"/>
                <a:gd name="T23" fmla="*/ 44 h 244"/>
                <a:gd name="T24" fmla="*/ 17 w 146"/>
                <a:gd name="T25" fmla="*/ 41 h 244"/>
                <a:gd name="T26" fmla="*/ 19 w 146"/>
                <a:gd name="T27" fmla="*/ 34 h 244"/>
                <a:gd name="T28" fmla="*/ 22 w 146"/>
                <a:gd name="T29" fmla="*/ 30 h 244"/>
                <a:gd name="T30" fmla="*/ 26 w 146"/>
                <a:gd name="T31" fmla="*/ 27 h 244"/>
                <a:gd name="T32" fmla="*/ 30 w 146"/>
                <a:gd name="T33" fmla="*/ 23 h 244"/>
                <a:gd name="T34" fmla="*/ 34 w 146"/>
                <a:gd name="T35" fmla="*/ 20 h 244"/>
                <a:gd name="T36" fmla="*/ 34 w 146"/>
                <a:gd name="T37" fmla="*/ 18 h 244"/>
                <a:gd name="T38" fmla="*/ 34 w 146"/>
                <a:gd name="T39" fmla="*/ 17 h 244"/>
                <a:gd name="T40" fmla="*/ 31 w 146"/>
                <a:gd name="T41" fmla="*/ 19 h 244"/>
                <a:gd name="T42" fmla="*/ 28 w 146"/>
                <a:gd name="T43" fmla="*/ 22 h 244"/>
                <a:gd name="T44" fmla="*/ 25 w 146"/>
                <a:gd name="T45" fmla="*/ 24 h 244"/>
                <a:gd name="T46" fmla="*/ 21 w 146"/>
                <a:gd name="T47" fmla="*/ 26 h 244"/>
                <a:gd name="T48" fmla="*/ 21 w 146"/>
                <a:gd name="T49" fmla="*/ 22 h 244"/>
                <a:gd name="T50" fmla="*/ 21 w 146"/>
                <a:gd name="T51" fmla="*/ 7 h 244"/>
                <a:gd name="T52" fmla="*/ 21 w 146"/>
                <a:gd name="T53" fmla="*/ 1 h 244"/>
                <a:gd name="T54" fmla="*/ 20 w 146"/>
                <a:gd name="T55" fmla="*/ 2 h 244"/>
                <a:gd name="T56" fmla="*/ 19 w 146"/>
                <a:gd name="T57" fmla="*/ 8 h 244"/>
                <a:gd name="T58" fmla="*/ 18 w 146"/>
                <a:gd name="T59" fmla="*/ 25 h 244"/>
                <a:gd name="T60" fmla="*/ 16 w 146"/>
                <a:gd name="T61" fmla="*/ 30 h 244"/>
                <a:gd name="T62" fmla="*/ 16 w 146"/>
                <a:gd name="T63" fmla="*/ 29 h 244"/>
                <a:gd name="T64" fmla="*/ 15 w 146"/>
                <a:gd name="T65" fmla="*/ 26 h 244"/>
                <a:gd name="T66" fmla="*/ 13 w 146"/>
                <a:gd name="T67" fmla="*/ 22 h 244"/>
                <a:gd name="T68" fmla="*/ 10 w 146"/>
                <a:gd name="T69" fmla="*/ 17 h 244"/>
                <a:gd name="T70" fmla="*/ 7 w 146"/>
                <a:gd name="T71" fmla="*/ 14 h 244"/>
                <a:gd name="T72" fmla="*/ 4 w 146"/>
                <a:gd name="T73" fmla="*/ 13 h 244"/>
                <a:gd name="T74" fmla="*/ 6 w 146"/>
                <a:gd name="T75" fmla="*/ 15 h 244"/>
                <a:gd name="T76" fmla="*/ 9 w 146"/>
                <a:gd name="T77" fmla="*/ 20 h 244"/>
                <a:gd name="T78" fmla="*/ 13 w 146"/>
                <a:gd name="T79" fmla="*/ 28 h 244"/>
                <a:gd name="T80" fmla="*/ 14 w 146"/>
                <a:gd name="T81" fmla="*/ 34 h 244"/>
                <a:gd name="T82" fmla="*/ 13 w 146"/>
                <a:gd name="T83" fmla="*/ 40 h 244"/>
                <a:gd name="T84" fmla="*/ 11 w 146"/>
                <a:gd name="T85" fmla="*/ 44 h 244"/>
                <a:gd name="T86" fmla="*/ 10 w 146"/>
                <a:gd name="T87" fmla="*/ 42 h 244"/>
                <a:gd name="T88" fmla="*/ 9 w 146"/>
                <a:gd name="T89" fmla="*/ 40 h 244"/>
                <a:gd name="T90" fmla="*/ 6 w 146"/>
                <a:gd name="T91" fmla="*/ 37 h 244"/>
                <a:gd name="T92" fmla="*/ 4 w 146"/>
                <a:gd name="T93" fmla="*/ 34 h 244"/>
                <a:gd name="T94" fmla="*/ 3 w 146"/>
                <a:gd name="T95" fmla="*/ 32 h 244"/>
                <a:gd name="T96" fmla="*/ 0 w 146"/>
                <a:gd name="T97" fmla="*/ 31 h 244"/>
                <a:gd name="T98" fmla="*/ 4 w 146"/>
                <a:gd name="T99" fmla="*/ 34 h 244"/>
                <a:gd name="T100" fmla="*/ 4 w 146"/>
                <a:gd name="T101" fmla="*/ 39 h 244"/>
                <a:gd name="T102" fmla="*/ 8 w 146"/>
                <a:gd name="T103" fmla="*/ 43 h 244"/>
                <a:gd name="T104" fmla="*/ 9 w 146"/>
                <a:gd name="T105" fmla="*/ 46 h 244"/>
                <a:gd name="T106" fmla="*/ 8 w 146"/>
                <a:gd name="T107" fmla="*/ 53 h 244"/>
                <a:gd name="T108" fmla="*/ 6 w 146"/>
                <a:gd name="T109" fmla="*/ 57 h 244"/>
                <a:gd name="T110" fmla="*/ 7 w 146"/>
                <a:gd name="T111" fmla="*/ 58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" name="Freeform 329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58 w 279"/>
                <a:gd name="T1" fmla="*/ 46 h 227"/>
                <a:gd name="T2" fmla="*/ 56 w 279"/>
                <a:gd name="T3" fmla="*/ 44 h 227"/>
                <a:gd name="T4" fmla="*/ 51 w 279"/>
                <a:gd name="T5" fmla="*/ 44 h 227"/>
                <a:gd name="T6" fmla="*/ 49 w 279"/>
                <a:gd name="T7" fmla="*/ 39 h 227"/>
                <a:gd name="T8" fmla="*/ 49 w 279"/>
                <a:gd name="T9" fmla="*/ 29 h 227"/>
                <a:gd name="T10" fmla="*/ 49 w 279"/>
                <a:gd name="T11" fmla="*/ 19 h 227"/>
                <a:gd name="T12" fmla="*/ 49 w 279"/>
                <a:gd name="T13" fmla="*/ 22 h 227"/>
                <a:gd name="T14" fmla="*/ 45 w 279"/>
                <a:gd name="T15" fmla="*/ 35 h 227"/>
                <a:gd name="T16" fmla="*/ 43 w 279"/>
                <a:gd name="T17" fmla="*/ 37 h 227"/>
                <a:gd name="T18" fmla="*/ 38 w 279"/>
                <a:gd name="T19" fmla="*/ 31 h 227"/>
                <a:gd name="T20" fmla="*/ 34 w 279"/>
                <a:gd name="T21" fmla="*/ 28 h 227"/>
                <a:gd name="T22" fmla="*/ 33 w 279"/>
                <a:gd name="T23" fmla="*/ 6 h 227"/>
                <a:gd name="T24" fmla="*/ 30 w 279"/>
                <a:gd name="T25" fmla="*/ 3 h 227"/>
                <a:gd name="T26" fmla="*/ 32 w 279"/>
                <a:gd name="T27" fmla="*/ 9 h 227"/>
                <a:gd name="T28" fmla="*/ 32 w 279"/>
                <a:gd name="T29" fmla="*/ 25 h 227"/>
                <a:gd name="T30" fmla="*/ 21 w 279"/>
                <a:gd name="T31" fmla="*/ 17 h 227"/>
                <a:gd name="T32" fmla="*/ 8 w 279"/>
                <a:gd name="T33" fmla="*/ 8 h 227"/>
                <a:gd name="T34" fmla="*/ 3 w 279"/>
                <a:gd name="T35" fmla="*/ 3 h 227"/>
                <a:gd name="T36" fmla="*/ 4 w 279"/>
                <a:gd name="T37" fmla="*/ 7 h 227"/>
                <a:gd name="T38" fmla="*/ 13 w 279"/>
                <a:gd name="T39" fmla="*/ 15 h 227"/>
                <a:gd name="T40" fmla="*/ 24 w 279"/>
                <a:gd name="T41" fmla="*/ 24 h 227"/>
                <a:gd name="T42" fmla="*/ 32 w 279"/>
                <a:gd name="T43" fmla="*/ 29 h 227"/>
                <a:gd name="T44" fmla="*/ 26 w 279"/>
                <a:gd name="T45" fmla="*/ 29 h 227"/>
                <a:gd name="T46" fmla="*/ 18 w 279"/>
                <a:gd name="T47" fmla="*/ 29 h 227"/>
                <a:gd name="T48" fmla="*/ 7 w 279"/>
                <a:gd name="T49" fmla="*/ 29 h 227"/>
                <a:gd name="T50" fmla="*/ 0 w 279"/>
                <a:gd name="T51" fmla="*/ 25 h 227"/>
                <a:gd name="T52" fmla="*/ 3 w 279"/>
                <a:gd name="T53" fmla="*/ 29 h 227"/>
                <a:gd name="T54" fmla="*/ 11 w 279"/>
                <a:gd name="T55" fmla="*/ 31 h 227"/>
                <a:gd name="T56" fmla="*/ 24 w 279"/>
                <a:gd name="T57" fmla="*/ 32 h 227"/>
                <a:gd name="T58" fmla="*/ 31 w 279"/>
                <a:gd name="T59" fmla="*/ 33 h 227"/>
                <a:gd name="T60" fmla="*/ 37 w 279"/>
                <a:gd name="T61" fmla="*/ 37 h 227"/>
                <a:gd name="T62" fmla="*/ 39 w 279"/>
                <a:gd name="T63" fmla="*/ 40 h 227"/>
                <a:gd name="T64" fmla="*/ 37 w 279"/>
                <a:gd name="T65" fmla="*/ 44 h 227"/>
                <a:gd name="T66" fmla="*/ 28 w 279"/>
                <a:gd name="T67" fmla="*/ 46 h 227"/>
                <a:gd name="T68" fmla="*/ 22 w 279"/>
                <a:gd name="T69" fmla="*/ 50 h 227"/>
                <a:gd name="T70" fmla="*/ 22 w 279"/>
                <a:gd name="T71" fmla="*/ 50 h 227"/>
                <a:gd name="T72" fmla="*/ 29 w 279"/>
                <a:gd name="T73" fmla="*/ 50 h 227"/>
                <a:gd name="T74" fmla="*/ 38 w 279"/>
                <a:gd name="T75" fmla="*/ 46 h 227"/>
                <a:gd name="T76" fmla="*/ 44 w 279"/>
                <a:gd name="T77" fmla="*/ 44 h 227"/>
                <a:gd name="T78" fmla="*/ 49 w 279"/>
                <a:gd name="T79" fmla="*/ 44 h 227"/>
                <a:gd name="T80" fmla="*/ 52 w 279"/>
                <a:gd name="T81" fmla="*/ 46 h 227"/>
                <a:gd name="T82" fmla="*/ 57 w 279"/>
                <a:gd name="T83" fmla="*/ 50 h 227"/>
                <a:gd name="T84" fmla="*/ 61 w 279"/>
                <a:gd name="T85" fmla="*/ 51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3" name="Group 330"/>
          <p:cNvGrpSpPr>
            <a:grpSpLocks/>
          </p:cNvGrpSpPr>
          <p:nvPr/>
        </p:nvGrpSpPr>
        <p:grpSpPr bwMode="auto">
          <a:xfrm rot="5400000">
            <a:off x="-20637" y="3795712"/>
            <a:ext cx="2971800" cy="3048001"/>
            <a:chOff x="2640" y="432"/>
            <a:chExt cx="2208" cy="2024"/>
          </a:xfrm>
        </p:grpSpPr>
        <p:sp>
          <p:nvSpPr>
            <p:cNvPr id="10246" name="AutoShape 331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" name="Freeform 332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28 h 123"/>
                <a:gd name="T2" fmla="*/ 4 w 310"/>
                <a:gd name="T3" fmla="*/ 30 h 123"/>
                <a:gd name="T4" fmla="*/ 4 w 310"/>
                <a:gd name="T5" fmla="*/ 31 h 123"/>
                <a:gd name="T6" fmla="*/ 7 w 310"/>
                <a:gd name="T7" fmla="*/ 31 h 123"/>
                <a:gd name="T8" fmla="*/ 11 w 310"/>
                <a:gd name="T9" fmla="*/ 31 h 123"/>
                <a:gd name="T10" fmla="*/ 17 w 310"/>
                <a:gd name="T11" fmla="*/ 31 h 123"/>
                <a:gd name="T12" fmla="*/ 22 w 310"/>
                <a:gd name="T13" fmla="*/ 31 h 123"/>
                <a:gd name="T14" fmla="*/ 30 w 310"/>
                <a:gd name="T15" fmla="*/ 32 h 123"/>
                <a:gd name="T16" fmla="*/ 36 w 310"/>
                <a:gd name="T17" fmla="*/ 32 h 123"/>
                <a:gd name="T18" fmla="*/ 45 w 310"/>
                <a:gd name="T19" fmla="*/ 32 h 123"/>
                <a:gd name="T20" fmla="*/ 52 w 310"/>
                <a:gd name="T21" fmla="*/ 31 h 123"/>
                <a:gd name="T22" fmla="*/ 58 w 310"/>
                <a:gd name="T23" fmla="*/ 31 h 123"/>
                <a:gd name="T24" fmla="*/ 63 w 310"/>
                <a:gd name="T25" fmla="*/ 31 h 123"/>
                <a:gd name="T26" fmla="*/ 67 w 310"/>
                <a:gd name="T27" fmla="*/ 31 h 123"/>
                <a:gd name="T28" fmla="*/ 70 w 310"/>
                <a:gd name="T29" fmla="*/ 31 h 123"/>
                <a:gd name="T30" fmla="*/ 73 w 310"/>
                <a:gd name="T31" fmla="*/ 30 h 123"/>
                <a:gd name="T32" fmla="*/ 74 w 310"/>
                <a:gd name="T33" fmla="*/ 28 h 123"/>
                <a:gd name="T34" fmla="*/ 67 w 310"/>
                <a:gd name="T35" fmla="*/ 27 h 123"/>
                <a:gd name="T36" fmla="*/ 61 w 310"/>
                <a:gd name="T37" fmla="*/ 25 h 123"/>
                <a:gd name="T38" fmla="*/ 57 w 310"/>
                <a:gd name="T39" fmla="*/ 21 h 123"/>
                <a:gd name="T40" fmla="*/ 53 w 310"/>
                <a:gd name="T41" fmla="*/ 17 h 123"/>
                <a:gd name="T42" fmla="*/ 50 w 310"/>
                <a:gd name="T43" fmla="*/ 12 h 123"/>
                <a:gd name="T44" fmla="*/ 47 w 310"/>
                <a:gd name="T45" fmla="*/ 7 h 123"/>
                <a:gd name="T46" fmla="*/ 45 w 310"/>
                <a:gd name="T47" fmla="*/ 4 h 123"/>
                <a:gd name="T48" fmla="*/ 45 w 310"/>
                <a:gd name="T49" fmla="*/ 0 h 123"/>
                <a:gd name="T50" fmla="*/ 30 w 310"/>
                <a:gd name="T51" fmla="*/ 0 h 123"/>
                <a:gd name="T52" fmla="*/ 28 w 310"/>
                <a:gd name="T53" fmla="*/ 4 h 123"/>
                <a:gd name="T54" fmla="*/ 27 w 310"/>
                <a:gd name="T55" fmla="*/ 7 h 123"/>
                <a:gd name="T56" fmla="*/ 25 w 310"/>
                <a:gd name="T57" fmla="*/ 12 h 123"/>
                <a:gd name="T58" fmla="*/ 22 w 310"/>
                <a:gd name="T59" fmla="*/ 17 h 123"/>
                <a:gd name="T60" fmla="*/ 17 w 310"/>
                <a:gd name="T61" fmla="*/ 21 h 123"/>
                <a:gd name="T62" fmla="*/ 12 w 310"/>
                <a:gd name="T63" fmla="*/ 25 h 123"/>
                <a:gd name="T64" fmla="*/ 7 w 310"/>
                <a:gd name="T65" fmla="*/ 27 h 123"/>
                <a:gd name="T66" fmla="*/ 0 w 310"/>
                <a:gd name="T67" fmla="*/ 28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" name="Freeform 333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23 w 112"/>
                <a:gd name="T1" fmla="*/ 72 h 302"/>
                <a:gd name="T2" fmla="*/ 23 w 112"/>
                <a:gd name="T3" fmla="*/ 72 h 302"/>
                <a:gd name="T4" fmla="*/ 22 w 112"/>
                <a:gd name="T5" fmla="*/ 70 h 302"/>
                <a:gd name="T6" fmla="*/ 21 w 112"/>
                <a:gd name="T7" fmla="*/ 70 h 302"/>
                <a:gd name="T8" fmla="*/ 21 w 112"/>
                <a:gd name="T9" fmla="*/ 70 h 302"/>
                <a:gd name="T10" fmla="*/ 25 w 112"/>
                <a:gd name="T11" fmla="*/ 59 h 302"/>
                <a:gd name="T12" fmla="*/ 26 w 112"/>
                <a:gd name="T13" fmla="*/ 47 h 302"/>
                <a:gd name="T14" fmla="*/ 24 w 112"/>
                <a:gd name="T15" fmla="*/ 38 h 302"/>
                <a:gd name="T16" fmla="*/ 20 w 112"/>
                <a:gd name="T17" fmla="*/ 28 h 302"/>
                <a:gd name="T18" fmla="*/ 16 w 112"/>
                <a:gd name="T19" fmla="*/ 20 h 302"/>
                <a:gd name="T20" fmla="*/ 10 w 112"/>
                <a:gd name="T21" fmla="*/ 12 h 302"/>
                <a:gd name="T22" fmla="*/ 4 w 112"/>
                <a:gd name="T23" fmla="*/ 6 h 302"/>
                <a:gd name="T24" fmla="*/ 0 w 112"/>
                <a:gd name="T25" fmla="*/ 0 h 302"/>
                <a:gd name="T26" fmla="*/ 6 w 112"/>
                <a:gd name="T27" fmla="*/ 4 h 302"/>
                <a:gd name="T28" fmla="*/ 12 w 112"/>
                <a:gd name="T29" fmla="*/ 10 h 302"/>
                <a:gd name="T30" fmla="*/ 19 w 112"/>
                <a:gd name="T31" fmla="*/ 19 h 302"/>
                <a:gd name="T32" fmla="*/ 24 w 112"/>
                <a:gd name="T33" fmla="*/ 28 h 302"/>
                <a:gd name="T34" fmla="*/ 27 w 112"/>
                <a:gd name="T35" fmla="*/ 41 h 302"/>
                <a:gd name="T36" fmla="*/ 29 w 112"/>
                <a:gd name="T37" fmla="*/ 52 h 302"/>
                <a:gd name="T38" fmla="*/ 27 w 112"/>
                <a:gd name="T39" fmla="*/ 63 h 302"/>
                <a:gd name="T40" fmla="*/ 23 w 112"/>
                <a:gd name="T41" fmla="*/ 72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" name="Freeform 334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5 w 101"/>
                <a:gd name="T7" fmla="*/ 0 h 23"/>
                <a:gd name="T8" fmla="*/ 8 w 101"/>
                <a:gd name="T9" fmla="*/ 1 h 23"/>
                <a:gd name="T10" fmla="*/ 12 w 101"/>
                <a:gd name="T11" fmla="*/ 3 h 23"/>
                <a:gd name="T12" fmla="*/ 14 w 101"/>
                <a:gd name="T13" fmla="*/ 3 h 23"/>
                <a:gd name="T14" fmla="*/ 17 w 101"/>
                <a:gd name="T15" fmla="*/ 3 h 23"/>
                <a:gd name="T16" fmla="*/ 19 w 101"/>
                <a:gd name="T17" fmla="*/ 5 h 23"/>
                <a:gd name="T18" fmla="*/ 17 w 101"/>
                <a:gd name="T19" fmla="*/ 4 h 23"/>
                <a:gd name="T20" fmla="*/ 14 w 101"/>
                <a:gd name="T21" fmla="*/ 3 h 23"/>
                <a:gd name="T22" fmla="*/ 12 w 101"/>
                <a:gd name="T23" fmla="*/ 3 h 23"/>
                <a:gd name="T24" fmla="*/ 8 w 101"/>
                <a:gd name="T25" fmla="*/ 3 h 23"/>
                <a:gd name="T26" fmla="*/ 5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" name="Freeform 335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8 w 120"/>
                <a:gd name="T7" fmla="*/ 1 h 31"/>
                <a:gd name="T8" fmla="*/ 12 w 120"/>
                <a:gd name="T9" fmla="*/ 3 h 31"/>
                <a:gd name="T10" fmla="*/ 16 w 120"/>
                <a:gd name="T11" fmla="*/ 3 h 31"/>
                <a:gd name="T12" fmla="*/ 21 w 120"/>
                <a:gd name="T13" fmla="*/ 3 h 31"/>
                <a:gd name="T14" fmla="*/ 25 w 120"/>
                <a:gd name="T15" fmla="*/ 3 h 31"/>
                <a:gd name="T16" fmla="*/ 28 w 120"/>
                <a:gd name="T17" fmla="*/ 5 h 31"/>
                <a:gd name="T18" fmla="*/ 26 w 120"/>
                <a:gd name="T19" fmla="*/ 4 h 31"/>
                <a:gd name="T20" fmla="*/ 22 w 120"/>
                <a:gd name="T21" fmla="*/ 4 h 31"/>
                <a:gd name="T22" fmla="*/ 18 w 120"/>
                <a:gd name="T23" fmla="*/ 3 h 31"/>
                <a:gd name="T24" fmla="*/ 13 w 120"/>
                <a:gd name="T25" fmla="*/ 3 h 31"/>
                <a:gd name="T26" fmla="*/ 8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" name="Freeform 336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9 w 124"/>
                <a:gd name="T7" fmla="*/ 0 h 25"/>
                <a:gd name="T8" fmla="*/ 13 w 124"/>
                <a:gd name="T9" fmla="*/ 3 h 25"/>
                <a:gd name="T10" fmla="*/ 18 w 124"/>
                <a:gd name="T11" fmla="*/ 3 h 25"/>
                <a:gd name="T12" fmla="*/ 24 w 124"/>
                <a:gd name="T13" fmla="*/ 3 h 25"/>
                <a:gd name="T14" fmla="*/ 27 w 124"/>
                <a:gd name="T15" fmla="*/ 3 h 25"/>
                <a:gd name="T16" fmla="*/ 30 w 124"/>
                <a:gd name="T17" fmla="*/ 4 h 25"/>
                <a:gd name="T18" fmla="*/ 28 w 124"/>
                <a:gd name="T19" fmla="*/ 3 h 25"/>
                <a:gd name="T20" fmla="*/ 24 w 124"/>
                <a:gd name="T21" fmla="*/ 3 h 25"/>
                <a:gd name="T22" fmla="*/ 19 w 124"/>
                <a:gd name="T23" fmla="*/ 3 h 25"/>
                <a:gd name="T24" fmla="*/ 13 w 124"/>
                <a:gd name="T25" fmla="*/ 3 h 25"/>
                <a:gd name="T26" fmla="*/ 9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" name="Freeform 337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8 w 112"/>
                <a:gd name="T7" fmla="*/ 0 h 19"/>
                <a:gd name="T8" fmla="*/ 12 w 112"/>
                <a:gd name="T9" fmla="*/ 2 h 19"/>
                <a:gd name="T10" fmla="*/ 17 w 112"/>
                <a:gd name="T11" fmla="*/ 4 h 19"/>
                <a:gd name="T12" fmla="*/ 21 w 112"/>
                <a:gd name="T13" fmla="*/ 8 h 19"/>
                <a:gd name="T14" fmla="*/ 24 w 112"/>
                <a:gd name="T15" fmla="*/ 9 h 19"/>
                <a:gd name="T16" fmla="*/ 26 w 112"/>
                <a:gd name="T17" fmla="*/ 9 h 19"/>
                <a:gd name="T18" fmla="*/ 24 w 112"/>
                <a:gd name="T19" fmla="*/ 9 h 19"/>
                <a:gd name="T20" fmla="*/ 21 w 112"/>
                <a:gd name="T21" fmla="*/ 9 h 19"/>
                <a:gd name="T22" fmla="*/ 16 w 112"/>
                <a:gd name="T23" fmla="*/ 9 h 19"/>
                <a:gd name="T24" fmla="*/ 11 w 112"/>
                <a:gd name="T25" fmla="*/ 9 h 19"/>
                <a:gd name="T26" fmla="*/ 8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" name="Freeform 338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5 w 94"/>
                <a:gd name="T7" fmla="*/ 1 h 15"/>
                <a:gd name="T8" fmla="*/ 9 w 94"/>
                <a:gd name="T9" fmla="*/ 0 h 15"/>
                <a:gd name="T10" fmla="*/ 12 w 94"/>
                <a:gd name="T11" fmla="*/ 1 h 15"/>
                <a:gd name="T12" fmla="*/ 15 w 94"/>
                <a:gd name="T13" fmla="*/ 3 h 15"/>
                <a:gd name="T14" fmla="*/ 18 w 94"/>
                <a:gd name="T15" fmla="*/ 3 h 15"/>
                <a:gd name="T16" fmla="*/ 21 w 94"/>
                <a:gd name="T17" fmla="*/ 3 h 15"/>
                <a:gd name="T18" fmla="*/ 19 w 94"/>
                <a:gd name="T19" fmla="*/ 3 h 15"/>
                <a:gd name="T20" fmla="*/ 16 w 94"/>
                <a:gd name="T21" fmla="*/ 3 h 15"/>
                <a:gd name="T22" fmla="*/ 12 w 94"/>
                <a:gd name="T23" fmla="*/ 3 h 15"/>
                <a:gd name="T24" fmla="*/ 9 w 94"/>
                <a:gd name="T25" fmla="*/ 3 h 15"/>
                <a:gd name="T26" fmla="*/ 5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" name="Freeform 339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5 w 46"/>
                <a:gd name="T9" fmla="*/ 3 h 18"/>
                <a:gd name="T10" fmla="*/ 8 w 46"/>
                <a:gd name="T11" fmla="*/ 1 h 18"/>
                <a:gd name="T12" fmla="*/ 11 w 46"/>
                <a:gd name="T13" fmla="*/ 0 h 18"/>
                <a:gd name="T14" fmla="*/ 12 w 46"/>
                <a:gd name="T15" fmla="*/ 2 h 18"/>
                <a:gd name="T16" fmla="*/ 13 w 46"/>
                <a:gd name="T17" fmla="*/ 4 h 18"/>
                <a:gd name="T18" fmla="*/ 11 w 46"/>
                <a:gd name="T19" fmla="*/ 4 h 18"/>
                <a:gd name="T20" fmla="*/ 10 w 46"/>
                <a:gd name="T21" fmla="*/ 4 h 18"/>
                <a:gd name="T22" fmla="*/ 7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" name="Freeform 340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7 w 86"/>
                <a:gd name="T9" fmla="*/ 1 h 23"/>
                <a:gd name="T10" fmla="*/ 9 w 86"/>
                <a:gd name="T11" fmla="*/ 2 h 23"/>
                <a:gd name="T12" fmla="*/ 12 w 86"/>
                <a:gd name="T13" fmla="*/ 2 h 23"/>
                <a:gd name="T14" fmla="*/ 14 w 86"/>
                <a:gd name="T15" fmla="*/ 2 h 23"/>
                <a:gd name="T16" fmla="*/ 16 w 86"/>
                <a:gd name="T17" fmla="*/ 2 h 23"/>
                <a:gd name="T18" fmla="*/ 14 w 86"/>
                <a:gd name="T19" fmla="*/ 2 h 23"/>
                <a:gd name="T20" fmla="*/ 12 w 86"/>
                <a:gd name="T21" fmla="*/ 2 h 23"/>
                <a:gd name="T22" fmla="*/ 9 w 86"/>
                <a:gd name="T23" fmla="*/ 2 h 23"/>
                <a:gd name="T24" fmla="*/ 7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" name="Freeform 341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9 w 121"/>
                <a:gd name="T7" fmla="*/ 0 h 24"/>
                <a:gd name="T8" fmla="*/ 14 w 121"/>
                <a:gd name="T9" fmla="*/ 2 h 24"/>
                <a:gd name="T10" fmla="*/ 19 w 121"/>
                <a:gd name="T11" fmla="*/ 4 h 24"/>
                <a:gd name="T12" fmla="*/ 24 w 121"/>
                <a:gd name="T13" fmla="*/ 4 h 24"/>
                <a:gd name="T14" fmla="*/ 27 w 121"/>
                <a:gd name="T15" fmla="*/ 4 h 24"/>
                <a:gd name="T16" fmla="*/ 30 w 121"/>
                <a:gd name="T17" fmla="*/ 6 h 24"/>
                <a:gd name="T18" fmla="*/ 29 w 121"/>
                <a:gd name="T19" fmla="*/ 6 h 24"/>
                <a:gd name="T20" fmla="*/ 24 w 121"/>
                <a:gd name="T21" fmla="*/ 5 h 24"/>
                <a:gd name="T22" fmla="*/ 19 w 121"/>
                <a:gd name="T23" fmla="*/ 5 h 24"/>
                <a:gd name="T24" fmla="*/ 15 w 121"/>
                <a:gd name="T25" fmla="*/ 4 h 24"/>
                <a:gd name="T26" fmla="*/ 9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" name="Freeform 342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7 w 110"/>
                <a:gd name="T7" fmla="*/ 1 h 14"/>
                <a:gd name="T8" fmla="*/ 10 w 110"/>
                <a:gd name="T9" fmla="*/ 0 h 14"/>
                <a:gd name="T10" fmla="*/ 15 w 110"/>
                <a:gd name="T11" fmla="*/ 0 h 14"/>
                <a:gd name="T12" fmla="*/ 18 w 110"/>
                <a:gd name="T13" fmla="*/ 2 h 14"/>
                <a:gd name="T14" fmla="*/ 22 w 110"/>
                <a:gd name="T15" fmla="*/ 3 h 14"/>
                <a:gd name="T16" fmla="*/ 25 w 110"/>
                <a:gd name="T17" fmla="*/ 3 h 14"/>
                <a:gd name="T18" fmla="*/ 22 w 110"/>
                <a:gd name="T19" fmla="*/ 3 h 14"/>
                <a:gd name="T20" fmla="*/ 19 w 110"/>
                <a:gd name="T21" fmla="*/ 3 h 14"/>
                <a:gd name="T22" fmla="*/ 15 w 110"/>
                <a:gd name="T23" fmla="*/ 3 h 14"/>
                <a:gd name="T24" fmla="*/ 10 w 110"/>
                <a:gd name="T25" fmla="*/ 3 h 14"/>
                <a:gd name="T26" fmla="*/ 7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" name="Freeform 343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6 w 89"/>
                <a:gd name="T7" fmla="*/ 0 h 14"/>
                <a:gd name="T8" fmla="*/ 9 w 89"/>
                <a:gd name="T9" fmla="*/ 1 h 14"/>
                <a:gd name="T10" fmla="*/ 12 w 89"/>
                <a:gd name="T11" fmla="*/ 3 h 14"/>
                <a:gd name="T12" fmla="*/ 15 w 89"/>
                <a:gd name="T13" fmla="*/ 6 h 14"/>
                <a:gd name="T14" fmla="*/ 16 w 89"/>
                <a:gd name="T15" fmla="*/ 7 h 14"/>
                <a:gd name="T16" fmla="*/ 18 w 89"/>
                <a:gd name="T17" fmla="*/ 7 h 14"/>
                <a:gd name="T18" fmla="*/ 16 w 89"/>
                <a:gd name="T19" fmla="*/ 7 h 14"/>
                <a:gd name="T20" fmla="*/ 14 w 89"/>
                <a:gd name="T21" fmla="*/ 7 h 14"/>
                <a:gd name="T22" fmla="*/ 11 w 89"/>
                <a:gd name="T23" fmla="*/ 7 h 14"/>
                <a:gd name="T24" fmla="*/ 8 w 89"/>
                <a:gd name="T25" fmla="*/ 7 h 14"/>
                <a:gd name="T26" fmla="*/ 6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" name="Freeform 344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5 w 55"/>
                <a:gd name="T9" fmla="*/ 1 h 14"/>
                <a:gd name="T10" fmla="*/ 8 w 55"/>
                <a:gd name="T11" fmla="*/ 0 h 14"/>
                <a:gd name="T12" fmla="*/ 10 w 55"/>
                <a:gd name="T13" fmla="*/ 1 h 14"/>
                <a:gd name="T14" fmla="*/ 11 w 55"/>
                <a:gd name="T15" fmla="*/ 2 h 14"/>
                <a:gd name="T16" fmla="*/ 12 w 55"/>
                <a:gd name="T17" fmla="*/ 3 h 14"/>
                <a:gd name="T18" fmla="*/ 10 w 55"/>
                <a:gd name="T19" fmla="*/ 3 h 14"/>
                <a:gd name="T20" fmla="*/ 9 w 55"/>
                <a:gd name="T21" fmla="*/ 3 h 14"/>
                <a:gd name="T22" fmla="*/ 7 w 55"/>
                <a:gd name="T23" fmla="*/ 3 h 14"/>
                <a:gd name="T24" fmla="*/ 4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" name="Freeform 345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12 w 54"/>
                <a:gd name="T1" fmla="*/ 2 h 23"/>
                <a:gd name="T2" fmla="*/ 11 w 54"/>
                <a:gd name="T3" fmla="*/ 2 h 23"/>
                <a:gd name="T4" fmla="*/ 9 w 54"/>
                <a:gd name="T5" fmla="*/ 2 h 23"/>
                <a:gd name="T6" fmla="*/ 8 w 54"/>
                <a:gd name="T7" fmla="*/ 2 h 23"/>
                <a:gd name="T8" fmla="*/ 5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6 w 54"/>
                <a:gd name="T25" fmla="*/ 2 h 23"/>
                <a:gd name="T26" fmla="*/ 8 w 54"/>
                <a:gd name="T27" fmla="*/ 2 h 23"/>
                <a:gd name="T28" fmla="*/ 9 w 54"/>
                <a:gd name="T29" fmla="*/ 2 h 23"/>
                <a:gd name="T30" fmla="*/ 11 w 54"/>
                <a:gd name="T31" fmla="*/ 2 h 23"/>
                <a:gd name="T32" fmla="*/ 12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" name="Freeform 346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13 h 52"/>
                <a:gd name="T2" fmla="*/ 2 w 10"/>
                <a:gd name="T3" fmla="*/ 11 h 52"/>
                <a:gd name="T4" fmla="*/ 2 w 10"/>
                <a:gd name="T5" fmla="*/ 7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5 h 52"/>
                <a:gd name="T14" fmla="*/ 2 w 10"/>
                <a:gd name="T15" fmla="*/ 11 h 52"/>
                <a:gd name="T16" fmla="*/ 2 w 10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" name="Freeform 347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1 w 31"/>
                <a:gd name="T1" fmla="*/ 20 h 44"/>
                <a:gd name="T2" fmla="*/ 9 w 31"/>
                <a:gd name="T3" fmla="*/ 17 h 44"/>
                <a:gd name="T4" fmla="*/ 6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9 h 44"/>
                <a:gd name="T18" fmla="*/ 5 w 31"/>
                <a:gd name="T19" fmla="*/ 14 h 44"/>
                <a:gd name="T20" fmla="*/ 7 w 31"/>
                <a:gd name="T21" fmla="*/ 17 h 44"/>
                <a:gd name="T22" fmla="*/ 10 w 31"/>
                <a:gd name="T23" fmla="*/ 19 h 44"/>
                <a:gd name="T24" fmla="*/ 11 w 31"/>
                <a:gd name="T25" fmla="*/ 2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" name="Freeform 348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7 w 69"/>
                <a:gd name="T7" fmla="*/ 1 h 15"/>
                <a:gd name="T8" fmla="*/ 10 w 69"/>
                <a:gd name="T9" fmla="*/ 0 h 15"/>
                <a:gd name="T10" fmla="*/ 13 w 69"/>
                <a:gd name="T11" fmla="*/ 0 h 15"/>
                <a:gd name="T12" fmla="*/ 15 w 69"/>
                <a:gd name="T13" fmla="*/ 2 h 15"/>
                <a:gd name="T14" fmla="*/ 17 w 69"/>
                <a:gd name="T15" fmla="*/ 5 h 15"/>
                <a:gd name="T16" fmla="*/ 18 w 69"/>
                <a:gd name="T17" fmla="*/ 7 h 15"/>
                <a:gd name="T18" fmla="*/ 17 w 69"/>
                <a:gd name="T19" fmla="*/ 7 h 15"/>
                <a:gd name="T20" fmla="*/ 17 w 69"/>
                <a:gd name="T21" fmla="*/ 7 h 15"/>
                <a:gd name="T22" fmla="*/ 14 w 69"/>
                <a:gd name="T23" fmla="*/ 7 h 15"/>
                <a:gd name="T24" fmla="*/ 10 w 69"/>
                <a:gd name="T25" fmla="*/ 7 h 15"/>
                <a:gd name="T26" fmla="*/ 8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" name="Freeform 349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4 w 63"/>
                <a:gd name="T7" fmla="*/ 3 h 28"/>
                <a:gd name="T8" fmla="*/ 7 w 63"/>
                <a:gd name="T9" fmla="*/ 3 h 28"/>
                <a:gd name="T10" fmla="*/ 8 w 63"/>
                <a:gd name="T11" fmla="*/ 3 h 28"/>
                <a:gd name="T12" fmla="*/ 9 w 63"/>
                <a:gd name="T13" fmla="*/ 3 h 28"/>
                <a:gd name="T14" fmla="*/ 11 w 63"/>
                <a:gd name="T15" fmla="*/ 3 h 28"/>
                <a:gd name="T16" fmla="*/ 11 w 63"/>
                <a:gd name="T17" fmla="*/ 4 h 28"/>
                <a:gd name="T18" fmla="*/ 11 w 63"/>
                <a:gd name="T19" fmla="*/ 5 h 28"/>
                <a:gd name="T20" fmla="*/ 9 w 63"/>
                <a:gd name="T21" fmla="*/ 5 h 28"/>
                <a:gd name="T22" fmla="*/ 8 w 63"/>
                <a:gd name="T23" fmla="*/ 4 h 28"/>
                <a:gd name="T24" fmla="*/ 7 w 63"/>
                <a:gd name="T25" fmla="*/ 3 h 28"/>
                <a:gd name="T26" fmla="*/ 4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" name="Freeform 350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4 w 64"/>
                <a:gd name="T9" fmla="*/ 0 h 15"/>
                <a:gd name="T10" fmla="*/ 7 w 64"/>
                <a:gd name="T11" fmla="*/ 0 h 15"/>
                <a:gd name="T12" fmla="*/ 8 w 64"/>
                <a:gd name="T13" fmla="*/ 1 h 15"/>
                <a:gd name="T14" fmla="*/ 9 w 64"/>
                <a:gd name="T15" fmla="*/ 3 h 15"/>
                <a:gd name="T16" fmla="*/ 10 w 64"/>
                <a:gd name="T17" fmla="*/ 7 h 15"/>
                <a:gd name="T18" fmla="*/ 10 w 64"/>
                <a:gd name="T19" fmla="*/ 7 h 15"/>
                <a:gd name="T20" fmla="*/ 9 w 64"/>
                <a:gd name="T21" fmla="*/ 7 h 15"/>
                <a:gd name="T22" fmla="*/ 8 w 64"/>
                <a:gd name="T23" fmla="*/ 7 h 15"/>
                <a:gd name="T24" fmla="*/ 7 w 64"/>
                <a:gd name="T25" fmla="*/ 7 h 15"/>
                <a:gd name="T26" fmla="*/ 5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" name="Freeform 351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6 w 66"/>
                <a:gd name="T7" fmla="*/ 2 h 20"/>
                <a:gd name="T8" fmla="*/ 10 w 66"/>
                <a:gd name="T9" fmla="*/ 2 h 20"/>
                <a:gd name="T10" fmla="*/ 12 w 66"/>
                <a:gd name="T11" fmla="*/ 0 h 20"/>
                <a:gd name="T12" fmla="*/ 15 w 66"/>
                <a:gd name="T13" fmla="*/ 0 h 20"/>
                <a:gd name="T14" fmla="*/ 18 w 66"/>
                <a:gd name="T15" fmla="*/ 1 h 20"/>
                <a:gd name="T16" fmla="*/ 19 w 66"/>
                <a:gd name="T17" fmla="*/ 2 h 20"/>
                <a:gd name="T18" fmla="*/ 19 w 66"/>
                <a:gd name="T19" fmla="*/ 2 h 20"/>
                <a:gd name="T20" fmla="*/ 18 w 66"/>
                <a:gd name="T21" fmla="*/ 2 h 20"/>
                <a:gd name="T22" fmla="*/ 16 w 66"/>
                <a:gd name="T23" fmla="*/ 2 h 20"/>
                <a:gd name="T24" fmla="*/ 13 w 66"/>
                <a:gd name="T25" fmla="*/ 2 h 20"/>
                <a:gd name="T26" fmla="*/ 10 w 66"/>
                <a:gd name="T27" fmla="*/ 2 h 20"/>
                <a:gd name="T28" fmla="*/ 6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" name="Freeform 352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15 h 26"/>
                <a:gd name="T2" fmla="*/ 3 w 65"/>
                <a:gd name="T3" fmla="*/ 13 h 26"/>
                <a:gd name="T4" fmla="*/ 3 w 65"/>
                <a:gd name="T5" fmla="*/ 13 h 26"/>
                <a:gd name="T6" fmla="*/ 5 w 65"/>
                <a:gd name="T7" fmla="*/ 8 h 26"/>
                <a:gd name="T8" fmla="*/ 7 w 65"/>
                <a:gd name="T9" fmla="*/ 4 h 26"/>
                <a:gd name="T10" fmla="*/ 9 w 65"/>
                <a:gd name="T11" fmla="*/ 1 h 26"/>
                <a:gd name="T12" fmla="*/ 10 w 65"/>
                <a:gd name="T13" fmla="*/ 0 h 26"/>
                <a:gd name="T14" fmla="*/ 12 w 65"/>
                <a:gd name="T15" fmla="*/ 1 h 26"/>
                <a:gd name="T16" fmla="*/ 12 w 65"/>
                <a:gd name="T17" fmla="*/ 3 h 26"/>
                <a:gd name="T18" fmla="*/ 12 w 65"/>
                <a:gd name="T19" fmla="*/ 6 h 26"/>
                <a:gd name="T20" fmla="*/ 12 w 65"/>
                <a:gd name="T21" fmla="*/ 10 h 26"/>
                <a:gd name="T22" fmla="*/ 10 w 65"/>
                <a:gd name="T23" fmla="*/ 13 h 26"/>
                <a:gd name="T24" fmla="*/ 8 w 65"/>
                <a:gd name="T25" fmla="*/ 13 h 26"/>
                <a:gd name="T26" fmla="*/ 6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5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" name="Freeform 353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10 h 40"/>
                <a:gd name="T2" fmla="*/ 4 w 66"/>
                <a:gd name="T3" fmla="*/ 8 h 40"/>
                <a:gd name="T4" fmla="*/ 4 w 66"/>
                <a:gd name="T5" fmla="*/ 7 h 40"/>
                <a:gd name="T6" fmla="*/ 6 w 66"/>
                <a:gd name="T7" fmla="*/ 4 h 40"/>
                <a:gd name="T8" fmla="*/ 9 w 66"/>
                <a:gd name="T9" fmla="*/ 4 h 40"/>
                <a:gd name="T10" fmla="*/ 11 w 66"/>
                <a:gd name="T11" fmla="*/ 4 h 40"/>
                <a:gd name="T12" fmla="*/ 13 w 66"/>
                <a:gd name="T13" fmla="*/ 1 h 40"/>
                <a:gd name="T14" fmla="*/ 15 w 66"/>
                <a:gd name="T15" fmla="*/ 0 h 40"/>
                <a:gd name="T16" fmla="*/ 16 w 66"/>
                <a:gd name="T17" fmla="*/ 3 h 40"/>
                <a:gd name="T18" fmla="*/ 16 w 66"/>
                <a:gd name="T19" fmla="*/ 4 h 40"/>
                <a:gd name="T20" fmla="*/ 15 w 66"/>
                <a:gd name="T21" fmla="*/ 4 h 40"/>
                <a:gd name="T22" fmla="*/ 12 w 66"/>
                <a:gd name="T23" fmla="*/ 4 h 40"/>
                <a:gd name="T24" fmla="*/ 10 w 66"/>
                <a:gd name="T25" fmla="*/ 6 h 40"/>
                <a:gd name="T26" fmla="*/ 7 w 66"/>
                <a:gd name="T27" fmla="*/ 7 h 40"/>
                <a:gd name="T28" fmla="*/ 4 w 66"/>
                <a:gd name="T29" fmla="*/ 8 h 40"/>
                <a:gd name="T30" fmla="*/ 4 w 66"/>
                <a:gd name="T31" fmla="*/ 9 h 40"/>
                <a:gd name="T32" fmla="*/ 0 w 66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" name="Freeform 354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12 h 54"/>
                <a:gd name="T2" fmla="*/ 3 w 67"/>
                <a:gd name="T3" fmla="*/ 10 h 54"/>
                <a:gd name="T4" fmla="*/ 3 w 67"/>
                <a:gd name="T5" fmla="*/ 9 h 54"/>
                <a:gd name="T6" fmla="*/ 4 w 67"/>
                <a:gd name="T7" fmla="*/ 6 h 54"/>
                <a:gd name="T8" fmla="*/ 7 w 67"/>
                <a:gd name="T9" fmla="*/ 3 h 54"/>
                <a:gd name="T10" fmla="*/ 8 w 67"/>
                <a:gd name="T11" fmla="*/ 3 h 54"/>
                <a:gd name="T12" fmla="*/ 10 w 67"/>
                <a:gd name="T13" fmla="*/ 2 h 54"/>
                <a:gd name="T14" fmla="*/ 10 w 67"/>
                <a:gd name="T15" fmla="*/ 0 h 54"/>
                <a:gd name="T16" fmla="*/ 12 w 67"/>
                <a:gd name="T17" fmla="*/ 2 h 54"/>
                <a:gd name="T18" fmla="*/ 12 w 67"/>
                <a:gd name="T19" fmla="*/ 3 h 54"/>
                <a:gd name="T20" fmla="*/ 10 w 67"/>
                <a:gd name="T21" fmla="*/ 3 h 54"/>
                <a:gd name="T22" fmla="*/ 9 w 67"/>
                <a:gd name="T23" fmla="*/ 5 h 54"/>
                <a:gd name="T24" fmla="*/ 7 w 67"/>
                <a:gd name="T25" fmla="*/ 7 h 54"/>
                <a:gd name="T26" fmla="*/ 5 w 67"/>
                <a:gd name="T27" fmla="*/ 9 h 54"/>
                <a:gd name="T28" fmla="*/ 3 w 67"/>
                <a:gd name="T29" fmla="*/ 10 h 54"/>
                <a:gd name="T30" fmla="*/ 3 w 67"/>
                <a:gd name="T31" fmla="*/ 11 h 54"/>
                <a:gd name="T32" fmla="*/ 0 w 67"/>
                <a:gd name="T33" fmla="*/ 1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" name="Freeform 355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16 h 61"/>
                <a:gd name="T2" fmla="*/ 4 w 69"/>
                <a:gd name="T3" fmla="*/ 14 h 61"/>
                <a:gd name="T4" fmla="*/ 4 w 69"/>
                <a:gd name="T5" fmla="*/ 12 h 61"/>
                <a:gd name="T6" fmla="*/ 6 w 69"/>
                <a:gd name="T7" fmla="*/ 9 h 61"/>
                <a:gd name="T8" fmla="*/ 9 w 69"/>
                <a:gd name="T9" fmla="*/ 5 h 61"/>
                <a:gd name="T10" fmla="*/ 11 w 69"/>
                <a:gd name="T11" fmla="*/ 4 h 61"/>
                <a:gd name="T12" fmla="*/ 15 w 69"/>
                <a:gd name="T13" fmla="*/ 3 h 61"/>
                <a:gd name="T14" fmla="*/ 17 w 69"/>
                <a:gd name="T15" fmla="*/ 0 h 61"/>
                <a:gd name="T16" fmla="*/ 18 w 69"/>
                <a:gd name="T17" fmla="*/ 2 h 61"/>
                <a:gd name="T18" fmla="*/ 18 w 69"/>
                <a:gd name="T19" fmla="*/ 4 h 61"/>
                <a:gd name="T20" fmla="*/ 17 w 69"/>
                <a:gd name="T21" fmla="*/ 4 h 61"/>
                <a:gd name="T22" fmla="*/ 14 w 69"/>
                <a:gd name="T23" fmla="*/ 6 h 61"/>
                <a:gd name="T24" fmla="*/ 10 w 69"/>
                <a:gd name="T25" fmla="*/ 9 h 61"/>
                <a:gd name="T26" fmla="*/ 8 w 69"/>
                <a:gd name="T27" fmla="*/ 11 h 61"/>
                <a:gd name="T28" fmla="*/ 4 w 69"/>
                <a:gd name="T29" fmla="*/ 12 h 61"/>
                <a:gd name="T30" fmla="*/ 4 w 69"/>
                <a:gd name="T31" fmla="*/ 15 h 61"/>
                <a:gd name="T32" fmla="*/ 0 w 69"/>
                <a:gd name="T33" fmla="*/ 1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" name="Freeform 356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14 h 73"/>
                <a:gd name="T2" fmla="*/ 4 w 65"/>
                <a:gd name="T3" fmla="*/ 12 h 73"/>
                <a:gd name="T4" fmla="*/ 4 w 65"/>
                <a:gd name="T5" fmla="*/ 10 h 73"/>
                <a:gd name="T6" fmla="*/ 4 w 65"/>
                <a:gd name="T7" fmla="*/ 8 h 73"/>
                <a:gd name="T8" fmla="*/ 6 w 65"/>
                <a:gd name="T9" fmla="*/ 6 h 73"/>
                <a:gd name="T10" fmla="*/ 9 w 65"/>
                <a:gd name="T11" fmla="*/ 3 h 73"/>
                <a:gd name="T12" fmla="*/ 11 w 65"/>
                <a:gd name="T13" fmla="*/ 3 h 73"/>
                <a:gd name="T14" fmla="*/ 12 w 65"/>
                <a:gd name="T15" fmla="*/ 2 h 73"/>
                <a:gd name="T16" fmla="*/ 15 w 65"/>
                <a:gd name="T17" fmla="*/ 0 h 73"/>
                <a:gd name="T18" fmla="*/ 16 w 65"/>
                <a:gd name="T19" fmla="*/ 3 h 73"/>
                <a:gd name="T20" fmla="*/ 14 w 65"/>
                <a:gd name="T21" fmla="*/ 3 h 73"/>
                <a:gd name="T22" fmla="*/ 12 w 65"/>
                <a:gd name="T23" fmla="*/ 4 h 73"/>
                <a:gd name="T24" fmla="*/ 10 w 65"/>
                <a:gd name="T25" fmla="*/ 7 h 73"/>
                <a:gd name="T26" fmla="*/ 7 w 65"/>
                <a:gd name="T27" fmla="*/ 9 h 73"/>
                <a:gd name="T28" fmla="*/ 4 w 65"/>
                <a:gd name="T29" fmla="*/ 11 h 73"/>
                <a:gd name="T30" fmla="*/ 4 w 65"/>
                <a:gd name="T31" fmla="*/ 14 h 73"/>
                <a:gd name="T32" fmla="*/ 0 w 65"/>
                <a:gd name="T33" fmla="*/ 1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" name="Freeform 357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12 w 32"/>
                <a:gd name="T1" fmla="*/ 1 h 79"/>
                <a:gd name="T2" fmla="*/ 12 w 32"/>
                <a:gd name="T3" fmla="*/ 4 h 79"/>
                <a:gd name="T4" fmla="*/ 11 w 32"/>
                <a:gd name="T5" fmla="*/ 4 h 79"/>
                <a:gd name="T6" fmla="*/ 10 w 32"/>
                <a:gd name="T7" fmla="*/ 8 h 79"/>
                <a:gd name="T8" fmla="*/ 7 w 32"/>
                <a:gd name="T9" fmla="*/ 11 h 79"/>
                <a:gd name="T10" fmla="*/ 5 w 32"/>
                <a:gd name="T11" fmla="*/ 14 h 79"/>
                <a:gd name="T12" fmla="*/ 5 w 32"/>
                <a:gd name="T13" fmla="*/ 19 h 79"/>
                <a:gd name="T14" fmla="*/ 5 w 32"/>
                <a:gd name="T15" fmla="*/ 22 h 79"/>
                <a:gd name="T16" fmla="*/ 3 w 32"/>
                <a:gd name="T17" fmla="*/ 25 h 79"/>
                <a:gd name="T18" fmla="*/ 0 w 32"/>
                <a:gd name="T19" fmla="*/ 21 h 79"/>
                <a:gd name="T20" fmla="*/ 1 w 32"/>
                <a:gd name="T21" fmla="*/ 17 h 79"/>
                <a:gd name="T22" fmla="*/ 4 w 32"/>
                <a:gd name="T23" fmla="*/ 13 h 79"/>
                <a:gd name="T24" fmla="*/ 5 w 32"/>
                <a:gd name="T25" fmla="*/ 9 h 79"/>
                <a:gd name="T26" fmla="*/ 5 w 32"/>
                <a:gd name="T27" fmla="*/ 4 h 79"/>
                <a:gd name="T28" fmla="*/ 6 w 32"/>
                <a:gd name="T29" fmla="*/ 4 h 79"/>
                <a:gd name="T30" fmla="*/ 10 w 32"/>
                <a:gd name="T31" fmla="*/ 0 h 79"/>
                <a:gd name="T32" fmla="*/ 12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" name="Freeform 358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1 w 31"/>
                <a:gd name="T1" fmla="*/ 0 h 79"/>
                <a:gd name="T2" fmla="*/ 11 w 31"/>
                <a:gd name="T3" fmla="*/ 3 h 79"/>
                <a:gd name="T4" fmla="*/ 10 w 31"/>
                <a:gd name="T5" fmla="*/ 3 h 79"/>
                <a:gd name="T6" fmla="*/ 9 w 31"/>
                <a:gd name="T7" fmla="*/ 4 h 79"/>
                <a:gd name="T8" fmla="*/ 6 w 31"/>
                <a:gd name="T9" fmla="*/ 7 h 79"/>
                <a:gd name="T10" fmla="*/ 5 w 31"/>
                <a:gd name="T11" fmla="*/ 9 h 79"/>
                <a:gd name="T12" fmla="*/ 5 w 31"/>
                <a:gd name="T13" fmla="*/ 12 h 79"/>
                <a:gd name="T14" fmla="*/ 5 w 31"/>
                <a:gd name="T15" fmla="*/ 14 h 79"/>
                <a:gd name="T16" fmla="*/ 2 w 31"/>
                <a:gd name="T17" fmla="*/ 15 h 79"/>
                <a:gd name="T18" fmla="*/ 0 w 31"/>
                <a:gd name="T19" fmla="*/ 13 h 79"/>
                <a:gd name="T20" fmla="*/ 0 w 31"/>
                <a:gd name="T21" fmla="*/ 10 h 79"/>
                <a:gd name="T22" fmla="*/ 3 w 31"/>
                <a:gd name="T23" fmla="*/ 8 h 79"/>
                <a:gd name="T24" fmla="*/ 5 w 31"/>
                <a:gd name="T25" fmla="*/ 5 h 79"/>
                <a:gd name="T26" fmla="*/ 5 w 31"/>
                <a:gd name="T27" fmla="*/ 3 h 79"/>
                <a:gd name="T28" fmla="*/ 5 w 31"/>
                <a:gd name="T29" fmla="*/ 3 h 79"/>
                <a:gd name="T30" fmla="*/ 9 w 31"/>
                <a:gd name="T31" fmla="*/ 0 h 79"/>
                <a:gd name="T32" fmla="*/ 11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" name="Freeform 359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14 w 81"/>
                <a:gd name="T1" fmla="*/ 90 h 395"/>
                <a:gd name="T2" fmla="*/ 14 w 81"/>
                <a:gd name="T3" fmla="*/ 90 h 395"/>
                <a:gd name="T4" fmla="*/ 14 w 81"/>
                <a:gd name="T5" fmla="*/ 91 h 395"/>
                <a:gd name="T6" fmla="*/ 16 w 81"/>
                <a:gd name="T7" fmla="*/ 92 h 395"/>
                <a:gd name="T8" fmla="*/ 16 w 81"/>
                <a:gd name="T9" fmla="*/ 92 h 395"/>
                <a:gd name="T10" fmla="*/ 10 w 81"/>
                <a:gd name="T11" fmla="*/ 78 h 395"/>
                <a:gd name="T12" fmla="*/ 7 w 81"/>
                <a:gd name="T13" fmla="*/ 65 h 395"/>
                <a:gd name="T14" fmla="*/ 4 w 81"/>
                <a:gd name="T15" fmla="*/ 53 h 395"/>
                <a:gd name="T16" fmla="*/ 3 w 81"/>
                <a:gd name="T17" fmla="*/ 40 h 395"/>
                <a:gd name="T18" fmla="*/ 3 w 81"/>
                <a:gd name="T19" fmla="*/ 29 h 395"/>
                <a:gd name="T20" fmla="*/ 3 w 81"/>
                <a:gd name="T21" fmla="*/ 18 h 395"/>
                <a:gd name="T22" fmla="*/ 3 w 81"/>
                <a:gd name="T23" fmla="*/ 9 h 395"/>
                <a:gd name="T24" fmla="*/ 3 w 81"/>
                <a:gd name="T25" fmla="*/ 0 h 395"/>
                <a:gd name="T26" fmla="*/ 3 w 81"/>
                <a:gd name="T27" fmla="*/ 7 h 395"/>
                <a:gd name="T28" fmla="*/ 2 w 81"/>
                <a:gd name="T29" fmla="*/ 17 h 395"/>
                <a:gd name="T30" fmla="*/ 0 w 81"/>
                <a:gd name="T31" fmla="*/ 28 h 395"/>
                <a:gd name="T32" fmla="*/ 3 w 81"/>
                <a:gd name="T33" fmla="*/ 41 h 395"/>
                <a:gd name="T34" fmla="*/ 3 w 81"/>
                <a:gd name="T35" fmla="*/ 56 h 395"/>
                <a:gd name="T36" fmla="*/ 5 w 81"/>
                <a:gd name="T37" fmla="*/ 69 h 395"/>
                <a:gd name="T38" fmla="*/ 9 w 81"/>
                <a:gd name="T39" fmla="*/ 81 h 395"/>
                <a:gd name="T40" fmla="*/ 14 w 81"/>
                <a:gd name="T41" fmla="*/ 90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" name="Freeform 360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16 w 60"/>
                <a:gd name="T1" fmla="*/ 1 h 54"/>
                <a:gd name="T2" fmla="*/ 15 w 60"/>
                <a:gd name="T3" fmla="*/ 0 h 54"/>
                <a:gd name="T4" fmla="*/ 13 w 60"/>
                <a:gd name="T5" fmla="*/ 1 h 54"/>
                <a:gd name="T6" fmla="*/ 11 w 60"/>
                <a:gd name="T7" fmla="*/ 4 h 54"/>
                <a:gd name="T8" fmla="*/ 8 w 60"/>
                <a:gd name="T9" fmla="*/ 4 h 54"/>
                <a:gd name="T10" fmla="*/ 5 w 60"/>
                <a:gd name="T11" fmla="*/ 5 h 54"/>
                <a:gd name="T12" fmla="*/ 4 w 60"/>
                <a:gd name="T13" fmla="*/ 8 h 54"/>
                <a:gd name="T14" fmla="*/ 4 w 60"/>
                <a:gd name="T15" fmla="*/ 11 h 54"/>
                <a:gd name="T16" fmla="*/ 0 w 60"/>
                <a:gd name="T17" fmla="*/ 15 h 54"/>
                <a:gd name="T18" fmla="*/ 4 w 60"/>
                <a:gd name="T19" fmla="*/ 13 h 54"/>
                <a:gd name="T20" fmla="*/ 4 w 60"/>
                <a:gd name="T21" fmla="*/ 11 h 54"/>
                <a:gd name="T22" fmla="*/ 6 w 60"/>
                <a:gd name="T23" fmla="*/ 9 h 54"/>
                <a:gd name="T24" fmla="*/ 9 w 60"/>
                <a:gd name="T25" fmla="*/ 7 h 54"/>
                <a:gd name="T26" fmla="*/ 11 w 60"/>
                <a:gd name="T27" fmla="*/ 4 h 54"/>
                <a:gd name="T28" fmla="*/ 14 w 60"/>
                <a:gd name="T29" fmla="*/ 4 h 54"/>
                <a:gd name="T30" fmla="*/ 15 w 60"/>
                <a:gd name="T31" fmla="*/ 4 h 54"/>
                <a:gd name="T32" fmla="*/ 1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" name="Freeform 361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11 w 70"/>
                <a:gd name="T1" fmla="*/ 2 h 71"/>
                <a:gd name="T2" fmla="*/ 10 w 70"/>
                <a:gd name="T3" fmla="*/ 0 h 71"/>
                <a:gd name="T4" fmla="*/ 9 w 70"/>
                <a:gd name="T5" fmla="*/ 2 h 71"/>
                <a:gd name="T6" fmla="*/ 7 w 70"/>
                <a:gd name="T7" fmla="*/ 4 h 71"/>
                <a:gd name="T8" fmla="*/ 6 w 70"/>
                <a:gd name="T9" fmla="*/ 4 h 71"/>
                <a:gd name="T10" fmla="*/ 4 w 70"/>
                <a:gd name="T11" fmla="*/ 9 h 71"/>
                <a:gd name="T12" fmla="*/ 3 w 70"/>
                <a:gd name="T13" fmla="*/ 12 h 71"/>
                <a:gd name="T14" fmla="*/ 3 w 70"/>
                <a:gd name="T15" fmla="*/ 16 h 71"/>
                <a:gd name="T16" fmla="*/ 0 w 70"/>
                <a:gd name="T17" fmla="*/ 20 h 71"/>
                <a:gd name="T18" fmla="*/ 3 w 70"/>
                <a:gd name="T19" fmla="*/ 18 h 71"/>
                <a:gd name="T20" fmla="*/ 3 w 70"/>
                <a:gd name="T21" fmla="*/ 16 h 71"/>
                <a:gd name="T22" fmla="*/ 4 w 70"/>
                <a:gd name="T23" fmla="*/ 13 h 71"/>
                <a:gd name="T24" fmla="*/ 7 w 70"/>
                <a:gd name="T25" fmla="*/ 11 h 71"/>
                <a:gd name="T26" fmla="*/ 8 w 70"/>
                <a:gd name="T27" fmla="*/ 7 h 71"/>
                <a:gd name="T28" fmla="*/ 9 w 70"/>
                <a:gd name="T29" fmla="*/ 4 h 71"/>
                <a:gd name="T30" fmla="*/ 10 w 70"/>
                <a:gd name="T31" fmla="*/ 4 h 71"/>
                <a:gd name="T32" fmla="*/ 11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" name="Freeform 362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20 w 77"/>
                <a:gd name="T1" fmla="*/ 2 h 62"/>
                <a:gd name="T2" fmla="*/ 18 w 77"/>
                <a:gd name="T3" fmla="*/ 0 h 62"/>
                <a:gd name="T4" fmla="*/ 16 w 77"/>
                <a:gd name="T5" fmla="*/ 1 h 62"/>
                <a:gd name="T6" fmla="*/ 13 w 77"/>
                <a:gd name="T7" fmla="*/ 3 h 62"/>
                <a:gd name="T8" fmla="*/ 10 w 77"/>
                <a:gd name="T9" fmla="*/ 3 h 62"/>
                <a:gd name="T10" fmla="*/ 6 w 77"/>
                <a:gd name="T11" fmla="*/ 6 h 62"/>
                <a:gd name="T12" fmla="*/ 4 w 77"/>
                <a:gd name="T13" fmla="*/ 8 h 62"/>
                <a:gd name="T14" fmla="*/ 4 w 77"/>
                <a:gd name="T15" fmla="*/ 10 h 62"/>
                <a:gd name="T16" fmla="*/ 0 w 77"/>
                <a:gd name="T17" fmla="*/ 14 h 62"/>
                <a:gd name="T18" fmla="*/ 4 w 77"/>
                <a:gd name="T19" fmla="*/ 13 h 62"/>
                <a:gd name="T20" fmla="*/ 4 w 77"/>
                <a:gd name="T21" fmla="*/ 11 h 62"/>
                <a:gd name="T22" fmla="*/ 8 w 77"/>
                <a:gd name="T23" fmla="*/ 9 h 62"/>
                <a:gd name="T24" fmla="*/ 11 w 77"/>
                <a:gd name="T25" fmla="*/ 8 h 62"/>
                <a:gd name="T26" fmla="*/ 14 w 77"/>
                <a:gd name="T27" fmla="*/ 5 h 62"/>
                <a:gd name="T28" fmla="*/ 18 w 77"/>
                <a:gd name="T29" fmla="*/ 3 h 62"/>
                <a:gd name="T30" fmla="*/ 19 w 77"/>
                <a:gd name="T31" fmla="*/ 3 h 62"/>
                <a:gd name="T32" fmla="*/ 20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" name="Freeform 363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20 w 71"/>
                <a:gd name="T1" fmla="*/ 2 h 54"/>
                <a:gd name="T2" fmla="*/ 18 w 71"/>
                <a:gd name="T3" fmla="*/ 0 h 54"/>
                <a:gd name="T4" fmla="*/ 16 w 71"/>
                <a:gd name="T5" fmla="*/ 2 h 54"/>
                <a:gd name="T6" fmla="*/ 13 w 71"/>
                <a:gd name="T7" fmla="*/ 3 h 54"/>
                <a:gd name="T8" fmla="*/ 10 w 71"/>
                <a:gd name="T9" fmla="*/ 3 h 54"/>
                <a:gd name="T10" fmla="*/ 6 w 71"/>
                <a:gd name="T11" fmla="*/ 5 h 54"/>
                <a:gd name="T12" fmla="*/ 4 w 71"/>
                <a:gd name="T13" fmla="*/ 8 h 54"/>
                <a:gd name="T14" fmla="*/ 3 w 71"/>
                <a:gd name="T15" fmla="*/ 9 h 54"/>
                <a:gd name="T16" fmla="*/ 0 w 71"/>
                <a:gd name="T17" fmla="*/ 12 h 54"/>
                <a:gd name="T18" fmla="*/ 4 w 71"/>
                <a:gd name="T19" fmla="*/ 10 h 54"/>
                <a:gd name="T20" fmla="*/ 4 w 71"/>
                <a:gd name="T21" fmla="*/ 10 h 54"/>
                <a:gd name="T22" fmla="*/ 9 w 71"/>
                <a:gd name="T23" fmla="*/ 9 h 54"/>
                <a:gd name="T24" fmla="*/ 12 w 71"/>
                <a:gd name="T25" fmla="*/ 7 h 54"/>
                <a:gd name="T26" fmla="*/ 15 w 71"/>
                <a:gd name="T27" fmla="*/ 5 h 54"/>
                <a:gd name="T28" fmla="*/ 18 w 71"/>
                <a:gd name="T29" fmla="*/ 3 h 54"/>
                <a:gd name="T30" fmla="*/ 19 w 71"/>
                <a:gd name="T31" fmla="*/ 3 h 54"/>
                <a:gd name="T32" fmla="*/ 20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" name="Freeform 364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15 w 64"/>
                <a:gd name="T1" fmla="*/ 3 h 38"/>
                <a:gd name="T2" fmla="*/ 14 w 64"/>
                <a:gd name="T3" fmla="*/ 0 h 38"/>
                <a:gd name="T4" fmla="*/ 12 w 64"/>
                <a:gd name="T5" fmla="*/ 0 h 38"/>
                <a:gd name="T6" fmla="*/ 11 w 64"/>
                <a:gd name="T7" fmla="*/ 2 h 38"/>
                <a:gd name="T8" fmla="*/ 9 w 64"/>
                <a:gd name="T9" fmla="*/ 3 h 38"/>
                <a:gd name="T10" fmla="*/ 5 w 64"/>
                <a:gd name="T11" fmla="*/ 3 h 38"/>
                <a:gd name="T12" fmla="*/ 4 w 64"/>
                <a:gd name="T13" fmla="*/ 3 h 38"/>
                <a:gd name="T14" fmla="*/ 4 w 64"/>
                <a:gd name="T15" fmla="*/ 6 h 38"/>
                <a:gd name="T16" fmla="*/ 0 w 64"/>
                <a:gd name="T17" fmla="*/ 9 h 38"/>
                <a:gd name="T18" fmla="*/ 4 w 64"/>
                <a:gd name="T19" fmla="*/ 8 h 38"/>
                <a:gd name="T20" fmla="*/ 4 w 64"/>
                <a:gd name="T21" fmla="*/ 7 h 38"/>
                <a:gd name="T22" fmla="*/ 7 w 64"/>
                <a:gd name="T23" fmla="*/ 6 h 38"/>
                <a:gd name="T24" fmla="*/ 9 w 64"/>
                <a:gd name="T25" fmla="*/ 5 h 38"/>
                <a:gd name="T26" fmla="*/ 11 w 64"/>
                <a:gd name="T27" fmla="*/ 3 h 38"/>
                <a:gd name="T28" fmla="*/ 14 w 64"/>
                <a:gd name="T29" fmla="*/ 3 h 38"/>
                <a:gd name="T30" fmla="*/ 15 w 64"/>
                <a:gd name="T31" fmla="*/ 3 h 38"/>
                <a:gd name="T32" fmla="*/ 1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" name="Freeform 365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9 w 49"/>
                <a:gd name="T1" fmla="*/ 2 h 28"/>
                <a:gd name="T2" fmla="*/ 8 w 49"/>
                <a:gd name="T3" fmla="*/ 0 h 28"/>
                <a:gd name="T4" fmla="*/ 7 w 49"/>
                <a:gd name="T5" fmla="*/ 0 h 28"/>
                <a:gd name="T6" fmla="*/ 6 w 49"/>
                <a:gd name="T7" fmla="*/ 1 h 28"/>
                <a:gd name="T8" fmla="*/ 4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11 h 28"/>
                <a:gd name="T16" fmla="*/ 0 w 49"/>
                <a:gd name="T17" fmla="*/ 13 h 28"/>
                <a:gd name="T18" fmla="*/ 3 w 49"/>
                <a:gd name="T19" fmla="*/ 12 h 28"/>
                <a:gd name="T20" fmla="*/ 3 w 49"/>
                <a:gd name="T21" fmla="*/ 11 h 28"/>
                <a:gd name="T22" fmla="*/ 3 w 49"/>
                <a:gd name="T23" fmla="*/ 9 h 28"/>
                <a:gd name="T24" fmla="*/ 5 w 49"/>
                <a:gd name="T25" fmla="*/ 7 h 28"/>
                <a:gd name="T26" fmla="*/ 7 w 49"/>
                <a:gd name="T27" fmla="*/ 7 h 28"/>
                <a:gd name="T28" fmla="*/ 8 w 49"/>
                <a:gd name="T29" fmla="*/ 7 h 28"/>
                <a:gd name="T30" fmla="*/ 8 w 49"/>
                <a:gd name="T31" fmla="*/ 5 h 28"/>
                <a:gd name="T32" fmla="*/ 9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" name="Freeform 366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5 w 33"/>
                <a:gd name="T1" fmla="*/ 1 h 22"/>
                <a:gd name="T2" fmla="*/ 4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4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4 w 33"/>
                <a:gd name="T27" fmla="*/ 3 h 22"/>
                <a:gd name="T28" fmla="*/ 5 w 33"/>
                <a:gd name="T29" fmla="*/ 3 h 22"/>
                <a:gd name="T30" fmla="*/ 5 w 33"/>
                <a:gd name="T31" fmla="*/ 3 h 22"/>
                <a:gd name="T32" fmla="*/ 5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2" name="Freeform 367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16 w 65"/>
                <a:gd name="T1" fmla="*/ 3 h 64"/>
                <a:gd name="T2" fmla="*/ 15 w 65"/>
                <a:gd name="T3" fmla="*/ 0 h 64"/>
                <a:gd name="T4" fmla="*/ 13 w 65"/>
                <a:gd name="T5" fmla="*/ 2 h 64"/>
                <a:gd name="T6" fmla="*/ 11 w 65"/>
                <a:gd name="T7" fmla="*/ 3 h 64"/>
                <a:gd name="T8" fmla="*/ 9 w 65"/>
                <a:gd name="T9" fmla="*/ 3 h 64"/>
                <a:gd name="T10" fmla="*/ 6 w 65"/>
                <a:gd name="T11" fmla="*/ 4 h 64"/>
                <a:gd name="T12" fmla="*/ 4 w 65"/>
                <a:gd name="T13" fmla="*/ 6 h 64"/>
                <a:gd name="T14" fmla="*/ 4 w 65"/>
                <a:gd name="T15" fmla="*/ 8 h 64"/>
                <a:gd name="T16" fmla="*/ 0 w 65"/>
                <a:gd name="T17" fmla="*/ 10 h 64"/>
                <a:gd name="T18" fmla="*/ 4 w 65"/>
                <a:gd name="T19" fmla="*/ 9 h 64"/>
                <a:gd name="T20" fmla="*/ 4 w 65"/>
                <a:gd name="T21" fmla="*/ 8 h 64"/>
                <a:gd name="T22" fmla="*/ 6 w 65"/>
                <a:gd name="T23" fmla="*/ 7 h 64"/>
                <a:gd name="T24" fmla="*/ 9 w 65"/>
                <a:gd name="T25" fmla="*/ 5 h 64"/>
                <a:gd name="T26" fmla="*/ 11 w 65"/>
                <a:gd name="T27" fmla="*/ 4 h 64"/>
                <a:gd name="T28" fmla="*/ 14 w 65"/>
                <a:gd name="T29" fmla="*/ 3 h 64"/>
                <a:gd name="T30" fmla="*/ 15 w 65"/>
                <a:gd name="T31" fmla="*/ 3 h 64"/>
                <a:gd name="T32" fmla="*/ 1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3" name="Freeform 368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13 w 52"/>
                <a:gd name="T1" fmla="*/ 2 h 50"/>
                <a:gd name="T2" fmla="*/ 13 w 52"/>
                <a:gd name="T3" fmla="*/ 0 h 50"/>
                <a:gd name="T4" fmla="*/ 12 w 52"/>
                <a:gd name="T5" fmla="*/ 1 h 50"/>
                <a:gd name="T6" fmla="*/ 10 w 52"/>
                <a:gd name="T7" fmla="*/ 4 h 50"/>
                <a:gd name="T8" fmla="*/ 8 w 52"/>
                <a:gd name="T9" fmla="*/ 4 h 50"/>
                <a:gd name="T10" fmla="*/ 5 w 52"/>
                <a:gd name="T11" fmla="*/ 4 h 50"/>
                <a:gd name="T12" fmla="*/ 4 w 52"/>
                <a:gd name="T13" fmla="*/ 7 h 50"/>
                <a:gd name="T14" fmla="*/ 4 w 52"/>
                <a:gd name="T15" fmla="*/ 10 h 50"/>
                <a:gd name="T16" fmla="*/ 0 w 52"/>
                <a:gd name="T17" fmla="*/ 12 h 50"/>
                <a:gd name="T18" fmla="*/ 4 w 52"/>
                <a:gd name="T19" fmla="*/ 11 h 50"/>
                <a:gd name="T20" fmla="*/ 4 w 52"/>
                <a:gd name="T21" fmla="*/ 10 h 50"/>
                <a:gd name="T22" fmla="*/ 6 w 52"/>
                <a:gd name="T23" fmla="*/ 8 h 50"/>
                <a:gd name="T24" fmla="*/ 9 w 52"/>
                <a:gd name="T25" fmla="*/ 6 h 50"/>
                <a:gd name="T26" fmla="*/ 11 w 52"/>
                <a:gd name="T27" fmla="*/ 4 h 50"/>
                <a:gd name="T28" fmla="*/ 12 w 52"/>
                <a:gd name="T29" fmla="*/ 4 h 50"/>
                <a:gd name="T30" fmla="*/ 13 w 52"/>
                <a:gd name="T31" fmla="*/ 4 h 50"/>
                <a:gd name="T32" fmla="*/ 13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4" name="Freeform 369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20 w 71"/>
                <a:gd name="T1" fmla="*/ 1 h 53"/>
                <a:gd name="T2" fmla="*/ 18 w 71"/>
                <a:gd name="T3" fmla="*/ 0 h 53"/>
                <a:gd name="T4" fmla="*/ 16 w 71"/>
                <a:gd name="T5" fmla="*/ 2 h 53"/>
                <a:gd name="T6" fmla="*/ 13 w 71"/>
                <a:gd name="T7" fmla="*/ 5 h 53"/>
                <a:gd name="T8" fmla="*/ 10 w 71"/>
                <a:gd name="T9" fmla="*/ 5 h 53"/>
                <a:gd name="T10" fmla="*/ 6 w 71"/>
                <a:gd name="T11" fmla="*/ 8 h 53"/>
                <a:gd name="T12" fmla="*/ 4 w 71"/>
                <a:gd name="T13" fmla="*/ 11 h 53"/>
                <a:gd name="T14" fmla="*/ 4 w 71"/>
                <a:gd name="T15" fmla="*/ 14 h 53"/>
                <a:gd name="T16" fmla="*/ 0 w 71"/>
                <a:gd name="T17" fmla="*/ 18 h 53"/>
                <a:gd name="T18" fmla="*/ 4 w 71"/>
                <a:gd name="T19" fmla="*/ 16 h 53"/>
                <a:gd name="T20" fmla="*/ 4 w 71"/>
                <a:gd name="T21" fmla="*/ 14 h 53"/>
                <a:gd name="T22" fmla="*/ 9 w 71"/>
                <a:gd name="T23" fmla="*/ 13 h 53"/>
                <a:gd name="T24" fmla="*/ 12 w 71"/>
                <a:gd name="T25" fmla="*/ 10 h 53"/>
                <a:gd name="T26" fmla="*/ 15 w 71"/>
                <a:gd name="T27" fmla="*/ 8 h 53"/>
                <a:gd name="T28" fmla="*/ 18 w 71"/>
                <a:gd name="T29" fmla="*/ 5 h 53"/>
                <a:gd name="T30" fmla="*/ 19 w 71"/>
                <a:gd name="T31" fmla="*/ 5 h 53"/>
                <a:gd name="T32" fmla="*/ 20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5" name="Freeform 370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16 w 60"/>
                <a:gd name="T1" fmla="*/ 3 h 41"/>
                <a:gd name="T2" fmla="*/ 15 w 60"/>
                <a:gd name="T3" fmla="*/ 0 h 41"/>
                <a:gd name="T4" fmla="*/ 13 w 60"/>
                <a:gd name="T5" fmla="*/ 1 h 41"/>
                <a:gd name="T6" fmla="*/ 10 w 60"/>
                <a:gd name="T7" fmla="*/ 3 h 41"/>
                <a:gd name="T8" fmla="*/ 8 w 60"/>
                <a:gd name="T9" fmla="*/ 3 h 41"/>
                <a:gd name="T10" fmla="*/ 4 w 60"/>
                <a:gd name="T11" fmla="*/ 3 h 41"/>
                <a:gd name="T12" fmla="*/ 4 w 60"/>
                <a:gd name="T13" fmla="*/ 5 h 41"/>
                <a:gd name="T14" fmla="*/ 3 w 60"/>
                <a:gd name="T15" fmla="*/ 6 h 41"/>
                <a:gd name="T16" fmla="*/ 0 w 60"/>
                <a:gd name="T17" fmla="*/ 8 h 41"/>
                <a:gd name="T18" fmla="*/ 4 w 60"/>
                <a:gd name="T19" fmla="*/ 7 h 41"/>
                <a:gd name="T20" fmla="*/ 4 w 60"/>
                <a:gd name="T21" fmla="*/ 6 h 41"/>
                <a:gd name="T22" fmla="*/ 6 w 60"/>
                <a:gd name="T23" fmla="*/ 5 h 41"/>
                <a:gd name="T24" fmla="*/ 9 w 60"/>
                <a:gd name="T25" fmla="*/ 4 h 41"/>
                <a:gd name="T26" fmla="*/ 11 w 60"/>
                <a:gd name="T27" fmla="*/ 3 h 41"/>
                <a:gd name="T28" fmla="*/ 13 w 60"/>
                <a:gd name="T29" fmla="*/ 3 h 41"/>
                <a:gd name="T30" fmla="*/ 15 w 60"/>
                <a:gd name="T31" fmla="*/ 3 h 41"/>
                <a:gd name="T32" fmla="*/ 1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6" name="Freeform 371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20 h 61"/>
                <a:gd name="T2" fmla="*/ 3 w 8"/>
                <a:gd name="T3" fmla="*/ 15 h 61"/>
                <a:gd name="T4" fmla="*/ 0 w 8"/>
                <a:gd name="T5" fmla="*/ 9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9 h 61"/>
                <a:gd name="T14" fmla="*/ 4 w 8"/>
                <a:gd name="T15" fmla="*/ 14 h 61"/>
                <a:gd name="T16" fmla="*/ 4 w 8"/>
                <a:gd name="T17" fmla="*/ 2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7" name="Freeform 372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12 w 65"/>
                <a:gd name="T1" fmla="*/ 21 h 85"/>
                <a:gd name="T2" fmla="*/ 12 w 65"/>
                <a:gd name="T3" fmla="*/ 19 h 85"/>
                <a:gd name="T4" fmla="*/ 10 w 65"/>
                <a:gd name="T5" fmla="*/ 16 h 85"/>
                <a:gd name="T6" fmla="*/ 9 w 65"/>
                <a:gd name="T7" fmla="*/ 11 h 85"/>
                <a:gd name="T8" fmla="*/ 7 w 65"/>
                <a:gd name="T9" fmla="*/ 8 h 85"/>
                <a:gd name="T10" fmla="*/ 4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8 h 85"/>
                <a:gd name="T24" fmla="*/ 5 w 65"/>
                <a:gd name="T25" fmla="*/ 10 h 85"/>
                <a:gd name="T26" fmla="*/ 8 w 65"/>
                <a:gd name="T27" fmla="*/ 14 h 85"/>
                <a:gd name="T28" fmla="*/ 10 w 65"/>
                <a:gd name="T29" fmla="*/ 17 h 85"/>
                <a:gd name="T30" fmla="*/ 12 w 65"/>
                <a:gd name="T31" fmla="*/ 19 h 85"/>
                <a:gd name="T32" fmla="*/ 12 w 65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8" name="Freeform 373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14 w 68"/>
                <a:gd name="T1" fmla="*/ 17 h 77"/>
                <a:gd name="T2" fmla="*/ 13 w 68"/>
                <a:gd name="T3" fmla="*/ 15 h 77"/>
                <a:gd name="T4" fmla="*/ 11 w 68"/>
                <a:gd name="T5" fmla="*/ 12 h 77"/>
                <a:gd name="T6" fmla="*/ 9 w 68"/>
                <a:gd name="T7" fmla="*/ 9 h 77"/>
                <a:gd name="T8" fmla="*/ 7 w 68"/>
                <a:gd name="T9" fmla="*/ 6 h 77"/>
                <a:gd name="T10" fmla="*/ 4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4 h 77"/>
                <a:gd name="T22" fmla="*/ 3 w 68"/>
                <a:gd name="T23" fmla="*/ 7 h 77"/>
                <a:gd name="T24" fmla="*/ 7 w 68"/>
                <a:gd name="T25" fmla="*/ 9 h 77"/>
                <a:gd name="T26" fmla="*/ 9 w 68"/>
                <a:gd name="T27" fmla="*/ 11 h 77"/>
                <a:gd name="T28" fmla="*/ 11 w 68"/>
                <a:gd name="T29" fmla="*/ 14 h 77"/>
                <a:gd name="T30" fmla="*/ 13 w 68"/>
                <a:gd name="T31" fmla="*/ 15 h 77"/>
                <a:gd name="T32" fmla="*/ 14 w 68"/>
                <a:gd name="T33" fmla="*/ 17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9" name="Freeform 374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14 w 73"/>
                <a:gd name="T1" fmla="*/ 19 h 70"/>
                <a:gd name="T2" fmla="*/ 13 w 73"/>
                <a:gd name="T3" fmla="*/ 16 h 70"/>
                <a:gd name="T4" fmla="*/ 11 w 73"/>
                <a:gd name="T5" fmla="*/ 12 h 70"/>
                <a:gd name="T6" fmla="*/ 9 w 73"/>
                <a:gd name="T7" fmla="*/ 9 h 70"/>
                <a:gd name="T8" fmla="*/ 7 w 73"/>
                <a:gd name="T9" fmla="*/ 6 h 70"/>
                <a:gd name="T10" fmla="*/ 4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7 h 70"/>
                <a:gd name="T24" fmla="*/ 7 w 73"/>
                <a:gd name="T25" fmla="*/ 10 h 70"/>
                <a:gd name="T26" fmla="*/ 9 w 73"/>
                <a:gd name="T27" fmla="*/ 12 h 70"/>
                <a:gd name="T28" fmla="*/ 12 w 73"/>
                <a:gd name="T29" fmla="*/ 15 h 70"/>
                <a:gd name="T30" fmla="*/ 14 w 73"/>
                <a:gd name="T31" fmla="*/ 17 h 70"/>
                <a:gd name="T32" fmla="*/ 14 w 73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0" name="Freeform 375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15 w 69"/>
                <a:gd name="T1" fmla="*/ 11 h 53"/>
                <a:gd name="T2" fmla="*/ 13 w 69"/>
                <a:gd name="T3" fmla="*/ 10 h 53"/>
                <a:gd name="T4" fmla="*/ 11 w 69"/>
                <a:gd name="T5" fmla="*/ 8 h 53"/>
                <a:gd name="T6" fmla="*/ 9 w 69"/>
                <a:gd name="T7" fmla="*/ 5 h 53"/>
                <a:gd name="T8" fmla="*/ 7 w 69"/>
                <a:gd name="T9" fmla="*/ 3 h 53"/>
                <a:gd name="T10" fmla="*/ 4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5 h 53"/>
                <a:gd name="T24" fmla="*/ 7 w 69"/>
                <a:gd name="T25" fmla="*/ 7 h 53"/>
                <a:gd name="T26" fmla="*/ 9 w 69"/>
                <a:gd name="T27" fmla="*/ 8 h 53"/>
                <a:gd name="T28" fmla="*/ 11 w 69"/>
                <a:gd name="T29" fmla="*/ 9 h 53"/>
                <a:gd name="T30" fmla="*/ 13 w 69"/>
                <a:gd name="T31" fmla="*/ 10 h 53"/>
                <a:gd name="T32" fmla="*/ 15 w 69"/>
                <a:gd name="T33" fmla="*/ 1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1" name="Freeform 376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14 w 67"/>
                <a:gd name="T1" fmla="*/ 9 h 49"/>
                <a:gd name="T2" fmla="*/ 13 w 67"/>
                <a:gd name="T3" fmla="*/ 8 h 49"/>
                <a:gd name="T4" fmla="*/ 10 w 67"/>
                <a:gd name="T5" fmla="*/ 6 h 49"/>
                <a:gd name="T6" fmla="*/ 8 w 67"/>
                <a:gd name="T7" fmla="*/ 4 h 49"/>
                <a:gd name="T8" fmla="*/ 6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4 w 67"/>
                <a:gd name="T23" fmla="*/ 5 h 49"/>
                <a:gd name="T24" fmla="*/ 7 w 67"/>
                <a:gd name="T25" fmla="*/ 6 h 49"/>
                <a:gd name="T26" fmla="*/ 9 w 67"/>
                <a:gd name="T27" fmla="*/ 7 h 49"/>
                <a:gd name="T28" fmla="*/ 11 w 67"/>
                <a:gd name="T29" fmla="*/ 8 h 49"/>
                <a:gd name="T30" fmla="*/ 13 w 67"/>
                <a:gd name="T31" fmla="*/ 8 h 49"/>
                <a:gd name="T32" fmla="*/ 14 w 67"/>
                <a:gd name="T33" fmla="*/ 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2" name="Freeform 377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12 w 59"/>
                <a:gd name="T1" fmla="*/ 10 h 25"/>
                <a:gd name="T2" fmla="*/ 10 w 59"/>
                <a:gd name="T3" fmla="*/ 8 h 25"/>
                <a:gd name="T4" fmla="*/ 9 w 59"/>
                <a:gd name="T5" fmla="*/ 6 h 25"/>
                <a:gd name="T6" fmla="*/ 7 w 59"/>
                <a:gd name="T7" fmla="*/ 6 h 25"/>
                <a:gd name="T8" fmla="*/ 5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8 h 25"/>
                <a:gd name="T24" fmla="*/ 5 w 59"/>
                <a:gd name="T25" fmla="*/ 8 h 25"/>
                <a:gd name="T26" fmla="*/ 7 w 59"/>
                <a:gd name="T27" fmla="*/ 8 h 25"/>
                <a:gd name="T28" fmla="*/ 9 w 59"/>
                <a:gd name="T29" fmla="*/ 9 h 25"/>
                <a:gd name="T30" fmla="*/ 10 w 59"/>
                <a:gd name="T31" fmla="*/ 9 h 25"/>
                <a:gd name="T32" fmla="*/ 12 w 59"/>
                <a:gd name="T33" fmla="*/ 1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3" name="Freeform 378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13 w 52"/>
                <a:gd name="T1" fmla="*/ 2 h 13"/>
                <a:gd name="T2" fmla="*/ 12 w 52"/>
                <a:gd name="T3" fmla="*/ 2 h 13"/>
                <a:gd name="T4" fmla="*/ 11 w 52"/>
                <a:gd name="T5" fmla="*/ 2 h 13"/>
                <a:gd name="T6" fmla="*/ 9 w 52"/>
                <a:gd name="T7" fmla="*/ 2 h 13"/>
                <a:gd name="T8" fmla="*/ 6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6 w 52"/>
                <a:gd name="T25" fmla="*/ 2 h 13"/>
                <a:gd name="T26" fmla="*/ 8 w 52"/>
                <a:gd name="T27" fmla="*/ 2 h 13"/>
                <a:gd name="T28" fmla="*/ 10 w 52"/>
                <a:gd name="T29" fmla="*/ 2 h 13"/>
                <a:gd name="T30" fmla="*/ 12 w 52"/>
                <a:gd name="T31" fmla="*/ 2 h 13"/>
                <a:gd name="T32" fmla="*/ 13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4" name="Freeform 379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10 w 51"/>
                <a:gd name="T1" fmla="*/ 3 h 14"/>
                <a:gd name="T2" fmla="*/ 9 w 51"/>
                <a:gd name="T3" fmla="*/ 3 h 14"/>
                <a:gd name="T4" fmla="*/ 8 w 51"/>
                <a:gd name="T5" fmla="*/ 3 h 14"/>
                <a:gd name="T6" fmla="*/ 6 w 51"/>
                <a:gd name="T7" fmla="*/ 2 h 14"/>
                <a:gd name="T8" fmla="*/ 4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5 w 51"/>
                <a:gd name="T27" fmla="*/ 3 h 14"/>
                <a:gd name="T28" fmla="*/ 7 w 51"/>
                <a:gd name="T29" fmla="*/ 3 h 14"/>
                <a:gd name="T30" fmla="*/ 8 w 51"/>
                <a:gd name="T31" fmla="*/ 3 h 14"/>
                <a:gd name="T32" fmla="*/ 10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5" name="Freeform 380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12 w 50"/>
                <a:gd name="T1" fmla="*/ 4 h 16"/>
                <a:gd name="T2" fmla="*/ 11 w 50"/>
                <a:gd name="T3" fmla="*/ 4 h 16"/>
                <a:gd name="T4" fmla="*/ 11 w 50"/>
                <a:gd name="T5" fmla="*/ 4 h 16"/>
                <a:gd name="T6" fmla="*/ 9 w 50"/>
                <a:gd name="T7" fmla="*/ 4 h 16"/>
                <a:gd name="T8" fmla="*/ 7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7 w 50"/>
                <a:gd name="T27" fmla="*/ 4 h 16"/>
                <a:gd name="T28" fmla="*/ 9 w 50"/>
                <a:gd name="T29" fmla="*/ 4 h 16"/>
                <a:gd name="T30" fmla="*/ 11 w 50"/>
                <a:gd name="T31" fmla="*/ 4 h 16"/>
                <a:gd name="T32" fmla="*/ 12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6" name="Freeform 381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8 w 56"/>
                <a:gd name="T1" fmla="*/ 7 h 15"/>
                <a:gd name="T2" fmla="*/ 8 w 56"/>
                <a:gd name="T3" fmla="*/ 7 h 15"/>
                <a:gd name="T4" fmla="*/ 7 w 56"/>
                <a:gd name="T5" fmla="*/ 7 h 15"/>
                <a:gd name="T6" fmla="*/ 6 w 56"/>
                <a:gd name="T7" fmla="*/ 5 h 15"/>
                <a:gd name="T8" fmla="*/ 4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5 w 56"/>
                <a:gd name="T27" fmla="*/ 7 h 15"/>
                <a:gd name="T28" fmla="*/ 6 w 56"/>
                <a:gd name="T29" fmla="*/ 7 h 15"/>
                <a:gd name="T30" fmla="*/ 8 w 56"/>
                <a:gd name="T31" fmla="*/ 7 h 15"/>
                <a:gd name="T32" fmla="*/ 8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7" name="Freeform 382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6 h 86"/>
                <a:gd name="T8" fmla="*/ 7 w 52"/>
                <a:gd name="T9" fmla="*/ 8 h 86"/>
                <a:gd name="T10" fmla="*/ 10 w 52"/>
                <a:gd name="T11" fmla="*/ 11 h 86"/>
                <a:gd name="T12" fmla="*/ 12 w 52"/>
                <a:gd name="T13" fmla="*/ 14 h 86"/>
                <a:gd name="T14" fmla="*/ 13 w 52"/>
                <a:gd name="T15" fmla="*/ 17 h 86"/>
                <a:gd name="T16" fmla="*/ 13 w 52"/>
                <a:gd name="T17" fmla="*/ 19 h 86"/>
                <a:gd name="T18" fmla="*/ 13 w 52"/>
                <a:gd name="T19" fmla="*/ 16 h 86"/>
                <a:gd name="T20" fmla="*/ 12 w 52"/>
                <a:gd name="T21" fmla="*/ 13 h 86"/>
                <a:gd name="T22" fmla="*/ 10 w 52"/>
                <a:gd name="T23" fmla="*/ 9 h 86"/>
                <a:gd name="T24" fmla="*/ 8 w 52"/>
                <a:gd name="T25" fmla="*/ 6 h 86"/>
                <a:gd name="T26" fmla="*/ 5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8" name="Freeform 383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6 w 34"/>
                <a:gd name="T1" fmla="*/ 14 h 62"/>
                <a:gd name="T2" fmla="*/ 5 w 34"/>
                <a:gd name="T3" fmla="*/ 9 h 62"/>
                <a:gd name="T4" fmla="*/ 3 w 34"/>
                <a:gd name="T5" fmla="*/ 4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4 h 62"/>
                <a:gd name="T16" fmla="*/ 3 w 34"/>
                <a:gd name="T17" fmla="*/ 7 h 62"/>
                <a:gd name="T18" fmla="*/ 3 w 34"/>
                <a:gd name="T19" fmla="*/ 9 h 62"/>
                <a:gd name="T20" fmla="*/ 5 w 34"/>
                <a:gd name="T21" fmla="*/ 10 h 62"/>
                <a:gd name="T22" fmla="*/ 6 w 34"/>
                <a:gd name="T23" fmla="*/ 12 h 62"/>
                <a:gd name="T24" fmla="*/ 6 w 34"/>
                <a:gd name="T25" fmla="*/ 1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9" name="Freeform 384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4 w 95"/>
                <a:gd name="T1" fmla="*/ 77 h 330"/>
                <a:gd name="T2" fmla="*/ 4 w 95"/>
                <a:gd name="T3" fmla="*/ 77 h 330"/>
                <a:gd name="T4" fmla="*/ 4 w 95"/>
                <a:gd name="T5" fmla="*/ 77 h 330"/>
                <a:gd name="T6" fmla="*/ 3 w 95"/>
                <a:gd name="T7" fmla="*/ 77 h 330"/>
                <a:gd name="T8" fmla="*/ 0 w 95"/>
                <a:gd name="T9" fmla="*/ 77 h 330"/>
                <a:gd name="T10" fmla="*/ 9 w 95"/>
                <a:gd name="T11" fmla="*/ 67 h 330"/>
                <a:gd name="T12" fmla="*/ 16 w 95"/>
                <a:gd name="T13" fmla="*/ 57 h 330"/>
                <a:gd name="T14" fmla="*/ 19 w 95"/>
                <a:gd name="T15" fmla="*/ 46 h 330"/>
                <a:gd name="T16" fmla="*/ 21 w 95"/>
                <a:gd name="T17" fmla="*/ 35 h 330"/>
                <a:gd name="T18" fmla="*/ 21 w 95"/>
                <a:gd name="T19" fmla="*/ 26 h 330"/>
                <a:gd name="T20" fmla="*/ 21 w 95"/>
                <a:gd name="T21" fmla="*/ 16 h 330"/>
                <a:gd name="T22" fmla="*/ 21 w 95"/>
                <a:gd name="T23" fmla="*/ 8 h 330"/>
                <a:gd name="T24" fmla="*/ 19 w 95"/>
                <a:gd name="T25" fmla="*/ 0 h 330"/>
                <a:gd name="T26" fmla="*/ 22 w 95"/>
                <a:gd name="T27" fmla="*/ 6 h 330"/>
                <a:gd name="T28" fmla="*/ 24 w 95"/>
                <a:gd name="T29" fmla="*/ 15 h 330"/>
                <a:gd name="T30" fmla="*/ 24 w 95"/>
                <a:gd name="T31" fmla="*/ 26 h 330"/>
                <a:gd name="T32" fmla="*/ 24 w 95"/>
                <a:gd name="T33" fmla="*/ 38 h 330"/>
                <a:gd name="T34" fmla="*/ 21 w 95"/>
                <a:gd name="T35" fmla="*/ 50 h 330"/>
                <a:gd name="T36" fmla="*/ 17 w 95"/>
                <a:gd name="T37" fmla="*/ 60 h 330"/>
                <a:gd name="T38" fmla="*/ 11 w 95"/>
                <a:gd name="T39" fmla="*/ 70 h 330"/>
                <a:gd name="T40" fmla="*/ 4 w 95"/>
                <a:gd name="T41" fmla="*/ 7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0" name="Freeform 385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22 w 64"/>
                <a:gd name="T1" fmla="*/ 10 h 46"/>
                <a:gd name="T2" fmla="*/ 20 w 64"/>
                <a:gd name="T3" fmla="*/ 8 h 46"/>
                <a:gd name="T4" fmla="*/ 16 w 64"/>
                <a:gd name="T5" fmla="*/ 6 h 46"/>
                <a:gd name="T6" fmla="*/ 14 w 64"/>
                <a:gd name="T7" fmla="*/ 4 h 46"/>
                <a:gd name="T8" fmla="*/ 11 w 64"/>
                <a:gd name="T9" fmla="*/ 3 h 46"/>
                <a:gd name="T10" fmla="*/ 6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8 w 64"/>
                <a:gd name="T25" fmla="*/ 4 h 46"/>
                <a:gd name="T26" fmla="*/ 12 w 64"/>
                <a:gd name="T27" fmla="*/ 6 h 46"/>
                <a:gd name="T28" fmla="*/ 15 w 64"/>
                <a:gd name="T29" fmla="*/ 7 h 46"/>
                <a:gd name="T30" fmla="*/ 19 w 64"/>
                <a:gd name="T31" fmla="*/ 9 h 46"/>
                <a:gd name="T32" fmla="*/ 22 w 64"/>
                <a:gd name="T33" fmla="*/ 1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1" name="Freeform 386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6 w 78"/>
                <a:gd name="T7" fmla="*/ 3 h 68"/>
                <a:gd name="T8" fmla="*/ 10 w 78"/>
                <a:gd name="T9" fmla="*/ 3 h 68"/>
                <a:gd name="T10" fmla="*/ 13 w 78"/>
                <a:gd name="T11" fmla="*/ 6 h 68"/>
                <a:gd name="T12" fmla="*/ 17 w 78"/>
                <a:gd name="T13" fmla="*/ 9 h 68"/>
                <a:gd name="T14" fmla="*/ 19 w 78"/>
                <a:gd name="T15" fmla="*/ 11 h 68"/>
                <a:gd name="T16" fmla="*/ 20 w 78"/>
                <a:gd name="T17" fmla="*/ 14 h 68"/>
                <a:gd name="T18" fmla="*/ 18 w 78"/>
                <a:gd name="T19" fmla="*/ 13 h 68"/>
                <a:gd name="T20" fmla="*/ 15 w 78"/>
                <a:gd name="T21" fmla="*/ 10 h 68"/>
                <a:gd name="T22" fmla="*/ 12 w 78"/>
                <a:gd name="T23" fmla="*/ 9 h 68"/>
                <a:gd name="T24" fmla="*/ 9 w 78"/>
                <a:gd name="T25" fmla="*/ 7 h 68"/>
                <a:gd name="T26" fmla="*/ 4 w 78"/>
                <a:gd name="T27" fmla="*/ 4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2" name="Freeform 387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6 w 91"/>
                <a:gd name="T7" fmla="*/ 4 h 85"/>
                <a:gd name="T8" fmla="*/ 9 w 91"/>
                <a:gd name="T9" fmla="*/ 8 h 85"/>
                <a:gd name="T10" fmla="*/ 12 w 91"/>
                <a:gd name="T11" fmla="*/ 12 h 85"/>
                <a:gd name="T12" fmla="*/ 15 w 91"/>
                <a:gd name="T13" fmla="*/ 17 h 85"/>
                <a:gd name="T14" fmla="*/ 17 w 91"/>
                <a:gd name="T15" fmla="*/ 21 h 85"/>
                <a:gd name="T16" fmla="*/ 20 w 91"/>
                <a:gd name="T17" fmla="*/ 25 h 85"/>
                <a:gd name="T18" fmla="*/ 17 w 91"/>
                <a:gd name="T19" fmla="*/ 23 h 85"/>
                <a:gd name="T20" fmla="*/ 15 w 91"/>
                <a:gd name="T21" fmla="*/ 20 h 85"/>
                <a:gd name="T22" fmla="*/ 12 w 91"/>
                <a:gd name="T23" fmla="*/ 17 h 85"/>
                <a:gd name="T24" fmla="*/ 9 w 91"/>
                <a:gd name="T25" fmla="*/ 12 h 85"/>
                <a:gd name="T26" fmla="*/ 5 w 91"/>
                <a:gd name="T27" fmla="*/ 9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3" name="Freeform 388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4 w 101"/>
                <a:gd name="T5" fmla="*/ 4 h 78"/>
                <a:gd name="T6" fmla="*/ 8 w 101"/>
                <a:gd name="T7" fmla="*/ 4 h 78"/>
                <a:gd name="T8" fmla="*/ 11 w 101"/>
                <a:gd name="T9" fmla="*/ 8 h 78"/>
                <a:gd name="T10" fmla="*/ 15 w 101"/>
                <a:gd name="T11" fmla="*/ 12 h 78"/>
                <a:gd name="T12" fmla="*/ 18 w 101"/>
                <a:gd name="T13" fmla="*/ 16 h 78"/>
                <a:gd name="T14" fmla="*/ 21 w 101"/>
                <a:gd name="T15" fmla="*/ 20 h 78"/>
                <a:gd name="T16" fmla="*/ 22 w 101"/>
                <a:gd name="T17" fmla="*/ 24 h 78"/>
                <a:gd name="T18" fmla="*/ 21 w 101"/>
                <a:gd name="T19" fmla="*/ 22 h 78"/>
                <a:gd name="T20" fmla="*/ 17 w 101"/>
                <a:gd name="T21" fmla="*/ 20 h 78"/>
                <a:gd name="T22" fmla="*/ 14 w 101"/>
                <a:gd name="T23" fmla="*/ 16 h 78"/>
                <a:gd name="T24" fmla="*/ 10 w 101"/>
                <a:gd name="T25" fmla="*/ 12 h 78"/>
                <a:gd name="T26" fmla="*/ 6 w 101"/>
                <a:gd name="T27" fmla="*/ 8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4" name="Freeform 389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7 w 91"/>
                <a:gd name="T7" fmla="*/ 4 h 69"/>
                <a:gd name="T8" fmla="*/ 10 w 91"/>
                <a:gd name="T9" fmla="*/ 6 h 69"/>
                <a:gd name="T10" fmla="*/ 13 w 91"/>
                <a:gd name="T11" fmla="*/ 9 h 69"/>
                <a:gd name="T12" fmla="*/ 16 w 91"/>
                <a:gd name="T13" fmla="*/ 12 h 69"/>
                <a:gd name="T14" fmla="*/ 18 w 91"/>
                <a:gd name="T15" fmla="*/ 15 h 69"/>
                <a:gd name="T16" fmla="*/ 20 w 91"/>
                <a:gd name="T17" fmla="*/ 18 h 69"/>
                <a:gd name="T18" fmla="*/ 17 w 91"/>
                <a:gd name="T19" fmla="*/ 17 h 69"/>
                <a:gd name="T20" fmla="*/ 15 w 91"/>
                <a:gd name="T21" fmla="*/ 15 h 69"/>
                <a:gd name="T22" fmla="*/ 11 w 91"/>
                <a:gd name="T23" fmla="*/ 11 h 69"/>
                <a:gd name="T24" fmla="*/ 8 w 91"/>
                <a:gd name="T25" fmla="*/ 9 h 69"/>
                <a:gd name="T26" fmla="*/ 4 w 91"/>
                <a:gd name="T27" fmla="*/ 6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5" name="Freeform 390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7 w 75"/>
                <a:gd name="T7" fmla="*/ 4 h 58"/>
                <a:gd name="T8" fmla="*/ 11 w 75"/>
                <a:gd name="T9" fmla="*/ 4 h 58"/>
                <a:gd name="T10" fmla="*/ 15 w 75"/>
                <a:gd name="T11" fmla="*/ 5 h 58"/>
                <a:gd name="T12" fmla="*/ 17 w 75"/>
                <a:gd name="T13" fmla="*/ 9 h 58"/>
                <a:gd name="T14" fmla="*/ 21 w 75"/>
                <a:gd name="T15" fmla="*/ 11 h 58"/>
                <a:gd name="T16" fmla="*/ 21 w 75"/>
                <a:gd name="T17" fmla="*/ 14 h 58"/>
                <a:gd name="T18" fmla="*/ 19 w 75"/>
                <a:gd name="T19" fmla="*/ 12 h 58"/>
                <a:gd name="T20" fmla="*/ 17 w 75"/>
                <a:gd name="T21" fmla="*/ 11 h 58"/>
                <a:gd name="T22" fmla="*/ 12 w 75"/>
                <a:gd name="T23" fmla="*/ 9 h 58"/>
                <a:gd name="T24" fmla="*/ 9 w 75"/>
                <a:gd name="T25" fmla="*/ 7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6" name="Freeform 391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7 w 46"/>
                <a:gd name="T9" fmla="*/ 0 h 15"/>
                <a:gd name="T10" fmla="*/ 10 w 46"/>
                <a:gd name="T11" fmla="*/ 2 h 15"/>
                <a:gd name="T12" fmla="*/ 11 w 46"/>
                <a:gd name="T13" fmla="*/ 4 h 15"/>
                <a:gd name="T14" fmla="*/ 12 w 46"/>
                <a:gd name="T15" fmla="*/ 7 h 15"/>
                <a:gd name="T16" fmla="*/ 13 w 46"/>
                <a:gd name="T17" fmla="*/ 7 h 15"/>
                <a:gd name="T18" fmla="*/ 12 w 46"/>
                <a:gd name="T19" fmla="*/ 7 h 15"/>
                <a:gd name="T20" fmla="*/ 10 w 46"/>
                <a:gd name="T21" fmla="*/ 7 h 15"/>
                <a:gd name="T22" fmla="*/ 7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7" name="Freeform 392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6 w 84"/>
                <a:gd name="T7" fmla="*/ 4 h 76"/>
                <a:gd name="T8" fmla="*/ 9 w 84"/>
                <a:gd name="T9" fmla="*/ 5 h 76"/>
                <a:gd name="T10" fmla="*/ 11 w 84"/>
                <a:gd name="T11" fmla="*/ 9 h 76"/>
                <a:gd name="T12" fmla="*/ 14 w 84"/>
                <a:gd name="T13" fmla="*/ 12 h 76"/>
                <a:gd name="T14" fmla="*/ 16 w 84"/>
                <a:gd name="T15" fmla="*/ 16 h 76"/>
                <a:gd name="T16" fmla="*/ 18 w 84"/>
                <a:gd name="T17" fmla="*/ 19 h 76"/>
                <a:gd name="T18" fmla="*/ 16 w 84"/>
                <a:gd name="T19" fmla="*/ 18 h 76"/>
                <a:gd name="T20" fmla="*/ 14 w 84"/>
                <a:gd name="T21" fmla="*/ 16 h 76"/>
                <a:gd name="T22" fmla="*/ 11 w 84"/>
                <a:gd name="T23" fmla="*/ 12 h 76"/>
                <a:gd name="T24" fmla="*/ 8 w 84"/>
                <a:gd name="T25" fmla="*/ 10 h 76"/>
                <a:gd name="T26" fmla="*/ 5 w 84"/>
                <a:gd name="T27" fmla="*/ 7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8" name="Freeform 393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8 w 96"/>
                <a:gd name="T7" fmla="*/ 4 h 77"/>
                <a:gd name="T8" fmla="*/ 11 w 96"/>
                <a:gd name="T9" fmla="*/ 6 h 77"/>
                <a:gd name="T10" fmla="*/ 15 w 96"/>
                <a:gd name="T11" fmla="*/ 10 h 77"/>
                <a:gd name="T12" fmla="*/ 18 w 96"/>
                <a:gd name="T13" fmla="*/ 12 h 77"/>
                <a:gd name="T14" fmla="*/ 21 w 96"/>
                <a:gd name="T15" fmla="*/ 16 h 77"/>
                <a:gd name="T16" fmla="*/ 23 w 96"/>
                <a:gd name="T17" fmla="*/ 20 h 77"/>
                <a:gd name="T18" fmla="*/ 21 w 96"/>
                <a:gd name="T19" fmla="*/ 18 h 77"/>
                <a:gd name="T20" fmla="*/ 18 w 96"/>
                <a:gd name="T21" fmla="*/ 16 h 77"/>
                <a:gd name="T22" fmla="*/ 14 w 96"/>
                <a:gd name="T23" fmla="*/ 13 h 77"/>
                <a:gd name="T24" fmla="*/ 10 w 96"/>
                <a:gd name="T25" fmla="*/ 10 h 77"/>
                <a:gd name="T26" fmla="*/ 6 w 96"/>
                <a:gd name="T27" fmla="*/ 7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9" name="Freeform 394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5 w 93"/>
                <a:gd name="T7" fmla="*/ 4 h 57"/>
                <a:gd name="T8" fmla="*/ 8 w 93"/>
                <a:gd name="T9" fmla="*/ 4 h 57"/>
                <a:gd name="T10" fmla="*/ 11 w 93"/>
                <a:gd name="T11" fmla="*/ 7 h 57"/>
                <a:gd name="T12" fmla="*/ 14 w 93"/>
                <a:gd name="T13" fmla="*/ 10 h 57"/>
                <a:gd name="T14" fmla="*/ 16 w 93"/>
                <a:gd name="T15" fmla="*/ 13 h 57"/>
                <a:gd name="T16" fmla="*/ 18 w 93"/>
                <a:gd name="T17" fmla="*/ 17 h 57"/>
                <a:gd name="T18" fmla="*/ 16 w 93"/>
                <a:gd name="T19" fmla="*/ 15 h 57"/>
                <a:gd name="T20" fmla="*/ 14 w 93"/>
                <a:gd name="T21" fmla="*/ 13 h 57"/>
                <a:gd name="T22" fmla="*/ 10 w 93"/>
                <a:gd name="T23" fmla="*/ 11 h 57"/>
                <a:gd name="T24" fmla="*/ 7 w 93"/>
                <a:gd name="T25" fmla="*/ 9 h 57"/>
                <a:gd name="T26" fmla="*/ 4 w 93"/>
                <a:gd name="T27" fmla="*/ 5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0" name="Freeform 395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5 w 68"/>
                <a:gd name="T7" fmla="*/ 3 h 58"/>
                <a:gd name="T8" fmla="*/ 8 w 68"/>
                <a:gd name="T9" fmla="*/ 4 h 58"/>
                <a:gd name="T10" fmla="*/ 10 w 68"/>
                <a:gd name="T11" fmla="*/ 6 h 58"/>
                <a:gd name="T12" fmla="*/ 12 w 68"/>
                <a:gd name="T13" fmla="*/ 9 h 58"/>
                <a:gd name="T14" fmla="*/ 14 w 68"/>
                <a:gd name="T15" fmla="*/ 10 h 58"/>
                <a:gd name="T16" fmla="*/ 14 w 68"/>
                <a:gd name="T17" fmla="*/ 12 h 58"/>
                <a:gd name="T18" fmla="*/ 13 w 68"/>
                <a:gd name="T19" fmla="*/ 10 h 58"/>
                <a:gd name="T20" fmla="*/ 11 w 68"/>
                <a:gd name="T21" fmla="*/ 9 h 58"/>
                <a:gd name="T22" fmla="*/ 9 w 68"/>
                <a:gd name="T23" fmla="*/ 8 h 58"/>
                <a:gd name="T24" fmla="*/ 7 w 68"/>
                <a:gd name="T25" fmla="*/ 6 h 58"/>
                <a:gd name="T26" fmla="*/ 3 w 68"/>
                <a:gd name="T27" fmla="*/ 4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1" name="Freeform 396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7 w 51"/>
                <a:gd name="T9" fmla="*/ 3 h 23"/>
                <a:gd name="T10" fmla="*/ 9 w 51"/>
                <a:gd name="T11" fmla="*/ 5 h 23"/>
                <a:gd name="T12" fmla="*/ 11 w 51"/>
                <a:gd name="T13" fmla="*/ 5 h 23"/>
                <a:gd name="T14" fmla="*/ 12 w 51"/>
                <a:gd name="T15" fmla="*/ 6 h 23"/>
                <a:gd name="T16" fmla="*/ 13 w 51"/>
                <a:gd name="T17" fmla="*/ 9 h 23"/>
                <a:gd name="T18" fmla="*/ 11 w 51"/>
                <a:gd name="T19" fmla="*/ 6 h 23"/>
                <a:gd name="T20" fmla="*/ 10 w 51"/>
                <a:gd name="T21" fmla="*/ 5 h 23"/>
                <a:gd name="T22" fmla="*/ 7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2" name="Freeform 397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10 w 40"/>
                <a:gd name="T1" fmla="*/ 10 h 46"/>
                <a:gd name="T2" fmla="*/ 9 w 40"/>
                <a:gd name="T3" fmla="*/ 10 h 46"/>
                <a:gd name="T4" fmla="*/ 8 w 40"/>
                <a:gd name="T5" fmla="*/ 9 h 46"/>
                <a:gd name="T6" fmla="*/ 6 w 40"/>
                <a:gd name="T7" fmla="*/ 7 h 46"/>
                <a:gd name="T8" fmla="*/ 4 w 40"/>
                <a:gd name="T9" fmla="*/ 6 h 46"/>
                <a:gd name="T10" fmla="*/ 4 w 40"/>
                <a:gd name="T11" fmla="*/ 4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6 w 40"/>
                <a:gd name="T25" fmla="*/ 3 h 46"/>
                <a:gd name="T26" fmla="*/ 7 w 40"/>
                <a:gd name="T27" fmla="*/ 6 h 46"/>
                <a:gd name="T28" fmla="*/ 8 w 40"/>
                <a:gd name="T29" fmla="*/ 8 h 46"/>
                <a:gd name="T30" fmla="*/ 9 w 40"/>
                <a:gd name="T31" fmla="*/ 9 h 46"/>
                <a:gd name="T32" fmla="*/ 10 w 40"/>
                <a:gd name="T33" fmla="*/ 1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3" name="Freeform 398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15 h 54"/>
                <a:gd name="T2" fmla="*/ 2 w 11"/>
                <a:gd name="T3" fmla="*/ 12 h 54"/>
                <a:gd name="T4" fmla="*/ 2 w 11"/>
                <a:gd name="T5" fmla="*/ 7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6 h 54"/>
                <a:gd name="T14" fmla="*/ 2 w 11"/>
                <a:gd name="T15" fmla="*/ 11 h 54"/>
                <a:gd name="T16" fmla="*/ 2 w 11"/>
                <a:gd name="T17" fmla="*/ 15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4" name="Freeform 399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12 h 50"/>
                <a:gd name="T2" fmla="*/ 3 w 46"/>
                <a:gd name="T3" fmla="*/ 11 h 50"/>
                <a:gd name="T4" fmla="*/ 3 w 46"/>
                <a:gd name="T5" fmla="*/ 9 h 50"/>
                <a:gd name="T6" fmla="*/ 3 w 46"/>
                <a:gd name="T7" fmla="*/ 7 h 50"/>
                <a:gd name="T8" fmla="*/ 5 w 46"/>
                <a:gd name="T9" fmla="*/ 4 h 50"/>
                <a:gd name="T10" fmla="*/ 7 w 46"/>
                <a:gd name="T11" fmla="*/ 4 h 50"/>
                <a:gd name="T12" fmla="*/ 9 w 46"/>
                <a:gd name="T13" fmla="*/ 3 h 50"/>
                <a:gd name="T14" fmla="*/ 9 w 46"/>
                <a:gd name="T15" fmla="*/ 0 h 50"/>
                <a:gd name="T16" fmla="*/ 10 w 46"/>
                <a:gd name="T17" fmla="*/ 1 h 50"/>
                <a:gd name="T18" fmla="*/ 10 w 46"/>
                <a:gd name="T19" fmla="*/ 4 h 50"/>
                <a:gd name="T20" fmla="*/ 9 w 46"/>
                <a:gd name="T21" fmla="*/ 4 h 50"/>
                <a:gd name="T22" fmla="*/ 8 w 46"/>
                <a:gd name="T23" fmla="*/ 4 h 50"/>
                <a:gd name="T24" fmla="*/ 7 w 46"/>
                <a:gd name="T25" fmla="*/ 7 h 50"/>
                <a:gd name="T26" fmla="*/ 4 w 46"/>
                <a:gd name="T27" fmla="*/ 9 h 50"/>
                <a:gd name="T28" fmla="*/ 3 w 46"/>
                <a:gd name="T29" fmla="*/ 10 h 50"/>
                <a:gd name="T30" fmla="*/ 3 w 46"/>
                <a:gd name="T31" fmla="*/ 11 h 50"/>
                <a:gd name="T32" fmla="*/ 0 w 46"/>
                <a:gd name="T33" fmla="*/ 1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5" name="Freeform 400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6 w 67"/>
                <a:gd name="T7" fmla="*/ 0 h 16"/>
                <a:gd name="T8" fmla="*/ 8 w 67"/>
                <a:gd name="T9" fmla="*/ 0 h 16"/>
                <a:gd name="T10" fmla="*/ 10 w 67"/>
                <a:gd name="T11" fmla="*/ 0 h 16"/>
                <a:gd name="T12" fmla="*/ 12 w 67"/>
                <a:gd name="T13" fmla="*/ 2 h 16"/>
                <a:gd name="T14" fmla="*/ 13 w 67"/>
                <a:gd name="T15" fmla="*/ 4 h 16"/>
                <a:gd name="T16" fmla="*/ 14 w 67"/>
                <a:gd name="T17" fmla="*/ 4 h 16"/>
                <a:gd name="T18" fmla="*/ 13 w 67"/>
                <a:gd name="T19" fmla="*/ 4 h 16"/>
                <a:gd name="T20" fmla="*/ 12 w 67"/>
                <a:gd name="T21" fmla="*/ 4 h 16"/>
                <a:gd name="T22" fmla="*/ 10 w 67"/>
                <a:gd name="T23" fmla="*/ 4 h 16"/>
                <a:gd name="T24" fmla="*/ 9 w 67"/>
                <a:gd name="T25" fmla="*/ 4 h 16"/>
                <a:gd name="T26" fmla="*/ 6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6" name="Freeform 401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10 w 64"/>
                <a:gd name="T7" fmla="*/ 4 h 32"/>
                <a:gd name="T8" fmla="*/ 13 w 64"/>
                <a:gd name="T9" fmla="*/ 4 h 32"/>
                <a:gd name="T10" fmla="*/ 16 w 64"/>
                <a:gd name="T11" fmla="*/ 4 h 32"/>
                <a:gd name="T12" fmla="*/ 19 w 64"/>
                <a:gd name="T13" fmla="*/ 4 h 32"/>
                <a:gd name="T14" fmla="*/ 21 w 64"/>
                <a:gd name="T15" fmla="*/ 6 h 32"/>
                <a:gd name="T16" fmla="*/ 22 w 64"/>
                <a:gd name="T17" fmla="*/ 7 h 32"/>
                <a:gd name="T18" fmla="*/ 21 w 64"/>
                <a:gd name="T19" fmla="*/ 8 h 32"/>
                <a:gd name="T20" fmla="*/ 19 w 64"/>
                <a:gd name="T21" fmla="*/ 8 h 32"/>
                <a:gd name="T22" fmla="*/ 15 w 64"/>
                <a:gd name="T23" fmla="*/ 7 h 32"/>
                <a:gd name="T24" fmla="*/ 13 w 64"/>
                <a:gd name="T25" fmla="*/ 5 h 32"/>
                <a:gd name="T26" fmla="*/ 9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7" name="Freeform 402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6 w 64"/>
                <a:gd name="T7" fmla="*/ 1 h 16"/>
                <a:gd name="T8" fmla="*/ 11 w 64"/>
                <a:gd name="T9" fmla="*/ 0 h 16"/>
                <a:gd name="T10" fmla="*/ 14 w 64"/>
                <a:gd name="T11" fmla="*/ 0 h 16"/>
                <a:gd name="T12" fmla="*/ 17 w 64"/>
                <a:gd name="T13" fmla="*/ 2 h 16"/>
                <a:gd name="T14" fmla="*/ 20 w 64"/>
                <a:gd name="T15" fmla="*/ 4 h 16"/>
                <a:gd name="T16" fmla="*/ 22 w 64"/>
                <a:gd name="T17" fmla="*/ 4 h 16"/>
                <a:gd name="T18" fmla="*/ 22 w 64"/>
                <a:gd name="T19" fmla="*/ 4 h 16"/>
                <a:gd name="T20" fmla="*/ 20 w 64"/>
                <a:gd name="T21" fmla="*/ 4 h 16"/>
                <a:gd name="T22" fmla="*/ 17 w 64"/>
                <a:gd name="T23" fmla="*/ 4 h 16"/>
                <a:gd name="T24" fmla="*/ 14 w 64"/>
                <a:gd name="T25" fmla="*/ 4 h 16"/>
                <a:gd name="T26" fmla="*/ 11 w 64"/>
                <a:gd name="T27" fmla="*/ 4 h 16"/>
                <a:gd name="T28" fmla="*/ 6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8" name="Freeform 403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5 w 68"/>
                <a:gd name="T7" fmla="*/ 3 h 12"/>
                <a:gd name="T8" fmla="*/ 8 w 68"/>
                <a:gd name="T9" fmla="*/ 2 h 12"/>
                <a:gd name="T10" fmla="*/ 10 w 68"/>
                <a:gd name="T11" fmla="*/ 0 h 12"/>
                <a:gd name="T12" fmla="*/ 12 w 68"/>
                <a:gd name="T13" fmla="*/ 0 h 12"/>
                <a:gd name="T14" fmla="*/ 14 w 68"/>
                <a:gd name="T15" fmla="*/ 3 h 12"/>
                <a:gd name="T16" fmla="*/ 14 w 68"/>
                <a:gd name="T17" fmla="*/ 6 h 12"/>
                <a:gd name="T18" fmla="*/ 14 w 68"/>
                <a:gd name="T19" fmla="*/ 6 h 12"/>
                <a:gd name="T20" fmla="*/ 14 w 68"/>
                <a:gd name="T21" fmla="*/ 6 h 12"/>
                <a:gd name="T22" fmla="*/ 12 w 68"/>
                <a:gd name="T23" fmla="*/ 6 h 12"/>
                <a:gd name="T24" fmla="*/ 10 w 68"/>
                <a:gd name="T25" fmla="*/ 6 h 12"/>
                <a:gd name="T26" fmla="*/ 8 w 68"/>
                <a:gd name="T27" fmla="*/ 6 h 12"/>
                <a:gd name="T28" fmla="*/ 4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9" name="Freeform 404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6 w 68"/>
                <a:gd name="T7" fmla="*/ 3 h 13"/>
                <a:gd name="T8" fmla="*/ 9 w 68"/>
                <a:gd name="T9" fmla="*/ 2 h 13"/>
                <a:gd name="T10" fmla="*/ 10 w 68"/>
                <a:gd name="T11" fmla="*/ 0 h 13"/>
                <a:gd name="T12" fmla="*/ 12 w 68"/>
                <a:gd name="T13" fmla="*/ 0 h 13"/>
                <a:gd name="T14" fmla="*/ 14 w 68"/>
                <a:gd name="T15" fmla="*/ 1 h 13"/>
                <a:gd name="T16" fmla="*/ 14 w 68"/>
                <a:gd name="T17" fmla="*/ 3 h 13"/>
                <a:gd name="T18" fmla="*/ 14 w 68"/>
                <a:gd name="T19" fmla="*/ 3 h 13"/>
                <a:gd name="T20" fmla="*/ 13 w 68"/>
                <a:gd name="T21" fmla="*/ 3 h 13"/>
                <a:gd name="T22" fmla="*/ 11 w 68"/>
                <a:gd name="T23" fmla="*/ 3 h 13"/>
                <a:gd name="T24" fmla="*/ 9 w 68"/>
                <a:gd name="T25" fmla="*/ 3 h 13"/>
                <a:gd name="T26" fmla="*/ 7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0" name="Freeform 405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6 w 77"/>
                <a:gd name="T5" fmla="*/ 2 h 17"/>
                <a:gd name="T6" fmla="*/ 10 w 77"/>
                <a:gd name="T7" fmla="*/ 2 h 17"/>
                <a:gd name="T8" fmla="*/ 14 w 77"/>
                <a:gd name="T9" fmla="*/ 2 h 17"/>
                <a:gd name="T10" fmla="*/ 18 w 77"/>
                <a:gd name="T11" fmla="*/ 0 h 17"/>
                <a:gd name="T12" fmla="*/ 20 w 77"/>
                <a:gd name="T13" fmla="*/ 0 h 17"/>
                <a:gd name="T14" fmla="*/ 22 w 77"/>
                <a:gd name="T15" fmla="*/ 2 h 17"/>
                <a:gd name="T16" fmla="*/ 23 w 77"/>
                <a:gd name="T17" fmla="*/ 2 h 17"/>
                <a:gd name="T18" fmla="*/ 22 w 77"/>
                <a:gd name="T19" fmla="*/ 2 h 17"/>
                <a:gd name="T20" fmla="*/ 20 w 77"/>
                <a:gd name="T21" fmla="*/ 2 h 17"/>
                <a:gd name="T22" fmla="*/ 18 w 77"/>
                <a:gd name="T23" fmla="*/ 2 h 17"/>
                <a:gd name="T24" fmla="*/ 13 w 77"/>
                <a:gd name="T25" fmla="*/ 2 h 17"/>
                <a:gd name="T26" fmla="*/ 10 w 77"/>
                <a:gd name="T27" fmla="*/ 2 h 17"/>
                <a:gd name="T28" fmla="*/ 5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1" name="Freeform 406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6 h 24"/>
                <a:gd name="T2" fmla="*/ 3 w 84"/>
                <a:gd name="T3" fmla="*/ 5 h 24"/>
                <a:gd name="T4" fmla="*/ 4 w 84"/>
                <a:gd name="T5" fmla="*/ 4 h 24"/>
                <a:gd name="T6" fmla="*/ 8 w 84"/>
                <a:gd name="T7" fmla="*/ 4 h 24"/>
                <a:gd name="T8" fmla="*/ 10 w 84"/>
                <a:gd name="T9" fmla="*/ 4 h 24"/>
                <a:gd name="T10" fmla="*/ 14 w 84"/>
                <a:gd name="T11" fmla="*/ 2 h 24"/>
                <a:gd name="T12" fmla="*/ 16 w 84"/>
                <a:gd name="T13" fmla="*/ 0 h 24"/>
                <a:gd name="T14" fmla="*/ 18 w 84"/>
                <a:gd name="T15" fmla="*/ 0 h 24"/>
                <a:gd name="T16" fmla="*/ 18 w 84"/>
                <a:gd name="T17" fmla="*/ 4 h 24"/>
                <a:gd name="T18" fmla="*/ 17 w 84"/>
                <a:gd name="T19" fmla="*/ 4 h 24"/>
                <a:gd name="T20" fmla="*/ 15 w 84"/>
                <a:gd name="T21" fmla="*/ 4 h 24"/>
                <a:gd name="T22" fmla="*/ 12 w 84"/>
                <a:gd name="T23" fmla="*/ 4 h 24"/>
                <a:gd name="T24" fmla="*/ 10 w 84"/>
                <a:gd name="T25" fmla="*/ 4 h 24"/>
                <a:gd name="T26" fmla="*/ 7 w 84"/>
                <a:gd name="T27" fmla="*/ 5 h 24"/>
                <a:gd name="T28" fmla="*/ 3 w 84"/>
                <a:gd name="T29" fmla="*/ 5 h 24"/>
                <a:gd name="T30" fmla="*/ 3 w 84"/>
                <a:gd name="T31" fmla="*/ 6 h 24"/>
                <a:gd name="T32" fmla="*/ 0 w 8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2" name="Freeform 407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12 h 33"/>
                <a:gd name="T2" fmla="*/ 4 w 92"/>
                <a:gd name="T3" fmla="*/ 9 h 33"/>
                <a:gd name="T4" fmla="*/ 5 w 92"/>
                <a:gd name="T5" fmla="*/ 6 h 33"/>
                <a:gd name="T6" fmla="*/ 9 w 92"/>
                <a:gd name="T7" fmla="*/ 5 h 33"/>
                <a:gd name="T8" fmla="*/ 13 w 92"/>
                <a:gd name="T9" fmla="*/ 5 h 33"/>
                <a:gd name="T10" fmla="*/ 17 w 92"/>
                <a:gd name="T11" fmla="*/ 1 h 33"/>
                <a:gd name="T12" fmla="*/ 20 w 92"/>
                <a:gd name="T13" fmla="*/ 0 h 33"/>
                <a:gd name="T14" fmla="*/ 22 w 92"/>
                <a:gd name="T15" fmla="*/ 2 h 33"/>
                <a:gd name="T16" fmla="*/ 23 w 92"/>
                <a:gd name="T17" fmla="*/ 5 h 33"/>
                <a:gd name="T18" fmla="*/ 23 w 92"/>
                <a:gd name="T19" fmla="*/ 5 h 33"/>
                <a:gd name="T20" fmla="*/ 20 w 92"/>
                <a:gd name="T21" fmla="*/ 6 h 33"/>
                <a:gd name="T22" fmla="*/ 18 w 92"/>
                <a:gd name="T23" fmla="*/ 8 h 33"/>
                <a:gd name="T24" fmla="*/ 14 w 92"/>
                <a:gd name="T25" fmla="*/ 9 h 33"/>
                <a:gd name="T26" fmla="*/ 10 w 92"/>
                <a:gd name="T27" fmla="*/ 11 h 33"/>
                <a:gd name="T28" fmla="*/ 6 w 92"/>
                <a:gd name="T29" fmla="*/ 11 h 33"/>
                <a:gd name="T30" fmla="*/ 4 w 92"/>
                <a:gd name="T31" fmla="*/ 12 h 33"/>
                <a:gd name="T32" fmla="*/ 0 w 92"/>
                <a:gd name="T33" fmla="*/ 1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3" name="Freeform 408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9 h 55"/>
                <a:gd name="T2" fmla="*/ 3 w 85"/>
                <a:gd name="T3" fmla="*/ 8 h 55"/>
                <a:gd name="T4" fmla="*/ 3 w 85"/>
                <a:gd name="T5" fmla="*/ 7 h 55"/>
                <a:gd name="T6" fmla="*/ 7 w 85"/>
                <a:gd name="T7" fmla="*/ 5 h 55"/>
                <a:gd name="T8" fmla="*/ 10 w 85"/>
                <a:gd name="T9" fmla="*/ 3 h 55"/>
                <a:gd name="T10" fmla="*/ 13 w 85"/>
                <a:gd name="T11" fmla="*/ 3 h 55"/>
                <a:gd name="T12" fmla="*/ 16 w 85"/>
                <a:gd name="T13" fmla="*/ 3 h 55"/>
                <a:gd name="T14" fmla="*/ 17 w 85"/>
                <a:gd name="T15" fmla="*/ 0 h 55"/>
                <a:gd name="T16" fmla="*/ 18 w 85"/>
                <a:gd name="T17" fmla="*/ 3 h 55"/>
                <a:gd name="T18" fmla="*/ 18 w 85"/>
                <a:gd name="T19" fmla="*/ 3 h 55"/>
                <a:gd name="T20" fmla="*/ 17 w 85"/>
                <a:gd name="T21" fmla="*/ 3 h 55"/>
                <a:gd name="T22" fmla="*/ 15 w 85"/>
                <a:gd name="T23" fmla="*/ 4 h 55"/>
                <a:gd name="T24" fmla="*/ 12 w 85"/>
                <a:gd name="T25" fmla="*/ 6 h 55"/>
                <a:gd name="T26" fmla="*/ 9 w 85"/>
                <a:gd name="T27" fmla="*/ 7 h 55"/>
                <a:gd name="T28" fmla="*/ 6 w 85"/>
                <a:gd name="T29" fmla="*/ 8 h 55"/>
                <a:gd name="T30" fmla="*/ 3 w 85"/>
                <a:gd name="T31" fmla="*/ 9 h 55"/>
                <a:gd name="T32" fmla="*/ 0 w 85"/>
                <a:gd name="T33" fmla="*/ 9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4" name="Freeform 409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15 h 69"/>
                <a:gd name="T2" fmla="*/ 4 w 72"/>
                <a:gd name="T3" fmla="*/ 13 h 69"/>
                <a:gd name="T4" fmla="*/ 4 w 72"/>
                <a:gd name="T5" fmla="*/ 10 h 69"/>
                <a:gd name="T6" fmla="*/ 6 w 72"/>
                <a:gd name="T7" fmla="*/ 8 h 69"/>
                <a:gd name="T8" fmla="*/ 9 w 72"/>
                <a:gd name="T9" fmla="*/ 5 h 69"/>
                <a:gd name="T10" fmla="*/ 11 w 72"/>
                <a:gd name="T11" fmla="*/ 3 h 69"/>
                <a:gd name="T12" fmla="*/ 14 w 72"/>
                <a:gd name="T13" fmla="*/ 3 h 69"/>
                <a:gd name="T14" fmla="*/ 16 w 72"/>
                <a:gd name="T15" fmla="*/ 0 h 69"/>
                <a:gd name="T16" fmla="*/ 17 w 72"/>
                <a:gd name="T17" fmla="*/ 1 h 69"/>
                <a:gd name="T18" fmla="*/ 17 w 72"/>
                <a:gd name="T19" fmla="*/ 3 h 69"/>
                <a:gd name="T20" fmla="*/ 16 w 72"/>
                <a:gd name="T21" fmla="*/ 3 h 69"/>
                <a:gd name="T22" fmla="*/ 13 w 72"/>
                <a:gd name="T23" fmla="*/ 7 h 69"/>
                <a:gd name="T24" fmla="*/ 11 w 72"/>
                <a:gd name="T25" fmla="*/ 9 h 69"/>
                <a:gd name="T26" fmla="*/ 8 w 72"/>
                <a:gd name="T27" fmla="*/ 11 h 69"/>
                <a:gd name="T28" fmla="*/ 4 w 72"/>
                <a:gd name="T29" fmla="*/ 13 h 69"/>
                <a:gd name="T30" fmla="*/ 4 w 72"/>
                <a:gd name="T31" fmla="*/ 14 h 69"/>
                <a:gd name="T32" fmla="*/ 0 w 72"/>
                <a:gd name="T33" fmla="*/ 1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5" name="Freeform 410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12 w 67"/>
                <a:gd name="T1" fmla="*/ 4 h 62"/>
                <a:gd name="T2" fmla="*/ 12 w 67"/>
                <a:gd name="T3" fmla="*/ 4 h 62"/>
                <a:gd name="T4" fmla="*/ 10 w 67"/>
                <a:gd name="T5" fmla="*/ 4 h 62"/>
                <a:gd name="T6" fmla="*/ 9 w 67"/>
                <a:gd name="T7" fmla="*/ 5 h 62"/>
                <a:gd name="T8" fmla="*/ 7 w 67"/>
                <a:gd name="T9" fmla="*/ 8 h 62"/>
                <a:gd name="T10" fmla="*/ 5 w 67"/>
                <a:gd name="T11" fmla="*/ 10 h 62"/>
                <a:gd name="T12" fmla="*/ 3 w 67"/>
                <a:gd name="T13" fmla="*/ 12 h 62"/>
                <a:gd name="T14" fmla="*/ 3 w 67"/>
                <a:gd name="T15" fmla="*/ 15 h 62"/>
                <a:gd name="T16" fmla="*/ 0 w 67"/>
                <a:gd name="T17" fmla="*/ 17 h 62"/>
                <a:gd name="T18" fmla="*/ 3 w 67"/>
                <a:gd name="T19" fmla="*/ 14 h 62"/>
                <a:gd name="T20" fmla="*/ 3 w 67"/>
                <a:gd name="T21" fmla="*/ 11 h 62"/>
                <a:gd name="T22" fmla="*/ 3 w 67"/>
                <a:gd name="T23" fmla="*/ 8 h 62"/>
                <a:gd name="T24" fmla="*/ 6 w 67"/>
                <a:gd name="T25" fmla="*/ 4 h 62"/>
                <a:gd name="T26" fmla="*/ 8 w 67"/>
                <a:gd name="T27" fmla="*/ 4 h 62"/>
                <a:gd name="T28" fmla="*/ 9 w 67"/>
                <a:gd name="T29" fmla="*/ 1 h 62"/>
                <a:gd name="T30" fmla="*/ 10 w 67"/>
                <a:gd name="T31" fmla="*/ 0 h 62"/>
                <a:gd name="T32" fmla="*/ 12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6" name="Freeform 411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72 h 311"/>
                <a:gd name="T2" fmla="*/ 4 w 79"/>
                <a:gd name="T3" fmla="*/ 72 h 311"/>
                <a:gd name="T4" fmla="*/ 2 w 79"/>
                <a:gd name="T5" fmla="*/ 70 h 311"/>
                <a:gd name="T6" fmla="*/ 1 w 79"/>
                <a:gd name="T7" fmla="*/ 70 h 311"/>
                <a:gd name="T8" fmla="*/ 0 w 79"/>
                <a:gd name="T9" fmla="*/ 70 h 311"/>
                <a:gd name="T10" fmla="*/ 9 w 79"/>
                <a:gd name="T11" fmla="*/ 61 h 311"/>
                <a:gd name="T12" fmla="*/ 13 w 79"/>
                <a:gd name="T13" fmla="*/ 52 h 311"/>
                <a:gd name="T14" fmla="*/ 17 w 79"/>
                <a:gd name="T15" fmla="*/ 42 h 311"/>
                <a:gd name="T16" fmla="*/ 17 w 79"/>
                <a:gd name="T17" fmla="*/ 32 h 311"/>
                <a:gd name="T18" fmla="*/ 17 w 79"/>
                <a:gd name="T19" fmla="*/ 23 h 311"/>
                <a:gd name="T20" fmla="*/ 15 w 79"/>
                <a:gd name="T21" fmla="*/ 14 h 311"/>
                <a:gd name="T22" fmla="*/ 13 w 79"/>
                <a:gd name="T23" fmla="*/ 7 h 311"/>
                <a:gd name="T24" fmla="*/ 12 w 79"/>
                <a:gd name="T25" fmla="*/ 0 h 311"/>
                <a:gd name="T26" fmla="*/ 17 w 79"/>
                <a:gd name="T27" fmla="*/ 4 h 311"/>
                <a:gd name="T28" fmla="*/ 19 w 79"/>
                <a:gd name="T29" fmla="*/ 12 h 311"/>
                <a:gd name="T30" fmla="*/ 21 w 79"/>
                <a:gd name="T31" fmla="*/ 22 h 311"/>
                <a:gd name="T32" fmla="*/ 21 w 79"/>
                <a:gd name="T33" fmla="*/ 34 h 311"/>
                <a:gd name="T34" fmla="*/ 19 w 79"/>
                <a:gd name="T35" fmla="*/ 45 h 311"/>
                <a:gd name="T36" fmla="*/ 15 w 79"/>
                <a:gd name="T37" fmla="*/ 56 h 311"/>
                <a:gd name="T38" fmla="*/ 11 w 79"/>
                <a:gd name="T39" fmla="*/ 65 h 311"/>
                <a:gd name="T40" fmla="*/ 4 w 79"/>
                <a:gd name="T41" fmla="*/ 72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7" name="Freeform 412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12 w 67"/>
                <a:gd name="T1" fmla="*/ 8 h 41"/>
                <a:gd name="T2" fmla="*/ 10 w 67"/>
                <a:gd name="T3" fmla="*/ 6 h 41"/>
                <a:gd name="T4" fmla="*/ 9 w 67"/>
                <a:gd name="T5" fmla="*/ 4 h 41"/>
                <a:gd name="T6" fmla="*/ 8 w 67"/>
                <a:gd name="T7" fmla="*/ 3 h 41"/>
                <a:gd name="T8" fmla="*/ 6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4 w 67"/>
                <a:gd name="T25" fmla="*/ 3 h 41"/>
                <a:gd name="T26" fmla="*/ 7 w 67"/>
                <a:gd name="T27" fmla="*/ 4 h 41"/>
                <a:gd name="T28" fmla="*/ 8 w 67"/>
                <a:gd name="T29" fmla="*/ 5 h 41"/>
                <a:gd name="T30" fmla="*/ 10 w 67"/>
                <a:gd name="T31" fmla="*/ 6 h 41"/>
                <a:gd name="T32" fmla="*/ 12 w 67"/>
                <a:gd name="T33" fmla="*/ 8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8" name="Freeform 413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5 w 74"/>
                <a:gd name="T7" fmla="*/ 4 h 46"/>
                <a:gd name="T8" fmla="*/ 8 w 74"/>
                <a:gd name="T9" fmla="*/ 4 h 46"/>
                <a:gd name="T10" fmla="*/ 11 w 74"/>
                <a:gd name="T11" fmla="*/ 4 h 46"/>
                <a:gd name="T12" fmla="*/ 13 w 74"/>
                <a:gd name="T13" fmla="*/ 8 h 46"/>
                <a:gd name="T14" fmla="*/ 16 w 74"/>
                <a:gd name="T15" fmla="*/ 11 h 46"/>
                <a:gd name="T16" fmla="*/ 18 w 74"/>
                <a:gd name="T17" fmla="*/ 13 h 46"/>
                <a:gd name="T18" fmla="*/ 16 w 74"/>
                <a:gd name="T19" fmla="*/ 12 h 46"/>
                <a:gd name="T20" fmla="*/ 13 w 74"/>
                <a:gd name="T21" fmla="*/ 10 h 46"/>
                <a:gd name="T22" fmla="*/ 10 w 74"/>
                <a:gd name="T23" fmla="*/ 8 h 46"/>
                <a:gd name="T24" fmla="*/ 7 w 74"/>
                <a:gd name="T25" fmla="*/ 6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9" name="Freeform 414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7 w 96"/>
                <a:gd name="T7" fmla="*/ 3 h 64"/>
                <a:gd name="T8" fmla="*/ 11 w 96"/>
                <a:gd name="T9" fmla="*/ 3 h 64"/>
                <a:gd name="T10" fmla="*/ 14 w 96"/>
                <a:gd name="T11" fmla="*/ 4 h 64"/>
                <a:gd name="T12" fmla="*/ 18 w 96"/>
                <a:gd name="T13" fmla="*/ 6 h 64"/>
                <a:gd name="T14" fmla="*/ 21 w 96"/>
                <a:gd name="T15" fmla="*/ 8 h 64"/>
                <a:gd name="T16" fmla="*/ 23 w 96"/>
                <a:gd name="T17" fmla="*/ 10 h 64"/>
                <a:gd name="T18" fmla="*/ 21 w 96"/>
                <a:gd name="T19" fmla="*/ 9 h 64"/>
                <a:gd name="T20" fmla="*/ 18 w 96"/>
                <a:gd name="T21" fmla="*/ 8 h 64"/>
                <a:gd name="T22" fmla="*/ 14 w 96"/>
                <a:gd name="T23" fmla="*/ 7 h 64"/>
                <a:gd name="T24" fmla="*/ 10 w 96"/>
                <a:gd name="T25" fmla="*/ 5 h 64"/>
                <a:gd name="T26" fmla="*/ 6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0" name="Freeform 415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8 w 105"/>
                <a:gd name="T7" fmla="*/ 4 h 68"/>
                <a:gd name="T8" fmla="*/ 12 w 105"/>
                <a:gd name="T9" fmla="*/ 5 h 68"/>
                <a:gd name="T10" fmla="*/ 16 w 105"/>
                <a:gd name="T11" fmla="*/ 8 h 68"/>
                <a:gd name="T12" fmla="*/ 20 w 105"/>
                <a:gd name="T13" fmla="*/ 11 h 68"/>
                <a:gd name="T14" fmla="*/ 23 w 105"/>
                <a:gd name="T15" fmla="*/ 14 h 68"/>
                <a:gd name="T16" fmla="*/ 25 w 105"/>
                <a:gd name="T17" fmla="*/ 17 h 68"/>
                <a:gd name="T18" fmla="*/ 23 w 105"/>
                <a:gd name="T19" fmla="*/ 16 h 68"/>
                <a:gd name="T20" fmla="*/ 19 w 105"/>
                <a:gd name="T21" fmla="*/ 14 h 68"/>
                <a:gd name="T22" fmla="*/ 16 w 105"/>
                <a:gd name="T23" fmla="*/ 11 h 68"/>
                <a:gd name="T24" fmla="*/ 11 w 105"/>
                <a:gd name="T25" fmla="*/ 9 h 68"/>
                <a:gd name="T26" fmla="*/ 7 w 105"/>
                <a:gd name="T27" fmla="*/ 6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1" name="Freeform 416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9 w 85"/>
                <a:gd name="T7" fmla="*/ 5 h 72"/>
                <a:gd name="T8" fmla="*/ 12 w 85"/>
                <a:gd name="T9" fmla="*/ 9 h 72"/>
                <a:gd name="T10" fmla="*/ 17 w 85"/>
                <a:gd name="T11" fmla="*/ 13 h 72"/>
                <a:gd name="T12" fmla="*/ 21 w 85"/>
                <a:gd name="T13" fmla="*/ 17 h 72"/>
                <a:gd name="T14" fmla="*/ 24 w 85"/>
                <a:gd name="T15" fmla="*/ 21 h 72"/>
                <a:gd name="T16" fmla="*/ 25 w 85"/>
                <a:gd name="T17" fmla="*/ 23 h 72"/>
                <a:gd name="T18" fmla="*/ 22 w 85"/>
                <a:gd name="T19" fmla="*/ 22 h 72"/>
                <a:gd name="T20" fmla="*/ 19 w 85"/>
                <a:gd name="T21" fmla="*/ 19 h 72"/>
                <a:gd name="T22" fmla="*/ 15 w 85"/>
                <a:gd name="T23" fmla="*/ 15 h 72"/>
                <a:gd name="T24" fmla="*/ 11 w 85"/>
                <a:gd name="T25" fmla="*/ 12 h 72"/>
                <a:gd name="T26" fmla="*/ 6 w 85"/>
                <a:gd name="T27" fmla="*/ 8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2" name="Freeform 417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7 w 70"/>
                <a:gd name="T7" fmla="*/ 4 h 62"/>
                <a:gd name="T8" fmla="*/ 10 w 70"/>
                <a:gd name="T9" fmla="*/ 4 h 62"/>
                <a:gd name="T10" fmla="*/ 12 w 70"/>
                <a:gd name="T11" fmla="*/ 7 h 62"/>
                <a:gd name="T12" fmla="*/ 15 w 70"/>
                <a:gd name="T13" fmla="*/ 11 h 62"/>
                <a:gd name="T14" fmla="*/ 17 w 70"/>
                <a:gd name="T15" fmla="*/ 13 h 62"/>
                <a:gd name="T16" fmla="*/ 19 w 70"/>
                <a:gd name="T17" fmla="*/ 17 h 62"/>
                <a:gd name="T18" fmla="*/ 17 w 70"/>
                <a:gd name="T19" fmla="*/ 15 h 62"/>
                <a:gd name="T20" fmla="*/ 14 w 70"/>
                <a:gd name="T21" fmla="*/ 12 h 62"/>
                <a:gd name="T22" fmla="*/ 11 w 70"/>
                <a:gd name="T23" fmla="*/ 11 h 62"/>
                <a:gd name="T24" fmla="*/ 8 w 70"/>
                <a:gd name="T25" fmla="*/ 8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3" name="Freeform 418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5 w 49"/>
                <a:gd name="T7" fmla="*/ 3 h 53"/>
                <a:gd name="T8" fmla="*/ 9 w 49"/>
                <a:gd name="T9" fmla="*/ 3 h 53"/>
                <a:gd name="T10" fmla="*/ 11 w 49"/>
                <a:gd name="T11" fmla="*/ 5 h 53"/>
                <a:gd name="T12" fmla="*/ 13 w 49"/>
                <a:gd name="T13" fmla="*/ 6 h 53"/>
                <a:gd name="T14" fmla="*/ 14 w 49"/>
                <a:gd name="T15" fmla="*/ 8 h 53"/>
                <a:gd name="T16" fmla="*/ 15 w 49"/>
                <a:gd name="T17" fmla="*/ 8 h 53"/>
                <a:gd name="T18" fmla="*/ 13 w 49"/>
                <a:gd name="T19" fmla="*/ 8 h 53"/>
                <a:gd name="T20" fmla="*/ 11 w 49"/>
                <a:gd name="T21" fmla="*/ 7 h 53"/>
                <a:gd name="T22" fmla="*/ 9 w 49"/>
                <a:gd name="T23" fmla="*/ 5 h 53"/>
                <a:gd name="T24" fmla="*/ 6 w 49"/>
                <a:gd name="T25" fmla="*/ 4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4" name="Freeform 419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4 w 35"/>
                <a:gd name="T9" fmla="*/ 3 h 36"/>
                <a:gd name="T10" fmla="*/ 5 w 35"/>
                <a:gd name="T11" fmla="*/ 3 h 36"/>
                <a:gd name="T12" fmla="*/ 6 w 35"/>
                <a:gd name="T13" fmla="*/ 5 h 36"/>
                <a:gd name="T14" fmla="*/ 7 w 35"/>
                <a:gd name="T15" fmla="*/ 6 h 36"/>
                <a:gd name="T16" fmla="*/ 6 w 35"/>
                <a:gd name="T17" fmla="*/ 7 h 36"/>
                <a:gd name="T18" fmla="*/ 6 w 35"/>
                <a:gd name="T19" fmla="*/ 6 h 36"/>
                <a:gd name="T20" fmla="*/ 5 w 35"/>
                <a:gd name="T21" fmla="*/ 4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5" name="Freeform 420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8 w 43"/>
                <a:gd name="T1" fmla="*/ 10 h 40"/>
                <a:gd name="T2" fmla="*/ 8 w 43"/>
                <a:gd name="T3" fmla="*/ 9 h 40"/>
                <a:gd name="T4" fmla="*/ 6 w 43"/>
                <a:gd name="T5" fmla="*/ 9 h 40"/>
                <a:gd name="T6" fmla="*/ 4 w 43"/>
                <a:gd name="T7" fmla="*/ 7 h 40"/>
                <a:gd name="T8" fmla="*/ 3 w 43"/>
                <a:gd name="T9" fmla="*/ 6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4 w 43"/>
                <a:gd name="T25" fmla="*/ 4 h 40"/>
                <a:gd name="T26" fmla="*/ 6 w 43"/>
                <a:gd name="T27" fmla="*/ 5 h 40"/>
                <a:gd name="T28" fmla="*/ 7 w 43"/>
                <a:gd name="T29" fmla="*/ 8 h 40"/>
                <a:gd name="T30" fmla="*/ 8 w 43"/>
                <a:gd name="T31" fmla="*/ 9 h 40"/>
                <a:gd name="T32" fmla="*/ 8 w 43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6" name="Freeform 421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10 h 46"/>
                <a:gd name="T2" fmla="*/ 3 w 22"/>
                <a:gd name="T3" fmla="*/ 8 h 46"/>
                <a:gd name="T4" fmla="*/ 3 w 22"/>
                <a:gd name="T5" fmla="*/ 5 h 46"/>
                <a:gd name="T6" fmla="*/ 4 w 22"/>
                <a:gd name="T7" fmla="*/ 3 h 46"/>
                <a:gd name="T8" fmla="*/ 4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8 h 46"/>
                <a:gd name="T16" fmla="*/ 0 w 22"/>
                <a:gd name="T17" fmla="*/ 1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7" name="Freeform 422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3 w 12"/>
                <a:gd name="T1" fmla="*/ 14 h 53"/>
                <a:gd name="T2" fmla="*/ 3 w 12"/>
                <a:gd name="T3" fmla="*/ 12 h 53"/>
                <a:gd name="T4" fmla="*/ 3 w 12"/>
                <a:gd name="T5" fmla="*/ 7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6 h 53"/>
                <a:gd name="T14" fmla="*/ 3 w 12"/>
                <a:gd name="T15" fmla="*/ 11 h 53"/>
                <a:gd name="T16" fmla="*/ 3 w 12"/>
                <a:gd name="T17" fmla="*/ 14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8" name="Freeform 423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13 h 47"/>
                <a:gd name="T2" fmla="*/ 3 w 41"/>
                <a:gd name="T3" fmla="*/ 12 h 47"/>
                <a:gd name="T4" fmla="*/ 5 w 41"/>
                <a:gd name="T5" fmla="*/ 10 h 47"/>
                <a:gd name="T6" fmla="*/ 5 w 41"/>
                <a:gd name="T7" fmla="*/ 7 h 47"/>
                <a:gd name="T8" fmla="*/ 6 w 41"/>
                <a:gd name="T9" fmla="*/ 4 h 47"/>
                <a:gd name="T10" fmla="*/ 9 w 41"/>
                <a:gd name="T11" fmla="*/ 4 h 47"/>
                <a:gd name="T12" fmla="*/ 11 w 41"/>
                <a:gd name="T13" fmla="*/ 3 h 47"/>
                <a:gd name="T14" fmla="*/ 13 w 41"/>
                <a:gd name="T15" fmla="*/ 0 h 47"/>
                <a:gd name="T16" fmla="*/ 13 w 41"/>
                <a:gd name="T17" fmla="*/ 1 h 47"/>
                <a:gd name="T18" fmla="*/ 13 w 41"/>
                <a:gd name="T19" fmla="*/ 4 h 47"/>
                <a:gd name="T20" fmla="*/ 13 w 41"/>
                <a:gd name="T21" fmla="*/ 4 h 47"/>
                <a:gd name="T22" fmla="*/ 11 w 41"/>
                <a:gd name="T23" fmla="*/ 4 h 47"/>
                <a:gd name="T24" fmla="*/ 9 w 41"/>
                <a:gd name="T25" fmla="*/ 7 h 47"/>
                <a:gd name="T26" fmla="*/ 5 w 41"/>
                <a:gd name="T27" fmla="*/ 10 h 47"/>
                <a:gd name="T28" fmla="*/ 5 w 41"/>
                <a:gd name="T29" fmla="*/ 11 h 47"/>
                <a:gd name="T30" fmla="*/ 3 w 41"/>
                <a:gd name="T31" fmla="*/ 12 h 47"/>
                <a:gd name="T32" fmla="*/ 0 w 41"/>
                <a:gd name="T33" fmla="*/ 13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9" name="Freeform 424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6 w 68"/>
                <a:gd name="T7" fmla="*/ 0 h 15"/>
                <a:gd name="T8" fmla="*/ 9 w 68"/>
                <a:gd name="T9" fmla="*/ 0 h 15"/>
                <a:gd name="T10" fmla="*/ 10 w 68"/>
                <a:gd name="T11" fmla="*/ 1 h 15"/>
                <a:gd name="T12" fmla="*/ 12 w 68"/>
                <a:gd name="T13" fmla="*/ 2 h 15"/>
                <a:gd name="T14" fmla="*/ 14 w 68"/>
                <a:gd name="T15" fmla="*/ 2 h 15"/>
                <a:gd name="T16" fmla="*/ 14 w 68"/>
                <a:gd name="T17" fmla="*/ 2 h 15"/>
                <a:gd name="T18" fmla="*/ 14 w 68"/>
                <a:gd name="T19" fmla="*/ 2 h 15"/>
                <a:gd name="T20" fmla="*/ 13 w 68"/>
                <a:gd name="T21" fmla="*/ 2 h 15"/>
                <a:gd name="T22" fmla="*/ 10 w 68"/>
                <a:gd name="T23" fmla="*/ 2 h 15"/>
                <a:gd name="T24" fmla="*/ 9 w 68"/>
                <a:gd name="T25" fmla="*/ 2 h 15"/>
                <a:gd name="T26" fmla="*/ 7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0" name="Freeform 425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5 w 65"/>
                <a:gd name="T7" fmla="*/ 3 h 25"/>
                <a:gd name="T8" fmla="*/ 8 w 65"/>
                <a:gd name="T9" fmla="*/ 3 h 25"/>
                <a:gd name="T10" fmla="*/ 9 w 65"/>
                <a:gd name="T11" fmla="*/ 3 h 25"/>
                <a:gd name="T12" fmla="*/ 10 w 65"/>
                <a:gd name="T13" fmla="*/ 3 h 25"/>
                <a:gd name="T14" fmla="*/ 12 w 65"/>
                <a:gd name="T15" fmla="*/ 3 h 25"/>
                <a:gd name="T16" fmla="*/ 12 w 65"/>
                <a:gd name="T17" fmla="*/ 3 h 25"/>
                <a:gd name="T18" fmla="*/ 12 w 65"/>
                <a:gd name="T19" fmla="*/ 4 h 25"/>
                <a:gd name="T20" fmla="*/ 11 w 65"/>
                <a:gd name="T21" fmla="*/ 4 h 25"/>
                <a:gd name="T22" fmla="*/ 9 w 65"/>
                <a:gd name="T23" fmla="*/ 3 h 25"/>
                <a:gd name="T24" fmla="*/ 7 w 65"/>
                <a:gd name="T25" fmla="*/ 3 h 25"/>
                <a:gd name="T26" fmla="*/ 5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1" name="Freeform 426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9 w 63"/>
                <a:gd name="T9" fmla="*/ 0 h 15"/>
                <a:gd name="T10" fmla="*/ 11 w 63"/>
                <a:gd name="T11" fmla="*/ 1 h 15"/>
                <a:gd name="T12" fmla="*/ 14 w 63"/>
                <a:gd name="T13" fmla="*/ 2 h 15"/>
                <a:gd name="T14" fmla="*/ 16 w 63"/>
                <a:gd name="T15" fmla="*/ 2 h 15"/>
                <a:gd name="T16" fmla="*/ 18 w 63"/>
                <a:gd name="T17" fmla="*/ 2 h 15"/>
                <a:gd name="T18" fmla="*/ 18 w 63"/>
                <a:gd name="T19" fmla="*/ 2 h 15"/>
                <a:gd name="T20" fmla="*/ 16 w 63"/>
                <a:gd name="T21" fmla="*/ 2 h 15"/>
                <a:gd name="T22" fmla="*/ 14 w 63"/>
                <a:gd name="T23" fmla="*/ 2 h 15"/>
                <a:gd name="T24" fmla="*/ 11 w 63"/>
                <a:gd name="T25" fmla="*/ 2 h 15"/>
                <a:gd name="T26" fmla="*/ 9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2" name="Freeform 427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7 w 75"/>
                <a:gd name="T7" fmla="*/ 3 h 20"/>
                <a:gd name="T8" fmla="*/ 9 w 75"/>
                <a:gd name="T9" fmla="*/ 3 h 20"/>
                <a:gd name="T10" fmla="*/ 11 w 75"/>
                <a:gd name="T11" fmla="*/ 1 h 20"/>
                <a:gd name="T12" fmla="*/ 13 w 75"/>
                <a:gd name="T13" fmla="*/ 0 h 20"/>
                <a:gd name="T14" fmla="*/ 15 w 75"/>
                <a:gd name="T15" fmla="*/ 1 h 20"/>
                <a:gd name="T16" fmla="*/ 15 w 75"/>
                <a:gd name="T17" fmla="*/ 3 h 20"/>
                <a:gd name="T18" fmla="*/ 15 w 75"/>
                <a:gd name="T19" fmla="*/ 3 h 20"/>
                <a:gd name="T20" fmla="*/ 14 w 75"/>
                <a:gd name="T21" fmla="*/ 3 h 20"/>
                <a:gd name="T22" fmla="*/ 11 w 75"/>
                <a:gd name="T23" fmla="*/ 3 h 20"/>
                <a:gd name="T24" fmla="*/ 9 w 75"/>
                <a:gd name="T25" fmla="*/ 3 h 20"/>
                <a:gd name="T26" fmla="*/ 7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" name="Freeform 428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6 h 24"/>
                <a:gd name="T2" fmla="*/ 4 w 82"/>
                <a:gd name="T3" fmla="*/ 5 h 24"/>
                <a:gd name="T4" fmla="*/ 5 w 82"/>
                <a:gd name="T5" fmla="*/ 4 h 24"/>
                <a:gd name="T6" fmla="*/ 9 w 82"/>
                <a:gd name="T7" fmla="*/ 4 h 24"/>
                <a:gd name="T8" fmla="*/ 11 w 82"/>
                <a:gd name="T9" fmla="*/ 4 h 24"/>
                <a:gd name="T10" fmla="*/ 15 w 82"/>
                <a:gd name="T11" fmla="*/ 2 h 24"/>
                <a:gd name="T12" fmla="*/ 17 w 82"/>
                <a:gd name="T13" fmla="*/ 0 h 24"/>
                <a:gd name="T14" fmla="*/ 19 w 82"/>
                <a:gd name="T15" fmla="*/ 1 h 24"/>
                <a:gd name="T16" fmla="*/ 19 w 82"/>
                <a:gd name="T17" fmla="*/ 4 h 24"/>
                <a:gd name="T18" fmla="*/ 19 w 82"/>
                <a:gd name="T19" fmla="*/ 4 h 24"/>
                <a:gd name="T20" fmla="*/ 17 w 82"/>
                <a:gd name="T21" fmla="*/ 4 h 24"/>
                <a:gd name="T22" fmla="*/ 14 w 82"/>
                <a:gd name="T23" fmla="*/ 4 h 24"/>
                <a:gd name="T24" fmla="*/ 11 w 82"/>
                <a:gd name="T25" fmla="*/ 4 h 24"/>
                <a:gd name="T26" fmla="*/ 7 w 82"/>
                <a:gd name="T27" fmla="*/ 5 h 24"/>
                <a:gd name="T28" fmla="*/ 4 w 82"/>
                <a:gd name="T29" fmla="*/ 5 h 24"/>
                <a:gd name="T30" fmla="*/ 4 w 82"/>
                <a:gd name="T31" fmla="*/ 6 h 24"/>
                <a:gd name="T32" fmla="*/ 0 w 82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" name="Freeform 429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6 h 42"/>
                <a:gd name="T2" fmla="*/ 4 w 86"/>
                <a:gd name="T3" fmla="*/ 5 h 42"/>
                <a:gd name="T4" fmla="*/ 5 w 86"/>
                <a:gd name="T5" fmla="*/ 4 h 42"/>
                <a:gd name="T6" fmla="*/ 10 w 86"/>
                <a:gd name="T7" fmla="*/ 3 h 42"/>
                <a:gd name="T8" fmla="*/ 13 w 86"/>
                <a:gd name="T9" fmla="*/ 3 h 42"/>
                <a:gd name="T10" fmla="*/ 18 w 86"/>
                <a:gd name="T11" fmla="*/ 3 h 42"/>
                <a:gd name="T12" fmla="*/ 21 w 86"/>
                <a:gd name="T13" fmla="*/ 1 h 42"/>
                <a:gd name="T14" fmla="*/ 24 w 86"/>
                <a:gd name="T15" fmla="*/ 0 h 42"/>
                <a:gd name="T16" fmla="*/ 26 w 86"/>
                <a:gd name="T17" fmla="*/ 3 h 42"/>
                <a:gd name="T18" fmla="*/ 25 w 86"/>
                <a:gd name="T19" fmla="*/ 3 h 42"/>
                <a:gd name="T20" fmla="*/ 22 w 86"/>
                <a:gd name="T21" fmla="*/ 3 h 42"/>
                <a:gd name="T22" fmla="*/ 19 w 86"/>
                <a:gd name="T23" fmla="*/ 3 h 42"/>
                <a:gd name="T24" fmla="*/ 14 w 86"/>
                <a:gd name="T25" fmla="*/ 3 h 42"/>
                <a:gd name="T26" fmla="*/ 10 w 86"/>
                <a:gd name="T27" fmla="*/ 4 h 42"/>
                <a:gd name="T28" fmla="*/ 4 w 86"/>
                <a:gd name="T29" fmla="*/ 5 h 42"/>
                <a:gd name="T30" fmla="*/ 4 w 86"/>
                <a:gd name="T31" fmla="*/ 6 h 42"/>
                <a:gd name="T32" fmla="*/ 0 w 86"/>
                <a:gd name="T33" fmla="*/ 6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" name="Freeform 430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7 h 50"/>
                <a:gd name="T2" fmla="*/ 4 w 80"/>
                <a:gd name="T3" fmla="*/ 7 h 50"/>
                <a:gd name="T4" fmla="*/ 4 w 80"/>
                <a:gd name="T5" fmla="*/ 5 h 50"/>
                <a:gd name="T6" fmla="*/ 8 w 80"/>
                <a:gd name="T7" fmla="*/ 4 h 50"/>
                <a:gd name="T8" fmla="*/ 10 w 80"/>
                <a:gd name="T9" fmla="*/ 3 h 50"/>
                <a:gd name="T10" fmla="*/ 13 w 80"/>
                <a:gd name="T11" fmla="*/ 3 h 50"/>
                <a:gd name="T12" fmla="*/ 16 w 80"/>
                <a:gd name="T13" fmla="*/ 2 h 50"/>
                <a:gd name="T14" fmla="*/ 18 w 80"/>
                <a:gd name="T15" fmla="*/ 0 h 50"/>
                <a:gd name="T16" fmla="*/ 18 w 80"/>
                <a:gd name="T17" fmla="*/ 2 h 50"/>
                <a:gd name="T18" fmla="*/ 18 w 80"/>
                <a:gd name="T19" fmla="*/ 3 h 50"/>
                <a:gd name="T20" fmla="*/ 17 w 80"/>
                <a:gd name="T21" fmla="*/ 3 h 50"/>
                <a:gd name="T22" fmla="*/ 14 w 80"/>
                <a:gd name="T23" fmla="*/ 3 h 50"/>
                <a:gd name="T24" fmla="*/ 11 w 80"/>
                <a:gd name="T25" fmla="*/ 4 h 50"/>
                <a:gd name="T26" fmla="*/ 8 w 80"/>
                <a:gd name="T27" fmla="*/ 5 h 50"/>
                <a:gd name="T28" fmla="*/ 4 w 80"/>
                <a:gd name="T29" fmla="*/ 6 h 50"/>
                <a:gd name="T30" fmla="*/ 4 w 80"/>
                <a:gd name="T31" fmla="*/ 7 h 50"/>
                <a:gd name="T32" fmla="*/ 0 w 80"/>
                <a:gd name="T33" fmla="*/ 7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" name="Freeform 431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8 h 43"/>
                <a:gd name="T2" fmla="*/ 3 w 74"/>
                <a:gd name="T3" fmla="*/ 7 h 43"/>
                <a:gd name="T4" fmla="*/ 3 w 74"/>
                <a:gd name="T5" fmla="*/ 6 h 43"/>
                <a:gd name="T6" fmla="*/ 6 w 74"/>
                <a:gd name="T7" fmla="*/ 3 h 43"/>
                <a:gd name="T8" fmla="*/ 8 w 74"/>
                <a:gd name="T9" fmla="*/ 3 h 43"/>
                <a:gd name="T10" fmla="*/ 10 w 74"/>
                <a:gd name="T11" fmla="*/ 3 h 43"/>
                <a:gd name="T12" fmla="*/ 12 w 74"/>
                <a:gd name="T13" fmla="*/ 1 h 43"/>
                <a:gd name="T14" fmla="*/ 14 w 74"/>
                <a:gd name="T15" fmla="*/ 0 h 43"/>
                <a:gd name="T16" fmla="*/ 15 w 74"/>
                <a:gd name="T17" fmla="*/ 3 h 43"/>
                <a:gd name="T18" fmla="*/ 14 w 74"/>
                <a:gd name="T19" fmla="*/ 3 h 43"/>
                <a:gd name="T20" fmla="*/ 12 w 74"/>
                <a:gd name="T21" fmla="*/ 3 h 43"/>
                <a:gd name="T22" fmla="*/ 10 w 74"/>
                <a:gd name="T23" fmla="*/ 3 h 43"/>
                <a:gd name="T24" fmla="*/ 8 w 74"/>
                <a:gd name="T25" fmla="*/ 5 h 43"/>
                <a:gd name="T26" fmla="*/ 6 w 74"/>
                <a:gd name="T27" fmla="*/ 6 h 43"/>
                <a:gd name="T28" fmla="*/ 3 w 74"/>
                <a:gd name="T29" fmla="*/ 7 h 43"/>
                <a:gd name="T30" fmla="*/ 3 w 74"/>
                <a:gd name="T31" fmla="*/ 8 h 43"/>
                <a:gd name="T32" fmla="*/ 0 w 74"/>
                <a:gd name="T33" fmla="*/ 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" name="Freeform 432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8 w 104"/>
                <a:gd name="T7" fmla="*/ 4 h 68"/>
                <a:gd name="T8" fmla="*/ 12 w 104"/>
                <a:gd name="T9" fmla="*/ 5 h 68"/>
                <a:gd name="T10" fmla="*/ 16 w 104"/>
                <a:gd name="T11" fmla="*/ 9 h 68"/>
                <a:gd name="T12" fmla="*/ 20 w 104"/>
                <a:gd name="T13" fmla="*/ 11 h 68"/>
                <a:gd name="T14" fmla="*/ 23 w 104"/>
                <a:gd name="T15" fmla="*/ 14 h 68"/>
                <a:gd name="T16" fmla="*/ 24 w 104"/>
                <a:gd name="T17" fmla="*/ 17 h 68"/>
                <a:gd name="T18" fmla="*/ 23 w 104"/>
                <a:gd name="T19" fmla="*/ 16 h 68"/>
                <a:gd name="T20" fmla="*/ 19 w 104"/>
                <a:gd name="T21" fmla="*/ 14 h 68"/>
                <a:gd name="T22" fmla="*/ 15 w 104"/>
                <a:gd name="T23" fmla="*/ 11 h 68"/>
                <a:gd name="T24" fmla="*/ 11 w 104"/>
                <a:gd name="T25" fmla="*/ 9 h 68"/>
                <a:gd name="T26" fmla="*/ 7 w 104"/>
                <a:gd name="T27" fmla="*/ 6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8" name="Freeform 433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6 w 81"/>
                <a:gd name="T7" fmla="*/ 3 h 59"/>
                <a:gd name="T8" fmla="*/ 10 w 81"/>
                <a:gd name="T9" fmla="*/ 3 h 59"/>
                <a:gd name="T10" fmla="*/ 14 w 81"/>
                <a:gd name="T11" fmla="*/ 5 h 59"/>
                <a:gd name="T12" fmla="*/ 18 w 81"/>
                <a:gd name="T13" fmla="*/ 7 h 59"/>
                <a:gd name="T14" fmla="*/ 20 w 81"/>
                <a:gd name="T15" fmla="*/ 9 h 59"/>
                <a:gd name="T16" fmla="*/ 22 w 81"/>
                <a:gd name="T17" fmla="*/ 12 h 59"/>
                <a:gd name="T18" fmla="*/ 20 w 81"/>
                <a:gd name="T19" fmla="*/ 10 h 59"/>
                <a:gd name="T20" fmla="*/ 17 w 81"/>
                <a:gd name="T21" fmla="*/ 9 h 59"/>
                <a:gd name="T22" fmla="*/ 12 w 81"/>
                <a:gd name="T23" fmla="*/ 7 h 59"/>
                <a:gd name="T24" fmla="*/ 9 w 81"/>
                <a:gd name="T25" fmla="*/ 5 h 59"/>
                <a:gd name="T26" fmla="*/ 5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" name="Freeform 434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15 h 49"/>
                <a:gd name="T2" fmla="*/ 4 w 80"/>
                <a:gd name="T3" fmla="*/ 13 h 49"/>
                <a:gd name="T4" fmla="*/ 4 w 80"/>
                <a:gd name="T5" fmla="*/ 11 h 49"/>
                <a:gd name="T6" fmla="*/ 7 w 80"/>
                <a:gd name="T7" fmla="*/ 8 h 49"/>
                <a:gd name="T8" fmla="*/ 10 w 80"/>
                <a:gd name="T9" fmla="*/ 4 h 49"/>
                <a:gd name="T10" fmla="*/ 13 w 80"/>
                <a:gd name="T11" fmla="*/ 4 h 49"/>
                <a:gd name="T12" fmla="*/ 16 w 80"/>
                <a:gd name="T13" fmla="*/ 2 h 49"/>
                <a:gd name="T14" fmla="*/ 18 w 80"/>
                <a:gd name="T15" fmla="*/ 0 h 49"/>
                <a:gd name="T16" fmla="*/ 18 w 80"/>
                <a:gd name="T17" fmla="*/ 2 h 49"/>
                <a:gd name="T18" fmla="*/ 18 w 80"/>
                <a:gd name="T19" fmla="*/ 4 h 49"/>
                <a:gd name="T20" fmla="*/ 17 w 80"/>
                <a:gd name="T21" fmla="*/ 4 h 49"/>
                <a:gd name="T22" fmla="*/ 14 w 80"/>
                <a:gd name="T23" fmla="*/ 6 h 49"/>
                <a:gd name="T24" fmla="*/ 11 w 80"/>
                <a:gd name="T25" fmla="*/ 9 h 49"/>
                <a:gd name="T26" fmla="*/ 7 w 80"/>
                <a:gd name="T27" fmla="*/ 11 h 49"/>
                <a:gd name="T28" fmla="*/ 4 w 80"/>
                <a:gd name="T29" fmla="*/ 12 h 49"/>
                <a:gd name="T30" fmla="*/ 4 w 80"/>
                <a:gd name="T31" fmla="*/ 14 h 49"/>
                <a:gd name="T32" fmla="*/ 0 w 80"/>
                <a:gd name="T33" fmla="*/ 15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0" name="Freeform 435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58 h 265"/>
                <a:gd name="T2" fmla="*/ 3 w 68"/>
                <a:gd name="T3" fmla="*/ 58 h 265"/>
                <a:gd name="T4" fmla="*/ 2 w 68"/>
                <a:gd name="T5" fmla="*/ 58 h 265"/>
                <a:gd name="T6" fmla="*/ 1 w 68"/>
                <a:gd name="T7" fmla="*/ 58 h 265"/>
                <a:gd name="T8" fmla="*/ 0 w 68"/>
                <a:gd name="T9" fmla="*/ 57 h 265"/>
                <a:gd name="T10" fmla="*/ 6 w 68"/>
                <a:gd name="T11" fmla="*/ 50 h 265"/>
                <a:gd name="T12" fmla="*/ 9 w 68"/>
                <a:gd name="T13" fmla="*/ 43 h 265"/>
                <a:gd name="T14" fmla="*/ 11 w 68"/>
                <a:gd name="T15" fmla="*/ 34 h 265"/>
                <a:gd name="T16" fmla="*/ 12 w 68"/>
                <a:gd name="T17" fmla="*/ 27 h 265"/>
                <a:gd name="T18" fmla="*/ 11 w 68"/>
                <a:gd name="T19" fmla="*/ 19 h 265"/>
                <a:gd name="T20" fmla="*/ 10 w 68"/>
                <a:gd name="T21" fmla="*/ 12 h 265"/>
                <a:gd name="T22" fmla="*/ 9 w 68"/>
                <a:gd name="T23" fmla="*/ 6 h 265"/>
                <a:gd name="T24" fmla="*/ 8 w 68"/>
                <a:gd name="T25" fmla="*/ 0 h 265"/>
                <a:gd name="T26" fmla="*/ 10 w 68"/>
                <a:gd name="T27" fmla="*/ 3 h 265"/>
                <a:gd name="T28" fmla="*/ 13 w 68"/>
                <a:gd name="T29" fmla="*/ 10 h 265"/>
                <a:gd name="T30" fmla="*/ 14 w 68"/>
                <a:gd name="T31" fmla="*/ 18 h 265"/>
                <a:gd name="T32" fmla="*/ 14 w 68"/>
                <a:gd name="T33" fmla="*/ 27 h 265"/>
                <a:gd name="T34" fmla="*/ 13 w 68"/>
                <a:gd name="T35" fmla="*/ 38 h 265"/>
                <a:gd name="T36" fmla="*/ 10 w 68"/>
                <a:gd name="T37" fmla="*/ 45 h 265"/>
                <a:gd name="T38" fmla="*/ 7 w 68"/>
                <a:gd name="T39" fmla="*/ 53 h 265"/>
                <a:gd name="T40" fmla="*/ 3 w 68"/>
                <a:gd name="T41" fmla="*/ 58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1" name="Freeform 436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11 w 57"/>
                <a:gd name="T1" fmla="*/ 4 h 34"/>
                <a:gd name="T2" fmla="*/ 9 w 57"/>
                <a:gd name="T3" fmla="*/ 3 h 34"/>
                <a:gd name="T4" fmla="*/ 8 w 57"/>
                <a:gd name="T5" fmla="*/ 2 h 34"/>
                <a:gd name="T6" fmla="*/ 6 w 57"/>
                <a:gd name="T7" fmla="*/ 2 h 34"/>
                <a:gd name="T8" fmla="*/ 5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5 w 57"/>
                <a:gd name="T27" fmla="*/ 2 h 34"/>
                <a:gd name="T28" fmla="*/ 7 w 57"/>
                <a:gd name="T29" fmla="*/ 2 h 34"/>
                <a:gd name="T30" fmla="*/ 9 w 57"/>
                <a:gd name="T31" fmla="*/ 3 h 34"/>
                <a:gd name="T32" fmla="*/ 11 w 57"/>
                <a:gd name="T33" fmla="*/ 4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2" name="Freeform 437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6 w 62"/>
                <a:gd name="T9" fmla="*/ 4 h 40"/>
                <a:gd name="T10" fmla="*/ 8 w 62"/>
                <a:gd name="T11" fmla="*/ 4 h 40"/>
                <a:gd name="T12" fmla="*/ 10 w 62"/>
                <a:gd name="T13" fmla="*/ 5 h 40"/>
                <a:gd name="T14" fmla="*/ 12 w 62"/>
                <a:gd name="T15" fmla="*/ 8 h 40"/>
                <a:gd name="T16" fmla="*/ 14 w 62"/>
                <a:gd name="T17" fmla="*/ 10 h 40"/>
                <a:gd name="T18" fmla="*/ 12 w 62"/>
                <a:gd name="T19" fmla="*/ 9 h 40"/>
                <a:gd name="T20" fmla="*/ 10 w 62"/>
                <a:gd name="T21" fmla="*/ 8 h 40"/>
                <a:gd name="T22" fmla="*/ 8 w 62"/>
                <a:gd name="T23" fmla="*/ 6 h 40"/>
                <a:gd name="T24" fmla="*/ 5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3" name="Freeform 438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6 w 81"/>
                <a:gd name="T7" fmla="*/ 3 h 53"/>
                <a:gd name="T8" fmla="*/ 9 w 81"/>
                <a:gd name="T9" fmla="*/ 3 h 53"/>
                <a:gd name="T10" fmla="*/ 12 w 81"/>
                <a:gd name="T11" fmla="*/ 5 h 53"/>
                <a:gd name="T12" fmla="*/ 15 w 81"/>
                <a:gd name="T13" fmla="*/ 7 h 53"/>
                <a:gd name="T14" fmla="*/ 18 w 81"/>
                <a:gd name="T15" fmla="*/ 9 h 53"/>
                <a:gd name="T16" fmla="*/ 19 w 81"/>
                <a:gd name="T17" fmla="*/ 11 h 53"/>
                <a:gd name="T18" fmla="*/ 18 w 81"/>
                <a:gd name="T19" fmla="*/ 10 h 53"/>
                <a:gd name="T20" fmla="*/ 15 w 81"/>
                <a:gd name="T21" fmla="*/ 9 h 53"/>
                <a:gd name="T22" fmla="*/ 12 w 81"/>
                <a:gd name="T23" fmla="*/ 8 h 53"/>
                <a:gd name="T24" fmla="*/ 9 w 81"/>
                <a:gd name="T25" fmla="*/ 6 h 53"/>
                <a:gd name="T26" fmla="*/ 5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4" name="Freeform 439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7 w 88"/>
                <a:gd name="T7" fmla="*/ 3 h 59"/>
                <a:gd name="T8" fmla="*/ 10 w 88"/>
                <a:gd name="T9" fmla="*/ 3 h 59"/>
                <a:gd name="T10" fmla="*/ 14 w 88"/>
                <a:gd name="T11" fmla="*/ 6 h 59"/>
                <a:gd name="T12" fmla="*/ 17 w 88"/>
                <a:gd name="T13" fmla="*/ 8 h 59"/>
                <a:gd name="T14" fmla="*/ 19 w 88"/>
                <a:gd name="T15" fmla="*/ 10 h 59"/>
                <a:gd name="T16" fmla="*/ 21 w 88"/>
                <a:gd name="T17" fmla="*/ 12 h 59"/>
                <a:gd name="T18" fmla="*/ 19 w 88"/>
                <a:gd name="T19" fmla="*/ 10 h 59"/>
                <a:gd name="T20" fmla="*/ 16 w 88"/>
                <a:gd name="T21" fmla="*/ 10 h 59"/>
                <a:gd name="T22" fmla="*/ 13 w 88"/>
                <a:gd name="T23" fmla="*/ 8 h 59"/>
                <a:gd name="T24" fmla="*/ 10 w 88"/>
                <a:gd name="T25" fmla="*/ 6 h 59"/>
                <a:gd name="T26" fmla="*/ 6 w 88"/>
                <a:gd name="T27" fmla="*/ 4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5" name="Freeform 440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6 w 71"/>
                <a:gd name="T7" fmla="*/ 4 h 62"/>
                <a:gd name="T8" fmla="*/ 10 w 71"/>
                <a:gd name="T9" fmla="*/ 6 h 62"/>
                <a:gd name="T10" fmla="*/ 13 w 71"/>
                <a:gd name="T11" fmla="*/ 10 h 62"/>
                <a:gd name="T12" fmla="*/ 16 w 71"/>
                <a:gd name="T13" fmla="*/ 12 h 62"/>
                <a:gd name="T14" fmla="*/ 18 w 71"/>
                <a:gd name="T15" fmla="*/ 15 h 62"/>
                <a:gd name="T16" fmla="*/ 20 w 71"/>
                <a:gd name="T17" fmla="*/ 17 h 62"/>
                <a:gd name="T18" fmla="*/ 18 w 71"/>
                <a:gd name="T19" fmla="*/ 16 h 62"/>
                <a:gd name="T20" fmla="*/ 15 w 71"/>
                <a:gd name="T21" fmla="*/ 14 h 62"/>
                <a:gd name="T22" fmla="*/ 11 w 71"/>
                <a:gd name="T23" fmla="*/ 11 h 62"/>
                <a:gd name="T24" fmla="*/ 8 w 71"/>
                <a:gd name="T25" fmla="*/ 9 h 62"/>
                <a:gd name="T26" fmla="*/ 4 w 71"/>
                <a:gd name="T27" fmla="*/ 6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6" name="Freeform 441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4 w 59"/>
                <a:gd name="T7" fmla="*/ 3 h 53"/>
                <a:gd name="T8" fmla="*/ 6 w 59"/>
                <a:gd name="T9" fmla="*/ 3 h 53"/>
                <a:gd name="T10" fmla="*/ 8 w 59"/>
                <a:gd name="T11" fmla="*/ 5 h 53"/>
                <a:gd name="T12" fmla="*/ 10 w 59"/>
                <a:gd name="T13" fmla="*/ 7 h 53"/>
                <a:gd name="T14" fmla="*/ 10 w 59"/>
                <a:gd name="T15" fmla="*/ 9 h 53"/>
                <a:gd name="T16" fmla="*/ 12 w 59"/>
                <a:gd name="T17" fmla="*/ 11 h 53"/>
                <a:gd name="T18" fmla="*/ 10 w 59"/>
                <a:gd name="T19" fmla="*/ 10 h 53"/>
                <a:gd name="T20" fmla="*/ 9 w 59"/>
                <a:gd name="T21" fmla="*/ 9 h 53"/>
                <a:gd name="T22" fmla="*/ 7 w 59"/>
                <a:gd name="T23" fmla="*/ 7 h 53"/>
                <a:gd name="T24" fmla="*/ 5 w 59"/>
                <a:gd name="T25" fmla="*/ 5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7" name="Freeform 442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4 w 43"/>
                <a:gd name="T9" fmla="*/ 3 h 45"/>
                <a:gd name="T10" fmla="*/ 6 w 43"/>
                <a:gd name="T11" fmla="*/ 5 h 45"/>
                <a:gd name="T12" fmla="*/ 7 w 43"/>
                <a:gd name="T13" fmla="*/ 7 h 45"/>
                <a:gd name="T14" fmla="*/ 8 w 43"/>
                <a:gd name="T15" fmla="*/ 8 h 45"/>
                <a:gd name="T16" fmla="*/ 8 w 43"/>
                <a:gd name="T17" fmla="*/ 9 h 45"/>
                <a:gd name="T18" fmla="*/ 7 w 43"/>
                <a:gd name="T19" fmla="*/ 9 h 45"/>
                <a:gd name="T20" fmla="*/ 6 w 43"/>
                <a:gd name="T21" fmla="*/ 7 h 45"/>
                <a:gd name="T22" fmla="*/ 5 w 43"/>
                <a:gd name="T23" fmla="*/ 6 h 45"/>
                <a:gd name="T24" fmla="*/ 3 w 43"/>
                <a:gd name="T25" fmla="*/ 4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8" name="Freeform 443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6 w 29"/>
                <a:gd name="T5" fmla="*/ 5 h 31"/>
                <a:gd name="T6" fmla="*/ 9 w 29"/>
                <a:gd name="T7" fmla="*/ 6 h 31"/>
                <a:gd name="T8" fmla="*/ 9 w 29"/>
                <a:gd name="T9" fmla="*/ 11 h 31"/>
                <a:gd name="T10" fmla="*/ 9 w 29"/>
                <a:gd name="T11" fmla="*/ 9 h 31"/>
                <a:gd name="T12" fmla="*/ 8 w 29"/>
                <a:gd name="T13" fmla="*/ 6 h 31"/>
                <a:gd name="T14" fmla="*/ 5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9" name="Freeform 444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11 w 37"/>
                <a:gd name="T1" fmla="*/ 7 h 35"/>
                <a:gd name="T2" fmla="*/ 10 w 37"/>
                <a:gd name="T3" fmla="*/ 6 h 35"/>
                <a:gd name="T4" fmla="*/ 8 w 37"/>
                <a:gd name="T5" fmla="*/ 5 h 35"/>
                <a:gd name="T6" fmla="*/ 6 w 37"/>
                <a:gd name="T7" fmla="*/ 4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5 w 37"/>
                <a:gd name="T25" fmla="*/ 3 h 35"/>
                <a:gd name="T26" fmla="*/ 7 w 37"/>
                <a:gd name="T27" fmla="*/ 3 h 35"/>
                <a:gd name="T28" fmla="*/ 9 w 37"/>
                <a:gd name="T29" fmla="*/ 5 h 35"/>
                <a:gd name="T30" fmla="*/ 10 w 37"/>
                <a:gd name="T31" fmla="*/ 6 h 35"/>
                <a:gd name="T32" fmla="*/ 11 w 37"/>
                <a:gd name="T33" fmla="*/ 7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0" name="Freeform 445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10 h 40"/>
                <a:gd name="T2" fmla="*/ 3 w 18"/>
                <a:gd name="T3" fmla="*/ 8 h 40"/>
                <a:gd name="T4" fmla="*/ 3 w 18"/>
                <a:gd name="T5" fmla="*/ 5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7 h 40"/>
                <a:gd name="T16" fmla="*/ 0 w 18"/>
                <a:gd name="T17" fmla="*/ 1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1" name="Freeform 446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9 h 45"/>
                <a:gd name="T2" fmla="*/ 5 w 10"/>
                <a:gd name="T3" fmla="*/ 8 h 45"/>
                <a:gd name="T4" fmla="*/ 5 w 10"/>
                <a:gd name="T5" fmla="*/ 4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8 h 45"/>
                <a:gd name="T16" fmla="*/ 5 w 10"/>
                <a:gd name="T17" fmla="*/ 9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2" name="Freeform 447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10 h 40"/>
                <a:gd name="T2" fmla="*/ 3 w 34"/>
                <a:gd name="T3" fmla="*/ 9 h 40"/>
                <a:gd name="T4" fmla="*/ 4 w 34"/>
                <a:gd name="T5" fmla="*/ 7 h 40"/>
                <a:gd name="T6" fmla="*/ 4 w 34"/>
                <a:gd name="T7" fmla="*/ 5 h 40"/>
                <a:gd name="T8" fmla="*/ 4 w 34"/>
                <a:gd name="T9" fmla="*/ 4 h 40"/>
                <a:gd name="T10" fmla="*/ 6 w 34"/>
                <a:gd name="T11" fmla="*/ 4 h 40"/>
                <a:gd name="T12" fmla="*/ 7 w 34"/>
                <a:gd name="T13" fmla="*/ 2 h 40"/>
                <a:gd name="T14" fmla="*/ 8 w 34"/>
                <a:gd name="T15" fmla="*/ 0 h 40"/>
                <a:gd name="T16" fmla="*/ 9 w 34"/>
                <a:gd name="T17" fmla="*/ 1 h 40"/>
                <a:gd name="T18" fmla="*/ 9 w 34"/>
                <a:gd name="T19" fmla="*/ 4 h 40"/>
                <a:gd name="T20" fmla="*/ 8 w 34"/>
                <a:gd name="T21" fmla="*/ 4 h 40"/>
                <a:gd name="T22" fmla="*/ 7 w 34"/>
                <a:gd name="T23" fmla="*/ 4 h 40"/>
                <a:gd name="T24" fmla="*/ 5 w 34"/>
                <a:gd name="T25" fmla="*/ 5 h 40"/>
                <a:gd name="T26" fmla="*/ 4 w 34"/>
                <a:gd name="T27" fmla="*/ 7 h 40"/>
                <a:gd name="T28" fmla="*/ 4 w 34"/>
                <a:gd name="T29" fmla="*/ 8 h 40"/>
                <a:gd name="T30" fmla="*/ 3 w 34"/>
                <a:gd name="T31" fmla="*/ 9 h 40"/>
                <a:gd name="T32" fmla="*/ 0 w 34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3" name="Freeform 448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4 w 57"/>
                <a:gd name="T7" fmla="*/ 0 h 13"/>
                <a:gd name="T8" fmla="*/ 6 w 57"/>
                <a:gd name="T9" fmla="*/ 0 h 13"/>
                <a:gd name="T10" fmla="*/ 8 w 57"/>
                <a:gd name="T11" fmla="*/ 0 h 13"/>
                <a:gd name="T12" fmla="*/ 9 w 57"/>
                <a:gd name="T13" fmla="*/ 3 h 13"/>
                <a:gd name="T14" fmla="*/ 9 w 57"/>
                <a:gd name="T15" fmla="*/ 3 h 13"/>
                <a:gd name="T16" fmla="*/ 11 w 57"/>
                <a:gd name="T17" fmla="*/ 3 h 13"/>
                <a:gd name="T18" fmla="*/ 10 w 57"/>
                <a:gd name="T19" fmla="*/ 3 h 13"/>
                <a:gd name="T20" fmla="*/ 9 w 57"/>
                <a:gd name="T21" fmla="*/ 3 h 13"/>
                <a:gd name="T22" fmla="*/ 8 w 57"/>
                <a:gd name="T23" fmla="*/ 3 h 13"/>
                <a:gd name="T24" fmla="*/ 6 w 57"/>
                <a:gd name="T25" fmla="*/ 3 h 13"/>
                <a:gd name="T26" fmla="*/ 4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4" name="Freeform 449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6 w 55"/>
                <a:gd name="T7" fmla="*/ 2 h 20"/>
                <a:gd name="T8" fmla="*/ 9 w 55"/>
                <a:gd name="T9" fmla="*/ 2 h 20"/>
                <a:gd name="T10" fmla="*/ 11 w 55"/>
                <a:gd name="T11" fmla="*/ 2 h 20"/>
                <a:gd name="T12" fmla="*/ 12 w 55"/>
                <a:gd name="T13" fmla="*/ 2 h 20"/>
                <a:gd name="T14" fmla="*/ 14 w 55"/>
                <a:gd name="T15" fmla="*/ 2 h 20"/>
                <a:gd name="T16" fmla="*/ 16 w 55"/>
                <a:gd name="T17" fmla="*/ 2 h 20"/>
                <a:gd name="T18" fmla="*/ 14 w 55"/>
                <a:gd name="T19" fmla="*/ 2 h 20"/>
                <a:gd name="T20" fmla="*/ 13 w 55"/>
                <a:gd name="T21" fmla="*/ 2 h 20"/>
                <a:gd name="T22" fmla="*/ 11 w 55"/>
                <a:gd name="T23" fmla="*/ 2 h 20"/>
                <a:gd name="T24" fmla="*/ 9 w 55"/>
                <a:gd name="T25" fmla="*/ 2 h 20"/>
                <a:gd name="T26" fmla="*/ 6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5" name="Freeform 450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6 w 54"/>
                <a:gd name="T9" fmla="*/ 0 h 13"/>
                <a:gd name="T10" fmla="*/ 8 w 54"/>
                <a:gd name="T11" fmla="*/ 2 h 13"/>
                <a:gd name="T12" fmla="*/ 10 w 54"/>
                <a:gd name="T13" fmla="*/ 2 h 13"/>
                <a:gd name="T14" fmla="*/ 11 w 54"/>
                <a:gd name="T15" fmla="*/ 2 h 13"/>
                <a:gd name="T16" fmla="*/ 12 w 54"/>
                <a:gd name="T17" fmla="*/ 2 h 13"/>
                <a:gd name="T18" fmla="*/ 12 w 54"/>
                <a:gd name="T19" fmla="*/ 2 h 13"/>
                <a:gd name="T20" fmla="*/ 11 w 54"/>
                <a:gd name="T21" fmla="*/ 2 h 13"/>
                <a:gd name="T22" fmla="*/ 10 w 54"/>
                <a:gd name="T23" fmla="*/ 2 h 13"/>
                <a:gd name="T24" fmla="*/ 8 w 54"/>
                <a:gd name="T25" fmla="*/ 2 h 13"/>
                <a:gd name="T26" fmla="*/ 6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6" name="Freeform 451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7 w 63"/>
                <a:gd name="T7" fmla="*/ 2 h 17"/>
                <a:gd name="T8" fmla="*/ 10 w 63"/>
                <a:gd name="T9" fmla="*/ 2 h 17"/>
                <a:gd name="T10" fmla="*/ 12 w 63"/>
                <a:gd name="T11" fmla="*/ 1 h 17"/>
                <a:gd name="T12" fmla="*/ 15 w 63"/>
                <a:gd name="T13" fmla="*/ 0 h 17"/>
                <a:gd name="T14" fmla="*/ 17 w 63"/>
                <a:gd name="T15" fmla="*/ 1 h 17"/>
                <a:gd name="T16" fmla="*/ 18 w 63"/>
                <a:gd name="T17" fmla="*/ 2 h 17"/>
                <a:gd name="T18" fmla="*/ 18 w 63"/>
                <a:gd name="T19" fmla="*/ 2 h 17"/>
                <a:gd name="T20" fmla="*/ 16 w 63"/>
                <a:gd name="T21" fmla="*/ 2 h 17"/>
                <a:gd name="T22" fmla="*/ 13 w 63"/>
                <a:gd name="T23" fmla="*/ 2 h 17"/>
                <a:gd name="T24" fmla="*/ 11 w 63"/>
                <a:gd name="T25" fmla="*/ 2 h 17"/>
                <a:gd name="T26" fmla="*/ 7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7" name="Freeform 452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9 w 69"/>
                <a:gd name="T7" fmla="*/ 3 h 20"/>
                <a:gd name="T8" fmla="*/ 12 w 69"/>
                <a:gd name="T9" fmla="*/ 3 h 20"/>
                <a:gd name="T10" fmla="*/ 16 w 69"/>
                <a:gd name="T11" fmla="*/ 1 h 20"/>
                <a:gd name="T12" fmla="*/ 19 w 69"/>
                <a:gd name="T13" fmla="*/ 0 h 20"/>
                <a:gd name="T14" fmla="*/ 21 w 69"/>
                <a:gd name="T15" fmla="*/ 0 h 20"/>
                <a:gd name="T16" fmla="*/ 21 w 69"/>
                <a:gd name="T17" fmla="*/ 3 h 20"/>
                <a:gd name="T18" fmla="*/ 20 w 69"/>
                <a:gd name="T19" fmla="*/ 3 h 20"/>
                <a:gd name="T20" fmla="*/ 18 w 69"/>
                <a:gd name="T21" fmla="*/ 3 h 20"/>
                <a:gd name="T22" fmla="*/ 15 w 69"/>
                <a:gd name="T23" fmla="*/ 3 h 20"/>
                <a:gd name="T24" fmla="*/ 12 w 69"/>
                <a:gd name="T25" fmla="*/ 3 h 20"/>
                <a:gd name="T26" fmla="*/ 8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8" name="Freeform 453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10 h 36"/>
                <a:gd name="T2" fmla="*/ 4 w 74"/>
                <a:gd name="T3" fmla="*/ 9 h 36"/>
                <a:gd name="T4" fmla="*/ 4 w 74"/>
                <a:gd name="T5" fmla="*/ 6 h 36"/>
                <a:gd name="T6" fmla="*/ 7 w 74"/>
                <a:gd name="T7" fmla="*/ 4 h 36"/>
                <a:gd name="T8" fmla="*/ 10 w 74"/>
                <a:gd name="T9" fmla="*/ 4 h 36"/>
                <a:gd name="T10" fmla="*/ 12 w 74"/>
                <a:gd name="T11" fmla="*/ 4 h 36"/>
                <a:gd name="T12" fmla="*/ 15 w 74"/>
                <a:gd name="T13" fmla="*/ 1 h 36"/>
                <a:gd name="T14" fmla="*/ 17 w 74"/>
                <a:gd name="T15" fmla="*/ 0 h 36"/>
                <a:gd name="T16" fmla="*/ 18 w 74"/>
                <a:gd name="T17" fmla="*/ 2 h 36"/>
                <a:gd name="T18" fmla="*/ 17 w 74"/>
                <a:gd name="T19" fmla="*/ 4 h 36"/>
                <a:gd name="T20" fmla="*/ 16 w 74"/>
                <a:gd name="T21" fmla="*/ 4 h 36"/>
                <a:gd name="T22" fmla="*/ 13 w 74"/>
                <a:gd name="T23" fmla="*/ 4 h 36"/>
                <a:gd name="T24" fmla="*/ 10 w 74"/>
                <a:gd name="T25" fmla="*/ 5 h 36"/>
                <a:gd name="T26" fmla="*/ 7 w 74"/>
                <a:gd name="T27" fmla="*/ 6 h 36"/>
                <a:gd name="T28" fmla="*/ 4 w 74"/>
                <a:gd name="T29" fmla="*/ 8 h 36"/>
                <a:gd name="T30" fmla="*/ 4 w 74"/>
                <a:gd name="T31" fmla="*/ 9 h 36"/>
                <a:gd name="T32" fmla="*/ 0 w 74"/>
                <a:gd name="T33" fmla="*/ 1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9" name="Freeform 454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15 h 43"/>
                <a:gd name="T2" fmla="*/ 4 w 68"/>
                <a:gd name="T3" fmla="*/ 13 h 43"/>
                <a:gd name="T4" fmla="*/ 4 w 68"/>
                <a:gd name="T5" fmla="*/ 11 h 43"/>
                <a:gd name="T6" fmla="*/ 6 w 68"/>
                <a:gd name="T7" fmla="*/ 8 h 43"/>
                <a:gd name="T8" fmla="*/ 9 w 68"/>
                <a:gd name="T9" fmla="*/ 5 h 43"/>
                <a:gd name="T10" fmla="*/ 11 w 68"/>
                <a:gd name="T11" fmla="*/ 5 h 43"/>
                <a:gd name="T12" fmla="*/ 14 w 68"/>
                <a:gd name="T13" fmla="*/ 3 h 43"/>
                <a:gd name="T14" fmla="*/ 16 w 68"/>
                <a:gd name="T15" fmla="*/ 0 h 43"/>
                <a:gd name="T16" fmla="*/ 17 w 68"/>
                <a:gd name="T17" fmla="*/ 3 h 43"/>
                <a:gd name="T18" fmla="*/ 17 w 68"/>
                <a:gd name="T19" fmla="*/ 5 h 43"/>
                <a:gd name="T20" fmla="*/ 15 w 68"/>
                <a:gd name="T21" fmla="*/ 5 h 43"/>
                <a:gd name="T22" fmla="*/ 12 w 68"/>
                <a:gd name="T23" fmla="*/ 6 h 43"/>
                <a:gd name="T24" fmla="*/ 10 w 68"/>
                <a:gd name="T25" fmla="*/ 9 h 43"/>
                <a:gd name="T26" fmla="*/ 6 w 68"/>
                <a:gd name="T27" fmla="*/ 11 h 43"/>
                <a:gd name="T28" fmla="*/ 4 w 68"/>
                <a:gd name="T29" fmla="*/ 13 h 43"/>
                <a:gd name="T30" fmla="*/ 4 w 68"/>
                <a:gd name="T31" fmla="*/ 14 h 43"/>
                <a:gd name="T32" fmla="*/ 0 w 68"/>
                <a:gd name="T33" fmla="*/ 15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0" name="Freeform 455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0 h 35"/>
                <a:gd name="T2" fmla="*/ 3 w 62"/>
                <a:gd name="T3" fmla="*/ 9 h 35"/>
                <a:gd name="T4" fmla="*/ 3 w 62"/>
                <a:gd name="T5" fmla="*/ 7 h 35"/>
                <a:gd name="T6" fmla="*/ 5 w 62"/>
                <a:gd name="T7" fmla="*/ 4 h 35"/>
                <a:gd name="T8" fmla="*/ 8 w 62"/>
                <a:gd name="T9" fmla="*/ 4 h 35"/>
                <a:gd name="T10" fmla="*/ 10 w 62"/>
                <a:gd name="T11" fmla="*/ 4 h 35"/>
                <a:gd name="T12" fmla="*/ 11 w 62"/>
                <a:gd name="T13" fmla="*/ 1 h 35"/>
                <a:gd name="T14" fmla="*/ 13 w 62"/>
                <a:gd name="T15" fmla="*/ 0 h 35"/>
                <a:gd name="T16" fmla="*/ 14 w 62"/>
                <a:gd name="T17" fmla="*/ 2 h 35"/>
                <a:gd name="T18" fmla="*/ 13 w 62"/>
                <a:gd name="T19" fmla="*/ 4 h 35"/>
                <a:gd name="T20" fmla="*/ 12 w 62"/>
                <a:gd name="T21" fmla="*/ 4 h 35"/>
                <a:gd name="T22" fmla="*/ 10 w 62"/>
                <a:gd name="T23" fmla="*/ 4 h 35"/>
                <a:gd name="T24" fmla="*/ 8 w 62"/>
                <a:gd name="T25" fmla="*/ 6 h 35"/>
                <a:gd name="T26" fmla="*/ 5 w 62"/>
                <a:gd name="T27" fmla="*/ 7 h 35"/>
                <a:gd name="T28" fmla="*/ 3 w 62"/>
                <a:gd name="T29" fmla="*/ 9 h 35"/>
                <a:gd name="T30" fmla="*/ 3 w 62"/>
                <a:gd name="T31" fmla="*/ 9 h 35"/>
                <a:gd name="T32" fmla="*/ 0 w 62"/>
                <a:gd name="T33" fmla="*/ 1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1" name="Freeform 456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7 w 88"/>
                <a:gd name="T7" fmla="*/ 3 h 58"/>
                <a:gd name="T8" fmla="*/ 10 w 88"/>
                <a:gd name="T9" fmla="*/ 3 h 58"/>
                <a:gd name="T10" fmla="*/ 14 w 88"/>
                <a:gd name="T11" fmla="*/ 4 h 58"/>
                <a:gd name="T12" fmla="*/ 17 w 88"/>
                <a:gd name="T13" fmla="*/ 6 h 58"/>
                <a:gd name="T14" fmla="*/ 19 w 88"/>
                <a:gd name="T15" fmla="*/ 8 h 58"/>
                <a:gd name="T16" fmla="*/ 21 w 88"/>
                <a:gd name="T17" fmla="*/ 9 h 58"/>
                <a:gd name="T18" fmla="*/ 19 w 88"/>
                <a:gd name="T19" fmla="*/ 8 h 58"/>
                <a:gd name="T20" fmla="*/ 16 w 88"/>
                <a:gd name="T21" fmla="*/ 8 h 58"/>
                <a:gd name="T22" fmla="*/ 13 w 88"/>
                <a:gd name="T23" fmla="*/ 6 h 58"/>
                <a:gd name="T24" fmla="*/ 10 w 88"/>
                <a:gd name="T25" fmla="*/ 5 h 58"/>
                <a:gd name="T26" fmla="*/ 6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2" name="Freeform 457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4 w 69"/>
                <a:gd name="T7" fmla="*/ 3 h 50"/>
                <a:gd name="T8" fmla="*/ 7 w 69"/>
                <a:gd name="T9" fmla="*/ 3 h 50"/>
                <a:gd name="T10" fmla="*/ 9 w 69"/>
                <a:gd name="T11" fmla="*/ 3 h 50"/>
                <a:gd name="T12" fmla="*/ 11 w 69"/>
                <a:gd name="T13" fmla="*/ 6 h 50"/>
                <a:gd name="T14" fmla="*/ 14 w 69"/>
                <a:gd name="T15" fmla="*/ 8 h 50"/>
                <a:gd name="T16" fmla="*/ 15 w 69"/>
                <a:gd name="T17" fmla="*/ 9 h 50"/>
                <a:gd name="T18" fmla="*/ 13 w 69"/>
                <a:gd name="T19" fmla="*/ 8 h 50"/>
                <a:gd name="T20" fmla="*/ 11 w 69"/>
                <a:gd name="T21" fmla="*/ 7 h 50"/>
                <a:gd name="T22" fmla="*/ 9 w 69"/>
                <a:gd name="T23" fmla="*/ 6 h 50"/>
                <a:gd name="T24" fmla="*/ 6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3" name="Freeform 458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8 h 43"/>
                <a:gd name="T2" fmla="*/ 4 w 69"/>
                <a:gd name="T3" fmla="*/ 7 h 43"/>
                <a:gd name="T4" fmla="*/ 4 w 69"/>
                <a:gd name="T5" fmla="*/ 6 h 43"/>
                <a:gd name="T6" fmla="*/ 8 w 69"/>
                <a:gd name="T7" fmla="*/ 4 h 43"/>
                <a:gd name="T8" fmla="*/ 12 w 69"/>
                <a:gd name="T9" fmla="*/ 3 h 43"/>
                <a:gd name="T10" fmla="*/ 14 w 69"/>
                <a:gd name="T11" fmla="*/ 3 h 43"/>
                <a:gd name="T12" fmla="*/ 18 w 69"/>
                <a:gd name="T13" fmla="*/ 3 h 43"/>
                <a:gd name="T14" fmla="*/ 20 w 69"/>
                <a:gd name="T15" fmla="*/ 0 h 43"/>
                <a:gd name="T16" fmla="*/ 21 w 69"/>
                <a:gd name="T17" fmla="*/ 3 h 43"/>
                <a:gd name="T18" fmla="*/ 21 w 69"/>
                <a:gd name="T19" fmla="*/ 3 h 43"/>
                <a:gd name="T20" fmla="*/ 19 w 69"/>
                <a:gd name="T21" fmla="*/ 3 h 43"/>
                <a:gd name="T22" fmla="*/ 16 w 69"/>
                <a:gd name="T23" fmla="*/ 3 h 43"/>
                <a:gd name="T24" fmla="*/ 12 w 69"/>
                <a:gd name="T25" fmla="*/ 5 h 43"/>
                <a:gd name="T26" fmla="*/ 8 w 69"/>
                <a:gd name="T27" fmla="*/ 6 h 43"/>
                <a:gd name="T28" fmla="*/ 4 w 69"/>
                <a:gd name="T29" fmla="*/ 7 h 43"/>
                <a:gd name="T30" fmla="*/ 4 w 69"/>
                <a:gd name="T31" fmla="*/ 8 h 43"/>
                <a:gd name="T32" fmla="*/ 0 w 69"/>
                <a:gd name="T33" fmla="*/ 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4" name="Freeform 459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69 w 301"/>
                <a:gd name="T1" fmla="*/ 5 h 116"/>
                <a:gd name="T2" fmla="*/ 69 w 301"/>
                <a:gd name="T3" fmla="*/ 5 h 116"/>
                <a:gd name="T4" fmla="*/ 66 w 301"/>
                <a:gd name="T5" fmla="*/ 6 h 116"/>
                <a:gd name="T6" fmla="*/ 66 w 301"/>
                <a:gd name="T7" fmla="*/ 6 h 116"/>
                <a:gd name="T8" fmla="*/ 66 w 301"/>
                <a:gd name="T9" fmla="*/ 7 h 116"/>
                <a:gd name="T10" fmla="*/ 61 w 301"/>
                <a:gd name="T11" fmla="*/ 5 h 116"/>
                <a:gd name="T12" fmla="*/ 56 w 301"/>
                <a:gd name="T13" fmla="*/ 4 h 116"/>
                <a:gd name="T14" fmla="*/ 51 w 301"/>
                <a:gd name="T15" fmla="*/ 4 h 116"/>
                <a:gd name="T16" fmla="*/ 45 w 301"/>
                <a:gd name="T17" fmla="*/ 4 h 116"/>
                <a:gd name="T18" fmla="*/ 40 w 301"/>
                <a:gd name="T19" fmla="*/ 4 h 116"/>
                <a:gd name="T20" fmla="*/ 36 w 301"/>
                <a:gd name="T21" fmla="*/ 5 h 116"/>
                <a:gd name="T22" fmla="*/ 31 w 301"/>
                <a:gd name="T23" fmla="*/ 8 h 116"/>
                <a:gd name="T24" fmla="*/ 27 w 301"/>
                <a:gd name="T25" fmla="*/ 10 h 116"/>
                <a:gd name="T26" fmla="*/ 23 w 301"/>
                <a:gd name="T27" fmla="*/ 11 h 116"/>
                <a:gd name="T28" fmla="*/ 19 w 301"/>
                <a:gd name="T29" fmla="*/ 14 h 116"/>
                <a:gd name="T30" fmla="*/ 15 w 301"/>
                <a:gd name="T31" fmla="*/ 16 h 116"/>
                <a:gd name="T32" fmla="*/ 11 w 301"/>
                <a:gd name="T33" fmla="*/ 19 h 116"/>
                <a:gd name="T34" fmla="*/ 8 w 301"/>
                <a:gd name="T35" fmla="*/ 22 h 116"/>
                <a:gd name="T36" fmla="*/ 5 w 301"/>
                <a:gd name="T37" fmla="*/ 24 h 116"/>
                <a:gd name="T38" fmla="*/ 3 w 301"/>
                <a:gd name="T39" fmla="*/ 26 h 116"/>
                <a:gd name="T40" fmla="*/ 0 w 301"/>
                <a:gd name="T41" fmla="*/ 28 h 116"/>
                <a:gd name="T42" fmla="*/ 3 w 301"/>
                <a:gd name="T43" fmla="*/ 26 h 116"/>
                <a:gd name="T44" fmla="*/ 3 w 301"/>
                <a:gd name="T45" fmla="*/ 23 h 116"/>
                <a:gd name="T46" fmla="*/ 5 w 301"/>
                <a:gd name="T47" fmla="*/ 20 h 116"/>
                <a:gd name="T48" fmla="*/ 9 w 301"/>
                <a:gd name="T49" fmla="*/ 17 h 116"/>
                <a:gd name="T50" fmla="*/ 13 w 301"/>
                <a:gd name="T51" fmla="*/ 14 h 116"/>
                <a:gd name="T52" fmla="*/ 17 w 301"/>
                <a:gd name="T53" fmla="*/ 11 h 116"/>
                <a:gd name="T54" fmla="*/ 23 w 301"/>
                <a:gd name="T55" fmla="*/ 8 h 116"/>
                <a:gd name="T56" fmla="*/ 27 w 301"/>
                <a:gd name="T57" fmla="*/ 6 h 116"/>
                <a:gd name="T58" fmla="*/ 33 w 301"/>
                <a:gd name="T59" fmla="*/ 4 h 116"/>
                <a:gd name="T60" fmla="*/ 39 w 301"/>
                <a:gd name="T61" fmla="*/ 4 h 116"/>
                <a:gd name="T62" fmla="*/ 45 w 301"/>
                <a:gd name="T63" fmla="*/ 2 h 116"/>
                <a:gd name="T64" fmla="*/ 50 w 301"/>
                <a:gd name="T65" fmla="*/ 0 h 116"/>
                <a:gd name="T66" fmla="*/ 54 w 301"/>
                <a:gd name="T67" fmla="*/ 0 h 116"/>
                <a:gd name="T68" fmla="*/ 60 w 301"/>
                <a:gd name="T69" fmla="*/ 3 h 116"/>
                <a:gd name="T70" fmla="*/ 64 w 301"/>
                <a:gd name="T71" fmla="*/ 4 h 116"/>
                <a:gd name="T72" fmla="*/ 69 w 301"/>
                <a:gd name="T73" fmla="*/ 5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5" name="Freeform 460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25 h 100"/>
                <a:gd name="T2" fmla="*/ 0 w 21"/>
                <a:gd name="T3" fmla="*/ 22 h 100"/>
                <a:gd name="T4" fmla="*/ 0 w 21"/>
                <a:gd name="T5" fmla="*/ 14 h 100"/>
                <a:gd name="T6" fmla="*/ 2 w 21"/>
                <a:gd name="T7" fmla="*/ 7 h 100"/>
                <a:gd name="T8" fmla="*/ 2 w 21"/>
                <a:gd name="T9" fmla="*/ 0 h 100"/>
                <a:gd name="T10" fmla="*/ 2 w 21"/>
                <a:gd name="T11" fmla="*/ 6 h 100"/>
                <a:gd name="T12" fmla="*/ 2 w 21"/>
                <a:gd name="T13" fmla="*/ 14 h 100"/>
                <a:gd name="T14" fmla="*/ 2 w 21"/>
                <a:gd name="T15" fmla="*/ 22 h 100"/>
                <a:gd name="T16" fmla="*/ 2 w 21"/>
                <a:gd name="T17" fmla="*/ 25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6" name="Freeform 461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28 h 120"/>
                <a:gd name="T2" fmla="*/ 1 w 28"/>
                <a:gd name="T3" fmla="*/ 27 h 120"/>
                <a:gd name="T4" fmla="*/ 0 w 28"/>
                <a:gd name="T5" fmla="*/ 25 h 120"/>
                <a:gd name="T6" fmla="*/ 1 w 28"/>
                <a:gd name="T7" fmla="*/ 21 h 120"/>
                <a:gd name="T8" fmla="*/ 3 w 28"/>
                <a:gd name="T9" fmla="*/ 16 h 120"/>
                <a:gd name="T10" fmla="*/ 8 w 28"/>
                <a:gd name="T11" fmla="*/ 12 h 120"/>
                <a:gd name="T12" fmla="*/ 13 w 28"/>
                <a:gd name="T13" fmla="*/ 8 h 120"/>
                <a:gd name="T14" fmla="*/ 14 w 28"/>
                <a:gd name="T15" fmla="*/ 4 h 120"/>
                <a:gd name="T16" fmla="*/ 17 w 28"/>
                <a:gd name="T17" fmla="*/ 0 h 120"/>
                <a:gd name="T18" fmla="*/ 14 w 28"/>
                <a:gd name="T19" fmla="*/ 7 h 120"/>
                <a:gd name="T20" fmla="*/ 14 w 28"/>
                <a:gd name="T21" fmla="*/ 16 h 120"/>
                <a:gd name="T22" fmla="*/ 12 w 28"/>
                <a:gd name="T23" fmla="*/ 24 h 120"/>
                <a:gd name="T24" fmla="*/ 4 w 28"/>
                <a:gd name="T25" fmla="*/ 28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7" name="Freeform 462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31 h 125"/>
                <a:gd name="T2" fmla="*/ 0 w 22"/>
                <a:gd name="T3" fmla="*/ 26 h 125"/>
                <a:gd name="T4" fmla="*/ 2 w 22"/>
                <a:gd name="T5" fmla="*/ 18 h 125"/>
                <a:gd name="T6" fmla="*/ 3 w 22"/>
                <a:gd name="T7" fmla="*/ 7 h 125"/>
                <a:gd name="T8" fmla="*/ 4 w 22"/>
                <a:gd name="T9" fmla="*/ 0 h 125"/>
                <a:gd name="T10" fmla="*/ 4 w 22"/>
                <a:gd name="T11" fmla="*/ 6 h 125"/>
                <a:gd name="T12" fmla="*/ 3 w 22"/>
                <a:gd name="T13" fmla="*/ 17 h 125"/>
                <a:gd name="T14" fmla="*/ 3 w 22"/>
                <a:gd name="T15" fmla="*/ 26 h 125"/>
                <a:gd name="T16" fmla="*/ 3 w 22"/>
                <a:gd name="T17" fmla="*/ 3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8" name="Freeform 463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28 h 111"/>
                <a:gd name="T2" fmla="*/ 0 w 18"/>
                <a:gd name="T3" fmla="*/ 24 h 111"/>
                <a:gd name="T4" fmla="*/ 1 w 18"/>
                <a:gd name="T5" fmla="*/ 16 h 111"/>
                <a:gd name="T6" fmla="*/ 4 w 18"/>
                <a:gd name="T7" fmla="*/ 6 h 111"/>
                <a:gd name="T8" fmla="*/ 4 w 18"/>
                <a:gd name="T9" fmla="*/ 0 h 111"/>
                <a:gd name="T10" fmla="*/ 4 w 18"/>
                <a:gd name="T11" fmla="*/ 6 h 111"/>
                <a:gd name="T12" fmla="*/ 4 w 18"/>
                <a:gd name="T13" fmla="*/ 16 h 111"/>
                <a:gd name="T14" fmla="*/ 4 w 18"/>
                <a:gd name="T15" fmla="*/ 25 h 111"/>
                <a:gd name="T16" fmla="*/ 4 w 18"/>
                <a:gd name="T17" fmla="*/ 28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9" name="Freeform 464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27 h 94"/>
                <a:gd name="T2" fmla="*/ 4 w 15"/>
                <a:gd name="T3" fmla="*/ 24 h 94"/>
                <a:gd name="T4" fmla="*/ 0 w 15"/>
                <a:gd name="T5" fmla="*/ 17 h 94"/>
                <a:gd name="T6" fmla="*/ 2 w 15"/>
                <a:gd name="T7" fmla="*/ 8 h 94"/>
                <a:gd name="T8" fmla="*/ 7 w 15"/>
                <a:gd name="T9" fmla="*/ 0 h 94"/>
                <a:gd name="T10" fmla="*/ 7 w 15"/>
                <a:gd name="T11" fmla="*/ 7 h 94"/>
                <a:gd name="T12" fmla="*/ 7 w 15"/>
                <a:gd name="T13" fmla="*/ 15 h 94"/>
                <a:gd name="T14" fmla="*/ 7 w 15"/>
                <a:gd name="T15" fmla="*/ 24 h 94"/>
                <a:gd name="T16" fmla="*/ 7 w 15"/>
                <a:gd name="T17" fmla="*/ 2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0" name="Freeform 465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2 w 18"/>
                <a:gd name="T1" fmla="*/ 22 h 46"/>
                <a:gd name="T2" fmla="*/ 2 w 18"/>
                <a:gd name="T3" fmla="*/ 20 h 46"/>
                <a:gd name="T4" fmla="*/ 2 w 18"/>
                <a:gd name="T5" fmla="*/ 13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15 h 46"/>
                <a:gd name="T14" fmla="*/ 2 w 18"/>
                <a:gd name="T15" fmla="*/ 20 h 46"/>
                <a:gd name="T16" fmla="*/ 2 w 18"/>
                <a:gd name="T17" fmla="*/ 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1" name="Freeform 466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16 h 86"/>
                <a:gd name="T2" fmla="*/ 0 w 21"/>
                <a:gd name="T3" fmla="*/ 15 h 86"/>
                <a:gd name="T4" fmla="*/ 0 w 21"/>
                <a:gd name="T5" fmla="*/ 10 h 86"/>
                <a:gd name="T6" fmla="*/ 2 w 21"/>
                <a:gd name="T7" fmla="*/ 5 h 86"/>
                <a:gd name="T8" fmla="*/ 2 w 21"/>
                <a:gd name="T9" fmla="*/ 0 h 86"/>
                <a:gd name="T10" fmla="*/ 2 w 21"/>
                <a:gd name="T11" fmla="*/ 5 h 86"/>
                <a:gd name="T12" fmla="*/ 2 w 21"/>
                <a:gd name="T13" fmla="*/ 10 h 86"/>
                <a:gd name="T14" fmla="*/ 2 w 21"/>
                <a:gd name="T15" fmla="*/ 15 h 86"/>
                <a:gd name="T16" fmla="*/ 2 w 21"/>
                <a:gd name="T17" fmla="*/ 16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2" name="Freeform 467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26 h 121"/>
                <a:gd name="T2" fmla="*/ 0 w 23"/>
                <a:gd name="T3" fmla="*/ 23 h 121"/>
                <a:gd name="T4" fmla="*/ 2 w 23"/>
                <a:gd name="T5" fmla="*/ 14 h 121"/>
                <a:gd name="T6" fmla="*/ 2 w 23"/>
                <a:gd name="T7" fmla="*/ 6 h 121"/>
                <a:gd name="T8" fmla="*/ 2 w 23"/>
                <a:gd name="T9" fmla="*/ 0 h 121"/>
                <a:gd name="T10" fmla="*/ 2 w 23"/>
                <a:gd name="T11" fmla="*/ 5 h 121"/>
                <a:gd name="T12" fmla="*/ 2 w 23"/>
                <a:gd name="T13" fmla="*/ 14 h 121"/>
                <a:gd name="T14" fmla="*/ 2 w 23"/>
                <a:gd name="T15" fmla="*/ 23 h 121"/>
                <a:gd name="T16" fmla="*/ 2 w 23"/>
                <a:gd name="T17" fmla="*/ 26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3" name="Freeform 468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30 h 109"/>
                <a:gd name="T2" fmla="*/ 3 w 14"/>
                <a:gd name="T3" fmla="*/ 27 h 109"/>
                <a:gd name="T4" fmla="*/ 0 w 14"/>
                <a:gd name="T5" fmla="*/ 18 h 109"/>
                <a:gd name="T6" fmla="*/ 3 w 14"/>
                <a:gd name="T7" fmla="*/ 8 h 109"/>
                <a:gd name="T8" fmla="*/ 3 w 14"/>
                <a:gd name="T9" fmla="*/ 0 h 109"/>
                <a:gd name="T10" fmla="*/ 3 w 14"/>
                <a:gd name="T11" fmla="*/ 7 h 109"/>
                <a:gd name="T12" fmla="*/ 3 w 14"/>
                <a:gd name="T13" fmla="*/ 18 h 109"/>
                <a:gd name="T14" fmla="*/ 3 w 14"/>
                <a:gd name="T15" fmla="*/ 27 h 109"/>
                <a:gd name="T16" fmla="*/ 3 w 14"/>
                <a:gd name="T17" fmla="*/ 30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4" name="Freeform 469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24 h 88"/>
                <a:gd name="T2" fmla="*/ 0 w 12"/>
                <a:gd name="T3" fmla="*/ 20 h 88"/>
                <a:gd name="T4" fmla="*/ 0 w 12"/>
                <a:gd name="T5" fmla="*/ 12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5 h 88"/>
                <a:gd name="T12" fmla="*/ 1 w 12"/>
                <a:gd name="T13" fmla="*/ 13 h 88"/>
                <a:gd name="T14" fmla="*/ 1 w 12"/>
                <a:gd name="T15" fmla="*/ 20 h 88"/>
                <a:gd name="T16" fmla="*/ 1 w 12"/>
                <a:gd name="T17" fmla="*/ 24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5" name="Freeform 470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3 w 15"/>
                <a:gd name="T1" fmla="*/ 12 h 54"/>
                <a:gd name="T2" fmla="*/ 3 w 15"/>
                <a:gd name="T3" fmla="*/ 10 h 54"/>
                <a:gd name="T4" fmla="*/ 1 w 15"/>
                <a:gd name="T5" fmla="*/ 7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8 h 54"/>
                <a:gd name="T14" fmla="*/ 3 w 15"/>
                <a:gd name="T15" fmla="*/ 10 h 54"/>
                <a:gd name="T16" fmla="*/ 3 w 15"/>
                <a:gd name="T17" fmla="*/ 1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6" name="Freeform 471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4 w 22"/>
                <a:gd name="T1" fmla="*/ 0 h 54"/>
                <a:gd name="T2" fmla="*/ 4 w 22"/>
                <a:gd name="T3" fmla="*/ 3 h 54"/>
                <a:gd name="T4" fmla="*/ 3 w 22"/>
                <a:gd name="T5" fmla="*/ 7 h 54"/>
                <a:gd name="T6" fmla="*/ 3 w 22"/>
                <a:gd name="T7" fmla="*/ 10 h 54"/>
                <a:gd name="T8" fmla="*/ 3 w 22"/>
                <a:gd name="T9" fmla="*/ 12 h 54"/>
                <a:gd name="T10" fmla="*/ 0 w 22"/>
                <a:gd name="T11" fmla="*/ 10 h 54"/>
                <a:gd name="T12" fmla="*/ 3 w 22"/>
                <a:gd name="T13" fmla="*/ 7 h 54"/>
                <a:gd name="T14" fmla="*/ 3 w 22"/>
                <a:gd name="T15" fmla="*/ 3 h 54"/>
                <a:gd name="T16" fmla="*/ 4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7" name="Freeform 472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16 w 51"/>
                <a:gd name="T1" fmla="*/ 1 h 11"/>
                <a:gd name="T2" fmla="*/ 15 w 51"/>
                <a:gd name="T3" fmla="*/ 1 h 11"/>
                <a:gd name="T4" fmla="*/ 13 w 51"/>
                <a:gd name="T5" fmla="*/ 1 h 11"/>
                <a:gd name="T6" fmla="*/ 11 w 51"/>
                <a:gd name="T7" fmla="*/ 1 h 11"/>
                <a:gd name="T8" fmla="*/ 8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6 w 51"/>
                <a:gd name="T25" fmla="*/ 1 h 11"/>
                <a:gd name="T26" fmla="*/ 10 w 51"/>
                <a:gd name="T27" fmla="*/ 1 h 11"/>
                <a:gd name="T28" fmla="*/ 13 w 51"/>
                <a:gd name="T29" fmla="*/ 1 h 11"/>
                <a:gd name="T30" fmla="*/ 14 w 51"/>
                <a:gd name="T31" fmla="*/ 1 h 11"/>
                <a:gd name="T32" fmla="*/ 16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8" name="Freeform 473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12 w 44"/>
                <a:gd name="T1" fmla="*/ 0 h 32"/>
                <a:gd name="T2" fmla="*/ 11 w 44"/>
                <a:gd name="T3" fmla="*/ 2 h 32"/>
                <a:gd name="T4" fmla="*/ 10 w 44"/>
                <a:gd name="T5" fmla="*/ 4 h 32"/>
                <a:gd name="T6" fmla="*/ 8 w 44"/>
                <a:gd name="T7" fmla="*/ 4 h 32"/>
                <a:gd name="T8" fmla="*/ 5 w 44"/>
                <a:gd name="T9" fmla="*/ 4 h 32"/>
                <a:gd name="T10" fmla="*/ 4 w 44"/>
                <a:gd name="T11" fmla="*/ 4 h 32"/>
                <a:gd name="T12" fmla="*/ 4 w 44"/>
                <a:gd name="T13" fmla="*/ 5 h 32"/>
                <a:gd name="T14" fmla="*/ 0 w 44"/>
                <a:gd name="T15" fmla="*/ 6 h 32"/>
                <a:gd name="T16" fmla="*/ 0 w 44"/>
                <a:gd name="T17" fmla="*/ 8 h 32"/>
                <a:gd name="T18" fmla="*/ 3 w 44"/>
                <a:gd name="T19" fmla="*/ 8 h 32"/>
                <a:gd name="T20" fmla="*/ 4 w 44"/>
                <a:gd name="T21" fmla="*/ 8 h 32"/>
                <a:gd name="T22" fmla="*/ 4 w 44"/>
                <a:gd name="T23" fmla="*/ 7 h 32"/>
                <a:gd name="T24" fmla="*/ 6 w 44"/>
                <a:gd name="T25" fmla="*/ 5 h 32"/>
                <a:gd name="T26" fmla="*/ 8 w 44"/>
                <a:gd name="T27" fmla="*/ 4 h 32"/>
                <a:gd name="T28" fmla="*/ 10 w 44"/>
                <a:gd name="T29" fmla="*/ 4 h 32"/>
                <a:gd name="T30" fmla="*/ 11 w 44"/>
                <a:gd name="T31" fmla="*/ 4 h 32"/>
                <a:gd name="T32" fmla="*/ 12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9" name="Freeform 474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14 h 68"/>
                <a:gd name="T2" fmla="*/ 3 w 14"/>
                <a:gd name="T3" fmla="*/ 11 h 68"/>
                <a:gd name="T4" fmla="*/ 0 w 14"/>
                <a:gd name="T5" fmla="*/ 7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6 h 68"/>
                <a:gd name="T14" fmla="*/ 3 w 14"/>
                <a:gd name="T15" fmla="*/ 10 h 68"/>
                <a:gd name="T16" fmla="*/ 3 w 14"/>
                <a:gd name="T17" fmla="*/ 1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0" name="Freeform 475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22 h 64"/>
                <a:gd name="T2" fmla="*/ 2 w 28"/>
                <a:gd name="T3" fmla="*/ 16 h 64"/>
                <a:gd name="T4" fmla="*/ 2 w 28"/>
                <a:gd name="T5" fmla="*/ 10 h 64"/>
                <a:gd name="T6" fmla="*/ 2 w 28"/>
                <a:gd name="T7" fmla="*/ 5 h 64"/>
                <a:gd name="T8" fmla="*/ 2 w 28"/>
                <a:gd name="T9" fmla="*/ 0 h 64"/>
                <a:gd name="T10" fmla="*/ 3 w 28"/>
                <a:gd name="T11" fmla="*/ 2 h 64"/>
                <a:gd name="T12" fmla="*/ 3 w 28"/>
                <a:gd name="T13" fmla="*/ 5 h 64"/>
                <a:gd name="T14" fmla="*/ 2 w 28"/>
                <a:gd name="T15" fmla="*/ 6 h 64"/>
                <a:gd name="T16" fmla="*/ 2 w 28"/>
                <a:gd name="T17" fmla="*/ 11 h 64"/>
                <a:gd name="T18" fmla="*/ 2 w 28"/>
                <a:gd name="T19" fmla="*/ 14 h 64"/>
                <a:gd name="T20" fmla="*/ 2 w 28"/>
                <a:gd name="T21" fmla="*/ 18 h 64"/>
                <a:gd name="T22" fmla="*/ 2 w 28"/>
                <a:gd name="T23" fmla="*/ 20 h 64"/>
                <a:gd name="T24" fmla="*/ 0 w 28"/>
                <a:gd name="T25" fmla="*/ 22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1" name="Freeform 476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2 w 15"/>
                <a:gd name="T1" fmla="*/ 14 h 62"/>
                <a:gd name="T2" fmla="*/ 2 w 15"/>
                <a:gd name="T3" fmla="*/ 12 h 62"/>
                <a:gd name="T4" fmla="*/ 0 w 15"/>
                <a:gd name="T5" fmla="*/ 8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4 h 62"/>
                <a:gd name="T14" fmla="*/ 2 w 15"/>
                <a:gd name="T15" fmla="*/ 10 h 62"/>
                <a:gd name="T16" fmla="*/ 2 w 15"/>
                <a:gd name="T17" fmla="*/ 1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2" name="Freeform 477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3 w 20"/>
                <a:gd name="T1" fmla="*/ 14 h 67"/>
                <a:gd name="T2" fmla="*/ 3 w 20"/>
                <a:gd name="T3" fmla="*/ 11 h 67"/>
                <a:gd name="T4" fmla="*/ 3 w 20"/>
                <a:gd name="T5" fmla="*/ 7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4 h 67"/>
                <a:gd name="T14" fmla="*/ 3 w 20"/>
                <a:gd name="T15" fmla="*/ 9 h 67"/>
                <a:gd name="T16" fmla="*/ 3 w 20"/>
                <a:gd name="T17" fmla="*/ 1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3" name="Freeform 478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2 w 27"/>
                <a:gd name="T1" fmla="*/ 15 h 64"/>
                <a:gd name="T2" fmla="*/ 9 w 27"/>
                <a:gd name="T3" fmla="*/ 14 h 64"/>
                <a:gd name="T4" fmla="*/ 6 w 27"/>
                <a:gd name="T5" fmla="*/ 12 h 64"/>
                <a:gd name="T6" fmla="*/ 6 w 27"/>
                <a:gd name="T7" fmla="*/ 10 h 64"/>
                <a:gd name="T8" fmla="*/ 5 w 27"/>
                <a:gd name="T9" fmla="*/ 8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6 h 64"/>
                <a:gd name="T22" fmla="*/ 10 w 27"/>
                <a:gd name="T23" fmla="*/ 11 h 64"/>
                <a:gd name="T24" fmla="*/ 12 w 27"/>
                <a:gd name="T25" fmla="*/ 1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4" name="Freeform 479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13 w 40"/>
                <a:gd name="T1" fmla="*/ 11 h 66"/>
                <a:gd name="T2" fmla="*/ 11 w 40"/>
                <a:gd name="T3" fmla="*/ 10 h 66"/>
                <a:gd name="T4" fmla="*/ 9 w 40"/>
                <a:gd name="T5" fmla="*/ 8 h 66"/>
                <a:gd name="T6" fmla="*/ 5 w 40"/>
                <a:gd name="T7" fmla="*/ 7 h 66"/>
                <a:gd name="T8" fmla="*/ 5 w 40"/>
                <a:gd name="T9" fmla="*/ 5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8 w 40"/>
                <a:gd name="T25" fmla="*/ 4 h 66"/>
                <a:gd name="T26" fmla="*/ 10 w 40"/>
                <a:gd name="T27" fmla="*/ 6 h 66"/>
                <a:gd name="T28" fmla="*/ 11 w 40"/>
                <a:gd name="T29" fmla="*/ 8 h 66"/>
                <a:gd name="T30" fmla="*/ 12 w 40"/>
                <a:gd name="T31" fmla="*/ 10 h 66"/>
                <a:gd name="T32" fmla="*/ 13 w 40"/>
                <a:gd name="T33" fmla="*/ 11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5" name="Freeform 480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8 w 56"/>
                <a:gd name="T1" fmla="*/ 19 h 65"/>
                <a:gd name="T2" fmla="*/ 7 w 56"/>
                <a:gd name="T3" fmla="*/ 17 h 65"/>
                <a:gd name="T4" fmla="*/ 6 w 56"/>
                <a:gd name="T5" fmla="*/ 15 h 65"/>
                <a:gd name="T6" fmla="*/ 4 w 56"/>
                <a:gd name="T7" fmla="*/ 12 h 65"/>
                <a:gd name="T8" fmla="*/ 3 w 56"/>
                <a:gd name="T9" fmla="*/ 9 h 65"/>
                <a:gd name="T10" fmla="*/ 3 w 56"/>
                <a:gd name="T11" fmla="*/ 5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5 w 56"/>
                <a:gd name="T25" fmla="*/ 9 h 65"/>
                <a:gd name="T26" fmla="*/ 6 w 56"/>
                <a:gd name="T27" fmla="*/ 12 h 65"/>
                <a:gd name="T28" fmla="*/ 7 w 56"/>
                <a:gd name="T29" fmla="*/ 15 h 65"/>
                <a:gd name="T30" fmla="*/ 8 w 56"/>
                <a:gd name="T31" fmla="*/ 17 h 65"/>
                <a:gd name="T32" fmla="*/ 8 w 56"/>
                <a:gd name="T33" fmla="*/ 19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6" name="Freeform 481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18 w 63"/>
                <a:gd name="T1" fmla="*/ 14 h 68"/>
                <a:gd name="T2" fmla="*/ 16 w 63"/>
                <a:gd name="T3" fmla="*/ 13 h 68"/>
                <a:gd name="T4" fmla="*/ 12 w 63"/>
                <a:gd name="T5" fmla="*/ 11 h 68"/>
                <a:gd name="T6" fmla="*/ 9 w 63"/>
                <a:gd name="T7" fmla="*/ 10 h 68"/>
                <a:gd name="T8" fmla="*/ 6 w 63"/>
                <a:gd name="T9" fmla="*/ 8 h 68"/>
                <a:gd name="T10" fmla="*/ 4 w 63"/>
                <a:gd name="T11" fmla="*/ 5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7 w 63"/>
                <a:gd name="T23" fmla="*/ 3 h 68"/>
                <a:gd name="T24" fmla="*/ 9 w 63"/>
                <a:gd name="T25" fmla="*/ 6 h 68"/>
                <a:gd name="T26" fmla="*/ 11 w 63"/>
                <a:gd name="T27" fmla="*/ 9 h 68"/>
                <a:gd name="T28" fmla="*/ 14 w 63"/>
                <a:gd name="T29" fmla="*/ 11 h 68"/>
                <a:gd name="T30" fmla="*/ 16 w 63"/>
                <a:gd name="T31" fmla="*/ 13 h 68"/>
                <a:gd name="T32" fmla="*/ 18 w 63"/>
                <a:gd name="T33" fmla="*/ 1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7" name="Freeform 482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20 w 73"/>
                <a:gd name="T1" fmla="*/ 15 h 64"/>
                <a:gd name="T2" fmla="*/ 18 w 73"/>
                <a:gd name="T3" fmla="*/ 14 h 64"/>
                <a:gd name="T4" fmla="*/ 14 w 73"/>
                <a:gd name="T5" fmla="*/ 13 h 64"/>
                <a:gd name="T6" fmla="*/ 11 w 73"/>
                <a:gd name="T7" fmla="*/ 11 h 64"/>
                <a:gd name="T8" fmla="*/ 8 w 73"/>
                <a:gd name="T9" fmla="*/ 10 h 64"/>
                <a:gd name="T10" fmla="*/ 4 w 73"/>
                <a:gd name="T11" fmla="*/ 8 h 64"/>
                <a:gd name="T12" fmla="*/ 4 w 73"/>
                <a:gd name="T13" fmla="*/ 5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5 w 73"/>
                <a:gd name="T23" fmla="*/ 4 h 64"/>
                <a:gd name="T24" fmla="*/ 9 w 73"/>
                <a:gd name="T25" fmla="*/ 6 h 64"/>
                <a:gd name="T26" fmla="*/ 12 w 73"/>
                <a:gd name="T27" fmla="*/ 9 h 64"/>
                <a:gd name="T28" fmla="*/ 16 w 73"/>
                <a:gd name="T29" fmla="*/ 11 h 64"/>
                <a:gd name="T30" fmla="*/ 19 w 73"/>
                <a:gd name="T31" fmla="*/ 14 h 64"/>
                <a:gd name="T32" fmla="*/ 20 w 73"/>
                <a:gd name="T33" fmla="*/ 1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8" name="Freeform 483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5 w 81"/>
                <a:gd name="T7" fmla="*/ 5 h 31"/>
                <a:gd name="T8" fmla="*/ 8 w 81"/>
                <a:gd name="T9" fmla="*/ 5 h 31"/>
                <a:gd name="T10" fmla="*/ 10 w 81"/>
                <a:gd name="T11" fmla="*/ 5 h 31"/>
                <a:gd name="T12" fmla="*/ 12 w 81"/>
                <a:gd name="T13" fmla="*/ 7 h 31"/>
                <a:gd name="T14" fmla="*/ 14 w 81"/>
                <a:gd name="T15" fmla="*/ 9 h 31"/>
                <a:gd name="T16" fmla="*/ 16 w 81"/>
                <a:gd name="T17" fmla="*/ 10 h 31"/>
                <a:gd name="T18" fmla="*/ 14 w 81"/>
                <a:gd name="T19" fmla="*/ 11 h 31"/>
                <a:gd name="T20" fmla="*/ 11 w 81"/>
                <a:gd name="T21" fmla="*/ 10 h 31"/>
                <a:gd name="T22" fmla="*/ 9 w 81"/>
                <a:gd name="T23" fmla="*/ 9 h 31"/>
                <a:gd name="T24" fmla="*/ 6 w 81"/>
                <a:gd name="T25" fmla="*/ 8 h 31"/>
                <a:gd name="T26" fmla="*/ 3 w 81"/>
                <a:gd name="T27" fmla="*/ 6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9" name="Freeform 484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7 w 78"/>
                <a:gd name="T7" fmla="*/ 3 h 30"/>
                <a:gd name="T8" fmla="*/ 11 w 78"/>
                <a:gd name="T9" fmla="*/ 3 h 30"/>
                <a:gd name="T10" fmla="*/ 14 w 78"/>
                <a:gd name="T11" fmla="*/ 3 h 30"/>
                <a:gd name="T12" fmla="*/ 18 w 78"/>
                <a:gd name="T13" fmla="*/ 4 h 30"/>
                <a:gd name="T14" fmla="*/ 22 w 78"/>
                <a:gd name="T15" fmla="*/ 5 h 30"/>
                <a:gd name="T16" fmla="*/ 24 w 78"/>
                <a:gd name="T17" fmla="*/ 6 h 30"/>
                <a:gd name="T18" fmla="*/ 20 w 78"/>
                <a:gd name="T19" fmla="*/ 7 h 30"/>
                <a:gd name="T20" fmla="*/ 16 w 78"/>
                <a:gd name="T21" fmla="*/ 6 h 30"/>
                <a:gd name="T22" fmla="*/ 12 w 78"/>
                <a:gd name="T23" fmla="*/ 6 h 30"/>
                <a:gd name="T24" fmla="*/ 9 w 78"/>
                <a:gd name="T25" fmla="*/ 5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0" name="Freeform 485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92 w 394"/>
                <a:gd name="T1" fmla="*/ 4 h 88"/>
                <a:gd name="T2" fmla="*/ 92 w 394"/>
                <a:gd name="T3" fmla="*/ 4 h 88"/>
                <a:gd name="T4" fmla="*/ 93 w 394"/>
                <a:gd name="T5" fmla="*/ 4 h 88"/>
                <a:gd name="T6" fmla="*/ 94 w 394"/>
                <a:gd name="T7" fmla="*/ 3 h 88"/>
                <a:gd name="T8" fmla="*/ 94 w 394"/>
                <a:gd name="T9" fmla="*/ 0 h 88"/>
                <a:gd name="T10" fmla="*/ 88 w 394"/>
                <a:gd name="T11" fmla="*/ 4 h 88"/>
                <a:gd name="T12" fmla="*/ 81 w 394"/>
                <a:gd name="T13" fmla="*/ 8 h 88"/>
                <a:gd name="T14" fmla="*/ 74 w 394"/>
                <a:gd name="T15" fmla="*/ 10 h 88"/>
                <a:gd name="T16" fmla="*/ 67 w 394"/>
                <a:gd name="T17" fmla="*/ 12 h 88"/>
                <a:gd name="T18" fmla="*/ 60 w 394"/>
                <a:gd name="T19" fmla="*/ 14 h 88"/>
                <a:gd name="T20" fmla="*/ 54 w 394"/>
                <a:gd name="T21" fmla="*/ 16 h 88"/>
                <a:gd name="T22" fmla="*/ 47 w 394"/>
                <a:gd name="T23" fmla="*/ 16 h 88"/>
                <a:gd name="T24" fmla="*/ 41 w 394"/>
                <a:gd name="T25" fmla="*/ 17 h 88"/>
                <a:gd name="T26" fmla="*/ 36 w 394"/>
                <a:gd name="T27" fmla="*/ 18 h 88"/>
                <a:gd name="T28" fmla="*/ 30 w 394"/>
                <a:gd name="T29" fmla="*/ 18 h 88"/>
                <a:gd name="T30" fmla="*/ 25 w 394"/>
                <a:gd name="T31" fmla="*/ 18 h 88"/>
                <a:gd name="T32" fmla="*/ 19 w 394"/>
                <a:gd name="T33" fmla="*/ 18 h 88"/>
                <a:gd name="T34" fmla="*/ 14 w 394"/>
                <a:gd name="T35" fmla="*/ 18 h 88"/>
                <a:gd name="T36" fmla="*/ 9 w 394"/>
                <a:gd name="T37" fmla="*/ 18 h 88"/>
                <a:gd name="T38" fmla="*/ 4 w 394"/>
                <a:gd name="T39" fmla="*/ 18 h 88"/>
                <a:gd name="T40" fmla="*/ 0 w 394"/>
                <a:gd name="T41" fmla="*/ 18 h 88"/>
                <a:gd name="T42" fmla="*/ 4 w 394"/>
                <a:gd name="T43" fmla="*/ 18 h 88"/>
                <a:gd name="T44" fmla="*/ 7 w 394"/>
                <a:gd name="T45" fmla="*/ 19 h 88"/>
                <a:gd name="T46" fmla="*/ 11 w 394"/>
                <a:gd name="T47" fmla="*/ 20 h 88"/>
                <a:gd name="T48" fmla="*/ 17 w 394"/>
                <a:gd name="T49" fmla="*/ 20 h 88"/>
                <a:gd name="T50" fmla="*/ 22 w 394"/>
                <a:gd name="T51" fmla="*/ 21 h 88"/>
                <a:gd name="T52" fmla="*/ 29 w 394"/>
                <a:gd name="T53" fmla="*/ 21 h 88"/>
                <a:gd name="T54" fmla="*/ 36 w 394"/>
                <a:gd name="T55" fmla="*/ 20 h 88"/>
                <a:gd name="T56" fmla="*/ 43 w 394"/>
                <a:gd name="T57" fmla="*/ 19 h 88"/>
                <a:gd name="T58" fmla="*/ 51 w 394"/>
                <a:gd name="T59" fmla="*/ 18 h 88"/>
                <a:gd name="T60" fmla="*/ 58 w 394"/>
                <a:gd name="T61" fmla="*/ 18 h 88"/>
                <a:gd name="T62" fmla="*/ 65 w 394"/>
                <a:gd name="T63" fmla="*/ 16 h 88"/>
                <a:gd name="T64" fmla="*/ 71 w 394"/>
                <a:gd name="T65" fmla="*/ 14 h 88"/>
                <a:gd name="T66" fmla="*/ 77 w 394"/>
                <a:gd name="T67" fmla="*/ 12 h 88"/>
                <a:gd name="T68" fmla="*/ 84 w 394"/>
                <a:gd name="T69" fmla="*/ 10 h 88"/>
                <a:gd name="T70" fmla="*/ 88 w 394"/>
                <a:gd name="T71" fmla="*/ 7 h 88"/>
                <a:gd name="T72" fmla="*/ 9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1" name="Freeform 486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4 h 59"/>
                <a:gd name="T10" fmla="*/ 3 w 57"/>
                <a:gd name="T11" fmla="*/ 6 h 59"/>
                <a:gd name="T12" fmla="*/ 6 w 57"/>
                <a:gd name="T13" fmla="*/ 8 h 59"/>
                <a:gd name="T14" fmla="*/ 8 w 57"/>
                <a:gd name="T15" fmla="*/ 8 h 59"/>
                <a:gd name="T16" fmla="*/ 11 w 57"/>
                <a:gd name="T17" fmla="*/ 10 h 59"/>
                <a:gd name="T18" fmla="*/ 9 w 57"/>
                <a:gd name="T19" fmla="*/ 8 h 59"/>
                <a:gd name="T20" fmla="*/ 8 w 57"/>
                <a:gd name="T21" fmla="*/ 7 h 59"/>
                <a:gd name="T22" fmla="*/ 7 w 57"/>
                <a:gd name="T23" fmla="*/ 5 h 59"/>
                <a:gd name="T24" fmla="*/ 5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2" name="Freeform 487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4 h 68"/>
                <a:gd name="T8" fmla="*/ 3 w 73"/>
                <a:gd name="T9" fmla="*/ 8 h 68"/>
                <a:gd name="T10" fmla="*/ 6 w 73"/>
                <a:gd name="T11" fmla="*/ 10 h 68"/>
                <a:gd name="T12" fmla="*/ 9 w 73"/>
                <a:gd name="T13" fmla="*/ 11 h 68"/>
                <a:gd name="T14" fmla="*/ 12 w 73"/>
                <a:gd name="T15" fmla="*/ 13 h 68"/>
                <a:gd name="T16" fmla="*/ 14 w 73"/>
                <a:gd name="T17" fmla="*/ 14 h 68"/>
                <a:gd name="T18" fmla="*/ 14 w 73"/>
                <a:gd name="T19" fmla="*/ 13 h 68"/>
                <a:gd name="T20" fmla="*/ 12 w 73"/>
                <a:gd name="T21" fmla="*/ 11 h 68"/>
                <a:gd name="T22" fmla="*/ 10 w 73"/>
                <a:gd name="T23" fmla="*/ 9 h 68"/>
                <a:gd name="T24" fmla="*/ 8 w 73"/>
                <a:gd name="T25" fmla="*/ 7 h 68"/>
                <a:gd name="T26" fmla="*/ 6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3" name="Freeform 488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7 h 76"/>
                <a:gd name="T8" fmla="*/ 4 w 63"/>
                <a:gd name="T9" fmla="*/ 10 h 76"/>
                <a:gd name="T10" fmla="*/ 8 w 63"/>
                <a:gd name="T11" fmla="*/ 13 h 76"/>
                <a:gd name="T12" fmla="*/ 11 w 63"/>
                <a:gd name="T13" fmla="*/ 16 h 76"/>
                <a:gd name="T14" fmla="*/ 14 w 63"/>
                <a:gd name="T15" fmla="*/ 18 h 76"/>
                <a:gd name="T16" fmla="*/ 18 w 63"/>
                <a:gd name="T17" fmla="*/ 19 h 76"/>
                <a:gd name="T18" fmla="*/ 16 w 63"/>
                <a:gd name="T19" fmla="*/ 18 h 76"/>
                <a:gd name="T20" fmla="*/ 14 w 63"/>
                <a:gd name="T21" fmla="*/ 15 h 76"/>
                <a:gd name="T22" fmla="*/ 12 w 63"/>
                <a:gd name="T23" fmla="*/ 12 h 76"/>
                <a:gd name="T24" fmla="*/ 10 w 63"/>
                <a:gd name="T25" fmla="*/ 9 h 76"/>
                <a:gd name="T26" fmla="*/ 7 w 63"/>
                <a:gd name="T27" fmla="*/ 5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4" name="Freeform 489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5 h 70"/>
                <a:gd name="T8" fmla="*/ 4 w 55"/>
                <a:gd name="T9" fmla="*/ 8 h 70"/>
                <a:gd name="T10" fmla="*/ 7 w 55"/>
                <a:gd name="T11" fmla="*/ 10 h 70"/>
                <a:gd name="T12" fmla="*/ 10 w 55"/>
                <a:gd name="T13" fmla="*/ 13 h 70"/>
                <a:gd name="T14" fmla="*/ 12 w 55"/>
                <a:gd name="T15" fmla="*/ 15 h 70"/>
                <a:gd name="T16" fmla="*/ 16 w 55"/>
                <a:gd name="T17" fmla="*/ 16 h 70"/>
                <a:gd name="T18" fmla="*/ 14 w 55"/>
                <a:gd name="T19" fmla="*/ 14 h 70"/>
                <a:gd name="T20" fmla="*/ 12 w 55"/>
                <a:gd name="T21" fmla="*/ 12 h 70"/>
                <a:gd name="T22" fmla="*/ 11 w 55"/>
                <a:gd name="T23" fmla="*/ 9 h 70"/>
                <a:gd name="T24" fmla="*/ 9 w 55"/>
                <a:gd name="T25" fmla="*/ 7 h 70"/>
                <a:gd name="T26" fmla="*/ 6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5" name="Freeform 490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5 h 63"/>
                <a:gd name="T8" fmla="*/ 4 w 39"/>
                <a:gd name="T9" fmla="*/ 9 h 63"/>
                <a:gd name="T10" fmla="*/ 4 w 39"/>
                <a:gd name="T11" fmla="*/ 11 h 63"/>
                <a:gd name="T12" fmla="*/ 4 w 39"/>
                <a:gd name="T13" fmla="*/ 14 h 63"/>
                <a:gd name="T14" fmla="*/ 9 w 39"/>
                <a:gd name="T15" fmla="*/ 16 h 63"/>
                <a:gd name="T16" fmla="*/ 12 w 39"/>
                <a:gd name="T17" fmla="*/ 18 h 63"/>
                <a:gd name="T18" fmla="*/ 11 w 39"/>
                <a:gd name="T19" fmla="*/ 16 h 63"/>
                <a:gd name="T20" fmla="*/ 10 w 39"/>
                <a:gd name="T21" fmla="*/ 12 h 63"/>
                <a:gd name="T22" fmla="*/ 8 w 39"/>
                <a:gd name="T23" fmla="*/ 10 h 63"/>
                <a:gd name="T24" fmla="*/ 7 w 39"/>
                <a:gd name="T25" fmla="*/ 7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6" name="Freeform 491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5 h 49"/>
                <a:gd name="T10" fmla="*/ 3 w 30"/>
                <a:gd name="T11" fmla="*/ 7 h 49"/>
                <a:gd name="T12" fmla="*/ 3 w 30"/>
                <a:gd name="T13" fmla="*/ 8 h 49"/>
                <a:gd name="T14" fmla="*/ 5 w 30"/>
                <a:gd name="T15" fmla="*/ 8 h 49"/>
                <a:gd name="T16" fmla="*/ 7 w 30"/>
                <a:gd name="T17" fmla="*/ 9 h 49"/>
                <a:gd name="T18" fmla="*/ 5 w 30"/>
                <a:gd name="T19" fmla="*/ 7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7" name="Freeform 492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5 h 31"/>
                <a:gd name="T6" fmla="*/ 5 w 22"/>
                <a:gd name="T7" fmla="*/ 7 h 31"/>
                <a:gd name="T8" fmla="*/ 8 w 22"/>
                <a:gd name="T9" fmla="*/ 7 h 31"/>
                <a:gd name="T10" fmla="*/ 5 w 22"/>
                <a:gd name="T11" fmla="*/ 5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493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5 h 64"/>
                <a:gd name="T8" fmla="*/ 4 w 64"/>
                <a:gd name="T9" fmla="*/ 8 h 64"/>
                <a:gd name="T10" fmla="*/ 7 w 64"/>
                <a:gd name="T11" fmla="*/ 10 h 64"/>
                <a:gd name="T12" fmla="*/ 11 w 64"/>
                <a:gd name="T13" fmla="*/ 12 h 64"/>
                <a:gd name="T14" fmla="*/ 14 w 64"/>
                <a:gd name="T15" fmla="*/ 14 h 64"/>
                <a:gd name="T16" fmla="*/ 18 w 64"/>
                <a:gd name="T17" fmla="*/ 15 h 64"/>
                <a:gd name="T18" fmla="*/ 16 w 64"/>
                <a:gd name="T19" fmla="*/ 14 h 64"/>
                <a:gd name="T20" fmla="*/ 14 w 64"/>
                <a:gd name="T21" fmla="*/ 12 h 64"/>
                <a:gd name="T22" fmla="*/ 12 w 64"/>
                <a:gd name="T23" fmla="*/ 10 h 64"/>
                <a:gd name="T24" fmla="*/ 10 w 64"/>
                <a:gd name="T25" fmla="*/ 7 h 64"/>
                <a:gd name="T26" fmla="*/ 7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494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5 h 51"/>
                <a:gd name="T12" fmla="*/ 6 w 52"/>
                <a:gd name="T13" fmla="*/ 6 h 51"/>
                <a:gd name="T14" fmla="*/ 8 w 52"/>
                <a:gd name="T15" fmla="*/ 7 h 51"/>
                <a:gd name="T16" fmla="*/ 10 w 52"/>
                <a:gd name="T17" fmla="*/ 8 h 51"/>
                <a:gd name="T18" fmla="*/ 9 w 52"/>
                <a:gd name="T19" fmla="*/ 7 h 51"/>
                <a:gd name="T20" fmla="*/ 8 w 52"/>
                <a:gd name="T21" fmla="*/ 6 h 51"/>
                <a:gd name="T22" fmla="*/ 7 w 52"/>
                <a:gd name="T23" fmla="*/ 4 h 51"/>
                <a:gd name="T24" fmla="*/ 5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495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6 h 69"/>
                <a:gd name="T8" fmla="*/ 3 w 56"/>
                <a:gd name="T9" fmla="*/ 9 h 69"/>
                <a:gd name="T10" fmla="*/ 3 w 56"/>
                <a:gd name="T11" fmla="*/ 12 h 69"/>
                <a:gd name="T12" fmla="*/ 5 w 56"/>
                <a:gd name="T13" fmla="*/ 15 h 69"/>
                <a:gd name="T14" fmla="*/ 7 w 56"/>
                <a:gd name="T15" fmla="*/ 17 h 69"/>
                <a:gd name="T16" fmla="*/ 8 w 56"/>
                <a:gd name="T17" fmla="*/ 18 h 69"/>
                <a:gd name="T18" fmla="*/ 8 w 56"/>
                <a:gd name="T19" fmla="*/ 17 h 69"/>
                <a:gd name="T20" fmla="*/ 7 w 56"/>
                <a:gd name="T21" fmla="*/ 14 h 69"/>
                <a:gd name="T22" fmla="*/ 6 w 56"/>
                <a:gd name="T23" fmla="*/ 10 h 69"/>
                <a:gd name="T24" fmla="*/ 5 w 56"/>
                <a:gd name="T25" fmla="*/ 7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1" name="Freeform 496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4 h 59"/>
                <a:gd name="T8" fmla="*/ 4 w 40"/>
                <a:gd name="T9" fmla="*/ 7 h 59"/>
                <a:gd name="T10" fmla="*/ 4 w 40"/>
                <a:gd name="T11" fmla="*/ 9 h 59"/>
                <a:gd name="T12" fmla="*/ 7 w 40"/>
                <a:gd name="T13" fmla="*/ 10 h 59"/>
                <a:gd name="T14" fmla="*/ 8 w 40"/>
                <a:gd name="T15" fmla="*/ 11 h 59"/>
                <a:gd name="T16" fmla="*/ 10 w 40"/>
                <a:gd name="T17" fmla="*/ 12 h 59"/>
                <a:gd name="T18" fmla="*/ 9 w 40"/>
                <a:gd name="T19" fmla="*/ 10 h 59"/>
                <a:gd name="T20" fmla="*/ 8 w 40"/>
                <a:gd name="T21" fmla="*/ 9 h 59"/>
                <a:gd name="T22" fmla="*/ 7 w 40"/>
                <a:gd name="T23" fmla="*/ 8 h 59"/>
                <a:gd name="T24" fmla="*/ 6 w 40"/>
                <a:gd name="T25" fmla="*/ 5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2" name="Freeform 497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10 w 61"/>
                <a:gd name="T1" fmla="*/ 4 h 9"/>
                <a:gd name="T2" fmla="*/ 10 w 61"/>
                <a:gd name="T3" fmla="*/ 4 h 9"/>
                <a:gd name="T4" fmla="*/ 9 w 61"/>
                <a:gd name="T5" fmla="*/ 4 h 9"/>
                <a:gd name="T6" fmla="*/ 7 w 61"/>
                <a:gd name="T7" fmla="*/ 4 h 9"/>
                <a:gd name="T8" fmla="*/ 5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5 w 61"/>
                <a:gd name="T25" fmla="*/ 0 h 9"/>
                <a:gd name="T26" fmla="*/ 7 w 61"/>
                <a:gd name="T27" fmla="*/ 1 h 9"/>
                <a:gd name="T28" fmla="*/ 8 w 61"/>
                <a:gd name="T29" fmla="*/ 2 h 9"/>
                <a:gd name="T30" fmla="*/ 9 w 61"/>
                <a:gd name="T31" fmla="*/ 3 h 9"/>
                <a:gd name="T32" fmla="*/ 10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3" name="Freeform 498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20 w 84"/>
                <a:gd name="T1" fmla="*/ 0 h 66"/>
                <a:gd name="T2" fmla="*/ 19 w 84"/>
                <a:gd name="T3" fmla="*/ 4 h 66"/>
                <a:gd name="T4" fmla="*/ 16 w 84"/>
                <a:gd name="T5" fmla="*/ 4 h 66"/>
                <a:gd name="T6" fmla="*/ 11 w 84"/>
                <a:gd name="T7" fmla="*/ 5 h 66"/>
                <a:gd name="T8" fmla="*/ 8 w 84"/>
                <a:gd name="T9" fmla="*/ 8 h 66"/>
                <a:gd name="T10" fmla="*/ 4 w 84"/>
                <a:gd name="T11" fmla="*/ 10 h 66"/>
                <a:gd name="T12" fmla="*/ 4 w 84"/>
                <a:gd name="T13" fmla="*/ 12 h 66"/>
                <a:gd name="T14" fmla="*/ 0 w 84"/>
                <a:gd name="T15" fmla="*/ 15 h 66"/>
                <a:gd name="T16" fmla="*/ 1 w 84"/>
                <a:gd name="T17" fmla="*/ 16 h 66"/>
                <a:gd name="T18" fmla="*/ 4 w 84"/>
                <a:gd name="T19" fmla="*/ 16 h 66"/>
                <a:gd name="T20" fmla="*/ 4 w 84"/>
                <a:gd name="T21" fmla="*/ 15 h 66"/>
                <a:gd name="T22" fmla="*/ 7 w 84"/>
                <a:gd name="T23" fmla="*/ 12 h 66"/>
                <a:gd name="T24" fmla="*/ 10 w 84"/>
                <a:gd name="T25" fmla="*/ 10 h 66"/>
                <a:gd name="T26" fmla="*/ 13 w 84"/>
                <a:gd name="T27" fmla="*/ 7 h 66"/>
                <a:gd name="T28" fmla="*/ 16 w 84"/>
                <a:gd name="T29" fmla="*/ 4 h 66"/>
                <a:gd name="T30" fmla="*/ 19 w 84"/>
                <a:gd name="T31" fmla="*/ 4 h 66"/>
                <a:gd name="T32" fmla="*/ 20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4" name="Freeform 499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16 w 76"/>
                <a:gd name="T1" fmla="*/ 0 h 70"/>
                <a:gd name="T2" fmla="*/ 14 w 76"/>
                <a:gd name="T3" fmla="*/ 4 h 70"/>
                <a:gd name="T4" fmla="*/ 11 w 76"/>
                <a:gd name="T5" fmla="*/ 4 h 70"/>
                <a:gd name="T6" fmla="*/ 9 w 76"/>
                <a:gd name="T7" fmla="*/ 7 h 70"/>
                <a:gd name="T8" fmla="*/ 6 w 76"/>
                <a:gd name="T9" fmla="*/ 11 h 70"/>
                <a:gd name="T10" fmla="*/ 3 w 76"/>
                <a:gd name="T11" fmla="*/ 13 h 70"/>
                <a:gd name="T12" fmla="*/ 3 w 76"/>
                <a:gd name="T13" fmla="*/ 15 h 70"/>
                <a:gd name="T14" fmla="*/ 0 w 76"/>
                <a:gd name="T15" fmla="*/ 17 h 70"/>
                <a:gd name="T16" fmla="*/ 2 w 76"/>
                <a:gd name="T17" fmla="*/ 19 h 70"/>
                <a:gd name="T18" fmla="*/ 3 w 76"/>
                <a:gd name="T19" fmla="*/ 18 h 70"/>
                <a:gd name="T20" fmla="*/ 3 w 76"/>
                <a:gd name="T21" fmla="*/ 17 h 70"/>
                <a:gd name="T22" fmla="*/ 7 w 76"/>
                <a:gd name="T23" fmla="*/ 13 h 70"/>
                <a:gd name="T24" fmla="*/ 9 w 76"/>
                <a:gd name="T25" fmla="*/ 11 h 70"/>
                <a:gd name="T26" fmla="*/ 11 w 76"/>
                <a:gd name="T27" fmla="*/ 7 h 70"/>
                <a:gd name="T28" fmla="*/ 13 w 76"/>
                <a:gd name="T29" fmla="*/ 4 h 70"/>
                <a:gd name="T30" fmla="*/ 15 w 76"/>
                <a:gd name="T31" fmla="*/ 4 h 70"/>
                <a:gd name="T32" fmla="*/ 16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5" name="Freeform 500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14 w 68"/>
                <a:gd name="T1" fmla="*/ 0 h 75"/>
                <a:gd name="T2" fmla="*/ 12 w 68"/>
                <a:gd name="T3" fmla="*/ 4 h 75"/>
                <a:gd name="T4" fmla="*/ 10 w 68"/>
                <a:gd name="T5" fmla="*/ 4 h 75"/>
                <a:gd name="T6" fmla="*/ 7 w 68"/>
                <a:gd name="T7" fmla="*/ 7 h 75"/>
                <a:gd name="T8" fmla="*/ 4 w 68"/>
                <a:gd name="T9" fmla="*/ 10 h 75"/>
                <a:gd name="T10" fmla="*/ 3 w 68"/>
                <a:gd name="T11" fmla="*/ 14 h 75"/>
                <a:gd name="T12" fmla="*/ 3 w 68"/>
                <a:gd name="T13" fmla="*/ 16 h 75"/>
                <a:gd name="T14" fmla="*/ 0 w 68"/>
                <a:gd name="T15" fmla="*/ 18 h 75"/>
                <a:gd name="T16" fmla="*/ 2 w 68"/>
                <a:gd name="T17" fmla="*/ 18 h 75"/>
                <a:gd name="T18" fmla="*/ 3 w 68"/>
                <a:gd name="T19" fmla="*/ 18 h 75"/>
                <a:gd name="T20" fmla="*/ 3 w 68"/>
                <a:gd name="T21" fmla="*/ 16 h 75"/>
                <a:gd name="T22" fmla="*/ 5 w 68"/>
                <a:gd name="T23" fmla="*/ 14 h 75"/>
                <a:gd name="T24" fmla="*/ 8 w 68"/>
                <a:gd name="T25" fmla="*/ 10 h 75"/>
                <a:gd name="T26" fmla="*/ 9 w 68"/>
                <a:gd name="T27" fmla="*/ 7 h 75"/>
                <a:gd name="T28" fmla="*/ 11 w 68"/>
                <a:gd name="T29" fmla="*/ 4 h 75"/>
                <a:gd name="T30" fmla="*/ 13 w 68"/>
                <a:gd name="T31" fmla="*/ 4 h 75"/>
                <a:gd name="T32" fmla="*/ 1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6" name="Freeform 501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10 w 52"/>
                <a:gd name="T1" fmla="*/ 0 h 70"/>
                <a:gd name="T2" fmla="*/ 9 w 52"/>
                <a:gd name="T3" fmla="*/ 5 h 70"/>
                <a:gd name="T4" fmla="*/ 8 w 52"/>
                <a:gd name="T5" fmla="*/ 5 h 70"/>
                <a:gd name="T6" fmla="*/ 5 w 52"/>
                <a:gd name="T7" fmla="*/ 11 h 70"/>
                <a:gd name="T8" fmla="*/ 3 w 52"/>
                <a:gd name="T9" fmla="*/ 15 h 70"/>
                <a:gd name="T10" fmla="*/ 3 w 52"/>
                <a:gd name="T11" fmla="*/ 19 h 70"/>
                <a:gd name="T12" fmla="*/ 2 w 52"/>
                <a:gd name="T13" fmla="*/ 23 h 70"/>
                <a:gd name="T14" fmla="*/ 0 w 52"/>
                <a:gd name="T15" fmla="*/ 26 h 70"/>
                <a:gd name="T16" fmla="*/ 3 w 52"/>
                <a:gd name="T17" fmla="*/ 26 h 70"/>
                <a:gd name="T18" fmla="*/ 3 w 52"/>
                <a:gd name="T19" fmla="*/ 26 h 70"/>
                <a:gd name="T20" fmla="*/ 3 w 52"/>
                <a:gd name="T21" fmla="*/ 23 h 70"/>
                <a:gd name="T22" fmla="*/ 6 w 52"/>
                <a:gd name="T23" fmla="*/ 20 h 70"/>
                <a:gd name="T24" fmla="*/ 7 w 52"/>
                <a:gd name="T25" fmla="*/ 15 h 70"/>
                <a:gd name="T26" fmla="*/ 8 w 52"/>
                <a:gd name="T27" fmla="*/ 11 h 70"/>
                <a:gd name="T28" fmla="*/ 9 w 52"/>
                <a:gd name="T29" fmla="*/ 5 h 70"/>
                <a:gd name="T30" fmla="*/ 10 w 52"/>
                <a:gd name="T31" fmla="*/ 5 h 70"/>
                <a:gd name="T32" fmla="*/ 10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7" name="Freeform 502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10 w 47"/>
                <a:gd name="T1" fmla="*/ 0 h 69"/>
                <a:gd name="T2" fmla="*/ 9 w 47"/>
                <a:gd name="T3" fmla="*/ 4 h 69"/>
                <a:gd name="T4" fmla="*/ 7 w 47"/>
                <a:gd name="T5" fmla="*/ 4 h 69"/>
                <a:gd name="T6" fmla="*/ 5 w 47"/>
                <a:gd name="T7" fmla="*/ 8 h 69"/>
                <a:gd name="T8" fmla="*/ 3 w 47"/>
                <a:gd name="T9" fmla="*/ 10 h 69"/>
                <a:gd name="T10" fmla="*/ 3 w 47"/>
                <a:gd name="T11" fmla="*/ 13 h 69"/>
                <a:gd name="T12" fmla="*/ 1 w 47"/>
                <a:gd name="T13" fmla="*/ 16 h 69"/>
                <a:gd name="T14" fmla="*/ 0 w 47"/>
                <a:gd name="T15" fmla="*/ 18 h 69"/>
                <a:gd name="T16" fmla="*/ 3 w 47"/>
                <a:gd name="T17" fmla="*/ 18 h 69"/>
                <a:gd name="T18" fmla="*/ 3 w 47"/>
                <a:gd name="T19" fmla="*/ 17 h 69"/>
                <a:gd name="T20" fmla="*/ 3 w 47"/>
                <a:gd name="T21" fmla="*/ 15 h 69"/>
                <a:gd name="T22" fmla="*/ 6 w 47"/>
                <a:gd name="T23" fmla="*/ 13 h 69"/>
                <a:gd name="T24" fmla="*/ 7 w 47"/>
                <a:gd name="T25" fmla="*/ 9 h 69"/>
                <a:gd name="T26" fmla="*/ 8 w 47"/>
                <a:gd name="T27" fmla="*/ 6 h 69"/>
                <a:gd name="T28" fmla="*/ 9 w 47"/>
                <a:gd name="T29" fmla="*/ 4 h 69"/>
                <a:gd name="T30" fmla="*/ 10 w 47"/>
                <a:gd name="T31" fmla="*/ 4 h 69"/>
                <a:gd name="T32" fmla="*/ 10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8" name="Freeform 503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7 h 59"/>
                <a:gd name="T8" fmla="*/ 2 w 26"/>
                <a:gd name="T9" fmla="*/ 9 h 59"/>
                <a:gd name="T10" fmla="*/ 2 w 26"/>
                <a:gd name="T11" fmla="*/ 11 h 59"/>
                <a:gd name="T12" fmla="*/ 0 w 26"/>
                <a:gd name="T13" fmla="*/ 13 h 59"/>
                <a:gd name="T14" fmla="*/ 2 w 26"/>
                <a:gd name="T15" fmla="*/ 15 h 59"/>
                <a:gd name="T16" fmla="*/ 2 w 26"/>
                <a:gd name="T17" fmla="*/ 15 h 59"/>
                <a:gd name="T18" fmla="*/ 2 w 26"/>
                <a:gd name="T19" fmla="*/ 13 h 59"/>
                <a:gd name="T20" fmla="*/ 2 w 26"/>
                <a:gd name="T21" fmla="*/ 9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9" name="Freeform 504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11 h 51"/>
                <a:gd name="T6" fmla="*/ 0 w 11"/>
                <a:gd name="T7" fmla="*/ 14 h 51"/>
                <a:gd name="T8" fmla="*/ 6 w 11"/>
                <a:gd name="T9" fmla="*/ 16 h 51"/>
                <a:gd name="T10" fmla="*/ 11 w 11"/>
                <a:gd name="T11" fmla="*/ 14 h 51"/>
                <a:gd name="T12" fmla="*/ 11 w 11"/>
                <a:gd name="T13" fmla="*/ 11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0" name="Freeform 505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7 h 50"/>
                <a:gd name="T6" fmla="*/ 2 w 15"/>
                <a:gd name="T7" fmla="*/ 11 h 50"/>
                <a:gd name="T8" fmla="*/ 7 w 15"/>
                <a:gd name="T9" fmla="*/ 12 h 50"/>
                <a:gd name="T10" fmla="*/ 7 w 15"/>
                <a:gd name="T11" fmla="*/ 11 h 50"/>
                <a:gd name="T12" fmla="*/ 7 w 15"/>
                <a:gd name="T13" fmla="*/ 9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1" name="Freeform 506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6 h 49"/>
                <a:gd name="T6" fmla="*/ 0 w 16"/>
                <a:gd name="T7" fmla="*/ 12 h 49"/>
                <a:gd name="T8" fmla="*/ 4 w 16"/>
                <a:gd name="T9" fmla="*/ 15 h 49"/>
                <a:gd name="T10" fmla="*/ 4 w 16"/>
                <a:gd name="T11" fmla="*/ 14 h 49"/>
                <a:gd name="T12" fmla="*/ 4 w 16"/>
                <a:gd name="T13" fmla="*/ 10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2" name="Freeform 507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6 h 54"/>
                <a:gd name="T6" fmla="*/ 0 w 15"/>
                <a:gd name="T7" fmla="*/ 9 h 54"/>
                <a:gd name="T8" fmla="*/ 2 w 15"/>
                <a:gd name="T9" fmla="*/ 12 h 54"/>
                <a:gd name="T10" fmla="*/ 2 w 15"/>
                <a:gd name="T11" fmla="*/ 11 h 54"/>
                <a:gd name="T12" fmla="*/ 2 w 15"/>
                <a:gd name="T13" fmla="*/ 8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3" name="Freeform 508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15 h 54"/>
                <a:gd name="T2" fmla="*/ 3 w 85"/>
                <a:gd name="T3" fmla="*/ 14 h 54"/>
                <a:gd name="T4" fmla="*/ 3 w 85"/>
                <a:gd name="T5" fmla="*/ 12 h 54"/>
                <a:gd name="T6" fmla="*/ 5 w 85"/>
                <a:gd name="T7" fmla="*/ 11 h 54"/>
                <a:gd name="T8" fmla="*/ 8 w 85"/>
                <a:gd name="T9" fmla="*/ 8 h 54"/>
                <a:gd name="T10" fmla="*/ 11 w 85"/>
                <a:gd name="T11" fmla="*/ 4 h 54"/>
                <a:gd name="T12" fmla="*/ 14 w 85"/>
                <a:gd name="T13" fmla="*/ 4 h 54"/>
                <a:gd name="T14" fmla="*/ 17 w 85"/>
                <a:gd name="T15" fmla="*/ 3 h 54"/>
                <a:gd name="T16" fmla="*/ 18 w 85"/>
                <a:gd name="T17" fmla="*/ 0 h 54"/>
                <a:gd name="T18" fmla="*/ 16 w 85"/>
                <a:gd name="T19" fmla="*/ 3 h 54"/>
                <a:gd name="T20" fmla="*/ 13 w 85"/>
                <a:gd name="T21" fmla="*/ 4 h 54"/>
                <a:gd name="T22" fmla="*/ 9 w 85"/>
                <a:gd name="T23" fmla="*/ 4 h 54"/>
                <a:gd name="T24" fmla="*/ 6 w 85"/>
                <a:gd name="T25" fmla="*/ 7 h 54"/>
                <a:gd name="T26" fmla="*/ 3 w 85"/>
                <a:gd name="T27" fmla="*/ 10 h 54"/>
                <a:gd name="T28" fmla="*/ 3 w 85"/>
                <a:gd name="T29" fmla="*/ 11 h 54"/>
                <a:gd name="T30" fmla="*/ 0 w 85"/>
                <a:gd name="T31" fmla="*/ 14 h 54"/>
                <a:gd name="T32" fmla="*/ 3 w 85"/>
                <a:gd name="T33" fmla="*/ 15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4" name="Freeform 509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11 w 63"/>
                <a:gd name="T1" fmla="*/ 0 h 35"/>
                <a:gd name="T2" fmla="*/ 9 w 63"/>
                <a:gd name="T3" fmla="*/ 3 h 35"/>
                <a:gd name="T4" fmla="*/ 8 w 63"/>
                <a:gd name="T5" fmla="*/ 3 h 35"/>
                <a:gd name="T6" fmla="*/ 6 w 63"/>
                <a:gd name="T7" fmla="*/ 3 h 35"/>
                <a:gd name="T8" fmla="*/ 4 w 63"/>
                <a:gd name="T9" fmla="*/ 3 h 35"/>
                <a:gd name="T10" fmla="*/ 3 w 63"/>
                <a:gd name="T11" fmla="*/ 4 h 35"/>
                <a:gd name="T12" fmla="*/ 3 w 63"/>
                <a:gd name="T13" fmla="*/ 5 h 35"/>
                <a:gd name="T14" fmla="*/ 0 w 63"/>
                <a:gd name="T15" fmla="*/ 6 h 35"/>
                <a:gd name="T16" fmla="*/ 2 w 63"/>
                <a:gd name="T17" fmla="*/ 7 h 35"/>
                <a:gd name="T18" fmla="*/ 3 w 63"/>
                <a:gd name="T19" fmla="*/ 7 h 35"/>
                <a:gd name="T20" fmla="*/ 3 w 63"/>
                <a:gd name="T21" fmla="*/ 6 h 35"/>
                <a:gd name="T22" fmla="*/ 4 w 63"/>
                <a:gd name="T23" fmla="*/ 5 h 35"/>
                <a:gd name="T24" fmla="*/ 6 w 63"/>
                <a:gd name="T25" fmla="*/ 3 h 35"/>
                <a:gd name="T26" fmla="*/ 8 w 63"/>
                <a:gd name="T27" fmla="*/ 3 h 35"/>
                <a:gd name="T28" fmla="*/ 9 w 63"/>
                <a:gd name="T29" fmla="*/ 3 h 35"/>
                <a:gd name="T30" fmla="*/ 11 w 63"/>
                <a:gd name="T31" fmla="*/ 3 h 35"/>
                <a:gd name="T32" fmla="*/ 11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5" name="Freeform 510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80 w 331"/>
                <a:gd name="T1" fmla="*/ 21 h 91"/>
                <a:gd name="T2" fmla="*/ 81 w 331"/>
                <a:gd name="T3" fmla="*/ 22 h 91"/>
                <a:gd name="T4" fmla="*/ 80 w 331"/>
                <a:gd name="T5" fmla="*/ 23 h 91"/>
                <a:gd name="T6" fmla="*/ 80 w 331"/>
                <a:gd name="T7" fmla="*/ 24 h 91"/>
                <a:gd name="T8" fmla="*/ 80 w 331"/>
                <a:gd name="T9" fmla="*/ 25 h 91"/>
                <a:gd name="T10" fmla="*/ 76 w 331"/>
                <a:gd name="T11" fmla="*/ 20 h 91"/>
                <a:gd name="T12" fmla="*/ 70 w 331"/>
                <a:gd name="T13" fmla="*/ 16 h 91"/>
                <a:gd name="T14" fmla="*/ 65 w 331"/>
                <a:gd name="T15" fmla="*/ 11 h 91"/>
                <a:gd name="T16" fmla="*/ 59 w 331"/>
                <a:gd name="T17" fmla="*/ 9 h 91"/>
                <a:gd name="T18" fmla="*/ 54 w 331"/>
                <a:gd name="T19" fmla="*/ 7 h 91"/>
                <a:gd name="T20" fmla="*/ 48 w 331"/>
                <a:gd name="T21" fmla="*/ 4 h 91"/>
                <a:gd name="T22" fmla="*/ 42 w 331"/>
                <a:gd name="T23" fmla="*/ 4 h 91"/>
                <a:gd name="T24" fmla="*/ 37 w 331"/>
                <a:gd name="T25" fmla="*/ 4 h 91"/>
                <a:gd name="T26" fmla="*/ 32 w 331"/>
                <a:gd name="T27" fmla="*/ 4 h 91"/>
                <a:gd name="T28" fmla="*/ 27 w 331"/>
                <a:gd name="T29" fmla="*/ 4 h 91"/>
                <a:gd name="T30" fmla="*/ 22 w 331"/>
                <a:gd name="T31" fmla="*/ 4 h 91"/>
                <a:gd name="T32" fmla="*/ 17 w 331"/>
                <a:gd name="T33" fmla="*/ 4 h 91"/>
                <a:gd name="T34" fmla="*/ 11 w 331"/>
                <a:gd name="T35" fmla="*/ 4 h 91"/>
                <a:gd name="T36" fmla="*/ 8 w 331"/>
                <a:gd name="T37" fmla="*/ 4 h 91"/>
                <a:gd name="T38" fmla="*/ 4 w 331"/>
                <a:gd name="T39" fmla="*/ 5 h 91"/>
                <a:gd name="T40" fmla="*/ 0 w 331"/>
                <a:gd name="T41" fmla="*/ 6 h 91"/>
                <a:gd name="T42" fmla="*/ 4 w 331"/>
                <a:gd name="T43" fmla="*/ 4 h 91"/>
                <a:gd name="T44" fmla="*/ 6 w 331"/>
                <a:gd name="T45" fmla="*/ 4 h 91"/>
                <a:gd name="T46" fmla="*/ 10 w 331"/>
                <a:gd name="T47" fmla="*/ 4 h 91"/>
                <a:gd name="T48" fmla="*/ 15 w 331"/>
                <a:gd name="T49" fmla="*/ 3 h 91"/>
                <a:gd name="T50" fmla="*/ 21 w 331"/>
                <a:gd name="T51" fmla="*/ 1 h 91"/>
                <a:gd name="T52" fmla="*/ 27 w 331"/>
                <a:gd name="T53" fmla="*/ 0 h 91"/>
                <a:gd name="T54" fmla="*/ 33 w 331"/>
                <a:gd name="T55" fmla="*/ 1 h 91"/>
                <a:gd name="T56" fmla="*/ 40 w 331"/>
                <a:gd name="T57" fmla="*/ 2 h 91"/>
                <a:gd name="T58" fmla="*/ 46 w 331"/>
                <a:gd name="T59" fmla="*/ 4 h 91"/>
                <a:gd name="T60" fmla="*/ 52 w 331"/>
                <a:gd name="T61" fmla="*/ 4 h 91"/>
                <a:gd name="T62" fmla="*/ 58 w 331"/>
                <a:gd name="T63" fmla="*/ 4 h 91"/>
                <a:gd name="T64" fmla="*/ 62 w 331"/>
                <a:gd name="T65" fmla="*/ 7 h 91"/>
                <a:gd name="T66" fmla="*/ 69 w 331"/>
                <a:gd name="T67" fmla="*/ 10 h 91"/>
                <a:gd name="T68" fmla="*/ 74 w 331"/>
                <a:gd name="T69" fmla="*/ 13 h 91"/>
                <a:gd name="T70" fmla="*/ 76 w 331"/>
                <a:gd name="T71" fmla="*/ 17 h 91"/>
                <a:gd name="T72" fmla="*/ 80 w 331"/>
                <a:gd name="T73" fmla="*/ 21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6" name="Freeform 511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9 w 44"/>
                <a:gd name="T1" fmla="*/ 0 h 67"/>
                <a:gd name="T2" fmla="*/ 7 w 44"/>
                <a:gd name="T3" fmla="*/ 3 h 67"/>
                <a:gd name="T4" fmla="*/ 5 w 44"/>
                <a:gd name="T5" fmla="*/ 3 h 67"/>
                <a:gd name="T6" fmla="*/ 3 w 44"/>
                <a:gd name="T7" fmla="*/ 5 h 67"/>
                <a:gd name="T8" fmla="*/ 3 w 44"/>
                <a:gd name="T9" fmla="*/ 8 h 67"/>
                <a:gd name="T10" fmla="*/ 3 w 44"/>
                <a:gd name="T11" fmla="*/ 10 h 67"/>
                <a:gd name="T12" fmla="*/ 1 w 44"/>
                <a:gd name="T13" fmla="*/ 11 h 67"/>
                <a:gd name="T14" fmla="*/ 0 w 44"/>
                <a:gd name="T15" fmla="*/ 13 h 67"/>
                <a:gd name="T16" fmla="*/ 1 w 44"/>
                <a:gd name="T17" fmla="*/ 14 h 67"/>
                <a:gd name="T18" fmla="*/ 3 w 44"/>
                <a:gd name="T19" fmla="*/ 13 h 67"/>
                <a:gd name="T20" fmla="*/ 3 w 44"/>
                <a:gd name="T21" fmla="*/ 13 h 67"/>
                <a:gd name="T22" fmla="*/ 3 w 44"/>
                <a:gd name="T23" fmla="*/ 11 h 67"/>
                <a:gd name="T24" fmla="*/ 3 w 44"/>
                <a:gd name="T25" fmla="*/ 9 h 67"/>
                <a:gd name="T26" fmla="*/ 5 w 44"/>
                <a:gd name="T27" fmla="*/ 7 h 67"/>
                <a:gd name="T28" fmla="*/ 6 w 44"/>
                <a:gd name="T29" fmla="*/ 4 h 67"/>
                <a:gd name="T30" fmla="*/ 8 w 44"/>
                <a:gd name="T31" fmla="*/ 3 h 67"/>
                <a:gd name="T32" fmla="*/ 9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7" name="Freeform 512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20 h 78"/>
                <a:gd name="T2" fmla="*/ 0 w 66"/>
                <a:gd name="T3" fmla="*/ 19 h 78"/>
                <a:gd name="T4" fmla="*/ 3 w 66"/>
                <a:gd name="T5" fmla="*/ 17 h 78"/>
                <a:gd name="T6" fmla="*/ 3 w 66"/>
                <a:gd name="T7" fmla="*/ 15 h 78"/>
                <a:gd name="T8" fmla="*/ 3 w 66"/>
                <a:gd name="T9" fmla="*/ 11 h 78"/>
                <a:gd name="T10" fmla="*/ 6 w 66"/>
                <a:gd name="T11" fmla="*/ 8 h 78"/>
                <a:gd name="T12" fmla="*/ 8 w 66"/>
                <a:gd name="T13" fmla="*/ 4 h 78"/>
                <a:gd name="T14" fmla="*/ 10 w 66"/>
                <a:gd name="T15" fmla="*/ 4 h 78"/>
                <a:gd name="T16" fmla="*/ 13 w 66"/>
                <a:gd name="T17" fmla="*/ 0 h 78"/>
                <a:gd name="T18" fmla="*/ 12 w 66"/>
                <a:gd name="T19" fmla="*/ 4 h 78"/>
                <a:gd name="T20" fmla="*/ 10 w 66"/>
                <a:gd name="T21" fmla="*/ 5 h 78"/>
                <a:gd name="T22" fmla="*/ 8 w 66"/>
                <a:gd name="T23" fmla="*/ 9 h 78"/>
                <a:gd name="T24" fmla="*/ 6 w 66"/>
                <a:gd name="T25" fmla="*/ 12 h 78"/>
                <a:gd name="T26" fmla="*/ 4 w 66"/>
                <a:gd name="T27" fmla="*/ 15 h 78"/>
                <a:gd name="T28" fmla="*/ 3 w 66"/>
                <a:gd name="T29" fmla="*/ 19 h 78"/>
                <a:gd name="T30" fmla="*/ 3 w 66"/>
                <a:gd name="T31" fmla="*/ 20 h 78"/>
                <a:gd name="T32" fmla="*/ 1 w 66"/>
                <a:gd name="T33" fmla="*/ 20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8" name="Freeform 513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20 h 92"/>
                <a:gd name="T2" fmla="*/ 0 w 84"/>
                <a:gd name="T3" fmla="*/ 18 h 92"/>
                <a:gd name="T4" fmla="*/ 4 w 84"/>
                <a:gd name="T5" fmla="*/ 16 h 92"/>
                <a:gd name="T6" fmla="*/ 4 w 84"/>
                <a:gd name="T7" fmla="*/ 14 h 92"/>
                <a:gd name="T8" fmla="*/ 6 w 84"/>
                <a:gd name="T9" fmla="*/ 10 h 92"/>
                <a:gd name="T10" fmla="*/ 10 w 84"/>
                <a:gd name="T11" fmla="*/ 7 h 92"/>
                <a:gd name="T12" fmla="*/ 14 w 84"/>
                <a:gd name="T13" fmla="*/ 4 h 92"/>
                <a:gd name="T14" fmla="*/ 18 w 84"/>
                <a:gd name="T15" fmla="*/ 3 h 92"/>
                <a:gd name="T16" fmla="*/ 20 w 84"/>
                <a:gd name="T17" fmla="*/ 0 h 92"/>
                <a:gd name="T18" fmla="*/ 19 w 84"/>
                <a:gd name="T19" fmla="*/ 3 h 92"/>
                <a:gd name="T20" fmla="*/ 17 w 84"/>
                <a:gd name="T21" fmla="*/ 4 h 92"/>
                <a:gd name="T22" fmla="*/ 14 w 84"/>
                <a:gd name="T23" fmla="*/ 8 h 92"/>
                <a:gd name="T24" fmla="*/ 10 w 84"/>
                <a:gd name="T25" fmla="*/ 11 h 92"/>
                <a:gd name="T26" fmla="*/ 8 w 84"/>
                <a:gd name="T27" fmla="*/ 15 h 92"/>
                <a:gd name="T28" fmla="*/ 4 w 84"/>
                <a:gd name="T29" fmla="*/ 17 h 92"/>
                <a:gd name="T30" fmla="*/ 4 w 84"/>
                <a:gd name="T31" fmla="*/ 19 h 92"/>
                <a:gd name="T32" fmla="*/ 1 w 84"/>
                <a:gd name="T33" fmla="*/ 20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9" name="Freeform 514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23 h 102"/>
                <a:gd name="T2" fmla="*/ 0 w 77"/>
                <a:gd name="T3" fmla="*/ 21 h 102"/>
                <a:gd name="T4" fmla="*/ 4 w 77"/>
                <a:gd name="T5" fmla="*/ 18 h 102"/>
                <a:gd name="T6" fmla="*/ 4 w 77"/>
                <a:gd name="T7" fmla="*/ 15 h 102"/>
                <a:gd name="T8" fmla="*/ 6 w 77"/>
                <a:gd name="T9" fmla="*/ 11 h 102"/>
                <a:gd name="T10" fmla="*/ 10 w 77"/>
                <a:gd name="T11" fmla="*/ 8 h 102"/>
                <a:gd name="T12" fmla="*/ 12 w 77"/>
                <a:gd name="T13" fmla="*/ 4 h 102"/>
                <a:gd name="T14" fmla="*/ 16 w 77"/>
                <a:gd name="T15" fmla="*/ 3 h 102"/>
                <a:gd name="T16" fmla="*/ 20 w 77"/>
                <a:gd name="T17" fmla="*/ 0 h 102"/>
                <a:gd name="T18" fmla="*/ 18 w 77"/>
                <a:gd name="T19" fmla="*/ 3 h 102"/>
                <a:gd name="T20" fmla="*/ 16 w 77"/>
                <a:gd name="T21" fmla="*/ 4 h 102"/>
                <a:gd name="T22" fmla="*/ 13 w 77"/>
                <a:gd name="T23" fmla="*/ 9 h 102"/>
                <a:gd name="T24" fmla="*/ 10 w 77"/>
                <a:gd name="T25" fmla="*/ 13 h 102"/>
                <a:gd name="T26" fmla="*/ 7 w 77"/>
                <a:gd name="T27" fmla="*/ 17 h 102"/>
                <a:gd name="T28" fmla="*/ 4 w 77"/>
                <a:gd name="T29" fmla="*/ 20 h 102"/>
                <a:gd name="T30" fmla="*/ 4 w 77"/>
                <a:gd name="T31" fmla="*/ 22 h 102"/>
                <a:gd name="T32" fmla="*/ 1 w 77"/>
                <a:gd name="T33" fmla="*/ 23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0" name="Freeform 515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23 h 92"/>
                <a:gd name="T2" fmla="*/ 0 w 67"/>
                <a:gd name="T3" fmla="*/ 22 h 92"/>
                <a:gd name="T4" fmla="*/ 3 w 67"/>
                <a:gd name="T5" fmla="*/ 19 h 92"/>
                <a:gd name="T6" fmla="*/ 3 w 67"/>
                <a:gd name="T7" fmla="*/ 16 h 92"/>
                <a:gd name="T8" fmla="*/ 4 w 67"/>
                <a:gd name="T9" fmla="*/ 11 h 92"/>
                <a:gd name="T10" fmla="*/ 6 w 67"/>
                <a:gd name="T11" fmla="*/ 8 h 92"/>
                <a:gd name="T12" fmla="*/ 8 w 67"/>
                <a:gd name="T13" fmla="*/ 4 h 92"/>
                <a:gd name="T14" fmla="*/ 10 w 67"/>
                <a:gd name="T15" fmla="*/ 4 h 92"/>
                <a:gd name="T16" fmla="*/ 12 w 67"/>
                <a:gd name="T17" fmla="*/ 0 h 92"/>
                <a:gd name="T18" fmla="*/ 10 w 67"/>
                <a:gd name="T19" fmla="*/ 4 h 92"/>
                <a:gd name="T20" fmla="*/ 9 w 67"/>
                <a:gd name="T21" fmla="*/ 5 h 92"/>
                <a:gd name="T22" fmla="*/ 8 w 67"/>
                <a:gd name="T23" fmla="*/ 10 h 92"/>
                <a:gd name="T24" fmla="*/ 6 w 67"/>
                <a:gd name="T25" fmla="*/ 14 h 92"/>
                <a:gd name="T26" fmla="*/ 4 w 67"/>
                <a:gd name="T27" fmla="*/ 18 h 92"/>
                <a:gd name="T28" fmla="*/ 3 w 67"/>
                <a:gd name="T29" fmla="*/ 20 h 92"/>
                <a:gd name="T30" fmla="*/ 3 w 67"/>
                <a:gd name="T31" fmla="*/ 23 h 92"/>
                <a:gd name="T32" fmla="*/ 0 w 67"/>
                <a:gd name="T33" fmla="*/ 23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1" name="Freeform 516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15 h 77"/>
                <a:gd name="T2" fmla="*/ 0 w 56"/>
                <a:gd name="T3" fmla="*/ 13 h 77"/>
                <a:gd name="T4" fmla="*/ 1 w 56"/>
                <a:gd name="T5" fmla="*/ 11 h 77"/>
                <a:gd name="T6" fmla="*/ 5 w 56"/>
                <a:gd name="T7" fmla="*/ 9 h 77"/>
                <a:gd name="T8" fmla="*/ 5 w 56"/>
                <a:gd name="T9" fmla="*/ 7 h 77"/>
                <a:gd name="T10" fmla="*/ 8 w 56"/>
                <a:gd name="T11" fmla="*/ 5 h 77"/>
                <a:gd name="T12" fmla="*/ 12 w 56"/>
                <a:gd name="T13" fmla="*/ 3 h 77"/>
                <a:gd name="T14" fmla="*/ 15 w 56"/>
                <a:gd name="T15" fmla="*/ 3 h 77"/>
                <a:gd name="T16" fmla="*/ 20 w 56"/>
                <a:gd name="T17" fmla="*/ 0 h 77"/>
                <a:gd name="T18" fmla="*/ 18 w 56"/>
                <a:gd name="T19" fmla="*/ 3 h 77"/>
                <a:gd name="T20" fmla="*/ 15 w 56"/>
                <a:gd name="T21" fmla="*/ 3 h 77"/>
                <a:gd name="T22" fmla="*/ 13 w 56"/>
                <a:gd name="T23" fmla="*/ 6 h 77"/>
                <a:gd name="T24" fmla="*/ 10 w 56"/>
                <a:gd name="T25" fmla="*/ 8 h 77"/>
                <a:gd name="T26" fmla="*/ 6 w 56"/>
                <a:gd name="T27" fmla="*/ 11 h 77"/>
                <a:gd name="T28" fmla="*/ 5 w 56"/>
                <a:gd name="T29" fmla="*/ 13 h 77"/>
                <a:gd name="T30" fmla="*/ 5 w 56"/>
                <a:gd name="T31" fmla="*/ 13 h 77"/>
                <a:gd name="T32" fmla="*/ 1 w 56"/>
                <a:gd name="T33" fmla="*/ 15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2" name="Freeform 517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13 h 46"/>
                <a:gd name="T2" fmla="*/ 0 w 15"/>
                <a:gd name="T3" fmla="*/ 11 h 46"/>
                <a:gd name="T4" fmla="*/ 0 w 15"/>
                <a:gd name="T5" fmla="*/ 7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9 h 46"/>
                <a:gd name="T14" fmla="*/ 7 w 15"/>
                <a:gd name="T15" fmla="*/ 12 h 46"/>
                <a:gd name="T16" fmla="*/ 4 w 15"/>
                <a:gd name="T17" fmla="*/ 1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3" name="Freeform 518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21 h 85"/>
                <a:gd name="T2" fmla="*/ 0 w 75"/>
                <a:gd name="T3" fmla="*/ 20 h 85"/>
                <a:gd name="T4" fmla="*/ 3 w 75"/>
                <a:gd name="T5" fmla="*/ 18 h 85"/>
                <a:gd name="T6" fmla="*/ 3 w 75"/>
                <a:gd name="T7" fmla="*/ 15 h 85"/>
                <a:gd name="T8" fmla="*/ 4 w 75"/>
                <a:gd name="T9" fmla="*/ 11 h 85"/>
                <a:gd name="T10" fmla="*/ 7 w 75"/>
                <a:gd name="T11" fmla="*/ 8 h 85"/>
                <a:gd name="T12" fmla="*/ 10 w 75"/>
                <a:gd name="T13" fmla="*/ 4 h 85"/>
                <a:gd name="T14" fmla="*/ 13 w 75"/>
                <a:gd name="T15" fmla="*/ 4 h 85"/>
                <a:gd name="T16" fmla="*/ 15 w 75"/>
                <a:gd name="T17" fmla="*/ 0 h 85"/>
                <a:gd name="T18" fmla="*/ 15 w 75"/>
                <a:gd name="T19" fmla="*/ 4 h 85"/>
                <a:gd name="T20" fmla="*/ 12 w 75"/>
                <a:gd name="T21" fmla="*/ 4 h 85"/>
                <a:gd name="T22" fmla="*/ 10 w 75"/>
                <a:gd name="T23" fmla="*/ 9 h 85"/>
                <a:gd name="T24" fmla="*/ 8 w 75"/>
                <a:gd name="T25" fmla="*/ 12 h 85"/>
                <a:gd name="T26" fmla="*/ 6 w 75"/>
                <a:gd name="T27" fmla="*/ 16 h 85"/>
                <a:gd name="T28" fmla="*/ 3 w 75"/>
                <a:gd name="T29" fmla="*/ 19 h 85"/>
                <a:gd name="T30" fmla="*/ 3 w 75"/>
                <a:gd name="T31" fmla="*/ 20 h 85"/>
                <a:gd name="T32" fmla="*/ 2 w 75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4" name="Freeform 519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24 h 99"/>
                <a:gd name="T2" fmla="*/ 0 w 74"/>
                <a:gd name="T3" fmla="*/ 22 h 99"/>
                <a:gd name="T4" fmla="*/ 3 w 74"/>
                <a:gd name="T5" fmla="*/ 19 h 99"/>
                <a:gd name="T6" fmla="*/ 4 w 74"/>
                <a:gd name="T7" fmla="*/ 16 h 99"/>
                <a:gd name="T8" fmla="*/ 5 w 74"/>
                <a:gd name="T9" fmla="*/ 12 h 99"/>
                <a:gd name="T10" fmla="*/ 9 w 74"/>
                <a:gd name="T11" fmla="*/ 8 h 99"/>
                <a:gd name="T12" fmla="*/ 11 w 74"/>
                <a:gd name="T13" fmla="*/ 4 h 99"/>
                <a:gd name="T14" fmla="*/ 15 w 74"/>
                <a:gd name="T15" fmla="*/ 4 h 99"/>
                <a:gd name="T16" fmla="*/ 18 w 74"/>
                <a:gd name="T17" fmla="*/ 0 h 99"/>
                <a:gd name="T18" fmla="*/ 17 w 74"/>
                <a:gd name="T19" fmla="*/ 4 h 99"/>
                <a:gd name="T20" fmla="*/ 15 w 74"/>
                <a:gd name="T21" fmla="*/ 5 h 99"/>
                <a:gd name="T22" fmla="*/ 11 w 74"/>
                <a:gd name="T23" fmla="*/ 9 h 99"/>
                <a:gd name="T24" fmla="*/ 9 w 74"/>
                <a:gd name="T25" fmla="*/ 13 h 99"/>
                <a:gd name="T26" fmla="*/ 6 w 74"/>
                <a:gd name="T27" fmla="*/ 17 h 99"/>
                <a:gd name="T28" fmla="*/ 4 w 74"/>
                <a:gd name="T29" fmla="*/ 22 h 99"/>
                <a:gd name="T30" fmla="*/ 4 w 74"/>
                <a:gd name="T31" fmla="*/ 24 h 99"/>
                <a:gd name="T32" fmla="*/ 1 w 74"/>
                <a:gd name="T33" fmla="*/ 24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5" name="Freeform 520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28 h 95"/>
                <a:gd name="T2" fmla="*/ 0 w 55"/>
                <a:gd name="T3" fmla="*/ 27 h 95"/>
                <a:gd name="T4" fmla="*/ 1 w 55"/>
                <a:gd name="T5" fmla="*/ 24 h 95"/>
                <a:gd name="T6" fmla="*/ 5 w 55"/>
                <a:gd name="T7" fmla="*/ 19 h 95"/>
                <a:gd name="T8" fmla="*/ 5 w 55"/>
                <a:gd name="T9" fmla="*/ 14 h 95"/>
                <a:gd name="T10" fmla="*/ 7 w 55"/>
                <a:gd name="T11" fmla="*/ 10 h 95"/>
                <a:gd name="T12" fmla="*/ 11 w 55"/>
                <a:gd name="T13" fmla="*/ 5 h 95"/>
                <a:gd name="T14" fmla="*/ 15 w 55"/>
                <a:gd name="T15" fmla="*/ 4 h 95"/>
                <a:gd name="T16" fmla="*/ 19 w 55"/>
                <a:gd name="T17" fmla="*/ 0 h 95"/>
                <a:gd name="T18" fmla="*/ 17 w 55"/>
                <a:gd name="T19" fmla="*/ 4 h 95"/>
                <a:gd name="T20" fmla="*/ 15 w 55"/>
                <a:gd name="T21" fmla="*/ 7 h 95"/>
                <a:gd name="T22" fmla="*/ 12 w 55"/>
                <a:gd name="T23" fmla="*/ 11 h 95"/>
                <a:gd name="T24" fmla="*/ 10 w 55"/>
                <a:gd name="T25" fmla="*/ 16 h 95"/>
                <a:gd name="T26" fmla="*/ 6 w 55"/>
                <a:gd name="T27" fmla="*/ 21 h 95"/>
                <a:gd name="T28" fmla="*/ 5 w 55"/>
                <a:gd name="T29" fmla="*/ 25 h 95"/>
                <a:gd name="T30" fmla="*/ 5 w 55"/>
                <a:gd name="T31" fmla="*/ 27 h 95"/>
                <a:gd name="T32" fmla="*/ 1 w 55"/>
                <a:gd name="T33" fmla="*/ 28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6" name="Freeform 521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22 h 70"/>
                <a:gd name="T2" fmla="*/ 0 w 58"/>
                <a:gd name="T3" fmla="*/ 21 h 70"/>
                <a:gd name="T4" fmla="*/ 4 w 58"/>
                <a:gd name="T5" fmla="*/ 18 h 70"/>
                <a:gd name="T6" fmla="*/ 4 w 58"/>
                <a:gd name="T7" fmla="*/ 14 h 70"/>
                <a:gd name="T8" fmla="*/ 5 w 58"/>
                <a:gd name="T9" fmla="*/ 11 h 70"/>
                <a:gd name="T10" fmla="*/ 8 w 58"/>
                <a:gd name="T11" fmla="*/ 7 h 70"/>
                <a:gd name="T12" fmla="*/ 11 w 58"/>
                <a:gd name="T13" fmla="*/ 5 h 70"/>
                <a:gd name="T14" fmla="*/ 12 w 58"/>
                <a:gd name="T15" fmla="*/ 2 h 70"/>
                <a:gd name="T16" fmla="*/ 14 w 58"/>
                <a:gd name="T17" fmla="*/ 0 h 70"/>
                <a:gd name="T18" fmla="*/ 13 w 58"/>
                <a:gd name="T19" fmla="*/ 5 h 70"/>
                <a:gd name="T20" fmla="*/ 11 w 58"/>
                <a:gd name="T21" fmla="*/ 5 h 70"/>
                <a:gd name="T22" fmla="*/ 10 w 58"/>
                <a:gd name="T23" fmla="*/ 10 h 70"/>
                <a:gd name="T24" fmla="*/ 8 w 58"/>
                <a:gd name="T25" fmla="*/ 13 h 70"/>
                <a:gd name="T26" fmla="*/ 5 w 58"/>
                <a:gd name="T27" fmla="*/ 16 h 70"/>
                <a:gd name="T28" fmla="*/ 4 w 58"/>
                <a:gd name="T29" fmla="*/ 20 h 70"/>
                <a:gd name="T30" fmla="*/ 4 w 58"/>
                <a:gd name="T31" fmla="*/ 22 h 70"/>
                <a:gd name="T32" fmla="*/ 1 w 58"/>
                <a:gd name="T33" fmla="*/ 22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7" name="Freeform 522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13 h 52"/>
                <a:gd name="T2" fmla="*/ 0 w 22"/>
                <a:gd name="T3" fmla="*/ 12 h 52"/>
                <a:gd name="T4" fmla="*/ 3 w 22"/>
                <a:gd name="T5" fmla="*/ 7 h 52"/>
                <a:gd name="T6" fmla="*/ 5 w 22"/>
                <a:gd name="T7" fmla="*/ 4 h 52"/>
                <a:gd name="T8" fmla="*/ 8 w 22"/>
                <a:gd name="T9" fmla="*/ 0 h 52"/>
                <a:gd name="T10" fmla="*/ 5 w 22"/>
                <a:gd name="T11" fmla="*/ 4 h 52"/>
                <a:gd name="T12" fmla="*/ 5 w 22"/>
                <a:gd name="T13" fmla="*/ 9 h 52"/>
                <a:gd name="T14" fmla="*/ 5 w 22"/>
                <a:gd name="T15" fmla="*/ 13 h 52"/>
                <a:gd name="T16" fmla="*/ 2 w 22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8" name="Freeform 523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9 w 45"/>
                <a:gd name="T1" fmla="*/ 0 h 40"/>
                <a:gd name="T2" fmla="*/ 9 w 45"/>
                <a:gd name="T3" fmla="*/ 3 h 40"/>
                <a:gd name="T4" fmla="*/ 8 w 45"/>
                <a:gd name="T5" fmla="*/ 4 h 40"/>
                <a:gd name="T6" fmla="*/ 7 w 45"/>
                <a:gd name="T7" fmla="*/ 4 h 40"/>
                <a:gd name="T8" fmla="*/ 6 w 45"/>
                <a:gd name="T9" fmla="*/ 6 h 40"/>
                <a:gd name="T10" fmla="*/ 3 w 45"/>
                <a:gd name="T11" fmla="*/ 8 h 40"/>
                <a:gd name="T12" fmla="*/ 3 w 45"/>
                <a:gd name="T13" fmla="*/ 9 h 40"/>
                <a:gd name="T14" fmla="*/ 3 w 45"/>
                <a:gd name="T15" fmla="*/ 10 h 40"/>
                <a:gd name="T16" fmla="*/ 1 w 45"/>
                <a:gd name="T17" fmla="*/ 10 h 40"/>
                <a:gd name="T18" fmla="*/ 0 w 45"/>
                <a:gd name="T19" fmla="*/ 9 h 40"/>
                <a:gd name="T20" fmla="*/ 3 w 45"/>
                <a:gd name="T21" fmla="*/ 8 h 40"/>
                <a:gd name="T22" fmla="*/ 3 w 45"/>
                <a:gd name="T23" fmla="*/ 6 h 40"/>
                <a:gd name="T24" fmla="*/ 3 w 45"/>
                <a:gd name="T25" fmla="*/ 4 h 40"/>
                <a:gd name="T26" fmla="*/ 5 w 45"/>
                <a:gd name="T27" fmla="*/ 4 h 40"/>
                <a:gd name="T28" fmla="*/ 7 w 45"/>
                <a:gd name="T29" fmla="*/ 4 h 40"/>
                <a:gd name="T30" fmla="*/ 8 w 45"/>
                <a:gd name="T31" fmla="*/ 3 h 40"/>
                <a:gd name="T32" fmla="*/ 9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9" name="Freeform 524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19 w 54"/>
                <a:gd name="T1" fmla="*/ 3 h 11"/>
                <a:gd name="T2" fmla="*/ 17 w 54"/>
                <a:gd name="T3" fmla="*/ 3 h 11"/>
                <a:gd name="T4" fmla="*/ 15 w 54"/>
                <a:gd name="T5" fmla="*/ 2 h 11"/>
                <a:gd name="T6" fmla="*/ 12 w 54"/>
                <a:gd name="T7" fmla="*/ 1 h 11"/>
                <a:gd name="T8" fmla="*/ 9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8 w 54"/>
                <a:gd name="T25" fmla="*/ 10 h 11"/>
                <a:gd name="T26" fmla="*/ 11 w 54"/>
                <a:gd name="T27" fmla="*/ 9 h 11"/>
                <a:gd name="T28" fmla="*/ 14 w 54"/>
                <a:gd name="T29" fmla="*/ 6 h 11"/>
                <a:gd name="T30" fmla="*/ 17 w 54"/>
                <a:gd name="T31" fmla="*/ 4 h 11"/>
                <a:gd name="T32" fmla="*/ 1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0" name="Freeform 525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16 w 51"/>
                <a:gd name="T1" fmla="*/ 16 h 45"/>
                <a:gd name="T2" fmla="*/ 14 w 51"/>
                <a:gd name="T3" fmla="*/ 14 h 45"/>
                <a:gd name="T4" fmla="*/ 12 w 51"/>
                <a:gd name="T5" fmla="*/ 13 h 45"/>
                <a:gd name="T6" fmla="*/ 9 w 51"/>
                <a:gd name="T7" fmla="*/ 11 h 45"/>
                <a:gd name="T8" fmla="*/ 5 w 51"/>
                <a:gd name="T9" fmla="*/ 7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9 w 51"/>
                <a:gd name="T25" fmla="*/ 5 h 45"/>
                <a:gd name="T26" fmla="*/ 12 w 51"/>
                <a:gd name="T27" fmla="*/ 9 h 45"/>
                <a:gd name="T28" fmla="*/ 13 w 51"/>
                <a:gd name="T29" fmla="*/ 13 h 45"/>
                <a:gd name="T30" fmla="*/ 15 w 51"/>
                <a:gd name="T31" fmla="*/ 14 h 45"/>
                <a:gd name="T32" fmla="*/ 16 w 51"/>
                <a:gd name="T33" fmla="*/ 16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1" name="Freeform 526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17 h 68"/>
                <a:gd name="T2" fmla="*/ 1 w 15"/>
                <a:gd name="T3" fmla="*/ 13 h 68"/>
                <a:gd name="T4" fmla="*/ 0 w 15"/>
                <a:gd name="T5" fmla="*/ 7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7 h 68"/>
                <a:gd name="T14" fmla="*/ 3 w 15"/>
                <a:gd name="T15" fmla="*/ 12 h 68"/>
                <a:gd name="T16" fmla="*/ 3 w 15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2" name="Freeform 527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12 h 65"/>
                <a:gd name="T2" fmla="*/ 2 w 30"/>
                <a:gd name="T3" fmla="*/ 9 h 65"/>
                <a:gd name="T4" fmla="*/ 3 w 30"/>
                <a:gd name="T5" fmla="*/ 6 h 65"/>
                <a:gd name="T6" fmla="*/ 3 w 30"/>
                <a:gd name="T7" fmla="*/ 3 h 65"/>
                <a:gd name="T8" fmla="*/ 6 w 30"/>
                <a:gd name="T9" fmla="*/ 0 h 65"/>
                <a:gd name="T10" fmla="*/ 7 w 30"/>
                <a:gd name="T11" fmla="*/ 3 h 65"/>
                <a:gd name="T12" fmla="*/ 6 w 30"/>
                <a:gd name="T13" fmla="*/ 3 h 65"/>
                <a:gd name="T14" fmla="*/ 5 w 30"/>
                <a:gd name="T15" fmla="*/ 3 h 65"/>
                <a:gd name="T16" fmla="*/ 4 w 30"/>
                <a:gd name="T17" fmla="*/ 6 h 65"/>
                <a:gd name="T18" fmla="*/ 3 w 30"/>
                <a:gd name="T19" fmla="*/ 8 h 65"/>
                <a:gd name="T20" fmla="*/ 3 w 30"/>
                <a:gd name="T21" fmla="*/ 10 h 65"/>
                <a:gd name="T22" fmla="*/ 3 w 30"/>
                <a:gd name="T23" fmla="*/ 12 h 65"/>
                <a:gd name="T24" fmla="*/ 0 w 30"/>
                <a:gd name="T25" fmla="*/ 1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3" name="Freeform 528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12 h 65"/>
                <a:gd name="T2" fmla="*/ 3 w 15"/>
                <a:gd name="T3" fmla="*/ 10 h 65"/>
                <a:gd name="T4" fmla="*/ 0 w 15"/>
                <a:gd name="T5" fmla="*/ 7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4 h 65"/>
                <a:gd name="T14" fmla="*/ 7 w 15"/>
                <a:gd name="T15" fmla="*/ 9 h 65"/>
                <a:gd name="T16" fmla="*/ 7 w 15"/>
                <a:gd name="T17" fmla="*/ 12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4" name="Freeform 529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3 w 12"/>
                <a:gd name="T1" fmla="*/ 21 h 69"/>
                <a:gd name="T2" fmla="*/ 3 w 12"/>
                <a:gd name="T3" fmla="*/ 17 h 69"/>
                <a:gd name="T4" fmla="*/ 1 w 12"/>
                <a:gd name="T5" fmla="*/ 11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7 h 69"/>
                <a:gd name="T14" fmla="*/ 3 w 12"/>
                <a:gd name="T15" fmla="*/ 14 h 69"/>
                <a:gd name="T16" fmla="*/ 3 w 12"/>
                <a:gd name="T17" fmla="*/ 21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" name="Freeform 530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14 h 68"/>
                <a:gd name="T2" fmla="*/ 2 w 15"/>
                <a:gd name="T3" fmla="*/ 11 h 68"/>
                <a:gd name="T4" fmla="*/ 2 w 15"/>
                <a:gd name="T5" fmla="*/ 6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6 h 68"/>
                <a:gd name="T14" fmla="*/ 2 w 15"/>
                <a:gd name="T15" fmla="*/ 10 h 68"/>
                <a:gd name="T16" fmla="*/ 2 w 15"/>
                <a:gd name="T17" fmla="*/ 1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" name="Freeform 531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4 w 18"/>
                <a:gd name="T1" fmla="*/ 19 h 76"/>
                <a:gd name="T2" fmla="*/ 4 w 18"/>
                <a:gd name="T3" fmla="*/ 14 h 76"/>
                <a:gd name="T4" fmla="*/ 2 w 18"/>
                <a:gd name="T5" fmla="*/ 8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8 h 76"/>
                <a:gd name="T14" fmla="*/ 4 w 18"/>
                <a:gd name="T15" fmla="*/ 14 h 76"/>
                <a:gd name="T16" fmla="*/ 4 w 18"/>
                <a:gd name="T17" fmla="*/ 19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" name="Freeform 532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5 w 27"/>
                <a:gd name="T1" fmla="*/ 20 h 84"/>
                <a:gd name="T2" fmla="*/ 4 w 27"/>
                <a:gd name="T3" fmla="*/ 19 h 84"/>
                <a:gd name="T4" fmla="*/ 3 w 27"/>
                <a:gd name="T5" fmla="*/ 16 h 84"/>
                <a:gd name="T6" fmla="*/ 3 w 27"/>
                <a:gd name="T7" fmla="*/ 12 h 84"/>
                <a:gd name="T8" fmla="*/ 3 w 27"/>
                <a:gd name="T9" fmla="*/ 9 h 84"/>
                <a:gd name="T10" fmla="*/ 3 w 27"/>
                <a:gd name="T11" fmla="*/ 5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10 h 84"/>
                <a:gd name="T22" fmla="*/ 4 w 27"/>
                <a:gd name="T23" fmla="*/ 17 h 84"/>
                <a:gd name="T24" fmla="*/ 5 w 27"/>
                <a:gd name="T25" fmla="*/ 20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" name="Freeform 533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5 w 35"/>
                <a:gd name="T1" fmla="*/ 20 h 91"/>
                <a:gd name="T2" fmla="*/ 3 w 35"/>
                <a:gd name="T3" fmla="*/ 17 h 91"/>
                <a:gd name="T4" fmla="*/ 2 w 35"/>
                <a:gd name="T5" fmla="*/ 15 h 91"/>
                <a:gd name="T6" fmla="*/ 2 w 35"/>
                <a:gd name="T7" fmla="*/ 12 h 91"/>
                <a:gd name="T8" fmla="*/ 2 w 35"/>
                <a:gd name="T9" fmla="*/ 9 h 91"/>
                <a:gd name="T10" fmla="*/ 1 w 35"/>
                <a:gd name="T11" fmla="*/ 5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3 w 35"/>
                <a:gd name="T21" fmla="*/ 8 h 91"/>
                <a:gd name="T22" fmla="*/ 4 w 35"/>
                <a:gd name="T23" fmla="*/ 14 h 91"/>
                <a:gd name="T24" fmla="*/ 5 w 35"/>
                <a:gd name="T25" fmla="*/ 20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9" name="Freeform 534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13 w 56"/>
                <a:gd name="T1" fmla="*/ 21 h 85"/>
                <a:gd name="T2" fmla="*/ 11 w 56"/>
                <a:gd name="T3" fmla="*/ 19 h 85"/>
                <a:gd name="T4" fmla="*/ 9 w 56"/>
                <a:gd name="T5" fmla="*/ 17 h 85"/>
                <a:gd name="T6" fmla="*/ 7 w 56"/>
                <a:gd name="T7" fmla="*/ 13 h 85"/>
                <a:gd name="T8" fmla="*/ 4 w 56"/>
                <a:gd name="T9" fmla="*/ 10 h 85"/>
                <a:gd name="T10" fmla="*/ 4 w 56"/>
                <a:gd name="T11" fmla="*/ 6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6 w 56"/>
                <a:gd name="T23" fmla="*/ 4 h 85"/>
                <a:gd name="T24" fmla="*/ 8 w 56"/>
                <a:gd name="T25" fmla="*/ 8 h 85"/>
                <a:gd name="T26" fmla="*/ 10 w 56"/>
                <a:gd name="T27" fmla="*/ 11 h 85"/>
                <a:gd name="T28" fmla="*/ 11 w 56"/>
                <a:gd name="T29" fmla="*/ 15 h 85"/>
                <a:gd name="T30" fmla="*/ 12 w 56"/>
                <a:gd name="T31" fmla="*/ 18 h 85"/>
                <a:gd name="T32" fmla="*/ 13 w 56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0" name="Freeform 535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20 w 71"/>
                <a:gd name="T1" fmla="*/ 19 h 70"/>
                <a:gd name="T2" fmla="*/ 18 w 71"/>
                <a:gd name="T3" fmla="*/ 17 h 70"/>
                <a:gd name="T4" fmla="*/ 14 w 71"/>
                <a:gd name="T5" fmla="*/ 15 h 70"/>
                <a:gd name="T6" fmla="*/ 11 w 71"/>
                <a:gd name="T7" fmla="*/ 12 h 70"/>
                <a:gd name="T8" fmla="*/ 7 w 71"/>
                <a:gd name="T9" fmla="*/ 10 h 70"/>
                <a:gd name="T10" fmla="*/ 4 w 71"/>
                <a:gd name="T11" fmla="*/ 6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9 w 71"/>
                <a:gd name="T23" fmla="*/ 4 h 70"/>
                <a:gd name="T24" fmla="*/ 11 w 71"/>
                <a:gd name="T25" fmla="*/ 7 h 70"/>
                <a:gd name="T26" fmla="*/ 14 w 71"/>
                <a:gd name="T27" fmla="*/ 11 h 70"/>
                <a:gd name="T28" fmla="*/ 17 w 71"/>
                <a:gd name="T29" fmla="*/ 13 h 70"/>
                <a:gd name="T30" fmla="*/ 19 w 71"/>
                <a:gd name="T31" fmla="*/ 17 h 70"/>
                <a:gd name="T32" fmla="*/ 20 w 71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" name="Freeform 536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7 w 64"/>
                <a:gd name="T7" fmla="*/ 3 h 65"/>
                <a:gd name="T8" fmla="*/ 11 w 64"/>
                <a:gd name="T9" fmla="*/ 5 h 65"/>
                <a:gd name="T10" fmla="*/ 13 w 64"/>
                <a:gd name="T11" fmla="*/ 8 h 65"/>
                <a:gd name="T12" fmla="*/ 16 w 64"/>
                <a:gd name="T13" fmla="*/ 9 h 65"/>
                <a:gd name="T14" fmla="*/ 19 w 64"/>
                <a:gd name="T15" fmla="*/ 12 h 65"/>
                <a:gd name="T16" fmla="*/ 22 w 64"/>
                <a:gd name="T17" fmla="*/ 12 h 65"/>
                <a:gd name="T18" fmla="*/ 18 w 64"/>
                <a:gd name="T19" fmla="*/ 12 h 65"/>
                <a:gd name="T20" fmla="*/ 14 w 64"/>
                <a:gd name="T21" fmla="*/ 10 h 65"/>
                <a:gd name="T22" fmla="*/ 11 w 64"/>
                <a:gd name="T23" fmla="*/ 9 h 65"/>
                <a:gd name="T24" fmla="*/ 5 w 64"/>
                <a:gd name="T25" fmla="*/ 7 h 65"/>
                <a:gd name="T26" fmla="*/ 5 w 64"/>
                <a:gd name="T27" fmla="*/ 4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2" name="Freeform 537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71 w 312"/>
                <a:gd name="T1" fmla="*/ 17 h 76"/>
                <a:gd name="T2" fmla="*/ 73 w 312"/>
                <a:gd name="T3" fmla="*/ 18 h 76"/>
                <a:gd name="T4" fmla="*/ 71 w 312"/>
                <a:gd name="T5" fmla="*/ 18 h 76"/>
                <a:gd name="T6" fmla="*/ 71 w 312"/>
                <a:gd name="T7" fmla="*/ 19 h 76"/>
                <a:gd name="T8" fmla="*/ 71 w 312"/>
                <a:gd name="T9" fmla="*/ 19 h 76"/>
                <a:gd name="T10" fmla="*/ 66 w 312"/>
                <a:gd name="T11" fmla="*/ 15 h 76"/>
                <a:gd name="T12" fmla="*/ 61 w 312"/>
                <a:gd name="T13" fmla="*/ 11 h 76"/>
                <a:gd name="T14" fmla="*/ 57 w 312"/>
                <a:gd name="T15" fmla="*/ 9 h 76"/>
                <a:gd name="T16" fmla="*/ 53 w 312"/>
                <a:gd name="T17" fmla="*/ 6 h 76"/>
                <a:gd name="T18" fmla="*/ 47 w 312"/>
                <a:gd name="T19" fmla="*/ 4 h 76"/>
                <a:gd name="T20" fmla="*/ 41 w 312"/>
                <a:gd name="T21" fmla="*/ 4 h 76"/>
                <a:gd name="T22" fmla="*/ 38 w 312"/>
                <a:gd name="T23" fmla="*/ 4 h 76"/>
                <a:gd name="T24" fmla="*/ 33 w 312"/>
                <a:gd name="T25" fmla="*/ 4 h 76"/>
                <a:gd name="T26" fmla="*/ 28 w 312"/>
                <a:gd name="T27" fmla="*/ 4 h 76"/>
                <a:gd name="T28" fmla="*/ 24 w 312"/>
                <a:gd name="T29" fmla="*/ 4 h 76"/>
                <a:gd name="T30" fmla="*/ 18 w 312"/>
                <a:gd name="T31" fmla="*/ 4 h 76"/>
                <a:gd name="T32" fmla="*/ 15 w 312"/>
                <a:gd name="T33" fmla="*/ 5 h 76"/>
                <a:gd name="T34" fmla="*/ 11 w 312"/>
                <a:gd name="T35" fmla="*/ 7 h 76"/>
                <a:gd name="T36" fmla="*/ 7 w 312"/>
                <a:gd name="T37" fmla="*/ 8 h 76"/>
                <a:gd name="T38" fmla="*/ 4 w 312"/>
                <a:gd name="T39" fmla="*/ 9 h 76"/>
                <a:gd name="T40" fmla="*/ 0 w 312"/>
                <a:gd name="T41" fmla="*/ 10 h 76"/>
                <a:gd name="T42" fmla="*/ 4 w 312"/>
                <a:gd name="T43" fmla="*/ 8 h 76"/>
                <a:gd name="T44" fmla="*/ 4 w 312"/>
                <a:gd name="T45" fmla="*/ 5 h 76"/>
                <a:gd name="T46" fmla="*/ 9 w 312"/>
                <a:gd name="T47" fmla="*/ 4 h 76"/>
                <a:gd name="T48" fmla="*/ 12 w 312"/>
                <a:gd name="T49" fmla="*/ 4 h 76"/>
                <a:gd name="T50" fmla="*/ 17 w 312"/>
                <a:gd name="T51" fmla="*/ 4 h 76"/>
                <a:gd name="T52" fmla="*/ 22 w 312"/>
                <a:gd name="T53" fmla="*/ 1 h 76"/>
                <a:gd name="T54" fmla="*/ 27 w 312"/>
                <a:gd name="T55" fmla="*/ 0 h 76"/>
                <a:gd name="T56" fmla="*/ 34 w 312"/>
                <a:gd name="T57" fmla="*/ 0 h 76"/>
                <a:gd name="T58" fmla="*/ 40 w 312"/>
                <a:gd name="T59" fmla="*/ 1 h 76"/>
                <a:gd name="T60" fmla="*/ 46 w 312"/>
                <a:gd name="T61" fmla="*/ 4 h 76"/>
                <a:gd name="T62" fmla="*/ 51 w 312"/>
                <a:gd name="T63" fmla="*/ 4 h 76"/>
                <a:gd name="T64" fmla="*/ 56 w 312"/>
                <a:gd name="T65" fmla="*/ 4 h 76"/>
                <a:gd name="T66" fmla="*/ 60 w 312"/>
                <a:gd name="T67" fmla="*/ 7 h 76"/>
                <a:gd name="T68" fmla="*/ 65 w 312"/>
                <a:gd name="T69" fmla="*/ 10 h 76"/>
                <a:gd name="T70" fmla="*/ 68 w 312"/>
                <a:gd name="T71" fmla="*/ 13 h 76"/>
                <a:gd name="T72" fmla="*/ 71 w 312"/>
                <a:gd name="T73" fmla="*/ 17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" name="Freeform 538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9 w 38"/>
                <a:gd name="T1" fmla="*/ 0 h 68"/>
                <a:gd name="T2" fmla="*/ 7 w 38"/>
                <a:gd name="T3" fmla="*/ 4 h 68"/>
                <a:gd name="T4" fmla="*/ 5 w 38"/>
                <a:gd name="T5" fmla="*/ 4 h 68"/>
                <a:gd name="T6" fmla="*/ 3 w 38"/>
                <a:gd name="T7" fmla="*/ 7 h 68"/>
                <a:gd name="T8" fmla="*/ 3 w 38"/>
                <a:gd name="T9" fmla="*/ 10 h 68"/>
                <a:gd name="T10" fmla="*/ 3 w 38"/>
                <a:gd name="T11" fmla="*/ 12 h 68"/>
                <a:gd name="T12" fmla="*/ 1 w 38"/>
                <a:gd name="T13" fmla="*/ 15 h 68"/>
                <a:gd name="T14" fmla="*/ 0 w 38"/>
                <a:gd name="T15" fmla="*/ 16 h 68"/>
                <a:gd name="T16" fmla="*/ 1 w 38"/>
                <a:gd name="T17" fmla="*/ 17 h 68"/>
                <a:gd name="T18" fmla="*/ 3 w 38"/>
                <a:gd name="T19" fmla="*/ 17 h 68"/>
                <a:gd name="T20" fmla="*/ 3 w 38"/>
                <a:gd name="T21" fmla="*/ 16 h 68"/>
                <a:gd name="T22" fmla="*/ 3 w 38"/>
                <a:gd name="T23" fmla="*/ 14 h 68"/>
                <a:gd name="T24" fmla="*/ 3 w 38"/>
                <a:gd name="T25" fmla="*/ 11 h 68"/>
                <a:gd name="T26" fmla="*/ 4 w 38"/>
                <a:gd name="T27" fmla="*/ 8 h 68"/>
                <a:gd name="T28" fmla="*/ 6 w 38"/>
                <a:gd name="T29" fmla="*/ 5 h 68"/>
                <a:gd name="T30" fmla="*/ 7 w 38"/>
                <a:gd name="T31" fmla="*/ 4 h 68"/>
                <a:gd name="T32" fmla="*/ 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4" name="Freeform 539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21 h 75"/>
                <a:gd name="T2" fmla="*/ 0 w 45"/>
                <a:gd name="T3" fmla="*/ 21 h 75"/>
                <a:gd name="T4" fmla="*/ 1 w 45"/>
                <a:gd name="T5" fmla="*/ 19 h 75"/>
                <a:gd name="T6" fmla="*/ 3 w 45"/>
                <a:gd name="T7" fmla="*/ 16 h 75"/>
                <a:gd name="T8" fmla="*/ 3 w 45"/>
                <a:gd name="T9" fmla="*/ 13 h 75"/>
                <a:gd name="T10" fmla="*/ 3 w 45"/>
                <a:gd name="T11" fmla="*/ 10 h 75"/>
                <a:gd name="T12" fmla="*/ 3 w 45"/>
                <a:gd name="T13" fmla="*/ 6 h 75"/>
                <a:gd name="T14" fmla="*/ 5 w 45"/>
                <a:gd name="T15" fmla="*/ 4 h 75"/>
                <a:gd name="T16" fmla="*/ 7 w 45"/>
                <a:gd name="T17" fmla="*/ 0 h 75"/>
                <a:gd name="T18" fmla="*/ 6 w 45"/>
                <a:gd name="T19" fmla="*/ 4 h 75"/>
                <a:gd name="T20" fmla="*/ 5 w 45"/>
                <a:gd name="T21" fmla="*/ 6 h 75"/>
                <a:gd name="T22" fmla="*/ 4 w 45"/>
                <a:gd name="T23" fmla="*/ 10 h 75"/>
                <a:gd name="T24" fmla="*/ 3 w 45"/>
                <a:gd name="T25" fmla="*/ 13 h 75"/>
                <a:gd name="T26" fmla="*/ 3 w 45"/>
                <a:gd name="T27" fmla="*/ 17 h 75"/>
                <a:gd name="T28" fmla="*/ 3 w 45"/>
                <a:gd name="T29" fmla="*/ 19 h 75"/>
                <a:gd name="T30" fmla="*/ 3 w 45"/>
                <a:gd name="T31" fmla="*/ 21 h 75"/>
                <a:gd name="T32" fmla="*/ 1 w 45"/>
                <a:gd name="T33" fmla="*/ 21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5" name="Freeform 540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23 h 98"/>
                <a:gd name="T2" fmla="*/ 0 w 60"/>
                <a:gd name="T3" fmla="*/ 22 h 98"/>
                <a:gd name="T4" fmla="*/ 2 w 60"/>
                <a:gd name="T5" fmla="*/ 19 h 98"/>
                <a:gd name="T6" fmla="*/ 3 w 60"/>
                <a:gd name="T7" fmla="*/ 17 h 98"/>
                <a:gd name="T8" fmla="*/ 3 w 60"/>
                <a:gd name="T9" fmla="*/ 12 h 98"/>
                <a:gd name="T10" fmla="*/ 5 w 60"/>
                <a:gd name="T11" fmla="*/ 9 h 98"/>
                <a:gd name="T12" fmla="*/ 8 w 60"/>
                <a:gd name="T13" fmla="*/ 5 h 98"/>
                <a:gd name="T14" fmla="*/ 10 w 60"/>
                <a:gd name="T15" fmla="*/ 4 h 98"/>
                <a:gd name="T16" fmla="*/ 12 w 60"/>
                <a:gd name="T17" fmla="*/ 0 h 98"/>
                <a:gd name="T18" fmla="*/ 11 w 60"/>
                <a:gd name="T19" fmla="*/ 4 h 98"/>
                <a:gd name="T20" fmla="*/ 10 w 60"/>
                <a:gd name="T21" fmla="*/ 5 h 98"/>
                <a:gd name="T22" fmla="*/ 9 w 60"/>
                <a:gd name="T23" fmla="*/ 9 h 98"/>
                <a:gd name="T24" fmla="*/ 7 w 60"/>
                <a:gd name="T25" fmla="*/ 13 h 98"/>
                <a:gd name="T26" fmla="*/ 4 w 60"/>
                <a:gd name="T27" fmla="*/ 17 h 98"/>
                <a:gd name="T28" fmla="*/ 3 w 60"/>
                <a:gd name="T29" fmla="*/ 21 h 98"/>
                <a:gd name="T30" fmla="*/ 3 w 60"/>
                <a:gd name="T31" fmla="*/ 23 h 98"/>
                <a:gd name="T32" fmla="*/ 1 w 60"/>
                <a:gd name="T33" fmla="*/ 23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6" name="Freeform 541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22 h 105"/>
                <a:gd name="T2" fmla="*/ 0 w 65"/>
                <a:gd name="T3" fmla="*/ 20 h 105"/>
                <a:gd name="T4" fmla="*/ 3 w 65"/>
                <a:gd name="T5" fmla="*/ 17 h 105"/>
                <a:gd name="T6" fmla="*/ 4 w 65"/>
                <a:gd name="T7" fmla="*/ 15 h 105"/>
                <a:gd name="T8" fmla="*/ 5 w 65"/>
                <a:gd name="T9" fmla="*/ 11 h 105"/>
                <a:gd name="T10" fmla="*/ 9 w 65"/>
                <a:gd name="T11" fmla="*/ 8 h 105"/>
                <a:gd name="T12" fmla="*/ 12 w 65"/>
                <a:gd name="T13" fmla="*/ 4 h 105"/>
                <a:gd name="T14" fmla="*/ 15 w 65"/>
                <a:gd name="T15" fmla="*/ 3 h 105"/>
                <a:gd name="T16" fmla="*/ 19 w 65"/>
                <a:gd name="T17" fmla="*/ 0 h 105"/>
                <a:gd name="T18" fmla="*/ 17 w 65"/>
                <a:gd name="T19" fmla="*/ 3 h 105"/>
                <a:gd name="T20" fmla="*/ 15 w 65"/>
                <a:gd name="T21" fmla="*/ 4 h 105"/>
                <a:gd name="T22" fmla="*/ 13 w 65"/>
                <a:gd name="T23" fmla="*/ 8 h 105"/>
                <a:gd name="T24" fmla="*/ 10 w 65"/>
                <a:gd name="T25" fmla="*/ 12 h 105"/>
                <a:gd name="T26" fmla="*/ 7 w 65"/>
                <a:gd name="T27" fmla="*/ 15 h 105"/>
                <a:gd name="T28" fmla="*/ 4 w 65"/>
                <a:gd name="T29" fmla="*/ 19 h 105"/>
                <a:gd name="T30" fmla="*/ 4 w 65"/>
                <a:gd name="T31" fmla="*/ 20 h 105"/>
                <a:gd name="T32" fmla="*/ 1 w 65"/>
                <a:gd name="T33" fmla="*/ 22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7" name="Freeform 542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20 h 87"/>
                <a:gd name="T2" fmla="*/ 0 w 71"/>
                <a:gd name="T3" fmla="*/ 18 h 87"/>
                <a:gd name="T4" fmla="*/ 3 w 71"/>
                <a:gd name="T5" fmla="*/ 16 h 87"/>
                <a:gd name="T6" fmla="*/ 3 w 71"/>
                <a:gd name="T7" fmla="*/ 13 h 87"/>
                <a:gd name="T8" fmla="*/ 6 w 71"/>
                <a:gd name="T9" fmla="*/ 10 h 87"/>
                <a:gd name="T10" fmla="*/ 8 w 71"/>
                <a:gd name="T11" fmla="*/ 6 h 87"/>
                <a:gd name="T12" fmla="*/ 11 w 71"/>
                <a:gd name="T13" fmla="*/ 3 h 87"/>
                <a:gd name="T14" fmla="*/ 14 w 71"/>
                <a:gd name="T15" fmla="*/ 3 h 87"/>
                <a:gd name="T16" fmla="*/ 16 w 71"/>
                <a:gd name="T17" fmla="*/ 0 h 87"/>
                <a:gd name="T18" fmla="*/ 15 w 71"/>
                <a:gd name="T19" fmla="*/ 3 h 87"/>
                <a:gd name="T20" fmla="*/ 13 w 71"/>
                <a:gd name="T21" fmla="*/ 4 h 87"/>
                <a:gd name="T22" fmla="*/ 10 w 71"/>
                <a:gd name="T23" fmla="*/ 8 h 87"/>
                <a:gd name="T24" fmla="*/ 8 w 71"/>
                <a:gd name="T25" fmla="*/ 11 h 87"/>
                <a:gd name="T26" fmla="*/ 5 w 71"/>
                <a:gd name="T27" fmla="*/ 15 h 87"/>
                <a:gd name="T28" fmla="*/ 3 w 71"/>
                <a:gd name="T29" fmla="*/ 17 h 87"/>
                <a:gd name="T30" fmla="*/ 3 w 71"/>
                <a:gd name="T31" fmla="*/ 19 h 87"/>
                <a:gd name="T32" fmla="*/ 0 w 71"/>
                <a:gd name="T33" fmla="*/ 20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8" name="Freeform 543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20 h 71"/>
                <a:gd name="T2" fmla="*/ 0 w 61"/>
                <a:gd name="T3" fmla="*/ 18 h 71"/>
                <a:gd name="T4" fmla="*/ 3 w 61"/>
                <a:gd name="T5" fmla="*/ 16 h 71"/>
                <a:gd name="T6" fmla="*/ 3 w 61"/>
                <a:gd name="T7" fmla="*/ 12 h 71"/>
                <a:gd name="T8" fmla="*/ 3 w 61"/>
                <a:gd name="T9" fmla="*/ 10 h 71"/>
                <a:gd name="T10" fmla="*/ 5 w 61"/>
                <a:gd name="T11" fmla="*/ 7 h 71"/>
                <a:gd name="T12" fmla="*/ 7 w 61"/>
                <a:gd name="T13" fmla="*/ 4 h 71"/>
                <a:gd name="T14" fmla="*/ 9 w 61"/>
                <a:gd name="T15" fmla="*/ 4 h 71"/>
                <a:gd name="T16" fmla="*/ 10 w 61"/>
                <a:gd name="T17" fmla="*/ 0 h 71"/>
                <a:gd name="T18" fmla="*/ 9 w 61"/>
                <a:gd name="T19" fmla="*/ 4 h 71"/>
                <a:gd name="T20" fmla="*/ 8 w 61"/>
                <a:gd name="T21" fmla="*/ 4 h 71"/>
                <a:gd name="T22" fmla="*/ 7 w 61"/>
                <a:gd name="T23" fmla="*/ 9 h 71"/>
                <a:gd name="T24" fmla="*/ 5 w 61"/>
                <a:gd name="T25" fmla="*/ 11 h 71"/>
                <a:gd name="T26" fmla="*/ 3 w 61"/>
                <a:gd name="T27" fmla="*/ 15 h 71"/>
                <a:gd name="T28" fmla="*/ 3 w 61"/>
                <a:gd name="T29" fmla="*/ 18 h 71"/>
                <a:gd name="T30" fmla="*/ 3 w 61"/>
                <a:gd name="T31" fmla="*/ 19 h 71"/>
                <a:gd name="T32" fmla="*/ 1 w 61"/>
                <a:gd name="T33" fmla="*/ 2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9" name="Freeform 544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10 h 51"/>
                <a:gd name="T2" fmla="*/ 0 w 53"/>
                <a:gd name="T3" fmla="*/ 9 h 51"/>
                <a:gd name="T4" fmla="*/ 3 w 53"/>
                <a:gd name="T5" fmla="*/ 8 h 51"/>
                <a:gd name="T6" fmla="*/ 3 w 53"/>
                <a:gd name="T7" fmla="*/ 6 h 51"/>
                <a:gd name="T8" fmla="*/ 4 w 53"/>
                <a:gd name="T9" fmla="*/ 4 h 51"/>
                <a:gd name="T10" fmla="*/ 6 w 53"/>
                <a:gd name="T11" fmla="*/ 3 h 51"/>
                <a:gd name="T12" fmla="*/ 8 w 53"/>
                <a:gd name="T13" fmla="*/ 3 h 51"/>
                <a:gd name="T14" fmla="*/ 10 w 53"/>
                <a:gd name="T15" fmla="*/ 1 h 51"/>
                <a:gd name="T16" fmla="*/ 11 w 53"/>
                <a:gd name="T17" fmla="*/ 0 h 51"/>
                <a:gd name="T18" fmla="*/ 10 w 53"/>
                <a:gd name="T19" fmla="*/ 3 h 51"/>
                <a:gd name="T20" fmla="*/ 9 w 53"/>
                <a:gd name="T21" fmla="*/ 3 h 51"/>
                <a:gd name="T22" fmla="*/ 7 w 53"/>
                <a:gd name="T23" fmla="*/ 4 h 51"/>
                <a:gd name="T24" fmla="*/ 5 w 53"/>
                <a:gd name="T25" fmla="*/ 6 h 51"/>
                <a:gd name="T26" fmla="*/ 3 w 53"/>
                <a:gd name="T27" fmla="*/ 8 h 51"/>
                <a:gd name="T28" fmla="*/ 3 w 53"/>
                <a:gd name="T29" fmla="*/ 9 h 51"/>
                <a:gd name="T30" fmla="*/ 3 w 53"/>
                <a:gd name="T31" fmla="*/ 10 h 51"/>
                <a:gd name="T32" fmla="*/ 0 w 53"/>
                <a:gd name="T33" fmla="*/ 1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0" name="Freeform 545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17 h 34"/>
                <a:gd name="T2" fmla="*/ 0 w 34"/>
                <a:gd name="T3" fmla="*/ 16 h 34"/>
                <a:gd name="T4" fmla="*/ 1 w 34"/>
                <a:gd name="T5" fmla="*/ 13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9 w 34"/>
                <a:gd name="T13" fmla="*/ 2 h 34"/>
                <a:gd name="T14" fmla="*/ 11 w 34"/>
                <a:gd name="T15" fmla="*/ 0 h 34"/>
                <a:gd name="T16" fmla="*/ 13 w 34"/>
                <a:gd name="T17" fmla="*/ 1 h 34"/>
                <a:gd name="T18" fmla="*/ 11 w 34"/>
                <a:gd name="T19" fmla="*/ 3 h 34"/>
                <a:gd name="T20" fmla="*/ 8 w 34"/>
                <a:gd name="T21" fmla="*/ 8 h 34"/>
                <a:gd name="T22" fmla="*/ 6 w 34"/>
                <a:gd name="T23" fmla="*/ 8 h 34"/>
                <a:gd name="T24" fmla="*/ 5 w 34"/>
                <a:gd name="T25" fmla="*/ 11 h 34"/>
                <a:gd name="T26" fmla="*/ 5 w 34"/>
                <a:gd name="T27" fmla="*/ 16 h 34"/>
                <a:gd name="T28" fmla="*/ 5 w 34"/>
                <a:gd name="T29" fmla="*/ 18 h 34"/>
                <a:gd name="T30" fmla="*/ 2 w 34"/>
                <a:gd name="T31" fmla="*/ 18 h 34"/>
                <a:gd name="T32" fmla="*/ 0 w 34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1" name="Freeform 546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13 w 40"/>
                <a:gd name="T1" fmla="*/ 0 h 44"/>
                <a:gd name="T2" fmla="*/ 13 w 40"/>
                <a:gd name="T3" fmla="*/ 3 h 44"/>
                <a:gd name="T4" fmla="*/ 11 w 40"/>
                <a:gd name="T5" fmla="*/ 3 h 44"/>
                <a:gd name="T6" fmla="*/ 10 w 40"/>
                <a:gd name="T7" fmla="*/ 3 h 44"/>
                <a:gd name="T8" fmla="*/ 8 w 40"/>
                <a:gd name="T9" fmla="*/ 5 h 44"/>
                <a:gd name="T10" fmla="*/ 5 w 40"/>
                <a:gd name="T11" fmla="*/ 7 h 44"/>
                <a:gd name="T12" fmla="*/ 5 w 40"/>
                <a:gd name="T13" fmla="*/ 8 h 44"/>
                <a:gd name="T14" fmla="*/ 5 w 40"/>
                <a:gd name="T15" fmla="*/ 9 h 44"/>
                <a:gd name="T16" fmla="*/ 1 w 40"/>
                <a:gd name="T17" fmla="*/ 9 h 44"/>
                <a:gd name="T18" fmla="*/ 0 w 40"/>
                <a:gd name="T19" fmla="*/ 8 h 44"/>
                <a:gd name="T20" fmla="*/ 2 w 40"/>
                <a:gd name="T21" fmla="*/ 7 h 44"/>
                <a:gd name="T22" fmla="*/ 5 w 40"/>
                <a:gd name="T23" fmla="*/ 5 h 44"/>
                <a:gd name="T24" fmla="*/ 5 w 40"/>
                <a:gd name="T25" fmla="*/ 3 h 44"/>
                <a:gd name="T26" fmla="*/ 7 w 40"/>
                <a:gd name="T27" fmla="*/ 3 h 44"/>
                <a:gd name="T28" fmla="*/ 10 w 40"/>
                <a:gd name="T29" fmla="*/ 3 h 44"/>
                <a:gd name="T30" fmla="*/ 12 w 40"/>
                <a:gd name="T31" fmla="*/ 3 h 44"/>
                <a:gd name="T32" fmla="*/ 1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2" name="Freeform 547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13 w 47"/>
                <a:gd name="T1" fmla="*/ 7 h 21"/>
                <a:gd name="T2" fmla="*/ 13 w 47"/>
                <a:gd name="T3" fmla="*/ 6 h 21"/>
                <a:gd name="T4" fmla="*/ 12 w 47"/>
                <a:gd name="T5" fmla="*/ 5 h 21"/>
                <a:gd name="T6" fmla="*/ 10 w 47"/>
                <a:gd name="T7" fmla="*/ 5 h 21"/>
                <a:gd name="T8" fmla="*/ 7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8 w 47"/>
                <a:gd name="T27" fmla="*/ 5 h 21"/>
                <a:gd name="T28" fmla="*/ 10 w 47"/>
                <a:gd name="T29" fmla="*/ 6 h 21"/>
                <a:gd name="T30" fmla="*/ 12 w 47"/>
                <a:gd name="T31" fmla="*/ 6 h 21"/>
                <a:gd name="T32" fmla="*/ 13 w 47"/>
                <a:gd name="T33" fmla="*/ 7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3" name="Freeform 548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11 w 53"/>
                <a:gd name="T1" fmla="*/ 0 h 13"/>
                <a:gd name="T2" fmla="*/ 10 w 53"/>
                <a:gd name="T3" fmla="*/ 0 h 13"/>
                <a:gd name="T4" fmla="*/ 9 w 53"/>
                <a:gd name="T5" fmla="*/ 0 h 13"/>
                <a:gd name="T6" fmla="*/ 7 w 53"/>
                <a:gd name="T7" fmla="*/ 0 h 13"/>
                <a:gd name="T8" fmla="*/ 5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5 w 53"/>
                <a:gd name="T25" fmla="*/ 2 h 13"/>
                <a:gd name="T26" fmla="*/ 7 w 53"/>
                <a:gd name="T27" fmla="*/ 2 h 13"/>
                <a:gd name="T28" fmla="*/ 9 w 53"/>
                <a:gd name="T29" fmla="*/ 2 h 13"/>
                <a:gd name="T30" fmla="*/ 10 w 53"/>
                <a:gd name="T31" fmla="*/ 2 h 13"/>
                <a:gd name="T32" fmla="*/ 11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4" name="Freeform 549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11 w 48"/>
                <a:gd name="T1" fmla="*/ 8 h 41"/>
                <a:gd name="T2" fmla="*/ 10 w 48"/>
                <a:gd name="T3" fmla="*/ 7 h 41"/>
                <a:gd name="T4" fmla="*/ 9 w 48"/>
                <a:gd name="T5" fmla="*/ 6 h 41"/>
                <a:gd name="T6" fmla="*/ 6 w 48"/>
                <a:gd name="T7" fmla="*/ 5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6 w 48"/>
                <a:gd name="T25" fmla="*/ 3 h 41"/>
                <a:gd name="T26" fmla="*/ 8 w 48"/>
                <a:gd name="T27" fmla="*/ 4 h 41"/>
                <a:gd name="T28" fmla="*/ 10 w 48"/>
                <a:gd name="T29" fmla="*/ 6 h 41"/>
                <a:gd name="T30" fmla="*/ 11 w 48"/>
                <a:gd name="T31" fmla="*/ 7 h 41"/>
                <a:gd name="T32" fmla="*/ 11 w 48"/>
                <a:gd name="T33" fmla="*/ 8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5" name="Freeform 550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17 h 68"/>
                <a:gd name="T2" fmla="*/ 0 w 14"/>
                <a:gd name="T3" fmla="*/ 13 h 68"/>
                <a:gd name="T4" fmla="*/ 0 w 14"/>
                <a:gd name="T5" fmla="*/ 8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7 h 68"/>
                <a:gd name="T14" fmla="*/ 6 w 14"/>
                <a:gd name="T15" fmla="*/ 12 h 68"/>
                <a:gd name="T16" fmla="*/ 3 w 14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6" name="Freeform 551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16 h 66"/>
                <a:gd name="T2" fmla="*/ 1 w 23"/>
                <a:gd name="T3" fmla="*/ 12 h 66"/>
                <a:gd name="T4" fmla="*/ 2 w 23"/>
                <a:gd name="T5" fmla="*/ 7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7 h 66"/>
                <a:gd name="T14" fmla="*/ 2 w 23"/>
                <a:gd name="T15" fmla="*/ 12 h 66"/>
                <a:gd name="T16" fmla="*/ 0 w 23"/>
                <a:gd name="T17" fmla="*/ 1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7" name="Freeform 552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14 h 63"/>
                <a:gd name="T2" fmla="*/ 2 w 14"/>
                <a:gd name="T3" fmla="*/ 12 h 63"/>
                <a:gd name="T4" fmla="*/ 0 w 14"/>
                <a:gd name="T5" fmla="*/ 8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5 h 63"/>
                <a:gd name="T14" fmla="*/ 7 w 14"/>
                <a:gd name="T15" fmla="*/ 10 h 63"/>
                <a:gd name="T16" fmla="*/ 7 w 14"/>
                <a:gd name="T17" fmla="*/ 1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8" name="Freeform 553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0 w 21"/>
                <a:gd name="T1" fmla="*/ 13 h 75"/>
                <a:gd name="T2" fmla="*/ 10 w 21"/>
                <a:gd name="T3" fmla="*/ 10 h 75"/>
                <a:gd name="T4" fmla="*/ 3 w 21"/>
                <a:gd name="T5" fmla="*/ 6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6 h 75"/>
                <a:gd name="T14" fmla="*/ 10 w 21"/>
                <a:gd name="T15" fmla="*/ 10 h 75"/>
                <a:gd name="T16" fmla="*/ 10 w 21"/>
                <a:gd name="T17" fmla="*/ 1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9" name="Freeform 554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0 w 25"/>
                <a:gd name="T1" fmla="*/ 26 h 80"/>
                <a:gd name="T2" fmla="*/ 9 w 25"/>
                <a:gd name="T3" fmla="*/ 23 h 80"/>
                <a:gd name="T4" fmla="*/ 6 w 25"/>
                <a:gd name="T5" fmla="*/ 20 h 80"/>
                <a:gd name="T6" fmla="*/ 6 w 25"/>
                <a:gd name="T7" fmla="*/ 15 h 80"/>
                <a:gd name="T8" fmla="*/ 6 w 25"/>
                <a:gd name="T9" fmla="*/ 12 h 80"/>
                <a:gd name="T10" fmla="*/ 2 w 25"/>
                <a:gd name="T11" fmla="*/ 6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7 w 25"/>
                <a:gd name="T21" fmla="*/ 13 h 80"/>
                <a:gd name="T22" fmla="*/ 9 w 25"/>
                <a:gd name="T23" fmla="*/ 21 h 80"/>
                <a:gd name="T24" fmla="*/ 10 w 25"/>
                <a:gd name="T25" fmla="*/ 26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0" name="Freeform 555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5 w 44"/>
                <a:gd name="T1" fmla="*/ 26 h 86"/>
                <a:gd name="T2" fmla="*/ 4 w 44"/>
                <a:gd name="T3" fmla="*/ 23 h 86"/>
                <a:gd name="T4" fmla="*/ 3 w 44"/>
                <a:gd name="T5" fmla="*/ 20 h 86"/>
                <a:gd name="T6" fmla="*/ 2 w 44"/>
                <a:gd name="T7" fmla="*/ 15 h 86"/>
                <a:gd name="T8" fmla="*/ 2 w 44"/>
                <a:gd name="T9" fmla="*/ 12 h 86"/>
                <a:gd name="T10" fmla="*/ 2 w 44"/>
                <a:gd name="T11" fmla="*/ 8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7 h 86"/>
                <a:gd name="T24" fmla="*/ 2 w 44"/>
                <a:gd name="T25" fmla="*/ 11 h 86"/>
                <a:gd name="T26" fmla="*/ 3 w 44"/>
                <a:gd name="T27" fmla="*/ 16 h 86"/>
                <a:gd name="T28" fmla="*/ 4 w 44"/>
                <a:gd name="T29" fmla="*/ 21 h 86"/>
                <a:gd name="T30" fmla="*/ 4 w 44"/>
                <a:gd name="T31" fmla="*/ 24 h 86"/>
                <a:gd name="T32" fmla="*/ 5 w 44"/>
                <a:gd name="T33" fmla="*/ 26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1" name="Freeform 556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8 w 52"/>
                <a:gd name="T1" fmla="*/ 21 h 79"/>
                <a:gd name="T2" fmla="*/ 7 w 52"/>
                <a:gd name="T3" fmla="*/ 19 h 79"/>
                <a:gd name="T4" fmla="*/ 6 w 52"/>
                <a:gd name="T5" fmla="*/ 17 h 79"/>
                <a:gd name="T6" fmla="*/ 4 w 52"/>
                <a:gd name="T7" fmla="*/ 13 h 79"/>
                <a:gd name="T8" fmla="*/ 3 w 52"/>
                <a:gd name="T9" fmla="*/ 11 h 79"/>
                <a:gd name="T10" fmla="*/ 3 w 52"/>
                <a:gd name="T11" fmla="*/ 7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5 h 79"/>
                <a:gd name="T24" fmla="*/ 5 w 52"/>
                <a:gd name="T25" fmla="*/ 10 h 79"/>
                <a:gd name="T26" fmla="*/ 6 w 52"/>
                <a:gd name="T27" fmla="*/ 13 h 79"/>
                <a:gd name="T28" fmla="*/ 7 w 52"/>
                <a:gd name="T29" fmla="*/ 17 h 79"/>
                <a:gd name="T30" fmla="*/ 8 w 52"/>
                <a:gd name="T31" fmla="*/ 19 h 79"/>
                <a:gd name="T32" fmla="*/ 8 w 52"/>
                <a:gd name="T33" fmla="*/ 2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2" name="Freeform 557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12 w 45"/>
                <a:gd name="T1" fmla="*/ 14 h 73"/>
                <a:gd name="T2" fmla="*/ 11 w 45"/>
                <a:gd name="T3" fmla="*/ 13 h 73"/>
                <a:gd name="T4" fmla="*/ 9 w 45"/>
                <a:gd name="T5" fmla="*/ 11 h 73"/>
                <a:gd name="T6" fmla="*/ 6 w 45"/>
                <a:gd name="T7" fmla="*/ 9 h 73"/>
                <a:gd name="T8" fmla="*/ 4 w 45"/>
                <a:gd name="T9" fmla="*/ 7 h 73"/>
                <a:gd name="T10" fmla="*/ 4 w 45"/>
                <a:gd name="T11" fmla="*/ 4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6 w 45"/>
                <a:gd name="T23" fmla="*/ 3 h 73"/>
                <a:gd name="T24" fmla="*/ 8 w 45"/>
                <a:gd name="T25" fmla="*/ 7 h 73"/>
                <a:gd name="T26" fmla="*/ 9 w 45"/>
                <a:gd name="T27" fmla="*/ 9 h 73"/>
                <a:gd name="T28" fmla="*/ 11 w 45"/>
                <a:gd name="T29" fmla="*/ 12 h 73"/>
                <a:gd name="T30" fmla="*/ 11 w 45"/>
                <a:gd name="T31" fmla="*/ 14 h 73"/>
                <a:gd name="T32" fmla="*/ 12 w 45"/>
                <a:gd name="T33" fmla="*/ 1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3" name="Freeform 558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25 h 106"/>
                <a:gd name="T2" fmla="*/ 0 w 67"/>
                <a:gd name="T3" fmla="*/ 25 h 106"/>
                <a:gd name="T4" fmla="*/ 3 w 67"/>
                <a:gd name="T5" fmla="*/ 22 h 106"/>
                <a:gd name="T6" fmla="*/ 3 w 67"/>
                <a:gd name="T7" fmla="*/ 17 h 106"/>
                <a:gd name="T8" fmla="*/ 4 w 67"/>
                <a:gd name="T9" fmla="*/ 13 h 106"/>
                <a:gd name="T10" fmla="*/ 7 w 67"/>
                <a:gd name="T11" fmla="*/ 9 h 106"/>
                <a:gd name="T12" fmla="*/ 9 w 67"/>
                <a:gd name="T13" fmla="*/ 5 h 106"/>
                <a:gd name="T14" fmla="*/ 11 w 67"/>
                <a:gd name="T15" fmla="*/ 4 h 106"/>
                <a:gd name="T16" fmla="*/ 14 w 67"/>
                <a:gd name="T17" fmla="*/ 0 h 106"/>
                <a:gd name="T18" fmla="*/ 13 w 67"/>
                <a:gd name="T19" fmla="*/ 4 h 106"/>
                <a:gd name="T20" fmla="*/ 11 w 67"/>
                <a:gd name="T21" fmla="*/ 5 h 106"/>
                <a:gd name="T22" fmla="*/ 10 w 67"/>
                <a:gd name="T23" fmla="*/ 10 h 106"/>
                <a:gd name="T24" fmla="*/ 7 w 67"/>
                <a:gd name="T25" fmla="*/ 14 h 106"/>
                <a:gd name="T26" fmla="*/ 5 w 67"/>
                <a:gd name="T27" fmla="*/ 19 h 106"/>
                <a:gd name="T28" fmla="*/ 3 w 67"/>
                <a:gd name="T29" fmla="*/ 22 h 106"/>
                <a:gd name="T30" fmla="*/ 3 w 67"/>
                <a:gd name="T31" fmla="*/ 25 h 106"/>
                <a:gd name="T32" fmla="*/ 1 w 67"/>
                <a:gd name="T33" fmla="*/ 2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4" name="Freeform 559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20 h 83"/>
                <a:gd name="T2" fmla="*/ 0 w 57"/>
                <a:gd name="T3" fmla="*/ 19 h 83"/>
                <a:gd name="T4" fmla="*/ 2 w 57"/>
                <a:gd name="T5" fmla="*/ 18 h 83"/>
                <a:gd name="T6" fmla="*/ 4 w 57"/>
                <a:gd name="T7" fmla="*/ 15 h 83"/>
                <a:gd name="T8" fmla="*/ 4 w 57"/>
                <a:gd name="T9" fmla="*/ 11 h 83"/>
                <a:gd name="T10" fmla="*/ 7 w 57"/>
                <a:gd name="T11" fmla="*/ 8 h 83"/>
                <a:gd name="T12" fmla="*/ 10 w 57"/>
                <a:gd name="T13" fmla="*/ 4 h 83"/>
                <a:gd name="T14" fmla="*/ 13 w 57"/>
                <a:gd name="T15" fmla="*/ 4 h 83"/>
                <a:gd name="T16" fmla="*/ 17 w 57"/>
                <a:gd name="T17" fmla="*/ 0 h 83"/>
                <a:gd name="T18" fmla="*/ 15 w 57"/>
                <a:gd name="T19" fmla="*/ 4 h 83"/>
                <a:gd name="T20" fmla="*/ 12 w 57"/>
                <a:gd name="T21" fmla="*/ 5 h 83"/>
                <a:gd name="T22" fmla="*/ 10 w 57"/>
                <a:gd name="T23" fmla="*/ 9 h 83"/>
                <a:gd name="T24" fmla="*/ 8 w 57"/>
                <a:gd name="T25" fmla="*/ 12 h 83"/>
                <a:gd name="T26" fmla="*/ 4 w 57"/>
                <a:gd name="T27" fmla="*/ 16 h 83"/>
                <a:gd name="T28" fmla="*/ 4 w 57"/>
                <a:gd name="T29" fmla="*/ 18 h 83"/>
                <a:gd name="T30" fmla="*/ 3 w 57"/>
                <a:gd name="T31" fmla="*/ 20 h 83"/>
                <a:gd name="T32" fmla="*/ 0 w 57"/>
                <a:gd name="T33" fmla="*/ 20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" name="Freeform 560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10 w 52"/>
                <a:gd name="T1" fmla="*/ 21 h 79"/>
                <a:gd name="T2" fmla="*/ 9 w 52"/>
                <a:gd name="T3" fmla="*/ 19 h 79"/>
                <a:gd name="T4" fmla="*/ 8 w 52"/>
                <a:gd name="T5" fmla="*/ 17 h 79"/>
                <a:gd name="T6" fmla="*/ 6 w 52"/>
                <a:gd name="T7" fmla="*/ 13 h 79"/>
                <a:gd name="T8" fmla="*/ 3 w 52"/>
                <a:gd name="T9" fmla="*/ 11 h 79"/>
                <a:gd name="T10" fmla="*/ 3 w 52"/>
                <a:gd name="T11" fmla="*/ 7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4 w 52"/>
                <a:gd name="T23" fmla="*/ 6 h 79"/>
                <a:gd name="T24" fmla="*/ 6 w 52"/>
                <a:gd name="T25" fmla="*/ 10 h 79"/>
                <a:gd name="T26" fmla="*/ 8 w 52"/>
                <a:gd name="T27" fmla="*/ 13 h 79"/>
                <a:gd name="T28" fmla="*/ 9 w 52"/>
                <a:gd name="T29" fmla="*/ 17 h 79"/>
                <a:gd name="T30" fmla="*/ 10 w 52"/>
                <a:gd name="T31" fmla="*/ 19 h 79"/>
                <a:gd name="T32" fmla="*/ 10 w 52"/>
                <a:gd name="T33" fmla="*/ 2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6" name="Freeform 561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58 w 265"/>
                <a:gd name="T1" fmla="*/ 12 h 65"/>
                <a:gd name="T2" fmla="*/ 58 w 265"/>
                <a:gd name="T3" fmla="*/ 12 h 65"/>
                <a:gd name="T4" fmla="*/ 58 w 265"/>
                <a:gd name="T5" fmla="*/ 12 h 65"/>
                <a:gd name="T6" fmla="*/ 58 w 265"/>
                <a:gd name="T7" fmla="*/ 12 h 65"/>
                <a:gd name="T8" fmla="*/ 57 w 265"/>
                <a:gd name="T9" fmla="*/ 12 h 65"/>
                <a:gd name="T10" fmla="*/ 53 w 265"/>
                <a:gd name="T11" fmla="*/ 10 h 65"/>
                <a:gd name="T12" fmla="*/ 50 w 265"/>
                <a:gd name="T13" fmla="*/ 8 h 65"/>
                <a:gd name="T14" fmla="*/ 46 w 265"/>
                <a:gd name="T15" fmla="*/ 6 h 65"/>
                <a:gd name="T16" fmla="*/ 43 w 265"/>
                <a:gd name="T17" fmla="*/ 4 h 65"/>
                <a:gd name="T18" fmla="*/ 38 w 265"/>
                <a:gd name="T19" fmla="*/ 3 h 65"/>
                <a:gd name="T20" fmla="*/ 33 w 265"/>
                <a:gd name="T21" fmla="*/ 3 h 65"/>
                <a:gd name="T22" fmla="*/ 30 w 265"/>
                <a:gd name="T23" fmla="*/ 3 h 65"/>
                <a:gd name="T24" fmla="*/ 26 w 265"/>
                <a:gd name="T25" fmla="*/ 3 h 65"/>
                <a:gd name="T26" fmla="*/ 22 w 265"/>
                <a:gd name="T27" fmla="*/ 3 h 65"/>
                <a:gd name="T28" fmla="*/ 19 w 265"/>
                <a:gd name="T29" fmla="*/ 3 h 65"/>
                <a:gd name="T30" fmla="*/ 15 w 265"/>
                <a:gd name="T31" fmla="*/ 3 h 65"/>
                <a:gd name="T32" fmla="*/ 12 w 265"/>
                <a:gd name="T33" fmla="*/ 3 h 65"/>
                <a:gd name="T34" fmla="*/ 9 w 265"/>
                <a:gd name="T35" fmla="*/ 4 h 65"/>
                <a:gd name="T36" fmla="*/ 5 w 265"/>
                <a:gd name="T37" fmla="*/ 5 h 65"/>
                <a:gd name="T38" fmla="*/ 3 w 265"/>
                <a:gd name="T39" fmla="*/ 6 h 65"/>
                <a:gd name="T40" fmla="*/ 0 w 265"/>
                <a:gd name="T41" fmla="*/ 7 h 65"/>
                <a:gd name="T42" fmla="*/ 3 w 265"/>
                <a:gd name="T43" fmla="*/ 5 h 65"/>
                <a:gd name="T44" fmla="*/ 3 w 265"/>
                <a:gd name="T45" fmla="*/ 3 h 65"/>
                <a:gd name="T46" fmla="*/ 6 w 265"/>
                <a:gd name="T47" fmla="*/ 3 h 65"/>
                <a:gd name="T48" fmla="*/ 10 w 265"/>
                <a:gd name="T49" fmla="*/ 3 h 65"/>
                <a:gd name="T50" fmla="*/ 14 w 265"/>
                <a:gd name="T51" fmla="*/ 3 h 65"/>
                <a:gd name="T52" fmla="*/ 18 w 265"/>
                <a:gd name="T53" fmla="*/ 1 h 65"/>
                <a:gd name="T54" fmla="*/ 22 w 265"/>
                <a:gd name="T55" fmla="*/ 0 h 65"/>
                <a:gd name="T56" fmla="*/ 27 w 265"/>
                <a:gd name="T57" fmla="*/ 0 h 65"/>
                <a:gd name="T58" fmla="*/ 32 w 265"/>
                <a:gd name="T59" fmla="*/ 1 h 65"/>
                <a:gd name="T60" fmla="*/ 37 w 265"/>
                <a:gd name="T61" fmla="*/ 3 h 65"/>
                <a:gd name="T62" fmla="*/ 41 w 265"/>
                <a:gd name="T63" fmla="*/ 3 h 65"/>
                <a:gd name="T64" fmla="*/ 45 w 265"/>
                <a:gd name="T65" fmla="*/ 3 h 65"/>
                <a:gd name="T66" fmla="*/ 50 w 265"/>
                <a:gd name="T67" fmla="*/ 4 h 65"/>
                <a:gd name="T68" fmla="*/ 53 w 265"/>
                <a:gd name="T69" fmla="*/ 7 h 65"/>
                <a:gd name="T70" fmla="*/ 57 w 265"/>
                <a:gd name="T71" fmla="*/ 9 h 65"/>
                <a:gd name="T72" fmla="*/ 58 w 265"/>
                <a:gd name="T73" fmla="*/ 12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7" name="Freeform 562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5 w 33"/>
                <a:gd name="T1" fmla="*/ 0 h 58"/>
                <a:gd name="T2" fmla="*/ 4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5 h 58"/>
                <a:gd name="T10" fmla="*/ 3 w 33"/>
                <a:gd name="T11" fmla="*/ 7 h 58"/>
                <a:gd name="T12" fmla="*/ 1 w 33"/>
                <a:gd name="T13" fmla="*/ 8 h 58"/>
                <a:gd name="T14" fmla="*/ 0 w 33"/>
                <a:gd name="T15" fmla="*/ 8 h 58"/>
                <a:gd name="T16" fmla="*/ 1 w 33"/>
                <a:gd name="T17" fmla="*/ 9 h 58"/>
                <a:gd name="T18" fmla="*/ 3 w 33"/>
                <a:gd name="T19" fmla="*/ 8 h 58"/>
                <a:gd name="T20" fmla="*/ 3 w 33"/>
                <a:gd name="T21" fmla="*/ 6 h 58"/>
                <a:gd name="T22" fmla="*/ 3 w 33"/>
                <a:gd name="T23" fmla="*/ 3 h 58"/>
                <a:gd name="T24" fmla="*/ 5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8" name="Freeform 563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10 h 64"/>
                <a:gd name="T2" fmla="*/ 0 w 38"/>
                <a:gd name="T3" fmla="*/ 9 h 64"/>
                <a:gd name="T4" fmla="*/ 1 w 38"/>
                <a:gd name="T5" fmla="*/ 8 h 64"/>
                <a:gd name="T6" fmla="*/ 3 w 38"/>
                <a:gd name="T7" fmla="*/ 7 h 64"/>
                <a:gd name="T8" fmla="*/ 3 w 38"/>
                <a:gd name="T9" fmla="*/ 6 h 64"/>
                <a:gd name="T10" fmla="*/ 3 w 38"/>
                <a:gd name="T11" fmla="*/ 4 h 64"/>
                <a:gd name="T12" fmla="*/ 4 w 38"/>
                <a:gd name="T13" fmla="*/ 3 h 64"/>
                <a:gd name="T14" fmla="*/ 6 w 38"/>
                <a:gd name="T15" fmla="*/ 3 h 64"/>
                <a:gd name="T16" fmla="*/ 9 w 38"/>
                <a:gd name="T17" fmla="*/ 0 h 64"/>
                <a:gd name="T18" fmla="*/ 8 w 38"/>
                <a:gd name="T19" fmla="*/ 3 h 64"/>
                <a:gd name="T20" fmla="*/ 6 w 38"/>
                <a:gd name="T21" fmla="*/ 3 h 64"/>
                <a:gd name="T22" fmla="*/ 5 w 38"/>
                <a:gd name="T23" fmla="*/ 4 h 64"/>
                <a:gd name="T24" fmla="*/ 3 w 38"/>
                <a:gd name="T25" fmla="*/ 6 h 64"/>
                <a:gd name="T26" fmla="*/ 3 w 38"/>
                <a:gd name="T27" fmla="*/ 8 h 64"/>
                <a:gd name="T28" fmla="*/ 3 w 38"/>
                <a:gd name="T29" fmla="*/ 9 h 64"/>
                <a:gd name="T30" fmla="*/ 3 w 38"/>
                <a:gd name="T31" fmla="*/ 10 h 64"/>
                <a:gd name="T32" fmla="*/ 1 w 38"/>
                <a:gd name="T33" fmla="*/ 1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9" name="Freeform 564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17 h 83"/>
                <a:gd name="T2" fmla="*/ 0 w 52"/>
                <a:gd name="T3" fmla="*/ 16 h 83"/>
                <a:gd name="T4" fmla="*/ 2 w 52"/>
                <a:gd name="T5" fmla="*/ 15 h 83"/>
                <a:gd name="T6" fmla="*/ 4 w 52"/>
                <a:gd name="T7" fmla="*/ 12 h 83"/>
                <a:gd name="T8" fmla="*/ 4 w 52"/>
                <a:gd name="T9" fmla="*/ 9 h 83"/>
                <a:gd name="T10" fmla="*/ 6 w 52"/>
                <a:gd name="T11" fmla="*/ 7 h 83"/>
                <a:gd name="T12" fmla="*/ 9 w 52"/>
                <a:gd name="T13" fmla="*/ 3 h 83"/>
                <a:gd name="T14" fmla="*/ 11 w 52"/>
                <a:gd name="T15" fmla="*/ 3 h 83"/>
                <a:gd name="T16" fmla="*/ 13 w 52"/>
                <a:gd name="T17" fmla="*/ 0 h 83"/>
                <a:gd name="T18" fmla="*/ 12 w 52"/>
                <a:gd name="T19" fmla="*/ 3 h 83"/>
                <a:gd name="T20" fmla="*/ 11 w 52"/>
                <a:gd name="T21" fmla="*/ 3 h 83"/>
                <a:gd name="T22" fmla="*/ 9 w 52"/>
                <a:gd name="T23" fmla="*/ 7 h 83"/>
                <a:gd name="T24" fmla="*/ 7 w 52"/>
                <a:gd name="T25" fmla="*/ 10 h 83"/>
                <a:gd name="T26" fmla="*/ 4 w 52"/>
                <a:gd name="T27" fmla="*/ 13 h 83"/>
                <a:gd name="T28" fmla="*/ 4 w 52"/>
                <a:gd name="T29" fmla="*/ 15 h 83"/>
                <a:gd name="T30" fmla="*/ 4 w 52"/>
                <a:gd name="T31" fmla="*/ 16 h 83"/>
                <a:gd name="T32" fmla="*/ 1 w 52"/>
                <a:gd name="T33" fmla="*/ 17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0" name="Freeform 565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16 h 90"/>
                <a:gd name="T2" fmla="*/ 0 w 57"/>
                <a:gd name="T3" fmla="*/ 15 h 90"/>
                <a:gd name="T4" fmla="*/ 3 w 57"/>
                <a:gd name="T5" fmla="*/ 13 h 90"/>
                <a:gd name="T6" fmla="*/ 3 w 57"/>
                <a:gd name="T7" fmla="*/ 11 h 90"/>
                <a:gd name="T8" fmla="*/ 3 w 57"/>
                <a:gd name="T9" fmla="*/ 8 h 90"/>
                <a:gd name="T10" fmla="*/ 5 w 57"/>
                <a:gd name="T11" fmla="*/ 6 h 90"/>
                <a:gd name="T12" fmla="*/ 7 w 57"/>
                <a:gd name="T13" fmla="*/ 3 h 90"/>
                <a:gd name="T14" fmla="*/ 9 w 57"/>
                <a:gd name="T15" fmla="*/ 3 h 90"/>
                <a:gd name="T16" fmla="*/ 11 w 57"/>
                <a:gd name="T17" fmla="*/ 0 h 90"/>
                <a:gd name="T18" fmla="*/ 9 w 57"/>
                <a:gd name="T19" fmla="*/ 3 h 90"/>
                <a:gd name="T20" fmla="*/ 8 w 57"/>
                <a:gd name="T21" fmla="*/ 3 h 90"/>
                <a:gd name="T22" fmla="*/ 7 w 57"/>
                <a:gd name="T23" fmla="*/ 6 h 90"/>
                <a:gd name="T24" fmla="*/ 5 w 57"/>
                <a:gd name="T25" fmla="*/ 9 h 90"/>
                <a:gd name="T26" fmla="*/ 3 w 57"/>
                <a:gd name="T27" fmla="*/ 12 h 90"/>
                <a:gd name="T28" fmla="*/ 3 w 57"/>
                <a:gd name="T29" fmla="*/ 15 h 90"/>
                <a:gd name="T30" fmla="*/ 3 w 57"/>
                <a:gd name="T31" fmla="*/ 15 h 90"/>
                <a:gd name="T32" fmla="*/ 2 w 57"/>
                <a:gd name="T33" fmla="*/ 16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1" name="Freeform 566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12 h 74"/>
                <a:gd name="T2" fmla="*/ 0 w 60"/>
                <a:gd name="T3" fmla="*/ 12 h 74"/>
                <a:gd name="T4" fmla="*/ 4 w 60"/>
                <a:gd name="T5" fmla="*/ 10 h 74"/>
                <a:gd name="T6" fmla="*/ 4 w 60"/>
                <a:gd name="T7" fmla="*/ 9 h 74"/>
                <a:gd name="T8" fmla="*/ 5 w 60"/>
                <a:gd name="T9" fmla="*/ 7 h 74"/>
                <a:gd name="T10" fmla="*/ 8 w 60"/>
                <a:gd name="T11" fmla="*/ 4 h 74"/>
                <a:gd name="T12" fmla="*/ 11 w 60"/>
                <a:gd name="T13" fmla="*/ 3 h 74"/>
                <a:gd name="T14" fmla="*/ 13 w 60"/>
                <a:gd name="T15" fmla="*/ 3 h 74"/>
                <a:gd name="T16" fmla="*/ 16 w 60"/>
                <a:gd name="T17" fmla="*/ 0 h 74"/>
                <a:gd name="T18" fmla="*/ 15 w 60"/>
                <a:gd name="T19" fmla="*/ 3 h 74"/>
                <a:gd name="T20" fmla="*/ 12 w 60"/>
                <a:gd name="T21" fmla="*/ 3 h 74"/>
                <a:gd name="T22" fmla="*/ 10 w 60"/>
                <a:gd name="T23" fmla="*/ 6 h 74"/>
                <a:gd name="T24" fmla="*/ 8 w 60"/>
                <a:gd name="T25" fmla="*/ 8 h 74"/>
                <a:gd name="T26" fmla="*/ 5 w 60"/>
                <a:gd name="T27" fmla="*/ 10 h 74"/>
                <a:gd name="T28" fmla="*/ 4 w 60"/>
                <a:gd name="T29" fmla="*/ 12 h 74"/>
                <a:gd name="T30" fmla="*/ 4 w 60"/>
                <a:gd name="T31" fmla="*/ 12 h 74"/>
                <a:gd name="T32" fmla="*/ 0 w 60"/>
                <a:gd name="T33" fmla="*/ 12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2" name="Freeform 567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13 h 61"/>
                <a:gd name="T2" fmla="*/ 0 w 52"/>
                <a:gd name="T3" fmla="*/ 12 h 61"/>
                <a:gd name="T4" fmla="*/ 3 w 52"/>
                <a:gd name="T5" fmla="*/ 10 h 61"/>
                <a:gd name="T6" fmla="*/ 4 w 52"/>
                <a:gd name="T7" fmla="*/ 9 h 61"/>
                <a:gd name="T8" fmla="*/ 4 w 52"/>
                <a:gd name="T9" fmla="*/ 7 h 61"/>
                <a:gd name="T10" fmla="*/ 6 w 52"/>
                <a:gd name="T11" fmla="*/ 4 h 61"/>
                <a:gd name="T12" fmla="*/ 9 w 52"/>
                <a:gd name="T13" fmla="*/ 3 h 61"/>
                <a:gd name="T14" fmla="*/ 11 w 52"/>
                <a:gd name="T15" fmla="*/ 3 h 61"/>
                <a:gd name="T16" fmla="*/ 13 w 52"/>
                <a:gd name="T17" fmla="*/ 0 h 61"/>
                <a:gd name="T18" fmla="*/ 12 w 52"/>
                <a:gd name="T19" fmla="*/ 3 h 61"/>
                <a:gd name="T20" fmla="*/ 11 w 52"/>
                <a:gd name="T21" fmla="*/ 3 h 61"/>
                <a:gd name="T22" fmla="*/ 9 w 52"/>
                <a:gd name="T23" fmla="*/ 6 h 61"/>
                <a:gd name="T24" fmla="*/ 7 w 52"/>
                <a:gd name="T25" fmla="*/ 8 h 61"/>
                <a:gd name="T26" fmla="*/ 4 w 52"/>
                <a:gd name="T27" fmla="*/ 10 h 61"/>
                <a:gd name="T28" fmla="*/ 4 w 52"/>
                <a:gd name="T29" fmla="*/ 11 h 61"/>
                <a:gd name="T30" fmla="*/ 4 w 52"/>
                <a:gd name="T31" fmla="*/ 13 h 61"/>
                <a:gd name="T32" fmla="*/ 2 w 52"/>
                <a:gd name="T33" fmla="*/ 1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3" name="Freeform 568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19 h 42"/>
                <a:gd name="T2" fmla="*/ 0 w 45"/>
                <a:gd name="T3" fmla="*/ 18 h 42"/>
                <a:gd name="T4" fmla="*/ 3 w 45"/>
                <a:gd name="T5" fmla="*/ 16 h 42"/>
                <a:gd name="T6" fmla="*/ 3 w 45"/>
                <a:gd name="T7" fmla="*/ 12 h 42"/>
                <a:gd name="T8" fmla="*/ 3 w 45"/>
                <a:gd name="T9" fmla="*/ 7 h 42"/>
                <a:gd name="T10" fmla="*/ 5 w 45"/>
                <a:gd name="T11" fmla="*/ 7 h 42"/>
                <a:gd name="T12" fmla="*/ 7 w 45"/>
                <a:gd name="T13" fmla="*/ 4 h 42"/>
                <a:gd name="T14" fmla="*/ 9 w 45"/>
                <a:gd name="T15" fmla="*/ 1 h 42"/>
                <a:gd name="T16" fmla="*/ 9 w 45"/>
                <a:gd name="T17" fmla="*/ 0 h 42"/>
                <a:gd name="T18" fmla="*/ 9 w 45"/>
                <a:gd name="T19" fmla="*/ 4 h 42"/>
                <a:gd name="T20" fmla="*/ 7 w 45"/>
                <a:gd name="T21" fmla="*/ 7 h 42"/>
                <a:gd name="T22" fmla="*/ 6 w 45"/>
                <a:gd name="T23" fmla="*/ 7 h 42"/>
                <a:gd name="T24" fmla="*/ 4 w 45"/>
                <a:gd name="T25" fmla="*/ 11 h 42"/>
                <a:gd name="T26" fmla="*/ 3 w 45"/>
                <a:gd name="T27" fmla="*/ 15 h 42"/>
                <a:gd name="T28" fmla="*/ 3 w 45"/>
                <a:gd name="T29" fmla="*/ 17 h 42"/>
                <a:gd name="T30" fmla="*/ 3 w 45"/>
                <a:gd name="T31" fmla="*/ 19 h 42"/>
                <a:gd name="T32" fmla="*/ 0 w 45"/>
                <a:gd name="T33" fmla="*/ 1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4" name="Freeform 569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3 h 27"/>
                <a:gd name="T2" fmla="*/ 1 w 30"/>
                <a:gd name="T3" fmla="*/ 2 h 27"/>
                <a:gd name="T4" fmla="*/ 5 w 30"/>
                <a:gd name="T5" fmla="*/ 2 h 27"/>
                <a:gd name="T6" fmla="*/ 6 w 30"/>
                <a:gd name="T7" fmla="*/ 0 h 27"/>
                <a:gd name="T8" fmla="*/ 10 w 30"/>
                <a:gd name="T9" fmla="*/ 0 h 27"/>
                <a:gd name="T10" fmla="*/ 6 w 30"/>
                <a:gd name="T11" fmla="*/ 2 h 27"/>
                <a:gd name="T12" fmla="*/ 5 w 30"/>
                <a:gd name="T13" fmla="*/ 2 h 27"/>
                <a:gd name="T14" fmla="*/ 4 w 30"/>
                <a:gd name="T15" fmla="*/ 3 h 27"/>
                <a:gd name="T16" fmla="*/ 0 w 30"/>
                <a:gd name="T17" fmla="*/ 3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5" name="Freeform 570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7 w 35"/>
                <a:gd name="T1" fmla="*/ 0 h 35"/>
                <a:gd name="T2" fmla="*/ 5 w 35"/>
                <a:gd name="T3" fmla="*/ 5 h 35"/>
                <a:gd name="T4" fmla="*/ 3 w 35"/>
                <a:gd name="T5" fmla="*/ 9 h 35"/>
                <a:gd name="T6" fmla="*/ 3 w 35"/>
                <a:gd name="T7" fmla="*/ 13 h 35"/>
                <a:gd name="T8" fmla="*/ 1 w 35"/>
                <a:gd name="T9" fmla="*/ 14 h 35"/>
                <a:gd name="T10" fmla="*/ 0 w 35"/>
                <a:gd name="T11" fmla="*/ 13 h 35"/>
                <a:gd name="T12" fmla="*/ 3 w 35"/>
                <a:gd name="T13" fmla="*/ 11 h 35"/>
                <a:gd name="T14" fmla="*/ 3 w 35"/>
                <a:gd name="T15" fmla="*/ 8 h 35"/>
                <a:gd name="T16" fmla="*/ 3 w 35"/>
                <a:gd name="T17" fmla="*/ 6 h 35"/>
                <a:gd name="T18" fmla="*/ 3 w 35"/>
                <a:gd name="T19" fmla="*/ 5 h 35"/>
                <a:gd name="T20" fmla="*/ 5 w 35"/>
                <a:gd name="T21" fmla="*/ 5 h 35"/>
                <a:gd name="T22" fmla="*/ 6 w 35"/>
                <a:gd name="T23" fmla="*/ 2 h 35"/>
                <a:gd name="T24" fmla="*/ 7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6" name="Freeform 571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10 w 40"/>
                <a:gd name="T1" fmla="*/ 8 h 17"/>
                <a:gd name="T2" fmla="*/ 9 w 40"/>
                <a:gd name="T3" fmla="*/ 8 h 17"/>
                <a:gd name="T4" fmla="*/ 8 w 40"/>
                <a:gd name="T5" fmla="*/ 8 h 17"/>
                <a:gd name="T6" fmla="*/ 7 w 40"/>
                <a:gd name="T7" fmla="*/ 8 h 17"/>
                <a:gd name="T8" fmla="*/ 5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5 w 40"/>
                <a:gd name="T27" fmla="*/ 8 h 17"/>
                <a:gd name="T28" fmla="*/ 7 w 40"/>
                <a:gd name="T29" fmla="*/ 8 h 17"/>
                <a:gd name="T30" fmla="*/ 9 w 40"/>
                <a:gd name="T31" fmla="*/ 8 h 17"/>
                <a:gd name="T32" fmla="*/ 10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7" name="Freeform 572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9 w 45"/>
                <a:gd name="T1" fmla="*/ 0 h 10"/>
                <a:gd name="T2" fmla="*/ 9 w 45"/>
                <a:gd name="T3" fmla="*/ 0 h 10"/>
                <a:gd name="T4" fmla="*/ 8 w 45"/>
                <a:gd name="T5" fmla="*/ 0 h 10"/>
                <a:gd name="T6" fmla="*/ 6 w 45"/>
                <a:gd name="T7" fmla="*/ 0 h 10"/>
                <a:gd name="T8" fmla="*/ 4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4 w 45"/>
                <a:gd name="T25" fmla="*/ 5 h 10"/>
                <a:gd name="T26" fmla="*/ 6 w 45"/>
                <a:gd name="T27" fmla="*/ 5 h 10"/>
                <a:gd name="T28" fmla="*/ 8 w 45"/>
                <a:gd name="T29" fmla="*/ 3 h 10"/>
                <a:gd name="T30" fmla="*/ 9 w 45"/>
                <a:gd name="T31" fmla="*/ 1 h 10"/>
                <a:gd name="T32" fmla="*/ 9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8" name="Freeform 573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6 w 42"/>
                <a:gd name="T1" fmla="*/ 12 h 33"/>
                <a:gd name="T2" fmla="*/ 6 w 42"/>
                <a:gd name="T3" fmla="*/ 11 h 33"/>
                <a:gd name="T4" fmla="*/ 4 w 42"/>
                <a:gd name="T5" fmla="*/ 10 h 33"/>
                <a:gd name="T6" fmla="*/ 3 w 42"/>
                <a:gd name="T7" fmla="*/ 8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4 w 42"/>
                <a:gd name="T27" fmla="*/ 6 h 33"/>
                <a:gd name="T28" fmla="*/ 5 w 42"/>
                <a:gd name="T29" fmla="*/ 9 h 33"/>
                <a:gd name="T30" fmla="*/ 6 w 42"/>
                <a:gd name="T31" fmla="*/ 11 h 33"/>
                <a:gd name="T32" fmla="*/ 6 w 42"/>
                <a:gd name="T33" fmla="*/ 1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9" name="Freeform 574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14 h 58"/>
                <a:gd name="T2" fmla="*/ 1 w 13"/>
                <a:gd name="T3" fmla="*/ 11 h 58"/>
                <a:gd name="T4" fmla="*/ 0 w 13"/>
                <a:gd name="T5" fmla="*/ 6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6 h 58"/>
                <a:gd name="T14" fmla="*/ 6 w 13"/>
                <a:gd name="T15" fmla="*/ 11 h 58"/>
                <a:gd name="T16" fmla="*/ 2 w 13"/>
                <a:gd name="T17" fmla="*/ 14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0" name="Freeform 575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19 h 55"/>
                <a:gd name="T2" fmla="*/ 1 w 18"/>
                <a:gd name="T3" fmla="*/ 14 h 55"/>
                <a:gd name="T4" fmla="*/ 3 w 18"/>
                <a:gd name="T5" fmla="*/ 9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9 h 55"/>
                <a:gd name="T14" fmla="*/ 6 w 18"/>
                <a:gd name="T15" fmla="*/ 15 h 55"/>
                <a:gd name="T16" fmla="*/ 0 w 18"/>
                <a:gd name="T17" fmla="*/ 1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" name="Freeform 576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12 h 54"/>
                <a:gd name="T2" fmla="*/ 2 w 12"/>
                <a:gd name="T3" fmla="*/ 10 h 54"/>
                <a:gd name="T4" fmla="*/ 0 w 12"/>
                <a:gd name="T5" fmla="*/ 6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4 h 54"/>
                <a:gd name="T14" fmla="*/ 3 w 12"/>
                <a:gd name="T15" fmla="*/ 9 h 54"/>
                <a:gd name="T16" fmla="*/ 3 w 12"/>
                <a:gd name="T17" fmla="*/ 1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2" name="Freeform 577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9 w 19"/>
                <a:gd name="T1" fmla="*/ 17 h 62"/>
                <a:gd name="T2" fmla="*/ 9 w 19"/>
                <a:gd name="T3" fmla="*/ 12 h 62"/>
                <a:gd name="T4" fmla="*/ 3 w 19"/>
                <a:gd name="T5" fmla="*/ 7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7 h 62"/>
                <a:gd name="T14" fmla="*/ 9 w 19"/>
                <a:gd name="T15" fmla="*/ 12 h 62"/>
                <a:gd name="T16" fmla="*/ 9 w 19"/>
                <a:gd name="T17" fmla="*/ 1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3" name="Freeform 578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7 w 21"/>
                <a:gd name="T1" fmla="*/ 13 h 70"/>
                <a:gd name="T2" fmla="*/ 5 w 21"/>
                <a:gd name="T3" fmla="*/ 9 h 70"/>
                <a:gd name="T4" fmla="*/ 5 w 21"/>
                <a:gd name="T5" fmla="*/ 5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6 h 70"/>
                <a:gd name="T14" fmla="*/ 6 w 21"/>
                <a:gd name="T15" fmla="*/ 9 h 70"/>
                <a:gd name="T16" fmla="*/ 7 w 21"/>
                <a:gd name="T17" fmla="*/ 1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4" name="Freeform 579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8 w 37"/>
                <a:gd name="T1" fmla="*/ 23 h 72"/>
                <a:gd name="T2" fmla="*/ 7 w 37"/>
                <a:gd name="T3" fmla="*/ 21 h 72"/>
                <a:gd name="T4" fmla="*/ 5 w 37"/>
                <a:gd name="T5" fmla="*/ 19 h 72"/>
                <a:gd name="T6" fmla="*/ 3 w 37"/>
                <a:gd name="T7" fmla="*/ 14 h 72"/>
                <a:gd name="T8" fmla="*/ 3 w 37"/>
                <a:gd name="T9" fmla="*/ 11 h 72"/>
                <a:gd name="T10" fmla="*/ 3 w 37"/>
                <a:gd name="T11" fmla="*/ 7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11 h 72"/>
                <a:gd name="T26" fmla="*/ 5 w 37"/>
                <a:gd name="T27" fmla="*/ 14 h 72"/>
                <a:gd name="T28" fmla="*/ 6 w 37"/>
                <a:gd name="T29" fmla="*/ 19 h 72"/>
                <a:gd name="T30" fmla="*/ 7 w 37"/>
                <a:gd name="T31" fmla="*/ 22 h 72"/>
                <a:gd name="T32" fmla="*/ 8 w 37"/>
                <a:gd name="T33" fmla="*/ 2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5" name="Freeform 580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7 w 44"/>
                <a:gd name="T1" fmla="*/ 14 h 68"/>
                <a:gd name="T2" fmla="*/ 6 w 44"/>
                <a:gd name="T3" fmla="*/ 13 h 68"/>
                <a:gd name="T4" fmla="*/ 5 w 44"/>
                <a:gd name="T5" fmla="*/ 11 h 68"/>
                <a:gd name="T6" fmla="*/ 3 w 44"/>
                <a:gd name="T7" fmla="*/ 9 h 68"/>
                <a:gd name="T8" fmla="*/ 3 w 44"/>
                <a:gd name="T9" fmla="*/ 7 h 68"/>
                <a:gd name="T10" fmla="*/ 3 w 44"/>
                <a:gd name="T11" fmla="*/ 4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7 h 68"/>
                <a:gd name="T26" fmla="*/ 5 w 44"/>
                <a:gd name="T27" fmla="*/ 9 h 68"/>
                <a:gd name="T28" fmla="*/ 6 w 44"/>
                <a:gd name="T29" fmla="*/ 11 h 68"/>
                <a:gd name="T30" fmla="*/ 6 w 44"/>
                <a:gd name="T31" fmla="*/ 14 h 68"/>
                <a:gd name="T32" fmla="*/ 7 w 44"/>
                <a:gd name="T33" fmla="*/ 1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6" name="Freeform 581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11 w 37"/>
                <a:gd name="T1" fmla="*/ 21 h 62"/>
                <a:gd name="T2" fmla="*/ 10 w 37"/>
                <a:gd name="T3" fmla="*/ 19 h 62"/>
                <a:gd name="T4" fmla="*/ 7 w 37"/>
                <a:gd name="T5" fmla="*/ 15 h 62"/>
                <a:gd name="T6" fmla="*/ 5 w 37"/>
                <a:gd name="T7" fmla="*/ 13 h 62"/>
                <a:gd name="T8" fmla="*/ 4 w 37"/>
                <a:gd name="T9" fmla="*/ 10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5 w 37"/>
                <a:gd name="T23" fmla="*/ 5 h 62"/>
                <a:gd name="T24" fmla="*/ 7 w 37"/>
                <a:gd name="T25" fmla="*/ 10 h 62"/>
                <a:gd name="T26" fmla="*/ 8 w 37"/>
                <a:gd name="T27" fmla="*/ 13 h 62"/>
                <a:gd name="T28" fmla="*/ 9 w 37"/>
                <a:gd name="T29" fmla="*/ 16 h 62"/>
                <a:gd name="T30" fmla="*/ 10 w 37"/>
                <a:gd name="T31" fmla="*/ 19 h 62"/>
                <a:gd name="T32" fmla="*/ 11 w 37"/>
                <a:gd name="T33" fmla="*/ 21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7" name="Freeform 582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22 h 90"/>
                <a:gd name="T2" fmla="*/ 0 w 58"/>
                <a:gd name="T3" fmla="*/ 21 h 90"/>
                <a:gd name="T4" fmla="*/ 3 w 58"/>
                <a:gd name="T5" fmla="*/ 18 h 90"/>
                <a:gd name="T6" fmla="*/ 3 w 58"/>
                <a:gd name="T7" fmla="*/ 15 h 90"/>
                <a:gd name="T8" fmla="*/ 3 w 58"/>
                <a:gd name="T9" fmla="*/ 11 h 90"/>
                <a:gd name="T10" fmla="*/ 4 w 58"/>
                <a:gd name="T11" fmla="*/ 8 h 90"/>
                <a:gd name="T12" fmla="*/ 6 w 58"/>
                <a:gd name="T13" fmla="*/ 4 h 90"/>
                <a:gd name="T14" fmla="*/ 8 w 58"/>
                <a:gd name="T15" fmla="*/ 4 h 90"/>
                <a:gd name="T16" fmla="*/ 9 w 58"/>
                <a:gd name="T17" fmla="*/ 0 h 90"/>
                <a:gd name="T18" fmla="*/ 8 w 58"/>
                <a:gd name="T19" fmla="*/ 4 h 90"/>
                <a:gd name="T20" fmla="*/ 8 w 58"/>
                <a:gd name="T21" fmla="*/ 4 h 90"/>
                <a:gd name="T22" fmla="*/ 6 w 58"/>
                <a:gd name="T23" fmla="*/ 9 h 90"/>
                <a:gd name="T24" fmla="*/ 5 w 58"/>
                <a:gd name="T25" fmla="*/ 12 h 90"/>
                <a:gd name="T26" fmla="*/ 3 w 58"/>
                <a:gd name="T27" fmla="*/ 16 h 90"/>
                <a:gd name="T28" fmla="*/ 3 w 58"/>
                <a:gd name="T29" fmla="*/ 19 h 90"/>
                <a:gd name="T30" fmla="*/ 3 w 58"/>
                <a:gd name="T31" fmla="*/ 22 h 90"/>
                <a:gd name="T32" fmla="*/ 1 w 58"/>
                <a:gd name="T33" fmla="*/ 22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" name="Freeform 583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19 h 70"/>
                <a:gd name="T2" fmla="*/ 0 w 48"/>
                <a:gd name="T3" fmla="*/ 17 h 70"/>
                <a:gd name="T4" fmla="*/ 2 w 48"/>
                <a:gd name="T5" fmla="*/ 16 h 70"/>
                <a:gd name="T6" fmla="*/ 4 w 48"/>
                <a:gd name="T7" fmla="*/ 13 h 70"/>
                <a:gd name="T8" fmla="*/ 4 w 48"/>
                <a:gd name="T9" fmla="*/ 11 h 70"/>
                <a:gd name="T10" fmla="*/ 5 w 48"/>
                <a:gd name="T11" fmla="*/ 7 h 70"/>
                <a:gd name="T12" fmla="*/ 7 w 48"/>
                <a:gd name="T13" fmla="*/ 4 h 70"/>
                <a:gd name="T14" fmla="*/ 9 w 48"/>
                <a:gd name="T15" fmla="*/ 4 h 70"/>
                <a:gd name="T16" fmla="*/ 11 w 48"/>
                <a:gd name="T17" fmla="*/ 0 h 70"/>
                <a:gd name="T18" fmla="*/ 10 w 48"/>
                <a:gd name="T19" fmla="*/ 4 h 70"/>
                <a:gd name="T20" fmla="*/ 9 w 48"/>
                <a:gd name="T21" fmla="*/ 4 h 70"/>
                <a:gd name="T22" fmla="*/ 7 w 48"/>
                <a:gd name="T23" fmla="*/ 9 h 70"/>
                <a:gd name="T24" fmla="*/ 5 w 48"/>
                <a:gd name="T25" fmla="*/ 12 h 70"/>
                <a:gd name="T26" fmla="*/ 4 w 48"/>
                <a:gd name="T27" fmla="*/ 15 h 70"/>
                <a:gd name="T28" fmla="*/ 4 w 48"/>
                <a:gd name="T29" fmla="*/ 17 h 70"/>
                <a:gd name="T30" fmla="*/ 4 w 48"/>
                <a:gd name="T31" fmla="*/ 19 h 70"/>
                <a:gd name="T32" fmla="*/ 0 w 48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9" name="Freeform 584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9 w 44"/>
                <a:gd name="T1" fmla="*/ 17 h 68"/>
                <a:gd name="T2" fmla="*/ 8 w 44"/>
                <a:gd name="T3" fmla="*/ 16 h 68"/>
                <a:gd name="T4" fmla="*/ 7 w 44"/>
                <a:gd name="T5" fmla="*/ 14 h 68"/>
                <a:gd name="T6" fmla="*/ 5 w 44"/>
                <a:gd name="T7" fmla="*/ 11 h 68"/>
                <a:gd name="T8" fmla="*/ 3 w 44"/>
                <a:gd name="T9" fmla="*/ 8 h 68"/>
                <a:gd name="T10" fmla="*/ 3 w 44"/>
                <a:gd name="T11" fmla="*/ 5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5 w 44"/>
                <a:gd name="T25" fmla="*/ 8 h 68"/>
                <a:gd name="T26" fmla="*/ 7 w 44"/>
                <a:gd name="T27" fmla="*/ 11 h 68"/>
                <a:gd name="T28" fmla="*/ 8 w 44"/>
                <a:gd name="T29" fmla="*/ 14 h 68"/>
                <a:gd name="T30" fmla="*/ 8 w 44"/>
                <a:gd name="T31" fmla="*/ 16 h 68"/>
                <a:gd name="T32" fmla="*/ 9 w 44"/>
                <a:gd name="T33" fmla="*/ 1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0" name="Freeform 585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7 w 173"/>
                <a:gd name="T1" fmla="*/ 10 h 178"/>
                <a:gd name="T2" fmla="*/ 3 w 173"/>
                <a:gd name="T3" fmla="*/ 14 h 178"/>
                <a:gd name="T4" fmla="*/ 5 w 173"/>
                <a:gd name="T5" fmla="*/ 19 h 178"/>
                <a:gd name="T6" fmla="*/ 9 w 173"/>
                <a:gd name="T7" fmla="*/ 20 h 178"/>
                <a:gd name="T8" fmla="*/ 11 w 173"/>
                <a:gd name="T9" fmla="*/ 21 h 178"/>
                <a:gd name="T10" fmla="*/ 14 w 173"/>
                <a:gd name="T11" fmla="*/ 24 h 178"/>
                <a:gd name="T12" fmla="*/ 11 w 173"/>
                <a:gd name="T13" fmla="*/ 24 h 178"/>
                <a:gd name="T14" fmla="*/ 9 w 173"/>
                <a:gd name="T15" fmla="*/ 24 h 178"/>
                <a:gd name="T16" fmla="*/ 7 w 173"/>
                <a:gd name="T17" fmla="*/ 21 h 178"/>
                <a:gd name="T18" fmla="*/ 3 w 173"/>
                <a:gd name="T19" fmla="*/ 22 h 178"/>
                <a:gd name="T20" fmla="*/ 0 w 173"/>
                <a:gd name="T21" fmla="*/ 27 h 178"/>
                <a:gd name="T22" fmla="*/ 3 w 173"/>
                <a:gd name="T23" fmla="*/ 31 h 178"/>
                <a:gd name="T24" fmla="*/ 3 w 173"/>
                <a:gd name="T25" fmla="*/ 32 h 178"/>
                <a:gd name="T26" fmla="*/ 7 w 173"/>
                <a:gd name="T27" fmla="*/ 32 h 178"/>
                <a:gd name="T28" fmla="*/ 9 w 173"/>
                <a:gd name="T29" fmla="*/ 31 h 178"/>
                <a:gd name="T30" fmla="*/ 13 w 173"/>
                <a:gd name="T31" fmla="*/ 31 h 178"/>
                <a:gd name="T32" fmla="*/ 9 w 173"/>
                <a:gd name="T33" fmla="*/ 35 h 178"/>
                <a:gd name="T34" fmla="*/ 10 w 173"/>
                <a:gd name="T35" fmla="*/ 40 h 178"/>
                <a:gd name="T36" fmla="*/ 13 w 173"/>
                <a:gd name="T37" fmla="*/ 40 h 178"/>
                <a:gd name="T38" fmla="*/ 17 w 173"/>
                <a:gd name="T39" fmla="*/ 40 h 178"/>
                <a:gd name="T40" fmla="*/ 18 w 173"/>
                <a:gd name="T41" fmla="*/ 35 h 178"/>
                <a:gd name="T42" fmla="*/ 17 w 173"/>
                <a:gd name="T43" fmla="*/ 31 h 178"/>
                <a:gd name="T44" fmla="*/ 17 w 173"/>
                <a:gd name="T45" fmla="*/ 30 h 178"/>
                <a:gd name="T46" fmla="*/ 19 w 173"/>
                <a:gd name="T47" fmla="*/ 31 h 178"/>
                <a:gd name="T48" fmla="*/ 21 w 173"/>
                <a:gd name="T49" fmla="*/ 35 h 178"/>
                <a:gd name="T50" fmla="*/ 26 w 173"/>
                <a:gd name="T51" fmla="*/ 35 h 178"/>
                <a:gd name="T52" fmla="*/ 31 w 173"/>
                <a:gd name="T53" fmla="*/ 37 h 178"/>
                <a:gd name="T54" fmla="*/ 35 w 173"/>
                <a:gd name="T55" fmla="*/ 34 h 178"/>
                <a:gd name="T56" fmla="*/ 37 w 173"/>
                <a:gd name="T57" fmla="*/ 31 h 178"/>
                <a:gd name="T58" fmla="*/ 36 w 173"/>
                <a:gd name="T59" fmla="*/ 30 h 178"/>
                <a:gd name="T60" fmla="*/ 30 w 173"/>
                <a:gd name="T61" fmla="*/ 27 h 178"/>
                <a:gd name="T62" fmla="*/ 27 w 173"/>
                <a:gd name="T63" fmla="*/ 26 h 178"/>
                <a:gd name="T64" fmla="*/ 29 w 173"/>
                <a:gd name="T65" fmla="*/ 22 h 178"/>
                <a:gd name="T66" fmla="*/ 33 w 173"/>
                <a:gd name="T67" fmla="*/ 20 h 178"/>
                <a:gd name="T68" fmla="*/ 38 w 173"/>
                <a:gd name="T69" fmla="*/ 17 h 178"/>
                <a:gd name="T70" fmla="*/ 38 w 173"/>
                <a:gd name="T71" fmla="*/ 12 h 178"/>
                <a:gd name="T72" fmla="*/ 34 w 173"/>
                <a:gd name="T73" fmla="*/ 10 h 178"/>
                <a:gd name="T74" fmla="*/ 29 w 173"/>
                <a:gd name="T75" fmla="*/ 12 h 178"/>
                <a:gd name="T76" fmla="*/ 29 w 173"/>
                <a:gd name="T77" fmla="*/ 15 h 178"/>
                <a:gd name="T78" fmla="*/ 25 w 173"/>
                <a:gd name="T79" fmla="*/ 19 h 178"/>
                <a:gd name="T80" fmla="*/ 23 w 173"/>
                <a:gd name="T81" fmla="*/ 18 h 178"/>
                <a:gd name="T82" fmla="*/ 23 w 173"/>
                <a:gd name="T83" fmla="*/ 16 h 178"/>
                <a:gd name="T84" fmla="*/ 24 w 173"/>
                <a:gd name="T85" fmla="*/ 11 h 178"/>
                <a:gd name="T86" fmla="*/ 27 w 173"/>
                <a:gd name="T87" fmla="*/ 7 h 178"/>
                <a:gd name="T88" fmla="*/ 25 w 173"/>
                <a:gd name="T89" fmla="*/ 4 h 178"/>
                <a:gd name="T90" fmla="*/ 20 w 173"/>
                <a:gd name="T91" fmla="*/ 1 h 178"/>
                <a:gd name="T92" fmla="*/ 17 w 173"/>
                <a:gd name="T93" fmla="*/ 4 h 178"/>
                <a:gd name="T94" fmla="*/ 15 w 173"/>
                <a:gd name="T95" fmla="*/ 5 h 178"/>
                <a:gd name="T96" fmla="*/ 17 w 173"/>
                <a:gd name="T97" fmla="*/ 10 h 178"/>
                <a:gd name="T98" fmla="*/ 19 w 173"/>
                <a:gd name="T99" fmla="*/ 13 h 178"/>
                <a:gd name="T100" fmla="*/ 18 w 173"/>
                <a:gd name="T101" fmla="*/ 17 h 178"/>
                <a:gd name="T102" fmla="*/ 17 w 173"/>
                <a:gd name="T103" fmla="*/ 18 h 178"/>
                <a:gd name="T104" fmla="*/ 14 w 173"/>
                <a:gd name="T105" fmla="*/ 13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1" name="Freeform 586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38 w 179"/>
                <a:gd name="T1" fmla="*/ 0 h 309"/>
                <a:gd name="T2" fmla="*/ 36 w 179"/>
                <a:gd name="T3" fmla="*/ 4 h 309"/>
                <a:gd name="T4" fmla="*/ 32 w 179"/>
                <a:gd name="T5" fmla="*/ 8 h 309"/>
                <a:gd name="T6" fmla="*/ 28 w 179"/>
                <a:gd name="T7" fmla="*/ 11 h 309"/>
                <a:gd name="T8" fmla="*/ 24 w 179"/>
                <a:gd name="T9" fmla="*/ 14 h 309"/>
                <a:gd name="T10" fmla="*/ 19 w 179"/>
                <a:gd name="T11" fmla="*/ 15 h 309"/>
                <a:gd name="T12" fmla="*/ 16 w 179"/>
                <a:gd name="T13" fmla="*/ 17 h 309"/>
                <a:gd name="T14" fmla="*/ 11 w 179"/>
                <a:gd name="T15" fmla="*/ 17 h 309"/>
                <a:gd name="T16" fmla="*/ 8 w 179"/>
                <a:gd name="T17" fmla="*/ 17 h 309"/>
                <a:gd name="T18" fmla="*/ 8 w 179"/>
                <a:gd name="T19" fmla="*/ 19 h 309"/>
                <a:gd name="T20" fmla="*/ 8 w 179"/>
                <a:gd name="T21" fmla="*/ 21 h 309"/>
                <a:gd name="T22" fmla="*/ 8 w 179"/>
                <a:gd name="T23" fmla="*/ 23 h 309"/>
                <a:gd name="T24" fmla="*/ 7 w 179"/>
                <a:gd name="T25" fmla="*/ 25 h 309"/>
                <a:gd name="T26" fmla="*/ 6 w 179"/>
                <a:gd name="T27" fmla="*/ 27 h 309"/>
                <a:gd name="T28" fmla="*/ 4 w 179"/>
                <a:gd name="T29" fmla="*/ 30 h 309"/>
                <a:gd name="T30" fmla="*/ 3 w 179"/>
                <a:gd name="T31" fmla="*/ 30 h 309"/>
                <a:gd name="T32" fmla="*/ 0 w 179"/>
                <a:gd name="T33" fmla="*/ 32 h 309"/>
                <a:gd name="T34" fmla="*/ 3 w 179"/>
                <a:gd name="T35" fmla="*/ 36 h 309"/>
                <a:gd name="T36" fmla="*/ 4 w 179"/>
                <a:gd name="T37" fmla="*/ 42 h 309"/>
                <a:gd name="T38" fmla="*/ 4 w 179"/>
                <a:gd name="T39" fmla="*/ 47 h 309"/>
                <a:gd name="T40" fmla="*/ 3 w 179"/>
                <a:gd name="T41" fmla="*/ 52 h 309"/>
                <a:gd name="T42" fmla="*/ 4 w 179"/>
                <a:gd name="T43" fmla="*/ 53 h 309"/>
                <a:gd name="T44" fmla="*/ 7 w 179"/>
                <a:gd name="T45" fmla="*/ 54 h 309"/>
                <a:gd name="T46" fmla="*/ 9 w 179"/>
                <a:gd name="T47" fmla="*/ 56 h 309"/>
                <a:gd name="T48" fmla="*/ 11 w 179"/>
                <a:gd name="T49" fmla="*/ 58 h 309"/>
                <a:gd name="T50" fmla="*/ 14 w 179"/>
                <a:gd name="T51" fmla="*/ 60 h 309"/>
                <a:gd name="T52" fmla="*/ 16 w 179"/>
                <a:gd name="T53" fmla="*/ 62 h 309"/>
                <a:gd name="T54" fmla="*/ 18 w 179"/>
                <a:gd name="T55" fmla="*/ 66 h 309"/>
                <a:gd name="T56" fmla="*/ 19 w 179"/>
                <a:gd name="T57" fmla="*/ 70 h 309"/>
                <a:gd name="T58" fmla="*/ 19 w 179"/>
                <a:gd name="T59" fmla="*/ 67 h 309"/>
                <a:gd name="T60" fmla="*/ 21 w 179"/>
                <a:gd name="T61" fmla="*/ 65 h 309"/>
                <a:gd name="T62" fmla="*/ 23 w 179"/>
                <a:gd name="T63" fmla="*/ 62 h 309"/>
                <a:gd name="T64" fmla="*/ 24 w 179"/>
                <a:gd name="T65" fmla="*/ 60 h 309"/>
                <a:gd name="T66" fmla="*/ 27 w 179"/>
                <a:gd name="T67" fmla="*/ 58 h 309"/>
                <a:gd name="T68" fmla="*/ 29 w 179"/>
                <a:gd name="T69" fmla="*/ 56 h 309"/>
                <a:gd name="T70" fmla="*/ 32 w 179"/>
                <a:gd name="T71" fmla="*/ 54 h 309"/>
                <a:gd name="T72" fmla="*/ 35 w 179"/>
                <a:gd name="T73" fmla="*/ 54 h 309"/>
                <a:gd name="T74" fmla="*/ 33 w 179"/>
                <a:gd name="T75" fmla="*/ 51 h 309"/>
                <a:gd name="T76" fmla="*/ 33 w 179"/>
                <a:gd name="T77" fmla="*/ 47 h 309"/>
                <a:gd name="T78" fmla="*/ 33 w 179"/>
                <a:gd name="T79" fmla="*/ 43 h 309"/>
                <a:gd name="T80" fmla="*/ 37 w 179"/>
                <a:gd name="T81" fmla="*/ 39 h 309"/>
                <a:gd name="T82" fmla="*/ 33 w 179"/>
                <a:gd name="T83" fmla="*/ 30 h 309"/>
                <a:gd name="T84" fmla="*/ 33 w 179"/>
                <a:gd name="T85" fmla="*/ 23 h 309"/>
                <a:gd name="T86" fmla="*/ 33 w 179"/>
                <a:gd name="T87" fmla="*/ 17 h 309"/>
                <a:gd name="T88" fmla="*/ 34 w 179"/>
                <a:gd name="T89" fmla="*/ 11 h 309"/>
                <a:gd name="T90" fmla="*/ 35 w 179"/>
                <a:gd name="T91" fmla="*/ 9 h 309"/>
                <a:gd name="T92" fmla="*/ 37 w 179"/>
                <a:gd name="T93" fmla="*/ 6 h 309"/>
                <a:gd name="T94" fmla="*/ 38 w 179"/>
                <a:gd name="T95" fmla="*/ 3 h 309"/>
                <a:gd name="T96" fmla="*/ 38 w 179"/>
                <a:gd name="T97" fmla="*/ 3 h 309"/>
                <a:gd name="T98" fmla="*/ 39 w 179"/>
                <a:gd name="T99" fmla="*/ 3 h 309"/>
                <a:gd name="T100" fmla="*/ 39 w 179"/>
                <a:gd name="T101" fmla="*/ 3 h 309"/>
                <a:gd name="T102" fmla="*/ 38 w 179"/>
                <a:gd name="T103" fmla="*/ 3 h 309"/>
                <a:gd name="T104" fmla="*/ 38 w 179"/>
                <a:gd name="T105" fmla="*/ 2 h 309"/>
                <a:gd name="T106" fmla="*/ 38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2" name="Freeform 587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36 w 334"/>
                <a:gd name="T1" fmla="*/ 0 h 256"/>
                <a:gd name="T2" fmla="*/ 34 w 334"/>
                <a:gd name="T3" fmla="*/ 3 h 256"/>
                <a:gd name="T4" fmla="*/ 30 w 334"/>
                <a:gd name="T5" fmla="*/ 4 h 256"/>
                <a:gd name="T6" fmla="*/ 25 w 334"/>
                <a:gd name="T7" fmla="*/ 4 h 256"/>
                <a:gd name="T8" fmla="*/ 22 w 334"/>
                <a:gd name="T9" fmla="*/ 5 h 256"/>
                <a:gd name="T10" fmla="*/ 17 w 334"/>
                <a:gd name="T11" fmla="*/ 7 h 256"/>
                <a:gd name="T12" fmla="*/ 13 w 334"/>
                <a:gd name="T13" fmla="*/ 8 h 256"/>
                <a:gd name="T14" fmla="*/ 9 w 334"/>
                <a:gd name="T15" fmla="*/ 9 h 256"/>
                <a:gd name="T16" fmla="*/ 5 w 334"/>
                <a:gd name="T17" fmla="*/ 9 h 256"/>
                <a:gd name="T18" fmla="*/ 4 w 334"/>
                <a:gd name="T19" fmla="*/ 9 h 256"/>
                <a:gd name="T20" fmla="*/ 4 w 334"/>
                <a:gd name="T21" fmla="*/ 8 h 256"/>
                <a:gd name="T22" fmla="*/ 4 w 334"/>
                <a:gd name="T23" fmla="*/ 8 h 256"/>
                <a:gd name="T24" fmla="*/ 0 w 334"/>
                <a:gd name="T25" fmla="*/ 8 h 256"/>
                <a:gd name="T26" fmla="*/ 4 w 334"/>
                <a:gd name="T27" fmla="*/ 11 h 256"/>
                <a:gd name="T28" fmla="*/ 9 w 334"/>
                <a:gd name="T29" fmla="*/ 14 h 256"/>
                <a:gd name="T30" fmla="*/ 11 w 334"/>
                <a:gd name="T31" fmla="*/ 18 h 256"/>
                <a:gd name="T32" fmla="*/ 15 w 334"/>
                <a:gd name="T33" fmla="*/ 24 h 256"/>
                <a:gd name="T34" fmla="*/ 17 w 334"/>
                <a:gd name="T35" fmla="*/ 28 h 256"/>
                <a:gd name="T36" fmla="*/ 19 w 334"/>
                <a:gd name="T37" fmla="*/ 34 h 256"/>
                <a:gd name="T38" fmla="*/ 21 w 334"/>
                <a:gd name="T39" fmla="*/ 40 h 256"/>
                <a:gd name="T40" fmla="*/ 22 w 334"/>
                <a:gd name="T41" fmla="*/ 47 h 256"/>
                <a:gd name="T42" fmla="*/ 24 w 334"/>
                <a:gd name="T43" fmla="*/ 47 h 256"/>
                <a:gd name="T44" fmla="*/ 27 w 334"/>
                <a:gd name="T45" fmla="*/ 47 h 256"/>
                <a:gd name="T46" fmla="*/ 30 w 334"/>
                <a:gd name="T47" fmla="*/ 47 h 256"/>
                <a:gd name="T48" fmla="*/ 32 w 334"/>
                <a:gd name="T49" fmla="*/ 50 h 256"/>
                <a:gd name="T50" fmla="*/ 35 w 334"/>
                <a:gd name="T51" fmla="*/ 52 h 256"/>
                <a:gd name="T52" fmla="*/ 39 w 334"/>
                <a:gd name="T53" fmla="*/ 54 h 256"/>
                <a:gd name="T54" fmla="*/ 41 w 334"/>
                <a:gd name="T55" fmla="*/ 59 h 256"/>
                <a:gd name="T56" fmla="*/ 42 w 334"/>
                <a:gd name="T57" fmla="*/ 62 h 256"/>
                <a:gd name="T58" fmla="*/ 46 w 334"/>
                <a:gd name="T59" fmla="*/ 61 h 256"/>
                <a:gd name="T60" fmla="*/ 48 w 334"/>
                <a:gd name="T61" fmla="*/ 59 h 256"/>
                <a:gd name="T62" fmla="*/ 53 w 334"/>
                <a:gd name="T63" fmla="*/ 56 h 256"/>
                <a:gd name="T64" fmla="*/ 57 w 334"/>
                <a:gd name="T65" fmla="*/ 54 h 256"/>
                <a:gd name="T66" fmla="*/ 61 w 334"/>
                <a:gd name="T67" fmla="*/ 54 h 256"/>
                <a:gd name="T68" fmla="*/ 67 w 334"/>
                <a:gd name="T69" fmla="*/ 54 h 256"/>
                <a:gd name="T70" fmla="*/ 73 w 334"/>
                <a:gd name="T71" fmla="*/ 57 h 256"/>
                <a:gd name="T72" fmla="*/ 79 w 334"/>
                <a:gd name="T73" fmla="*/ 59 h 256"/>
                <a:gd name="T74" fmla="*/ 77 w 334"/>
                <a:gd name="T75" fmla="*/ 58 h 256"/>
                <a:gd name="T76" fmla="*/ 75 w 334"/>
                <a:gd name="T77" fmla="*/ 54 h 256"/>
                <a:gd name="T78" fmla="*/ 74 w 334"/>
                <a:gd name="T79" fmla="*/ 52 h 256"/>
                <a:gd name="T80" fmla="*/ 72 w 334"/>
                <a:gd name="T81" fmla="*/ 47 h 256"/>
                <a:gd name="T82" fmla="*/ 72 w 334"/>
                <a:gd name="T83" fmla="*/ 41 h 256"/>
                <a:gd name="T84" fmla="*/ 72 w 334"/>
                <a:gd name="T85" fmla="*/ 38 h 256"/>
                <a:gd name="T86" fmla="*/ 74 w 334"/>
                <a:gd name="T87" fmla="*/ 32 h 256"/>
                <a:gd name="T88" fmla="*/ 76 w 334"/>
                <a:gd name="T89" fmla="*/ 26 h 256"/>
                <a:gd name="T90" fmla="*/ 72 w 334"/>
                <a:gd name="T91" fmla="*/ 25 h 256"/>
                <a:gd name="T92" fmla="*/ 68 w 334"/>
                <a:gd name="T93" fmla="*/ 25 h 256"/>
                <a:gd name="T94" fmla="*/ 65 w 334"/>
                <a:gd name="T95" fmla="*/ 22 h 256"/>
                <a:gd name="T96" fmla="*/ 61 w 334"/>
                <a:gd name="T97" fmla="*/ 21 h 256"/>
                <a:gd name="T98" fmla="*/ 59 w 334"/>
                <a:gd name="T99" fmla="*/ 18 h 256"/>
                <a:gd name="T100" fmla="*/ 57 w 334"/>
                <a:gd name="T101" fmla="*/ 14 h 256"/>
                <a:gd name="T102" fmla="*/ 55 w 334"/>
                <a:gd name="T103" fmla="*/ 10 h 256"/>
                <a:gd name="T104" fmla="*/ 55 w 334"/>
                <a:gd name="T105" fmla="*/ 4 h 256"/>
                <a:gd name="T106" fmla="*/ 53 w 334"/>
                <a:gd name="T107" fmla="*/ 4 h 256"/>
                <a:gd name="T108" fmla="*/ 51 w 334"/>
                <a:gd name="T109" fmla="*/ 4 h 256"/>
                <a:gd name="T110" fmla="*/ 48 w 334"/>
                <a:gd name="T111" fmla="*/ 5 h 256"/>
                <a:gd name="T112" fmla="*/ 46 w 334"/>
                <a:gd name="T113" fmla="*/ 4 h 256"/>
                <a:gd name="T114" fmla="*/ 44 w 334"/>
                <a:gd name="T115" fmla="*/ 4 h 256"/>
                <a:gd name="T116" fmla="*/ 41 w 334"/>
                <a:gd name="T117" fmla="*/ 4 h 256"/>
                <a:gd name="T118" fmla="*/ 39 w 334"/>
                <a:gd name="T119" fmla="*/ 4 h 256"/>
                <a:gd name="T120" fmla="*/ 36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3" name="Freeform 588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60 w 293"/>
                <a:gd name="T1" fmla="*/ 40 h 361"/>
                <a:gd name="T2" fmla="*/ 52 w 293"/>
                <a:gd name="T3" fmla="*/ 41 h 361"/>
                <a:gd name="T4" fmla="*/ 40 w 293"/>
                <a:gd name="T5" fmla="*/ 46 h 361"/>
                <a:gd name="T6" fmla="*/ 28 w 293"/>
                <a:gd name="T7" fmla="*/ 54 h 361"/>
                <a:gd name="T8" fmla="*/ 23 w 293"/>
                <a:gd name="T9" fmla="*/ 67 h 361"/>
                <a:gd name="T10" fmla="*/ 20 w 293"/>
                <a:gd name="T11" fmla="*/ 73 h 361"/>
                <a:gd name="T12" fmla="*/ 18 w 293"/>
                <a:gd name="T13" fmla="*/ 77 h 361"/>
                <a:gd name="T14" fmla="*/ 16 w 293"/>
                <a:gd name="T15" fmla="*/ 81 h 361"/>
                <a:gd name="T16" fmla="*/ 11 w 293"/>
                <a:gd name="T17" fmla="*/ 81 h 361"/>
                <a:gd name="T18" fmla="*/ 8 w 293"/>
                <a:gd name="T19" fmla="*/ 81 h 361"/>
                <a:gd name="T20" fmla="*/ 4 w 293"/>
                <a:gd name="T21" fmla="*/ 82 h 361"/>
                <a:gd name="T22" fmla="*/ 4 w 293"/>
                <a:gd name="T23" fmla="*/ 83 h 361"/>
                <a:gd name="T24" fmla="*/ 1 w 293"/>
                <a:gd name="T25" fmla="*/ 83 h 361"/>
                <a:gd name="T26" fmla="*/ 0 w 293"/>
                <a:gd name="T27" fmla="*/ 83 h 361"/>
                <a:gd name="T28" fmla="*/ 6 w 293"/>
                <a:gd name="T29" fmla="*/ 80 h 361"/>
                <a:gd name="T30" fmla="*/ 14 w 293"/>
                <a:gd name="T31" fmla="*/ 71 h 361"/>
                <a:gd name="T32" fmla="*/ 18 w 293"/>
                <a:gd name="T33" fmla="*/ 62 h 361"/>
                <a:gd name="T34" fmla="*/ 18 w 293"/>
                <a:gd name="T35" fmla="*/ 53 h 361"/>
                <a:gd name="T36" fmla="*/ 18 w 293"/>
                <a:gd name="T37" fmla="*/ 46 h 361"/>
                <a:gd name="T38" fmla="*/ 16 w 293"/>
                <a:gd name="T39" fmla="*/ 40 h 361"/>
                <a:gd name="T40" fmla="*/ 18 w 293"/>
                <a:gd name="T41" fmla="*/ 35 h 361"/>
                <a:gd name="T42" fmla="*/ 23 w 293"/>
                <a:gd name="T43" fmla="*/ 32 h 361"/>
                <a:gd name="T44" fmla="*/ 28 w 293"/>
                <a:gd name="T45" fmla="*/ 26 h 361"/>
                <a:gd name="T46" fmla="*/ 29 w 293"/>
                <a:gd name="T47" fmla="*/ 18 h 361"/>
                <a:gd name="T48" fmla="*/ 32 w 293"/>
                <a:gd name="T49" fmla="*/ 15 h 361"/>
                <a:gd name="T50" fmla="*/ 41 w 293"/>
                <a:gd name="T51" fmla="*/ 12 h 361"/>
                <a:gd name="T52" fmla="*/ 48 w 293"/>
                <a:gd name="T53" fmla="*/ 9 h 361"/>
                <a:gd name="T54" fmla="*/ 56 w 293"/>
                <a:gd name="T55" fmla="*/ 4 h 361"/>
                <a:gd name="T56" fmla="*/ 59 w 293"/>
                <a:gd name="T57" fmla="*/ 4 h 361"/>
                <a:gd name="T58" fmla="*/ 60 w 293"/>
                <a:gd name="T59" fmla="*/ 11 h 361"/>
                <a:gd name="T60" fmla="*/ 63 w 293"/>
                <a:gd name="T61" fmla="*/ 19 h 361"/>
                <a:gd name="T62" fmla="*/ 68 w 293"/>
                <a:gd name="T63" fmla="*/ 26 h 361"/>
                <a:gd name="T64" fmla="*/ 70 w 293"/>
                <a:gd name="T65" fmla="*/ 28 h 361"/>
                <a:gd name="T66" fmla="*/ 65 w 293"/>
                <a:gd name="T67" fmla="*/ 30 h 361"/>
                <a:gd name="T68" fmla="*/ 62 w 293"/>
                <a:gd name="T69" fmla="*/ 33 h 361"/>
                <a:gd name="T70" fmla="*/ 62 w 293"/>
                <a:gd name="T71" fmla="*/ 38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4" name="Freeform 589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21 w 173"/>
                <a:gd name="T1" fmla="*/ 86 h 351"/>
                <a:gd name="T2" fmla="*/ 18 w 173"/>
                <a:gd name="T3" fmla="*/ 83 h 351"/>
                <a:gd name="T4" fmla="*/ 15 w 173"/>
                <a:gd name="T5" fmla="*/ 83 h 351"/>
                <a:gd name="T6" fmla="*/ 12 w 173"/>
                <a:gd name="T7" fmla="*/ 81 h 351"/>
                <a:gd name="T8" fmla="*/ 13 w 173"/>
                <a:gd name="T9" fmla="*/ 79 h 351"/>
                <a:gd name="T10" fmla="*/ 15 w 173"/>
                <a:gd name="T11" fmla="*/ 77 h 351"/>
                <a:gd name="T12" fmla="*/ 19 w 173"/>
                <a:gd name="T13" fmla="*/ 76 h 351"/>
                <a:gd name="T14" fmla="*/ 22 w 173"/>
                <a:gd name="T15" fmla="*/ 74 h 351"/>
                <a:gd name="T16" fmla="*/ 24 w 173"/>
                <a:gd name="T17" fmla="*/ 71 h 351"/>
                <a:gd name="T18" fmla="*/ 24 w 173"/>
                <a:gd name="T19" fmla="*/ 70 h 351"/>
                <a:gd name="T20" fmla="*/ 24 w 173"/>
                <a:gd name="T21" fmla="*/ 68 h 351"/>
                <a:gd name="T22" fmla="*/ 23 w 173"/>
                <a:gd name="T23" fmla="*/ 67 h 351"/>
                <a:gd name="T24" fmla="*/ 21 w 173"/>
                <a:gd name="T25" fmla="*/ 64 h 351"/>
                <a:gd name="T26" fmla="*/ 17 w 173"/>
                <a:gd name="T27" fmla="*/ 64 h 351"/>
                <a:gd name="T28" fmla="*/ 15 w 173"/>
                <a:gd name="T29" fmla="*/ 67 h 351"/>
                <a:gd name="T30" fmla="*/ 14 w 173"/>
                <a:gd name="T31" fmla="*/ 68 h 351"/>
                <a:gd name="T32" fmla="*/ 13 w 173"/>
                <a:gd name="T33" fmla="*/ 72 h 351"/>
                <a:gd name="T34" fmla="*/ 10 w 173"/>
                <a:gd name="T35" fmla="*/ 75 h 351"/>
                <a:gd name="T36" fmla="*/ 9 w 173"/>
                <a:gd name="T37" fmla="*/ 75 h 351"/>
                <a:gd name="T38" fmla="*/ 8 w 173"/>
                <a:gd name="T39" fmla="*/ 73 h 351"/>
                <a:gd name="T40" fmla="*/ 8 w 173"/>
                <a:gd name="T41" fmla="*/ 71 h 351"/>
                <a:gd name="T42" fmla="*/ 9 w 173"/>
                <a:gd name="T43" fmla="*/ 68 h 351"/>
                <a:gd name="T44" fmla="*/ 10 w 173"/>
                <a:gd name="T45" fmla="*/ 65 h 351"/>
                <a:gd name="T46" fmla="*/ 12 w 173"/>
                <a:gd name="T47" fmla="*/ 63 h 351"/>
                <a:gd name="T48" fmla="*/ 13 w 173"/>
                <a:gd name="T49" fmla="*/ 60 h 351"/>
                <a:gd name="T50" fmla="*/ 13 w 173"/>
                <a:gd name="T51" fmla="*/ 60 h 351"/>
                <a:gd name="T52" fmla="*/ 12 w 173"/>
                <a:gd name="T53" fmla="*/ 58 h 351"/>
                <a:gd name="T54" fmla="*/ 10 w 173"/>
                <a:gd name="T55" fmla="*/ 55 h 351"/>
                <a:gd name="T56" fmla="*/ 7 w 173"/>
                <a:gd name="T57" fmla="*/ 55 h 351"/>
                <a:gd name="T58" fmla="*/ 5 w 173"/>
                <a:gd name="T59" fmla="*/ 55 h 351"/>
                <a:gd name="T60" fmla="*/ 3 w 173"/>
                <a:gd name="T61" fmla="*/ 56 h 351"/>
                <a:gd name="T62" fmla="*/ 3 w 173"/>
                <a:gd name="T63" fmla="*/ 56 h 351"/>
                <a:gd name="T64" fmla="*/ 0 w 173"/>
                <a:gd name="T65" fmla="*/ 49 h 351"/>
                <a:gd name="T66" fmla="*/ 3 w 173"/>
                <a:gd name="T67" fmla="*/ 33 h 351"/>
                <a:gd name="T68" fmla="*/ 14 w 173"/>
                <a:gd name="T69" fmla="*/ 18 h 351"/>
                <a:gd name="T70" fmla="*/ 27 w 173"/>
                <a:gd name="T71" fmla="*/ 6 h 351"/>
                <a:gd name="T72" fmla="*/ 34 w 173"/>
                <a:gd name="T73" fmla="*/ 4 h 351"/>
                <a:gd name="T74" fmla="*/ 36 w 173"/>
                <a:gd name="T75" fmla="*/ 4 h 351"/>
                <a:gd name="T76" fmla="*/ 38 w 173"/>
                <a:gd name="T77" fmla="*/ 0 h 351"/>
                <a:gd name="T78" fmla="*/ 39 w 173"/>
                <a:gd name="T79" fmla="*/ 2 h 351"/>
                <a:gd name="T80" fmla="*/ 36 w 173"/>
                <a:gd name="T81" fmla="*/ 6 h 351"/>
                <a:gd name="T82" fmla="*/ 32 w 173"/>
                <a:gd name="T83" fmla="*/ 16 h 351"/>
                <a:gd name="T84" fmla="*/ 32 w 173"/>
                <a:gd name="T85" fmla="*/ 24 h 351"/>
                <a:gd name="T86" fmla="*/ 34 w 173"/>
                <a:gd name="T87" fmla="*/ 32 h 351"/>
                <a:gd name="T88" fmla="*/ 36 w 173"/>
                <a:gd name="T89" fmla="*/ 41 h 351"/>
                <a:gd name="T90" fmla="*/ 38 w 173"/>
                <a:gd name="T91" fmla="*/ 48 h 351"/>
                <a:gd name="T92" fmla="*/ 38 w 173"/>
                <a:gd name="T93" fmla="*/ 55 h 351"/>
                <a:gd name="T94" fmla="*/ 38 w 173"/>
                <a:gd name="T95" fmla="*/ 64 h 351"/>
                <a:gd name="T96" fmla="*/ 34 w 173"/>
                <a:gd name="T97" fmla="*/ 75 h 351"/>
                <a:gd name="T98" fmla="*/ 27 w 173"/>
                <a:gd name="T99" fmla="*/ 83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5" name="Freeform 590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92 w 844"/>
                <a:gd name="T1" fmla="*/ 117 h 593"/>
                <a:gd name="T2" fmla="*/ 84 w 844"/>
                <a:gd name="T3" fmla="*/ 129 h 593"/>
                <a:gd name="T4" fmla="*/ 79 w 844"/>
                <a:gd name="T5" fmla="*/ 132 h 593"/>
                <a:gd name="T6" fmla="*/ 69 w 844"/>
                <a:gd name="T7" fmla="*/ 116 h 593"/>
                <a:gd name="T8" fmla="*/ 62 w 844"/>
                <a:gd name="T9" fmla="*/ 110 h 593"/>
                <a:gd name="T10" fmla="*/ 57 w 844"/>
                <a:gd name="T11" fmla="*/ 96 h 593"/>
                <a:gd name="T12" fmla="*/ 59 w 844"/>
                <a:gd name="T13" fmla="*/ 73 h 593"/>
                <a:gd name="T14" fmla="*/ 68 w 844"/>
                <a:gd name="T15" fmla="*/ 59 h 593"/>
                <a:gd name="T16" fmla="*/ 69 w 844"/>
                <a:gd name="T17" fmla="*/ 49 h 593"/>
                <a:gd name="T18" fmla="*/ 66 w 844"/>
                <a:gd name="T19" fmla="*/ 59 h 593"/>
                <a:gd name="T20" fmla="*/ 54 w 844"/>
                <a:gd name="T21" fmla="*/ 74 h 593"/>
                <a:gd name="T22" fmla="*/ 31 w 844"/>
                <a:gd name="T23" fmla="*/ 83 h 593"/>
                <a:gd name="T24" fmla="*/ 22 w 844"/>
                <a:gd name="T25" fmla="*/ 83 h 593"/>
                <a:gd name="T26" fmla="*/ 10 w 844"/>
                <a:gd name="T27" fmla="*/ 78 h 593"/>
                <a:gd name="T28" fmla="*/ 4 w 844"/>
                <a:gd name="T29" fmla="*/ 72 h 593"/>
                <a:gd name="T30" fmla="*/ 17 w 844"/>
                <a:gd name="T31" fmla="*/ 65 h 593"/>
                <a:gd name="T32" fmla="*/ 31 w 844"/>
                <a:gd name="T33" fmla="*/ 48 h 593"/>
                <a:gd name="T34" fmla="*/ 51 w 844"/>
                <a:gd name="T35" fmla="*/ 44 h 593"/>
                <a:gd name="T36" fmla="*/ 57 w 844"/>
                <a:gd name="T37" fmla="*/ 44 h 593"/>
                <a:gd name="T38" fmla="*/ 61 w 844"/>
                <a:gd name="T39" fmla="*/ 41 h 593"/>
                <a:gd name="T40" fmla="*/ 58 w 844"/>
                <a:gd name="T41" fmla="*/ 50 h 593"/>
                <a:gd name="T42" fmla="*/ 59 w 844"/>
                <a:gd name="T43" fmla="*/ 53 h 593"/>
                <a:gd name="T44" fmla="*/ 64 w 844"/>
                <a:gd name="T45" fmla="*/ 53 h 593"/>
                <a:gd name="T46" fmla="*/ 68 w 844"/>
                <a:gd name="T47" fmla="*/ 46 h 593"/>
                <a:gd name="T48" fmla="*/ 67 w 844"/>
                <a:gd name="T49" fmla="*/ 40 h 593"/>
                <a:gd name="T50" fmla="*/ 69 w 844"/>
                <a:gd name="T51" fmla="*/ 46 h 593"/>
                <a:gd name="T52" fmla="*/ 78 w 844"/>
                <a:gd name="T53" fmla="*/ 47 h 593"/>
                <a:gd name="T54" fmla="*/ 86 w 844"/>
                <a:gd name="T55" fmla="*/ 46 h 593"/>
                <a:gd name="T56" fmla="*/ 92 w 844"/>
                <a:gd name="T57" fmla="*/ 41 h 593"/>
                <a:gd name="T58" fmla="*/ 102 w 844"/>
                <a:gd name="T59" fmla="*/ 40 h 593"/>
                <a:gd name="T60" fmla="*/ 107 w 844"/>
                <a:gd name="T61" fmla="*/ 30 h 593"/>
                <a:gd name="T62" fmla="*/ 124 w 844"/>
                <a:gd name="T63" fmla="*/ 4 h 593"/>
                <a:gd name="T64" fmla="*/ 146 w 844"/>
                <a:gd name="T65" fmla="*/ 0 h 593"/>
                <a:gd name="T66" fmla="*/ 160 w 844"/>
                <a:gd name="T67" fmla="*/ 4 h 593"/>
                <a:gd name="T68" fmla="*/ 177 w 844"/>
                <a:gd name="T69" fmla="*/ 9 h 593"/>
                <a:gd name="T70" fmla="*/ 193 w 844"/>
                <a:gd name="T71" fmla="*/ 10 h 593"/>
                <a:gd name="T72" fmla="*/ 196 w 844"/>
                <a:gd name="T73" fmla="*/ 14 h 593"/>
                <a:gd name="T74" fmla="*/ 176 w 844"/>
                <a:gd name="T75" fmla="*/ 39 h 593"/>
                <a:gd name="T76" fmla="*/ 156 w 844"/>
                <a:gd name="T77" fmla="*/ 50 h 593"/>
                <a:gd name="T78" fmla="*/ 135 w 844"/>
                <a:gd name="T79" fmla="*/ 56 h 593"/>
                <a:gd name="T80" fmla="*/ 117 w 844"/>
                <a:gd name="T81" fmla="*/ 53 h 593"/>
                <a:gd name="T82" fmla="*/ 103 w 844"/>
                <a:gd name="T83" fmla="*/ 47 h 593"/>
                <a:gd name="T84" fmla="*/ 98 w 844"/>
                <a:gd name="T85" fmla="*/ 44 h 593"/>
                <a:gd name="T86" fmla="*/ 89 w 844"/>
                <a:gd name="T87" fmla="*/ 46 h 593"/>
                <a:gd name="T88" fmla="*/ 88 w 844"/>
                <a:gd name="T89" fmla="*/ 50 h 593"/>
                <a:gd name="T90" fmla="*/ 96 w 844"/>
                <a:gd name="T91" fmla="*/ 50 h 593"/>
                <a:gd name="T92" fmla="*/ 105 w 844"/>
                <a:gd name="T93" fmla="*/ 49 h 593"/>
                <a:gd name="T94" fmla="*/ 122 w 844"/>
                <a:gd name="T95" fmla="*/ 53 h 593"/>
                <a:gd name="T96" fmla="*/ 141 w 844"/>
                <a:gd name="T97" fmla="*/ 71 h 593"/>
                <a:gd name="T98" fmla="*/ 150 w 844"/>
                <a:gd name="T99" fmla="*/ 95 h 593"/>
                <a:gd name="T100" fmla="*/ 143 w 844"/>
                <a:gd name="T101" fmla="*/ 102 h 593"/>
                <a:gd name="T102" fmla="*/ 120 w 844"/>
                <a:gd name="T103" fmla="*/ 94 h 593"/>
                <a:gd name="T104" fmla="*/ 103 w 844"/>
                <a:gd name="T105" fmla="*/ 89 h 593"/>
                <a:gd name="T106" fmla="*/ 92 w 844"/>
                <a:gd name="T107" fmla="*/ 75 h 593"/>
                <a:gd name="T108" fmla="*/ 87 w 844"/>
                <a:gd name="T109" fmla="*/ 57 h 593"/>
                <a:gd name="T110" fmla="*/ 79 w 844"/>
                <a:gd name="T111" fmla="*/ 50 h 593"/>
                <a:gd name="T112" fmla="*/ 74 w 844"/>
                <a:gd name="T113" fmla="*/ 50 h 593"/>
                <a:gd name="T114" fmla="*/ 75 w 844"/>
                <a:gd name="T115" fmla="*/ 57 h 593"/>
                <a:gd name="T116" fmla="*/ 90 w 844"/>
                <a:gd name="T117" fmla="*/ 71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6" name="Freeform 591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45 w 253"/>
                <a:gd name="T1" fmla="*/ 58 h 258"/>
                <a:gd name="T2" fmla="*/ 45 w 253"/>
                <a:gd name="T3" fmla="*/ 54 h 258"/>
                <a:gd name="T4" fmla="*/ 50 w 253"/>
                <a:gd name="T5" fmla="*/ 53 h 258"/>
                <a:gd name="T6" fmla="*/ 51 w 253"/>
                <a:gd name="T7" fmla="*/ 54 h 258"/>
                <a:gd name="T8" fmla="*/ 52 w 253"/>
                <a:gd name="T9" fmla="*/ 56 h 258"/>
                <a:gd name="T10" fmla="*/ 54 w 253"/>
                <a:gd name="T11" fmla="*/ 56 h 258"/>
                <a:gd name="T12" fmla="*/ 57 w 253"/>
                <a:gd name="T13" fmla="*/ 57 h 258"/>
                <a:gd name="T14" fmla="*/ 58 w 253"/>
                <a:gd name="T15" fmla="*/ 57 h 258"/>
                <a:gd name="T16" fmla="*/ 57 w 253"/>
                <a:gd name="T17" fmla="*/ 54 h 258"/>
                <a:gd name="T18" fmla="*/ 54 w 253"/>
                <a:gd name="T19" fmla="*/ 53 h 258"/>
                <a:gd name="T20" fmla="*/ 52 w 253"/>
                <a:gd name="T21" fmla="*/ 53 h 258"/>
                <a:gd name="T22" fmla="*/ 51 w 253"/>
                <a:gd name="T23" fmla="*/ 53 h 258"/>
                <a:gd name="T24" fmla="*/ 47 w 253"/>
                <a:gd name="T25" fmla="*/ 50 h 258"/>
                <a:gd name="T26" fmla="*/ 46 w 253"/>
                <a:gd name="T27" fmla="*/ 47 h 258"/>
                <a:gd name="T28" fmla="*/ 47 w 253"/>
                <a:gd name="T29" fmla="*/ 46 h 258"/>
                <a:gd name="T30" fmla="*/ 48 w 253"/>
                <a:gd name="T31" fmla="*/ 46 h 258"/>
                <a:gd name="T32" fmla="*/ 50 w 253"/>
                <a:gd name="T33" fmla="*/ 43 h 258"/>
                <a:gd name="T34" fmla="*/ 52 w 253"/>
                <a:gd name="T35" fmla="*/ 42 h 258"/>
                <a:gd name="T36" fmla="*/ 54 w 253"/>
                <a:gd name="T37" fmla="*/ 35 h 258"/>
                <a:gd name="T38" fmla="*/ 52 w 253"/>
                <a:gd name="T39" fmla="*/ 25 h 258"/>
                <a:gd name="T40" fmla="*/ 45 w 253"/>
                <a:gd name="T41" fmla="*/ 15 h 258"/>
                <a:gd name="T42" fmla="*/ 32 w 253"/>
                <a:gd name="T43" fmla="*/ 9 h 258"/>
                <a:gd name="T44" fmla="*/ 20 w 253"/>
                <a:gd name="T45" fmla="*/ 6 h 258"/>
                <a:gd name="T46" fmla="*/ 13 w 253"/>
                <a:gd name="T47" fmla="*/ 4 h 258"/>
                <a:gd name="T48" fmla="*/ 7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5 w 253"/>
                <a:gd name="T55" fmla="*/ 10 h 258"/>
                <a:gd name="T56" fmla="*/ 8 w 253"/>
                <a:gd name="T57" fmla="*/ 18 h 258"/>
                <a:gd name="T58" fmla="*/ 10 w 253"/>
                <a:gd name="T59" fmla="*/ 26 h 258"/>
                <a:gd name="T60" fmla="*/ 12 w 253"/>
                <a:gd name="T61" fmla="*/ 33 h 258"/>
                <a:gd name="T62" fmla="*/ 15 w 253"/>
                <a:gd name="T63" fmla="*/ 43 h 258"/>
                <a:gd name="T64" fmla="*/ 23 w 253"/>
                <a:gd name="T65" fmla="*/ 53 h 258"/>
                <a:gd name="T66" fmla="*/ 35 w 253"/>
                <a:gd name="T67" fmla="*/ 59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7" name="Freeform 592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6 w 26"/>
                <a:gd name="T13" fmla="*/ 4 h 28"/>
                <a:gd name="T14" fmla="*/ 7 w 26"/>
                <a:gd name="T15" fmla="*/ 4 h 28"/>
                <a:gd name="T16" fmla="*/ 7 w 26"/>
                <a:gd name="T17" fmla="*/ 4 h 28"/>
                <a:gd name="T18" fmla="*/ 7 w 26"/>
                <a:gd name="T19" fmla="*/ 5 h 28"/>
                <a:gd name="T20" fmla="*/ 6 w 26"/>
                <a:gd name="T21" fmla="*/ 7 h 28"/>
                <a:gd name="T22" fmla="*/ 4 w 26"/>
                <a:gd name="T23" fmla="*/ 8 h 28"/>
                <a:gd name="T24" fmla="*/ 4 w 26"/>
                <a:gd name="T25" fmla="*/ 9 h 28"/>
                <a:gd name="T26" fmla="*/ 4 w 26"/>
                <a:gd name="T27" fmla="*/ 8 h 28"/>
                <a:gd name="T28" fmla="*/ 4 w 26"/>
                <a:gd name="T29" fmla="*/ 7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8" name="Freeform 593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4 w 29"/>
                <a:gd name="T7" fmla="*/ 2 h 29"/>
                <a:gd name="T8" fmla="*/ 5 w 29"/>
                <a:gd name="T9" fmla="*/ 3 h 29"/>
                <a:gd name="T10" fmla="*/ 6 w 29"/>
                <a:gd name="T11" fmla="*/ 3 h 29"/>
                <a:gd name="T12" fmla="*/ 6 w 29"/>
                <a:gd name="T13" fmla="*/ 3 h 29"/>
                <a:gd name="T14" fmla="*/ 6 w 29"/>
                <a:gd name="T15" fmla="*/ 4 h 29"/>
                <a:gd name="T16" fmla="*/ 5 w 29"/>
                <a:gd name="T17" fmla="*/ 5 h 29"/>
                <a:gd name="T18" fmla="*/ 4 w 29"/>
                <a:gd name="T19" fmla="*/ 6 h 29"/>
                <a:gd name="T20" fmla="*/ 3 w 29"/>
                <a:gd name="T21" fmla="*/ 6 h 29"/>
                <a:gd name="T22" fmla="*/ 3 w 29"/>
                <a:gd name="T23" fmla="*/ 5 h 29"/>
                <a:gd name="T24" fmla="*/ 3 w 29"/>
                <a:gd name="T25" fmla="*/ 4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9" name="Freeform 594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7 w 27"/>
                <a:gd name="T7" fmla="*/ 0 h 29"/>
                <a:gd name="T8" fmla="*/ 11 w 27"/>
                <a:gd name="T9" fmla="*/ 4 h 29"/>
                <a:gd name="T10" fmla="*/ 12 w 27"/>
                <a:gd name="T11" fmla="*/ 7 h 29"/>
                <a:gd name="T12" fmla="*/ 12 w 27"/>
                <a:gd name="T13" fmla="*/ 7 h 29"/>
                <a:gd name="T14" fmla="*/ 11 w 27"/>
                <a:gd name="T15" fmla="*/ 10 h 29"/>
                <a:gd name="T16" fmla="*/ 10 w 27"/>
                <a:gd name="T17" fmla="*/ 12 h 29"/>
                <a:gd name="T18" fmla="*/ 7 w 27"/>
                <a:gd name="T19" fmla="*/ 13 h 29"/>
                <a:gd name="T20" fmla="*/ 6 w 27"/>
                <a:gd name="T21" fmla="*/ 14 h 29"/>
                <a:gd name="T22" fmla="*/ 6 w 27"/>
                <a:gd name="T23" fmla="*/ 14 h 29"/>
                <a:gd name="T24" fmla="*/ 3 w 27"/>
                <a:gd name="T25" fmla="*/ 12 h 29"/>
                <a:gd name="T26" fmla="*/ 1 w 27"/>
                <a:gd name="T27" fmla="*/ 10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0" name="Freeform 595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10 h 27"/>
                <a:gd name="T10" fmla="*/ 4 w 28"/>
                <a:gd name="T11" fmla="*/ 11 h 27"/>
                <a:gd name="T12" fmla="*/ 4 w 28"/>
                <a:gd name="T13" fmla="*/ 12 h 27"/>
                <a:gd name="T14" fmla="*/ 6 w 28"/>
                <a:gd name="T15" fmla="*/ 12 h 27"/>
                <a:gd name="T16" fmla="*/ 8 w 28"/>
                <a:gd name="T17" fmla="*/ 11 h 27"/>
                <a:gd name="T18" fmla="*/ 8 w 28"/>
                <a:gd name="T19" fmla="*/ 10 h 27"/>
                <a:gd name="T20" fmla="*/ 9 w 28"/>
                <a:gd name="T21" fmla="*/ 6 h 27"/>
                <a:gd name="T22" fmla="*/ 9 w 28"/>
                <a:gd name="T23" fmla="*/ 6 h 27"/>
                <a:gd name="T24" fmla="*/ 8 w 28"/>
                <a:gd name="T25" fmla="*/ 6 h 27"/>
                <a:gd name="T26" fmla="*/ 7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1" name="Freeform 596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5 w 24"/>
                <a:gd name="T13" fmla="*/ 1 h 25"/>
                <a:gd name="T14" fmla="*/ 6 w 24"/>
                <a:gd name="T15" fmla="*/ 4 h 25"/>
                <a:gd name="T16" fmla="*/ 6 w 24"/>
                <a:gd name="T17" fmla="*/ 6 h 25"/>
                <a:gd name="T18" fmla="*/ 6 w 24"/>
                <a:gd name="T19" fmla="*/ 6 h 25"/>
                <a:gd name="T20" fmla="*/ 6 w 24"/>
                <a:gd name="T21" fmla="*/ 7 h 25"/>
                <a:gd name="T22" fmla="*/ 5 w 24"/>
                <a:gd name="T23" fmla="*/ 9 h 25"/>
                <a:gd name="T24" fmla="*/ 4 w 24"/>
                <a:gd name="T25" fmla="*/ 10 h 25"/>
                <a:gd name="T26" fmla="*/ 4 w 24"/>
                <a:gd name="T27" fmla="*/ 10 h 25"/>
                <a:gd name="T28" fmla="*/ 4 w 24"/>
                <a:gd name="T29" fmla="*/ 9 h 25"/>
                <a:gd name="T30" fmla="*/ 3 w 24"/>
                <a:gd name="T31" fmla="*/ 7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" name="Freeform 597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6 h 29"/>
                <a:gd name="T2" fmla="*/ 2 w 22"/>
                <a:gd name="T3" fmla="*/ 6 h 29"/>
                <a:gd name="T4" fmla="*/ 0 w 22"/>
                <a:gd name="T5" fmla="*/ 5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4 w 22"/>
                <a:gd name="T21" fmla="*/ 3 h 29"/>
                <a:gd name="T22" fmla="*/ 4 w 22"/>
                <a:gd name="T23" fmla="*/ 3 h 29"/>
                <a:gd name="T24" fmla="*/ 4 w 22"/>
                <a:gd name="T25" fmla="*/ 3 h 29"/>
                <a:gd name="T26" fmla="*/ 4 w 22"/>
                <a:gd name="T27" fmla="*/ 3 h 29"/>
                <a:gd name="T28" fmla="*/ 3 w 22"/>
                <a:gd name="T29" fmla="*/ 5 h 29"/>
                <a:gd name="T30" fmla="*/ 3 w 22"/>
                <a:gd name="T31" fmla="*/ 6 h 29"/>
                <a:gd name="T32" fmla="*/ 3 w 22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3" name="Freeform 598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6 w 26"/>
                <a:gd name="T11" fmla="*/ 2 h 33"/>
                <a:gd name="T12" fmla="*/ 7 w 26"/>
                <a:gd name="T13" fmla="*/ 3 h 33"/>
                <a:gd name="T14" fmla="*/ 7 w 26"/>
                <a:gd name="T15" fmla="*/ 3 h 33"/>
                <a:gd name="T16" fmla="*/ 7 w 26"/>
                <a:gd name="T17" fmla="*/ 3 h 33"/>
                <a:gd name="T18" fmla="*/ 6 w 26"/>
                <a:gd name="T19" fmla="*/ 3 h 33"/>
                <a:gd name="T20" fmla="*/ 5 w 26"/>
                <a:gd name="T21" fmla="*/ 4 h 33"/>
                <a:gd name="T22" fmla="*/ 4 w 26"/>
                <a:gd name="T23" fmla="*/ 5 h 33"/>
                <a:gd name="T24" fmla="*/ 4 w 26"/>
                <a:gd name="T25" fmla="*/ 5 h 33"/>
                <a:gd name="T26" fmla="*/ 4 w 26"/>
                <a:gd name="T27" fmla="*/ 5 h 33"/>
                <a:gd name="T28" fmla="*/ 1 w 26"/>
                <a:gd name="T29" fmla="*/ 4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" name="Freeform 599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5 w 26"/>
                <a:gd name="T5" fmla="*/ 2 h 27"/>
                <a:gd name="T6" fmla="*/ 15 w 26"/>
                <a:gd name="T7" fmla="*/ 2 h 27"/>
                <a:gd name="T8" fmla="*/ 14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3 h 27"/>
                <a:gd name="T16" fmla="*/ 9 w 26"/>
                <a:gd name="T17" fmla="*/ 3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5" name="Freeform 600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49 w 216"/>
                <a:gd name="T1" fmla="*/ 3 h 148"/>
                <a:gd name="T2" fmla="*/ 48 w 216"/>
                <a:gd name="T3" fmla="*/ 3 h 148"/>
                <a:gd name="T4" fmla="*/ 47 w 216"/>
                <a:gd name="T5" fmla="*/ 3 h 148"/>
                <a:gd name="T6" fmla="*/ 46 w 216"/>
                <a:gd name="T7" fmla="*/ 3 h 148"/>
                <a:gd name="T8" fmla="*/ 40 w 216"/>
                <a:gd name="T9" fmla="*/ 3 h 148"/>
                <a:gd name="T10" fmla="*/ 30 w 216"/>
                <a:gd name="T11" fmla="*/ 1 h 148"/>
                <a:gd name="T12" fmla="*/ 22 w 216"/>
                <a:gd name="T13" fmla="*/ 1 h 148"/>
                <a:gd name="T14" fmla="*/ 21 w 216"/>
                <a:gd name="T15" fmla="*/ 3 h 148"/>
                <a:gd name="T16" fmla="*/ 27 w 216"/>
                <a:gd name="T17" fmla="*/ 3 h 148"/>
                <a:gd name="T18" fmla="*/ 36 w 216"/>
                <a:gd name="T19" fmla="*/ 3 h 148"/>
                <a:gd name="T20" fmla="*/ 42 w 216"/>
                <a:gd name="T21" fmla="*/ 6 h 148"/>
                <a:gd name="T22" fmla="*/ 41 w 216"/>
                <a:gd name="T23" fmla="*/ 7 h 148"/>
                <a:gd name="T24" fmla="*/ 38 w 216"/>
                <a:gd name="T25" fmla="*/ 9 h 148"/>
                <a:gd name="T26" fmla="*/ 34 w 216"/>
                <a:gd name="T27" fmla="*/ 9 h 148"/>
                <a:gd name="T28" fmla="*/ 26 w 216"/>
                <a:gd name="T29" fmla="*/ 8 h 148"/>
                <a:gd name="T30" fmla="*/ 17 w 216"/>
                <a:gd name="T31" fmla="*/ 7 h 148"/>
                <a:gd name="T32" fmla="*/ 13 w 216"/>
                <a:gd name="T33" fmla="*/ 8 h 148"/>
                <a:gd name="T34" fmla="*/ 16 w 216"/>
                <a:gd name="T35" fmla="*/ 8 h 148"/>
                <a:gd name="T36" fmla="*/ 20 w 216"/>
                <a:gd name="T37" fmla="*/ 8 h 148"/>
                <a:gd name="T38" fmla="*/ 25 w 216"/>
                <a:gd name="T39" fmla="*/ 9 h 148"/>
                <a:gd name="T40" fmla="*/ 31 w 216"/>
                <a:gd name="T41" fmla="*/ 10 h 148"/>
                <a:gd name="T42" fmla="*/ 33 w 216"/>
                <a:gd name="T43" fmla="*/ 12 h 148"/>
                <a:gd name="T44" fmla="*/ 29 w 216"/>
                <a:gd name="T45" fmla="*/ 13 h 148"/>
                <a:gd name="T46" fmla="*/ 25 w 216"/>
                <a:gd name="T47" fmla="*/ 14 h 148"/>
                <a:gd name="T48" fmla="*/ 23 w 216"/>
                <a:gd name="T49" fmla="*/ 14 h 148"/>
                <a:gd name="T50" fmla="*/ 18 w 216"/>
                <a:gd name="T51" fmla="*/ 14 h 148"/>
                <a:gd name="T52" fmla="*/ 15 w 216"/>
                <a:gd name="T53" fmla="*/ 12 h 148"/>
                <a:gd name="T54" fmla="*/ 11 w 216"/>
                <a:gd name="T55" fmla="*/ 12 h 148"/>
                <a:gd name="T56" fmla="*/ 16 w 216"/>
                <a:gd name="T57" fmla="*/ 14 h 148"/>
                <a:gd name="T58" fmla="*/ 18 w 216"/>
                <a:gd name="T59" fmla="*/ 16 h 148"/>
                <a:gd name="T60" fmla="*/ 10 w 216"/>
                <a:gd name="T61" fmla="*/ 19 h 148"/>
                <a:gd name="T62" fmla="*/ 4 w 216"/>
                <a:gd name="T63" fmla="*/ 20 h 148"/>
                <a:gd name="T64" fmla="*/ 0 w 216"/>
                <a:gd name="T65" fmla="*/ 22 h 148"/>
                <a:gd name="T66" fmla="*/ 4 w 216"/>
                <a:gd name="T67" fmla="*/ 22 h 148"/>
                <a:gd name="T68" fmla="*/ 12 w 216"/>
                <a:gd name="T69" fmla="*/ 20 h 148"/>
                <a:gd name="T70" fmla="*/ 20 w 216"/>
                <a:gd name="T71" fmla="*/ 18 h 148"/>
                <a:gd name="T72" fmla="*/ 20 w 216"/>
                <a:gd name="T73" fmla="*/ 23 h 148"/>
                <a:gd name="T74" fmla="*/ 17 w 216"/>
                <a:gd name="T75" fmla="*/ 30 h 148"/>
                <a:gd name="T76" fmla="*/ 18 w 216"/>
                <a:gd name="T77" fmla="*/ 29 h 148"/>
                <a:gd name="T78" fmla="*/ 24 w 216"/>
                <a:gd name="T79" fmla="*/ 20 h 148"/>
                <a:gd name="T80" fmla="*/ 27 w 216"/>
                <a:gd name="T81" fmla="*/ 16 h 148"/>
                <a:gd name="T82" fmla="*/ 32 w 216"/>
                <a:gd name="T83" fmla="*/ 15 h 148"/>
                <a:gd name="T84" fmla="*/ 35 w 216"/>
                <a:gd name="T85" fmla="*/ 14 h 148"/>
                <a:gd name="T86" fmla="*/ 35 w 216"/>
                <a:gd name="T87" fmla="*/ 23 h 148"/>
                <a:gd name="T88" fmla="*/ 34 w 216"/>
                <a:gd name="T89" fmla="*/ 27 h 148"/>
                <a:gd name="T90" fmla="*/ 36 w 216"/>
                <a:gd name="T91" fmla="*/ 23 h 148"/>
                <a:gd name="T92" fmla="*/ 39 w 216"/>
                <a:gd name="T93" fmla="*/ 12 h 148"/>
                <a:gd name="T94" fmla="*/ 44 w 216"/>
                <a:gd name="T95" fmla="*/ 8 h 148"/>
                <a:gd name="T96" fmla="*/ 46 w 216"/>
                <a:gd name="T97" fmla="*/ 7 h 148"/>
                <a:gd name="T98" fmla="*/ 46 w 216"/>
                <a:gd name="T99" fmla="*/ 10 h 148"/>
                <a:gd name="T100" fmla="*/ 46 w 216"/>
                <a:gd name="T101" fmla="*/ 21 h 148"/>
                <a:gd name="T102" fmla="*/ 49 w 216"/>
                <a:gd name="T103" fmla="*/ 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" name="Freeform 601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38 w 173"/>
                <a:gd name="T1" fmla="*/ 36 h 165"/>
                <a:gd name="T2" fmla="*/ 39 w 173"/>
                <a:gd name="T3" fmla="*/ 35 h 165"/>
                <a:gd name="T4" fmla="*/ 38 w 173"/>
                <a:gd name="T5" fmla="*/ 33 h 165"/>
                <a:gd name="T6" fmla="*/ 34 w 173"/>
                <a:gd name="T7" fmla="*/ 30 h 165"/>
                <a:gd name="T8" fmla="*/ 34 w 173"/>
                <a:gd name="T9" fmla="*/ 26 h 165"/>
                <a:gd name="T10" fmla="*/ 33 w 173"/>
                <a:gd name="T11" fmla="*/ 17 h 165"/>
                <a:gd name="T12" fmla="*/ 31 w 173"/>
                <a:gd name="T13" fmla="*/ 13 h 165"/>
                <a:gd name="T14" fmla="*/ 30 w 173"/>
                <a:gd name="T15" fmla="*/ 13 h 165"/>
                <a:gd name="T16" fmla="*/ 31 w 173"/>
                <a:gd name="T17" fmla="*/ 17 h 165"/>
                <a:gd name="T18" fmla="*/ 31 w 173"/>
                <a:gd name="T19" fmla="*/ 24 h 165"/>
                <a:gd name="T20" fmla="*/ 30 w 173"/>
                <a:gd name="T21" fmla="*/ 26 h 165"/>
                <a:gd name="T22" fmla="*/ 29 w 173"/>
                <a:gd name="T23" fmla="*/ 25 h 165"/>
                <a:gd name="T24" fmla="*/ 26 w 173"/>
                <a:gd name="T25" fmla="*/ 23 h 165"/>
                <a:gd name="T26" fmla="*/ 24 w 173"/>
                <a:gd name="T27" fmla="*/ 22 h 165"/>
                <a:gd name="T28" fmla="*/ 23 w 173"/>
                <a:gd name="T29" fmla="*/ 18 h 165"/>
                <a:gd name="T30" fmla="*/ 21 w 173"/>
                <a:gd name="T31" fmla="*/ 11 h 165"/>
                <a:gd name="T32" fmla="*/ 21 w 173"/>
                <a:gd name="T33" fmla="*/ 7 h 165"/>
                <a:gd name="T34" fmla="*/ 20 w 173"/>
                <a:gd name="T35" fmla="*/ 3 h 165"/>
                <a:gd name="T36" fmla="*/ 19 w 173"/>
                <a:gd name="T37" fmla="*/ 3 h 165"/>
                <a:gd name="T38" fmla="*/ 19 w 173"/>
                <a:gd name="T39" fmla="*/ 3 h 165"/>
                <a:gd name="T40" fmla="*/ 20 w 173"/>
                <a:gd name="T41" fmla="*/ 6 h 165"/>
                <a:gd name="T42" fmla="*/ 19 w 173"/>
                <a:gd name="T43" fmla="*/ 9 h 165"/>
                <a:gd name="T44" fmla="*/ 18 w 173"/>
                <a:gd name="T45" fmla="*/ 11 h 165"/>
                <a:gd name="T46" fmla="*/ 20 w 173"/>
                <a:gd name="T47" fmla="*/ 17 h 165"/>
                <a:gd name="T48" fmla="*/ 17 w 173"/>
                <a:gd name="T49" fmla="*/ 17 h 165"/>
                <a:gd name="T50" fmla="*/ 11 w 173"/>
                <a:gd name="T51" fmla="*/ 10 h 165"/>
                <a:gd name="T52" fmla="*/ 6 w 173"/>
                <a:gd name="T53" fmla="*/ 4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5 h 165"/>
                <a:gd name="T60" fmla="*/ 7 w 173"/>
                <a:gd name="T61" fmla="*/ 9 h 165"/>
                <a:gd name="T62" fmla="*/ 9 w 173"/>
                <a:gd name="T63" fmla="*/ 12 h 165"/>
                <a:gd name="T64" fmla="*/ 10 w 173"/>
                <a:gd name="T65" fmla="*/ 14 h 165"/>
                <a:gd name="T66" fmla="*/ 12 w 173"/>
                <a:gd name="T67" fmla="*/ 16 h 165"/>
                <a:gd name="T68" fmla="*/ 15 w 173"/>
                <a:gd name="T69" fmla="*/ 18 h 165"/>
                <a:gd name="T70" fmla="*/ 17 w 173"/>
                <a:gd name="T71" fmla="*/ 20 h 165"/>
                <a:gd name="T72" fmla="*/ 17 w 173"/>
                <a:gd name="T73" fmla="*/ 21 h 165"/>
                <a:gd name="T74" fmla="*/ 15 w 173"/>
                <a:gd name="T75" fmla="*/ 21 h 165"/>
                <a:gd name="T76" fmla="*/ 12 w 173"/>
                <a:gd name="T77" fmla="*/ 20 h 165"/>
                <a:gd name="T78" fmla="*/ 10 w 173"/>
                <a:gd name="T79" fmla="*/ 20 h 165"/>
                <a:gd name="T80" fmla="*/ 8 w 173"/>
                <a:gd name="T81" fmla="*/ 18 h 165"/>
                <a:gd name="T82" fmla="*/ 7 w 173"/>
                <a:gd name="T83" fmla="*/ 18 h 165"/>
                <a:gd name="T84" fmla="*/ 8 w 173"/>
                <a:gd name="T85" fmla="*/ 20 h 165"/>
                <a:gd name="T86" fmla="*/ 11 w 173"/>
                <a:gd name="T87" fmla="*/ 22 h 165"/>
                <a:gd name="T88" fmla="*/ 16 w 173"/>
                <a:gd name="T89" fmla="*/ 24 h 165"/>
                <a:gd name="T90" fmla="*/ 20 w 173"/>
                <a:gd name="T91" fmla="*/ 25 h 165"/>
                <a:gd name="T92" fmla="*/ 23 w 173"/>
                <a:gd name="T93" fmla="*/ 25 h 165"/>
                <a:gd name="T94" fmla="*/ 26 w 173"/>
                <a:gd name="T95" fmla="*/ 26 h 165"/>
                <a:gd name="T96" fmla="*/ 28 w 173"/>
                <a:gd name="T97" fmla="*/ 28 h 165"/>
                <a:gd name="T98" fmla="*/ 30 w 173"/>
                <a:gd name="T99" fmla="*/ 30 h 165"/>
                <a:gd name="T100" fmla="*/ 29 w 173"/>
                <a:gd name="T101" fmla="*/ 31 h 165"/>
                <a:gd name="T102" fmla="*/ 26 w 173"/>
                <a:gd name="T103" fmla="*/ 31 h 165"/>
                <a:gd name="T104" fmla="*/ 23 w 173"/>
                <a:gd name="T105" fmla="*/ 32 h 165"/>
                <a:gd name="T106" fmla="*/ 20 w 173"/>
                <a:gd name="T107" fmla="*/ 32 h 165"/>
                <a:gd name="T108" fmla="*/ 17 w 173"/>
                <a:gd name="T109" fmla="*/ 32 h 165"/>
                <a:gd name="T110" fmla="*/ 16 w 173"/>
                <a:gd name="T111" fmla="*/ 33 h 165"/>
                <a:gd name="T112" fmla="*/ 20 w 173"/>
                <a:gd name="T113" fmla="*/ 33 h 165"/>
                <a:gd name="T114" fmla="*/ 25 w 173"/>
                <a:gd name="T115" fmla="*/ 34 h 165"/>
                <a:gd name="T116" fmla="*/ 29 w 173"/>
                <a:gd name="T117" fmla="*/ 33 h 165"/>
                <a:gd name="T118" fmla="*/ 33 w 173"/>
                <a:gd name="T119" fmla="*/ 33 h 165"/>
                <a:gd name="T120" fmla="*/ 34 w 173"/>
                <a:gd name="T121" fmla="*/ 33 h 165"/>
                <a:gd name="T122" fmla="*/ 37 w 173"/>
                <a:gd name="T123" fmla="*/ 36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7" name="Freeform 602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4 w 107"/>
                <a:gd name="T1" fmla="*/ 47 h 250"/>
                <a:gd name="T2" fmla="*/ 5 w 107"/>
                <a:gd name="T3" fmla="*/ 46 h 250"/>
                <a:gd name="T4" fmla="*/ 7 w 107"/>
                <a:gd name="T5" fmla="*/ 46 h 250"/>
                <a:gd name="T6" fmla="*/ 8 w 107"/>
                <a:gd name="T7" fmla="*/ 41 h 250"/>
                <a:gd name="T8" fmla="*/ 4 w 107"/>
                <a:gd name="T9" fmla="*/ 33 h 250"/>
                <a:gd name="T10" fmla="*/ 1 w 107"/>
                <a:gd name="T11" fmla="*/ 24 h 250"/>
                <a:gd name="T12" fmla="*/ 4 w 107"/>
                <a:gd name="T13" fmla="*/ 24 h 250"/>
                <a:gd name="T14" fmla="*/ 7 w 107"/>
                <a:gd name="T15" fmla="*/ 34 h 250"/>
                <a:gd name="T16" fmla="*/ 11 w 107"/>
                <a:gd name="T17" fmla="*/ 27 h 250"/>
                <a:gd name="T18" fmla="*/ 11 w 107"/>
                <a:gd name="T19" fmla="*/ 16 h 250"/>
                <a:gd name="T20" fmla="*/ 11 w 107"/>
                <a:gd name="T21" fmla="*/ 7 h 250"/>
                <a:gd name="T22" fmla="*/ 12 w 107"/>
                <a:gd name="T23" fmla="*/ 8 h 250"/>
                <a:gd name="T24" fmla="*/ 12 w 107"/>
                <a:gd name="T25" fmla="*/ 13 h 250"/>
                <a:gd name="T26" fmla="*/ 16 w 107"/>
                <a:gd name="T27" fmla="*/ 13 h 250"/>
                <a:gd name="T28" fmla="*/ 22 w 107"/>
                <a:gd name="T29" fmla="*/ 2 h 250"/>
                <a:gd name="T30" fmla="*/ 22 w 107"/>
                <a:gd name="T31" fmla="*/ 4 h 250"/>
                <a:gd name="T32" fmla="*/ 19 w 107"/>
                <a:gd name="T33" fmla="*/ 9 h 250"/>
                <a:gd name="T34" fmla="*/ 18 w 107"/>
                <a:gd name="T35" fmla="*/ 16 h 250"/>
                <a:gd name="T36" fmla="*/ 25 w 107"/>
                <a:gd name="T37" fmla="*/ 14 h 250"/>
                <a:gd name="T38" fmla="*/ 25 w 107"/>
                <a:gd name="T39" fmla="*/ 14 h 250"/>
                <a:gd name="T40" fmla="*/ 22 w 107"/>
                <a:gd name="T41" fmla="*/ 16 h 250"/>
                <a:gd name="T42" fmla="*/ 19 w 107"/>
                <a:gd name="T43" fmla="*/ 18 h 250"/>
                <a:gd name="T44" fmla="*/ 16 w 107"/>
                <a:gd name="T45" fmla="*/ 20 h 250"/>
                <a:gd name="T46" fmla="*/ 12 w 107"/>
                <a:gd name="T47" fmla="*/ 34 h 250"/>
                <a:gd name="T48" fmla="*/ 16 w 107"/>
                <a:gd name="T49" fmla="*/ 35 h 250"/>
                <a:gd name="T50" fmla="*/ 22 w 107"/>
                <a:gd name="T51" fmla="*/ 35 h 250"/>
                <a:gd name="T52" fmla="*/ 26 w 107"/>
                <a:gd name="T53" fmla="*/ 34 h 250"/>
                <a:gd name="T54" fmla="*/ 28 w 107"/>
                <a:gd name="T55" fmla="*/ 33 h 250"/>
                <a:gd name="T56" fmla="*/ 25 w 107"/>
                <a:gd name="T57" fmla="*/ 35 h 250"/>
                <a:gd name="T58" fmla="*/ 18 w 107"/>
                <a:gd name="T59" fmla="*/ 39 h 250"/>
                <a:gd name="T60" fmla="*/ 12 w 107"/>
                <a:gd name="T61" fmla="*/ 40 h 250"/>
                <a:gd name="T62" fmla="*/ 10 w 107"/>
                <a:gd name="T63" fmla="*/ 46 h 250"/>
                <a:gd name="T64" fmla="*/ 12 w 107"/>
                <a:gd name="T65" fmla="*/ 47 h 250"/>
                <a:gd name="T66" fmla="*/ 18 w 107"/>
                <a:gd name="T67" fmla="*/ 46 h 250"/>
                <a:gd name="T68" fmla="*/ 22 w 107"/>
                <a:gd name="T69" fmla="*/ 45 h 250"/>
                <a:gd name="T70" fmla="*/ 26 w 107"/>
                <a:gd name="T71" fmla="*/ 43 h 250"/>
                <a:gd name="T72" fmla="*/ 28 w 107"/>
                <a:gd name="T73" fmla="*/ 40 h 250"/>
                <a:gd name="T74" fmla="*/ 28 w 107"/>
                <a:gd name="T75" fmla="*/ 44 h 250"/>
                <a:gd name="T76" fmla="*/ 22 w 107"/>
                <a:gd name="T77" fmla="*/ 48 h 250"/>
                <a:gd name="T78" fmla="*/ 20 w 107"/>
                <a:gd name="T79" fmla="*/ 53 h 250"/>
                <a:gd name="T80" fmla="*/ 18 w 107"/>
                <a:gd name="T81" fmla="*/ 52 h 250"/>
                <a:gd name="T82" fmla="*/ 16 w 107"/>
                <a:gd name="T83" fmla="*/ 48 h 250"/>
                <a:gd name="T84" fmla="*/ 8 w 107"/>
                <a:gd name="T85" fmla="*/ 49 h 250"/>
                <a:gd name="T86" fmla="*/ 6 w 107"/>
                <a:gd name="T87" fmla="*/ 53 h 250"/>
                <a:gd name="T88" fmla="*/ 4 w 107"/>
                <a:gd name="T89" fmla="*/ 57 h 250"/>
                <a:gd name="T90" fmla="*/ 4 w 107"/>
                <a:gd name="T91" fmla="*/ 57 h 250"/>
                <a:gd name="T92" fmla="*/ 4 w 107"/>
                <a:gd name="T93" fmla="*/ 52 h 250"/>
                <a:gd name="T94" fmla="*/ 4 w 107"/>
                <a:gd name="T95" fmla="*/ 5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" name="Freeform 603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 w 20"/>
                <a:gd name="T1" fmla="*/ 5 h 33"/>
                <a:gd name="T2" fmla="*/ 2 w 20"/>
                <a:gd name="T3" fmla="*/ 5 h 33"/>
                <a:gd name="T4" fmla="*/ 2 w 20"/>
                <a:gd name="T5" fmla="*/ 5 h 33"/>
                <a:gd name="T6" fmla="*/ 2 w 20"/>
                <a:gd name="T7" fmla="*/ 5 h 33"/>
                <a:gd name="T8" fmla="*/ 2 w 20"/>
                <a:gd name="T9" fmla="*/ 5 h 33"/>
                <a:gd name="T10" fmla="*/ 2 w 20"/>
                <a:gd name="T11" fmla="*/ 4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4 h 33"/>
                <a:gd name="T32" fmla="*/ 2 w 2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" name="Freeform 604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8 w 341"/>
                <a:gd name="T1" fmla="*/ 32 h 208"/>
                <a:gd name="T2" fmla="*/ 15 w 341"/>
                <a:gd name="T3" fmla="*/ 28 h 208"/>
                <a:gd name="T4" fmla="*/ 19 w 341"/>
                <a:gd name="T5" fmla="*/ 17 h 208"/>
                <a:gd name="T6" fmla="*/ 25 w 341"/>
                <a:gd name="T7" fmla="*/ 9 h 208"/>
                <a:gd name="T8" fmla="*/ 33 w 341"/>
                <a:gd name="T9" fmla="*/ 3 h 208"/>
                <a:gd name="T10" fmla="*/ 34 w 341"/>
                <a:gd name="T11" fmla="*/ 3 h 208"/>
                <a:gd name="T12" fmla="*/ 30 w 341"/>
                <a:gd name="T13" fmla="*/ 6 h 208"/>
                <a:gd name="T14" fmla="*/ 23 w 341"/>
                <a:gd name="T15" fmla="*/ 15 h 208"/>
                <a:gd name="T16" fmla="*/ 20 w 341"/>
                <a:gd name="T17" fmla="*/ 22 h 208"/>
                <a:gd name="T18" fmla="*/ 21 w 341"/>
                <a:gd name="T19" fmla="*/ 24 h 208"/>
                <a:gd name="T20" fmla="*/ 26 w 341"/>
                <a:gd name="T21" fmla="*/ 21 h 208"/>
                <a:gd name="T22" fmla="*/ 31 w 341"/>
                <a:gd name="T23" fmla="*/ 17 h 208"/>
                <a:gd name="T24" fmla="*/ 39 w 341"/>
                <a:gd name="T25" fmla="*/ 9 h 208"/>
                <a:gd name="T26" fmla="*/ 51 w 341"/>
                <a:gd name="T27" fmla="*/ 3 h 208"/>
                <a:gd name="T28" fmla="*/ 55 w 341"/>
                <a:gd name="T29" fmla="*/ 3 h 208"/>
                <a:gd name="T30" fmla="*/ 45 w 341"/>
                <a:gd name="T31" fmla="*/ 8 h 208"/>
                <a:gd name="T32" fmla="*/ 37 w 341"/>
                <a:gd name="T33" fmla="*/ 17 h 208"/>
                <a:gd name="T34" fmla="*/ 38 w 341"/>
                <a:gd name="T35" fmla="*/ 18 h 208"/>
                <a:gd name="T36" fmla="*/ 43 w 341"/>
                <a:gd name="T37" fmla="*/ 17 h 208"/>
                <a:gd name="T38" fmla="*/ 48 w 341"/>
                <a:gd name="T39" fmla="*/ 17 h 208"/>
                <a:gd name="T40" fmla="*/ 55 w 341"/>
                <a:gd name="T41" fmla="*/ 11 h 208"/>
                <a:gd name="T42" fmla="*/ 66 w 341"/>
                <a:gd name="T43" fmla="*/ 7 h 208"/>
                <a:gd name="T44" fmla="*/ 70 w 341"/>
                <a:gd name="T45" fmla="*/ 7 h 208"/>
                <a:gd name="T46" fmla="*/ 61 w 341"/>
                <a:gd name="T47" fmla="*/ 10 h 208"/>
                <a:gd name="T48" fmla="*/ 54 w 341"/>
                <a:gd name="T49" fmla="*/ 16 h 208"/>
                <a:gd name="T50" fmla="*/ 62 w 341"/>
                <a:gd name="T51" fmla="*/ 17 h 208"/>
                <a:gd name="T52" fmla="*/ 72 w 341"/>
                <a:gd name="T53" fmla="*/ 15 h 208"/>
                <a:gd name="T54" fmla="*/ 76 w 341"/>
                <a:gd name="T55" fmla="*/ 13 h 208"/>
                <a:gd name="T56" fmla="*/ 71 w 341"/>
                <a:gd name="T57" fmla="*/ 17 h 208"/>
                <a:gd name="T58" fmla="*/ 58 w 341"/>
                <a:gd name="T59" fmla="*/ 20 h 208"/>
                <a:gd name="T60" fmla="*/ 58 w 341"/>
                <a:gd name="T61" fmla="*/ 24 h 208"/>
                <a:gd name="T62" fmla="*/ 66 w 341"/>
                <a:gd name="T63" fmla="*/ 28 h 208"/>
                <a:gd name="T64" fmla="*/ 71 w 341"/>
                <a:gd name="T65" fmla="*/ 30 h 208"/>
                <a:gd name="T66" fmla="*/ 62 w 341"/>
                <a:gd name="T67" fmla="*/ 28 h 208"/>
                <a:gd name="T68" fmla="*/ 51 w 341"/>
                <a:gd name="T69" fmla="*/ 23 h 208"/>
                <a:gd name="T70" fmla="*/ 45 w 341"/>
                <a:gd name="T71" fmla="*/ 22 h 208"/>
                <a:gd name="T72" fmla="*/ 39 w 341"/>
                <a:gd name="T73" fmla="*/ 22 h 208"/>
                <a:gd name="T74" fmla="*/ 41 w 341"/>
                <a:gd name="T75" fmla="*/ 26 h 208"/>
                <a:gd name="T76" fmla="*/ 48 w 341"/>
                <a:gd name="T77" fmla="*/ 32 h 208"/>
                <a:gd name="T78" fmla="*/ 55 w 341"/>
                <a:gd name="T79" fmla="*/ 36 h 208"/>
                <a:gd name="T80" fmla="*/ 58 w 341"/>
                <a:gd name="T81" fmla="*/ 38 h 208"/>
                <a:gd name="T82" fmla="*/ 47 w 341"/>
                <a:gd name="T83" fmla="*/ 33 h 208"/>
                <a:gd name="T84" fmla="*/ 37 w 341"/>
                <a:gd name="T85" fmla="*/ 26 h 208"/>
                <a:gd name="T86" fmla="*/ 31 w 341"/>
                <a:gd name="T87" fmla="*/ 25 h 208"/>
                <a:gd name="T88" fmla="*/ 26 w 341"/>
                <a:gd name="T89" fmla="*/ 26 h 208"/>
                <a:gd name="T90" fmla="*/ 21 w 341"/>
                <a:gd name="T91" fmla="*/ 29 h 208"/>
                <a:gd name="T92" fmla="*/ 21 w 341"/>
                <a:gd name="T93" fmla="*/ 31 h 208"/>
                <a:gd name="T94" fmla="*/ 28 w 341"/>
                <a:gd name="T95" fmla="*/ 37 h 208"/>
                <a:gd name="T96" fmla="*/ 39 w 341"/>
                <a:gd name="T97" fmla="*/ 43 h 208"/>
                <a:gd name="T98" fmla="*/ 39 w 341"/>
                <a:gd name="T99" fmla="*/ 45 h 208"/>
                <a:gd name="T100" fmla="*/ 30 w 341"/>
                <a:gd name="T101" fmla="*/ 39 h 208"/>
                <a:gd name="T102" fmla="*/ 19 w 341"/>
                <a:gd name="T103" fmla="*/ 33 h 208"/>
                <a:gd name="T104" fmla="*/ 12 w 341"/>
                <a:gd name="T105" fmla="*/ 33 h 208"/>
                <a:gd name="T106" fmla="*/ 3 w 341"/>
                <a:gd name="T107" fmla="*/ 37 h 208"/>
                <a:gd name="T108" fmla="*/ 3 w 341"/>
                <a:gd name="T109" fmla="*/ 37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0" name="Freeform 605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3 w 246"/>
                <a:gd name="T1" fmla="*/ 4 h 205"/>
                <a:gd name="T2" fmla="*/ 8 w 246"/>
                <a:gd name="T3" fmla="*/ 5 h 205"/>
                <a:gd name="T4" fmla="*/ 10 w 246"/>
                <a:gd name="T5" fmla="*/ 6 h 205"/>
                <a:gd name="T6" fmla="*/ 21 w 246"/>
                <a:gd name="T7" fmla="*/ 4 h 205"/>
                <a:gd name="T8" fmla="*/ 33 w 246"/>
                <a:gd name="T9" fmla="*/ 4 h 205"/>
                <a:gd name="T10" fmla="*/ 39 w 246"/>
                <a:gd name="T11" fmla="*/ 5 h 205"/>
                <a:gd name="T12" fmla="*/ 34 w 246"/>
                <a:gd name="T13" fmla="*/ 5 h 205"/>
                <a:gd name="T14" fmla="*/ 27 w 246"/>
                <a:gd name="T15" fmla="*/ 6 h 205"/>
                <a:gd name="T16" fmla="*/ 17 w 246"/>
                <a:gd name="T17" fmla="*/ 8 h 205"/>
                <a:gd name="T18" fmla="*/ 15 w 246"/>
                <a:gd name="T19" fmla="*/ 10 h 205"/>
                <a:gd name="T20" fmla="*/ 20 w 246"/>
                <a:gd name="T21" fmla="*/ 11 h 205"/>
                <a:gd name="T22" fmla="*/ 24 w 246"/>
                <a:gd name="T23" fmla="*/ 14 h 205"/>
                <a:gd name="T24" fmla="*/ 31 w 246"/>
                <a:gd name="T25" fmla="*/ 14 h 205"/>
                <a:gd name="T26" fmla="*/ 44 w 246"/>
                <a:gd name="T27" fmla="*/ 15 h 205"/>
                <a:gd name="T28" fmla="*/ 51 w 246"/>
                <a:gd name="T29" fmla="*/ 18 h 205"/>
                <a:gd name="T30" fmla="*/ 52 w 246"/>
                <a:gd name="T31" fmla="*/ 20 h 205"/>
                <a:gd name="T32" fmla="*/ 45 w 246"/>
                <a:gd name="T33" fmla="*/ 18 h 205"/>
                <a:gd name="T34" fmla="*/ 35 w 246"/>
                <a:gd name="T35" fmla="*/ 17 h 205"/>
                <a:gd name="T36" fmla="*/ 28 w 246"/>
                <a:gd name="T37" fmla="*/ 17 h 205"/>
                <a:gd name="T38" fmla="*/ 34 w 246"/>
                <a:gd name="T39" fmla="*/ 22 h 205"/>
                <a:gd name="T40" fmla="*/ 39 w 246"/>
                <a:gd name="T41" fmla="*/ 23 h 205"/>
                <a:gd name="T42" fmla="*/ 51 w 246"/>
                <a:gd name="T43" fmla="*/ 26 h 205"/>
                <a:gd name="T44" fmla="*/ 56 w 246"/>
                <a:gd name="T45" fmla="*/ 34 h 205"/>
                <a:gd name="T46" fmla="*/ 51 w 246"/>
                <a:gd name="T47" fmla="*/ 30 h 205"/>
                <a:gd name="T48" fmla="*/ 45 w 246"/>
                <a:gd name="T49" fmla="*/ 26 h 205"/>
                <a:gd name="T50" fmla="*/ 42 w 246"/>
                <a:gd name="T51" fmla="*/ 30 h 205"/>
                <a:gd name="T52" fmla="*/ 49 w 246"/>
                <a:gd name="T53" fmla="*/ 38 h 205"/>
                <a:gd name="T54" fmla="*/ 53 w 246"/>
                <a:gd name="T55" fmla="*/ 44 h 205"/>
                <a:gd name="T56" fmla="*/ 55 w 246"/>
                <a:gd name="T57" fmla="*/ 49 h 205"/>
                <a:gd name="T58" fmla="*/ 55 w 246"/>
                <a:gd name="T59" fmla="*/ 50 h 205"/>
                <a:gd name="T60" fmla="*/ 46 w 246"/>
                <a:gd name="T61" fmla="*/ 39 h 205"/>
                <a:gd name="T62" fmla="*/ 39 w 246"/>
                <a:gd name="T63" fmla="*/ 30 h 205"/>
                <a:gd name="T64" fmla="*/ 36 w 246"/>
                <a:gd name="T65" fmla="*/ 30 h 205"/>
                <a:gd name="T66" fmla="*/ 38 w 246"/>
                <a:gd name="T67" fmla="*/ 34 h 205"/>
                <a:gd name="T68" fmla="*/ 41 w 246"/>
                <a:gd name="T69" fmla="*/ 46 h 205"/>
                <a:gd name="T70" fmla="*/ 39 w 246"/>
                <a:gd name="T71" fmla="*/ 47 h 205"/>
                <a:gd name="T72" fmla="*/ 35 w 246"/>
                <a:gd name="T73" fmla="*/ 36 h 205"/>
                <a:gd name="T74" fmla="*/ 32 w 246"/>
                <a:gd name="T75" fmla="*/ 24 h 205"/>
                <a:gd name="T76" fmla="*/ 28 w 246"/>
                <a:gd name="T77" fmla="*/ 20 h 205"/>
                <a:gd name="T78" fmla="*/ 24 w 246"/>
                <a:gd name="T79" fmla="*/ 19 h 205"/>
                <a:gd name="T80" fmla="*/ 23 w 246"/>
                <a:gd name="T81" fmla="*/ 18 h 205"/>
                <a:gd name="T82" fmla="*/ 23 w 246"/>
                <a:gd name="T83" fmla="*/ 23 h 205"/>
                <a:gd name="T84" fmla="*/ 28 w 246"/>
                <a:gd name="T85" fmla="*/ 40 h 205"/>
                <a:gd name="T86" fmla="*/ 28 w 246"/>
                <a:gd name="T87" fmla="*/ 43 h 205"/>
                <a:gd name="T88" fmla="*/ 25 w 246"/>
                <a:gd name="T89" fmla="*/ 38 h 205"/>
                <a:gd name="T90" fmla="*/ 21 w 246"/>
                <a:gd name="T91" fmla="*/ 28 h 205"/>
                <a:gd name="T92" fmla="*/ 20 w 246"/>
                <a:gd name="T93" fmla="*/ 16 h 205"/>
                <a:gd name="T94" fmla="*/ 17 w 246"/>
                <a:gd name="T95" fmla="*/ 14 h 205"/>
                <a:gd name="T96" fmla="*/ 13 w 246"/>
                <a:gd name="T97" fmla="*/ 11 h 205"/>
                <a:gd name="T98" fmla="*/ 10 w 246"/>
                <a:gd name="T99" fmla="*/ 13 h 205"/>
                <a:gd name="T100" fmla="*/ 12 w 246"/>
                <a:gd name="T101" fmla="*/ 23 h 205"/>
                <a:gd name="T102" fmla="*/ 14 w 246"/>
                <a:gd name="T103" fmla="*/ 34 h 205"/>
                <a:gd name="T104" fmla="*/ 14 w 246"/>
                <a:gd name="T105" fmla="*/ 38 h 205"/>
                <a:gd name="T106" fmla="*/ 11 w 246"/>
                <a:gd name="T107" fmla="*/ 30 h 205"/>
                <a:gd name="T108" fmla="*/ 8 w 246"/>
                <a:gd name="T109" fmla="*/ 10 h 205"/>
                <a:gd name="T110" fmla="*/ 3 w 246"/>
                <a:gd name="T111" fmla="*/ 5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" name="Freeform 606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18 w 170"/>
                <a:gd name="T1" fmla="*/ 2 h 282"/>
                <a:gd name="T2" fmla="*/ 18 w 170"/>
                <a:gd name="T3" fmla="*/ 9 h 282"/>
                <a:gd name="T4" fmla="*/ 20 w 170"/>
                <a:gd name="T5" fmla="*/ 11 h 282"/>
                <a:gd name="T6" fmla="*/ 23 w 170"/>
                <a:gd name="T7" fmla="*/ 13 h 282"/>
                <a:gd name="T8" fmla="*/ 27 w 170"/>
                <a:gd name="T9" fmla="*/ 16 h 282"/>
                <a:gd name="T10" fmla="*/ 31 w 170"/>
                <a:gd name="T11" fmla="*/ 21 h 282"/>
                <a:gd name="T12" fmla="*/ 35 w 170"/>
                <a:gd name="T13" fmla="*/ 30 h 282"/>
                <a:gd name="T14" fmla="*/ 39 w 170"/>
                <a:gd name="T15" fmla="*/ 35 h 282"/>
                <a:gd name="T16" fmla="*/ 40 w 170"/>
                <a:gd name="T17" fmla="*/ 38 h 282"/>
                <a:gd name="T18" fmla="*/ 39 w 170"/>
                <a:gd name="T19" fmla="*/ 38 h 282"/>
                <a:gd name="T20" fmla="*/ 37 w 170"/>
                <a:gd name="T21" fmla="*/ 35 h 282"/>
                <a:gd name="T22" fmla="*/ 35 w 170"/>
                <a:gd name="T23" fmla="*/ 31 h 282"/>
                <a:gd name="T24" fmla="*/ 31 w 170"/>
                <a:gd name="T25" fmla="*/ 25 h 282"/>
                <a:gd name="T26" fmla="*/ 27 w 170"/>
                <a:gd name="T27" fmla="*/ 21 h 282"/>
                <a:gd name="T28" fmla="*/ 25 w 170"/>
                <a:gd name="T29" fmla="*/ 18 h 282"/>
                <a:gd name="T30" fmla="*/ 22 w 170"/>
                <a:gd name="T31" fmla="*/ 16 h 282"/>
                <a:gd name="T32" fmla="*/ 21 w 170"/>
                <a:gd name="T33" fmla="*/ 19 h 282"/>
                <a:gd name="T34" fmla="*/ 21 w 170"/>
                <a:gd name="T35" fmla="*/ 27 h 282"/>
                <a:gd name="T36" fmla="*/ 24 w 170"/>
                <a:gd name="T37" fmla="*/ 31 h 282"/>
                <a:gd name="T38" fmla="*/ 28 w 170"/>
                <a:gd name="T39" fmla="*/ 35 h 282"/>
                <a:gd name="T40" fmla="*/ 34 w 170"/>
                <a:gd name="T41" fmla="*/ 40 h 282"/>
                <a:gd name="T42" fmla="*/ 37 w 170"/>
                <a:gd name="T43" fmla="*/ 48 h 282"/>
                <a:gd name="T44" fmla="*/ 37 w 170"/>
                <a:gd name="T45" fmla="*/ 54 h 282"/>
                <a:gd name="T46" fmla="*/ 35 w 170"/>
                <a:gd name="T47" fmla="*/ 52 h 282"/>
                <a:gd name="T48" fmla="*/ 33 w 170"/>
                <a:gd name="T49" fmla="*/ 46 h 282"/>
                <a:gd name="T50" fmla="*/ 30 w 170"/>
                <a:gd name="T51" fmla="*/ 40 h 282"/>
                <a:gd name="T52" fmla="*/ 27 w 170"/>
                <a:gd name="T53" fmla="*/ 37 h 282"/>
                <a:gd name="T54" fmla="*/ 24 w 170"/>
                <a:gd name="T55" fmla="*/ 35 h 282"/>
                <a:gd name="T56" fmla="*/ 24 w 170"/>
                <a:gd name="T57" fmla="*/ 40 h 282"/>
                <a:gd name="T58" fmla="*/ 26 w 170"/>
                <a:gd name="T59" fmla="*/ 57 h 282"/>
                <a:gd name="T60" fmla="*/ 26 w 170"/>
                <a:gd name="T61" fmla="*/ 65 h 282"/>
                <a:gd name="T62" fmla="*/ 25 w 170"/>
                <a:gd name="T63" fmla="*/ 65 h 282"/>
                <a:gd name="T64" fmla="*/ 24 w 170"/>
                <a:gd name="T65" fmla="*/ 57 h 282"/>
                <a:gd name="T66" fmla="*/ 21 w 170"/>
                <a:gd name="T67" fmla="*/ 41 h 282"/>
                <a:gd name="T68" fmla="*/ 18 w 170"/>
                <a:gd name="T69" fmla="*/ 39 h 282"/>
                <a:gd name="T70" fmla="*/ 15 w 170"/>
                <a:gd name="T71" fmla="*/ 40 h 282"/>
                <a:gd name="T72" fmla="*/ 12 w 170"/>
                <a:gd name="T73" fmla="*/ 46 h 282"/>
                <a:gd name="T74" fmla="*/ 10 w 170"/>
                <a:gd name="T75" fmla="*/ 50 h 282"/>
                <a:gd name="T76" fmla="*/ 9 w 170"/>
                <a:gd name="T77" fmla="*/ 53 h 282"/>
                <a:gd name="T78" fmla="*/ 8 w 170"/>
                <a:gd name="T79" fmla="*/ 53 h 282"/>
                <a:gd name="T80" fmla="*/ 9 w 170"/>
                <a:gd name="T81" fmla="*/ 47 h 282"/>
                <a:gd name="T82" fmla="*/ 11 w 170"/>
                <a:gd name="T83" fmla="*/ 43 h 282"/>
                <a:gd name="T84" fmla="*/ 14 w 170"/>
                <a:gd name="T85" fmla="*/ 38 h 282"/>
                <a:gd name="T86" fmla="*/ 17 w 170"/>
                <a:gd name="T87" fmla="*/ 33 h 282"/>
                <a:gd name="T88" fmla="*/ 18 w 170"/>
                <a:gd name="T89" fmla="*/ 28 h 282"/>
                <a:gd name="T90" fmla="*/ 18 w 170"/>
                <a:gd name="T91" fmla="*/ 19 h 282"/>
                <a:gd name="T92" fmla="*/ 16 w 170"/>
                <a:gd name="T93" fmla="*/ 18 h 282"/>
                <a:gd name="T94" fmla="*/ 11 w 170"/>
                <a:gd name="T95" fmla="*/ 23 h 282"/>
                <a:gd name="T96" fmla="*/ 6 w 170"/>
                <a:gd name="T97" fmla="*/ 28 h 282"/>
                <a:gd name="T98" fmla="*/ 4 w 170"/>
                <a:gd name="T99" fmla="*/ 35 h 282"/>
                <a:gd name="T100" fmla="*/ 4 w 170"/>
                <a:gd name="T101" fmla="*/ 39 h 282"/>
                <a:gd name="T102" fmla="*/ 0 w 170"/>
                <a:gd name="T103" fmla="*/ 38 h 282"/>
                <a:gd name="T104" fmla="*/ 4 w 170"/>
                <a:gd name="T105" fmla="*/ 34 h 282"/>
                <a:gd name="T106" fmla="*/ 4 w 170"/>
                <a:gd name="T107" fmla="*/ 27 h 282"/>
                <a:gd name="T108" fmla="*/ 10 w 170"/>
                <a:gd name="T109" fmla="*/ 21 h 282"/>
                <a:gd name="T110" fmla="*/ 14 w 170"/>
                <a:gd name="T111" fmla="*/ 14 h 282"/>
                <a:gd name="T112" fmla="*/ 18 w 170"/>
                <a:gd name="T113" fmla="*/ 11 h 282"/>
                <a:gd name="T114" fmla="*/ 17 w 170"/>
                <a:gd name="T115" fmla="*/ 4 h 282"/>
                <a:gd name="T116" fmla="*/ 16 w 170"/>
                <a:gd name="T117" fmla="*/ 4 h 282"/>
                <a:gd name="T118" fmla="*/ 1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" name="Freeform 607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66 h 292"/>
                <a:gd name="T2" fmla="*/ 6 w 206"/>
                <a:gd name="T3" fmla="*/ 57 h 292"/>
                <a:gd name="T4" fmla="*/ 9 w 206"/>
                <a:gd name="T5" fmla="*/ 50 h 292"/>
                <a:gd name="T6" fmla="*/ 13 w 206"/>
                <a:gd name="T7" fmla="*/ 40 h 292"/>
                <a:gd name="T8" fmla="*/ 12 w 206"/>
                <a:gd name="T9" fmla="*/ 36 h 292"/>
                <a:gd name="T10" fmla="*/ 10 w 206"/>
                <a:gd name="T11" fmla="*/ 33 h 292"/>
                <a:gd name="T12" fmla="*/ 9 w 206"/>
                <a:gd name="T13" fmla="*/ 29 h 292"/>
                <a:gd name="T14" fmla="*/ 10 w 206"/>
                <a:gd name="T15" fmla="*/ 31 h 292"/>
                <a:gd name="T16" fmla="*/ 11 w 206"/>
                <a:gd name="T17" fmla="*/ 32 h 292"/>
                <a:gd name="T18" fmla="*/ 15 w 206"/>
                <a:gd name="T19" fmla="*/ 34 h 292"/>
                <a:gd name="T20" fmla="*/ 17 w 206"/>
                <a:gd name="T21" fmla="*/ 33 h 292"/>
                <a:gd name="T22" fmla="*/ 21 w 206"/>
                <a:gd name="T23" fmla="*/ 28 h 292"/>
                <a:gd name="T24" fmla="*/ 25 w 206"/>
                <a:gd name="T25" fmla="*/ 24 h 292"/>
                <a:gd name="T26" fmla="*/ 27 w 206"/>
                <a:gd name="T27" fmla="*/ 21 h 292"/>
                <a:gd name="T28" fmla="*/ 28 w 206"/>
                <a:gd name="T29" fmla="*/ 17 h 292"/>
                <a:gd name="T30" fmla="*/ 25 w 206"/>
                <a:gd name="T31" fmla="*/ 10 h 292"/>
                <a:gd name="T32" fmla="*/ 22 w 206"/>
                <a:gd name="T33" fmla="*/ 4 h 292"/>
                <a:gd name="T34" fmla="*/ 22 w 206"/>
                <a:gd name="T35" fmla="*/ 4 h 292"/>
                <a:gd name="T36" fmla="*/ 25 w 206"/>
                <a:gd name="T37" fmla="*/ 7 h 292"/>
                <a:gd name="T38" fmla="*/ 29 w 206"/>
                <a:gd name="T39" fmla="*/ 14 h 292"/>
                <a:gd name="T40" fmla="*/ 31 w 206"/>
                <a:gd name="T41" fmla="*/ 15 h 292"/>
                <a:gd name="T42" fmla="*/ 33 w 206"/>
                <a:gd name="T43" fmla="*/ 11 h 292"/>
                <a:gd name="T44" fmla="*/ 36 w 206"/>
                <a:gd name="T45" fmla="*/ 6 h 292"/>
                <a:gd name="T46" fmla="*/ 40 w 206"/>
                <a:gd name="T47" fmla="*/ 4 h 292"/>
                <a:gd name="T48" fmla="*/ 41 w 206"/>
                <a:gd name="T49" fmla="*/ 0 h 292"/>
                <a:gd name="T50" fmla="*/ 41 w 206"/>
                <a:gd name="T51" fmla="*/ 4 h 292"/>
                <a:gd name="T52" fmla="*/ 40 w 206"/>
                <a:gd name="T53" fmla="*/ 4 h 292"/>
                <a:gd name="T54" fmla="*/ 36 w 206"/>
                <a:gd name="T55" fmla="*/ 9 h 292"/>
                <a:gd name="T56" fmla="*/ 35 w 206"/>
                <a:gd name="T57" fmla="*/ 14 h 292"/>
                <a:gd name="T58" fmla="*/ 32 w 206"/>
                <a:gd name="T59" fmla="*/ 18 h 292"/>
                <a:gd name="T60" fmla="*/ 33 w 206"/>
                <a:gd name="T61" fmla="*/ 18 h 292"/>
                <a:gd name="T62" fmla="*/ 38 w 206"/>
                <a:gd name="T63" fmla="*/ 18 h 292"/>
                <a:gd name="T64" fmla="*/ 41 w 206"/>
                <a:gd name="T65" fmla="*/ 16 h 292"/>
                <a:gd name="T66" fmla="*/ 46 w 206"/>
                <a:gd name="T67" fmla="*/ 15 h 292"/>
                <a:gd name="T68" fmla="*/ 47 w 206"/>
                <a:gd name="T69" fmla="*/ 13 h 292"/>
                <a:gd name="T70" fmla="*/ 49 w 206"/>
                <a:gd name="T71" fmla="*/ 13 h 292"/>
                <a:gd name="T72" fmla="*/ 47 w 206"/>
                <a:gd name="T73" fmla="*/ 16 h 292"/>
                <a:gd name="T74" fmla="*/ 41 w 206"/>
                <a:gd name="T75" fmla="*/ 18 h 292"/>
                <a:gd name="T76" fmla="*/ 36 w 206"/>
                <a:gd name="T77" fmla="*/ 21 h 292"/>
                <a:gd name="T78" fmla="*/ 32 w 206"/>
                <a:gd name="T79" fmla="*/ 23 h 292"/>
                <a:gd name="T80" fmla="*/ 28 w 206"/>
                <a:gd name="T81" fmla="*/ 25 h 292"/>
                <a:gd name="T82" fmla="*/ 24 w 206"/>
                <a:gd name="T83" fmla="*/ 30 h 292"/>
                <a:gd name="T84" fmla="*/ 24 w 206"/>
                <a:gd name="T85" fmla="*/ 32 h 292"/>
                <a:gd name="T86" fmla="*/ 25 w 206"/>
                <a:gd name="T87" fmla="*/ 34 h 292"/>
                <a:gd name="T88" fmla="*/ 25 w 206"/>
                <a:gd name="T89" fmla="*/ 35 h 292"/>
                <a:gd name="T90" fmla="*/ 22 w 206"/>
                <a:gd name="T91" fmla="*/ 35 h 292"/>
                <a:gd name="T92" fmla="*/ 21 w 206"/>
                <a:gd name="T93" fmla="*/ 36 h 292"/>
                <a:gd name="T94" fmla="*/ 19 w 206"/>
                <a:gd name="T95" fmla="*/ 36 h 292"/>
                <a:gd name="T96" fmla="*/ 19 w 206"/>
                <a:gd name="T97" fmla="*/ 39 h 292"/>
                <a:gd name="T98" fmla="*/ 15 w 206"/>
                <a:gd name="T99" fmla="*/ 45 h 292"/>
                <a:gd name="T100" fmla="*/ 11 w 206"/>
                <a:gd name="T101" fmla="*/ 53 h 292"/>
                <a:gd name="T102" fmla="*/ 10 w 206"/>
                <a:gd name="T103" fmla="*/ 60 h 292"/>
                <a:gd name="T104" fmla="*/ 9 w 206"/>
                <a:gd name="T105" fmla="*/ 63 h 292"/>
                <a:gd name="T106" fmla="*/ 7 w 206"/>
                <a:gd name="T107" fmla="*/ 66 h 292"/>
                <a:gd name="T108" fmla="*/ 5 w 206"/>
                <a:gd name="T109" fmla="*/ 68 h 292"/>
                <a:gd name="T110" fmla="*/ 4 w 206"/>
                <a:gd name="T111" fmla="*/ 68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" name="Freeform 608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25 w 132"/>
                <a:gd name="T1" fmla="*/ 3 h 227"/>
                <a:gd name="T2" fmla="*/ 21 w 132"/>
                <a:gd name="T3" fmla="*/ 9 h 227"/>
                <a:gd name="T4" fmla="*/ 18 w 132"/>
                <a:gd name="T5" fmla="*/ 11 h 227"/>
                <a:gd name="T6" fmla="*/ 12 w 132"/>
                <a:gd name="T7" fmla="*/ 13 h 227"/>
                <a:gd name="T8" fmla="*/ 5 w 132"/>
                <a:gd name="T9" fmla="*/ 15 h 227"/>
                <a:gd name="T10" fmla="*/ 4 w 132"/>
                <a:gd name="T11" fmla="*/ 17 h 227"/>
                <a:gd name="T12" fmla="*/ 0 w 132"/>
                <a:gd name="T13" fmla="*/ 19 h 227"/>
                <a:gd name="T14" fmla="*/ 1 w 132"/>
                <a:gd name="T15" fmla="*/ 19 h 227"/>
                <a:gd name="T16" fmla="*/ 4 w 132"/>
                <a:gd name="T17" fmla="*/ 19 h 227"/>
                <a:gd name="T18" fmla="*/ 8 w 132"/>
                <a:gd name="T19" fmla="*/ 17 h 227"/>
                <a:gd name="T20" fmla="*/ 12 w 132"/>
                <a:gd name="T21" fmla="*/ 15 h 227"/>
                <a:gd name="T22" fmla="*/ 17 w 132"/>
                <a:gd name="T23" fmla="*/ 13 h 227"/>
                <a:gd name="T24" fmla="*/ 18 w 132"/>
                <a:gd name="T25" fmla="*/ 15 h 227"/>
                <a:gd name="T26" fmla="*/ 17 w 132"/>
                <a:gd name="T27" fmla="*/ 22 h 227"/>
                <a:gd name="T28" fmla="*/ 13 w 132"/>
                <a:gd name="T29" fmla="*/ 25 h 227"/>
                <a:gd name="T30" fmla="*/ 10 w 132"/>
                <a:gd name="T31" fmla="*/ 29 h 227"/>
                <a:gd name="T32" fmla="*/ 5 w 132"/>
                <a:gd name="T33" fmla="*/ 33 h 227"/>
                <a:gd name="T34" fmla="*/ 4 w 132"/>
                <a:gd name="T35" fmla="*/ 34 h 227"/>
                <a:gd name="T36" fmla="*/ 3 w 132"/>
                <a:gd name="T37" fmla="*/ 38 h 227"/>
                <a:gd name="T38" fmla="*/ 4 w 132"/>
                <a:gd name="T39" fmla="*/ 38 h 227"/>
                <a:gd name="T40" fmla="*/ 4 w 132"/>
                <a:gd name="T41" fmla="*/ 35 h 227"/>
                <a:gd name="T42" fmla="*/ 8 w 132"/>
                <a:gd name="T43" fmla="*/ 33 h 227"/>
                <a:gd name="T44" fmla="*/ 12 w 132"/>
                <a:gd name="T45" fmla="*/ 30 h 227"/>
                <a:gd name="T46" fmla="*/ 15 w 132"/>
                <a:gd name="T47" fmla="*/ 29 h 227"/>
                <a:gd name="T48" fmla="*/ 17 w 132"/>
                <a:gd name="T49" fmla="*/ 32 h 227"/>
                <a:gd name="T50" fmla="*/ 18 w 132"/>
                <a:gd name="T51" fmla="*/ 44 h 227"/>
                <a:gd name="T52" fmla="*/ 19 w 132"/>
                <a:gd name="T53" fmla="*/ 50 h 227"/>
                <a:gd name="T54" fmla="*/ 19 w 132"/>
                <a:gd name="T55" fmla="*/ 50 h 227"/>
                <a:gd name="T56" fmla="*/ 20 w 132"/>
                <a:gd name="T57" fmla="*/ 44 h 227"/>
                <a:gd name="T58" fmla="*/ 19 w 132"/>
                <a:gd name="T59" fmla="*/ 29 h 227"/>
                <a:gd name="T60" fmla="*/ 20 w 132"/>
                <a:gd name="T61" fmla="*/ 25 h 227"/>
                <a:gd name="T62" fmla="*/ 21 w 132"/>
                <a:gd name="T63" fmla="*/ 25 h 227"/>
                <a:gd name="T64" fmla="*/ 22 w 132"/>
                <a:gd name="T65" fmla="*/ 27 h 227"/>
                <a:gd name="T66" fmla="*/ 25 w 132"/>
                <a:gd name="T67" fmla="*/ 31 h 227"/>
                <a:gd name="T68" fmla="*/ 30 w 132"/>
                <a:gd name="T69" fmla="*/ 34 h 227"/>
                <a:gd name="T70" fmla="*/ 33 w 132"/>
                <a:gd name="T71" fmla="*/ 38 h 227"/>
                <a:gd name="T72" fmla="*/ 36 w 132"/>
                <a:gd name="T73" fmla="*/ 38 h 227"/>
                <a:gd name="T74" fmla="*/ 34 w 132"/>
                <a:gd name="T75" fmla="*/ 36 h 227"/>
                <a:gd name="T76" fmla="*/ 31 w 132"/>
                <a:gd name="T77" fmla="*/ 33 h 227"/>
                <a:gd name="T78" fmla="*/ 29 w 132"/>
                <a:gd name="T79" fmla="*/ 30 h 227"/>
                <a:gd name="T80" fmla="*/ 25 w 132"/>
                <a:gd name="T81" fmla="*/ 27 h 227"/>
                <a:gd name="T82" fmla="*/ 23 w 132"/>
                <a:gd name="T83" fmla="*/ 25 h 227"/>
                <a:gd name="T84" fmla="*/ 22 w 132"/>
                <a:gd name="T85" fmla="*/ 21 h 227"/>
                <a:gd name="T86" fmla="*/ 23 w 132"/>
                <a:gd name="T87" fmla="*/ 15 h 227"/>
                <a:gd name="T88" fmla="*/ 24 w 132"/>
                <a:gd name="T89" fmla="*/ 13 h 227"/>
                <a:gd name="T90" fmla="*/ 25 w 132"/>
                <a:gd name="T91" fmla="*/ 13 h 227"/>
                <a:gd name="T92" fmla="*/ 27 w 132"/>
                <a:gd name="T93" fmla="*/ 15 h 227"/>
                <a:gd name="T94" fmla="*/ 31 w 132"/>
                <a:gd name="T95" fmla="*/ 17 h 227"/>
                <a:gd name="T96" fmla="*/ 34 w 132"/>
                <a:gd name="T97" fmla="*/ 19 h 227"/>
                <a:gd name="T98" fmla="*/ 37 w 132"/>
                <a:gd name="T99" fmla="*/ 22 h 227"/>
                <a:gd name="T100" fmla="*/ 38 w 132"/>
                <a:gd name="T101" fmla="*/ 22 h 227"/>
                <a:gd name="T102" fmla="*/ 36 w 132"/>
                <a:gd name="T103" fmla="*/ 19 h 227"/>
                <a:gd name="T104" fmla="*/ 32 w 132"/>
                <a:gd name="T105" fmla="*/ 17 h 227"/>
                <a:gd name="T106" fmla="*/ 29 w 132"/>
                <a:gd name="T107" fmla="*/ 13 h 227"/>
                <a:gd name="T108" fmla="*/ 27 w 132"/>
                <a:gd name="T109" fmla="*/ 10 h 227"/>
                <a:gd name="T110" fmla="*/ 27 w 132"/>
                <a:gd name="T111" fmla="*/ 5 h 227"/>
                <a:gd name="T112" fmla="*/ 30 w 132"/>
                <a:gd name="T113" fmla="*/ 3 h 227"/>
                <a:gd name="T114" fmla="*/ 28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" name="Freeform 609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4 w 263"/>
                <a:gd name="T1" fmla="*/ 7 h 207"/>
                <a:gd name="T2" fmla="*/ 7 w 263"/>
                <a:gd name="T3" fmla="*/ 10 h 207"/>
                <a:gd name="T4" fmla="*/ 10 w 263"/>
                <a:gd name="T5" fmla="*/ 11 h 207"/>
                <a:gd name="T6" fmla="*/ 13 w 263"/>
                <a:gd name="T7" fmla="*/ 13 h 207"/>
                <a:gd name="T8" fmla="*/ 14 w 263"/>
                <a:gd name="T9" fmla="*/ 23 h 207"/>
                <a:gd name="T10" fmla="*/ 16 w 263"/>
                <a:gd name="T11" fmla="*/ 33 h 207"/>
                <a:gd name="T12" fmla="*/ 16 w 263"/>
                <a:gd name="T13" fmla="*/ 30 h 207"/>
                <a:gd name="T14" fmla="*/ 17 w 263"/>
                <a:gd name="T15" fmla="*/ 17 h 207"/>
                <a:gd name="T16" fmla="*/ 19 w 263"/>
                <a:gd name="T17" fmla="*/ 15 h 207"/>
                <a:gd name="T18" fmla="*/ 25 w 263"/>
                <a:gd name="T19" fmla="*/ 20 h 207"/>
                <a:gd name="T20" fmla="*/ 28 w 263"/>
                <a:gd name="T21" fmla="*/ 24 h 207"/>
                <a:gd name="T22" fmla="*/ 32 w 263"/>
                <a:gd name="T23" fmla="*/ 45 h 207"/>
                <a:gd name="T24" fmla="*/ 36 w 263"/>
                <a:gd name="T25" fmla="*/ 48 h 207"/>
                <a:gd name="T26" fmla="*/ 34 w 263"/>
                <a:gd name="T27" fmla="*/ 41 h 207"/>
                <a:gd name="T28" fmla="*/ 32 w 263"/>
                <a:gd name="T29" fmla="*/ 25 h 207"/>
                <a:gd name="T30" fmla="*/ 44 w 263"/>
                <a:gd name="T31" fmla="*/ 32 h 207"/>
                <a:gd name="T32" fmla="*/ 58 w 263"/>
                <a:gd name="T33" fmla="*/ 40 h 207"/>
                <a:gd name="T34" fmla="*/ 62 w 263"/>
                <a:gd name="T35" fmla="*/ 42 h 207"/>
                <a:gd name="T36" fmla="*/ 61 w 263"/>
                <a:gd name="T37" fmla="*/ 40 h 207"/>
                <a:gd name="T38" fmla="*/ 52 w 263"/>
                <a:gd name="T39" fmla="*/ 34 h 207"/>
                <a:gd name="T40" fmla="*/ 40 w 263"/>
                <a:gd name="T41" fmla="*/ 25 h 207"/>
                <a:gd name="T42" fmla="*/ 32 w 263"/>
                <a:gd name="T43" fmla="*/ 22 h 207"/>
                <a:gd name="T44" fmla="*/ 36 w 263"/>
                <a:gd name="T45" fmla="*/ 22 h 207"/>
                <a:gd name="T46" fmla="*/ 46 w 263"/>
                <a:gd name="T47" fmla="*/ 19 h 207"/>
                <a:gd name="T48" fmla="*/ 56 w 263"/>
                <a:gd name="T49" fmla="*/ 19 h 207"/>
                <a:gd name="T50" fmla="*/ 62 w 263"/>
                <a:gd name="T51" fmla="*/ 22 h 207"/>
                <a:gd name="T52" fmla="*/ 61 w 263"/>
                <a:gd name="T53" fmla="*/ 18 h 207"/>
                <a:gd name="T54" fmla="*/ 51 w 263"/>
                <a:gd name="T55" fmla="*/ 18 h 207"/>
                <a:gd name="T56" fmla="*/ 38 w 263"/>
                <a:gd name="T57" fmla="*/ 18 h 207"/>
                <a:gd name="T58" fmla="*/ 32 w 263"/>
                <a:gd name="T59" fmla="*/ 18 h 207"/>
                <a:gd name="T60" fmla="*/ 27 w 263"/>
                <a:gd name="T61" fmla="*/ 15 h 207"/>
                <a:gd name="T62" fmla="*/ 22 w 263"/>
                <a:gd name="T63" fmla="*/ 11 h 207"/>
                <a:gd name="T64" fmla="*/ 25 w 263"/>
                <a:gd name="T65" fmla="*/ 9 h 207"/>
                <a:gd name="T66" fmla="*/ 32 w 263"/>
                <a:gd name="T67" fmla="*/ 4 h 207"/>
                <a:gd name="T68" fmla="*/ 40 w 263"/>
                <a:gd name="T69" fmla="*/ 4 h 207"/>
                <a:gd name="T70" fmla="*/ 39 w 263"/>
                <a:gd name="T71" fmla="*/ 0 h 207"/>
                <a:gd name="T72" fmla="*/ 32 w 263"/>
                <a:gd name="T73" fmla="*/ 4 h 207"/>
                <a:gd name="T74" fmla="*/ 25 w 263"/>
                <a:gd name="T75" fmla="*/ 6 h 207"/>
                <a:gd name="T76" fmla="*/ 19 w 263"/>
                <a:gd name="T77" fmla="*/ 9 h 207"/>
                <a:gd name="T78" fmla="*/ 14 w 263"/>
                <a:gd name="T79" fmla="*/ 9 h 207"/>
                <a:gd name="T80" fmla="*/ 9 w 263"/>
                <a:gd name="T81" fmla="*/ 7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" name="Freeform 610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62 w 667"/>
                <a:gd name="T1" fmla="*/ 35 h 663"/>
                <a:gd name="T2" fmla="*/ 44 w 667"/>
                <a:gd name="T3" fmla="*/ 24 h 663"/>
                <a:gd name="T4" fmla="*/ 18 w 667"/>
                <a:gd name="T5" fmla="*/ 18 h 663"/>
                <a:gd name="T6" fmla="*/ 10 w 667"/>
                <a:gd name="T7" fmla="*/ 15 h 663"/>
                <a:gd name="T8" fmla="*/ 16 w 667"/>
                <a:gd name="T9" fmla="*/ 35 h 663"/>
                <a:gd name="T10" fmla="*/ 25 w 667"/>
                <a:gd name="T11" fmla="*/ 54 h 663"/>
                <a:gd name="T12" fmla="*/ 45 w 667"/>
                <a:gd name="T13" fmla="*/ 65 h 663"/>
                <a:gd name="T14" fmla="*/ 59 w 667"/>
                <a:gd name="T15" fmla="*/ 74 h 663"/>
                <a:gd name="T16" fmla="*/ 53 w 667"/>
                <a:gd name="T17" fmla="*/ 78 h 663"/>
                <a:gd name="T18" fmla="*/ 40 w 667"/>
                <a:gd name="T19" fmla="*/ 74 h 663"/>
                <a:gd name="T20" fmla="*/ 24 w 667"/>
                <a:gd name="T21" fmla="*/ 82 h 663"/>
                <a:gd name="T22" fmla="*/ 13 w 667"/>
                <a:gd name="T23" fmla="*/ 96 h 663"/>
                <a:gd name="T24" fmla="*/ 4 w 667"/>
                <a:gd name="T25" fmla="*/ 103 h 663"/>
                <a:gd name="T26" fmla="*/ 4 w 667"/>
                <a:gd name="T27" fmla="*/ 108 h 663"/>
                <a:gd name="T28" fmla="*/ 13 w 667"/>
                <a:gd name="T29" fmla="*/ 112 h 663"/>
                <a:gd name="T30" fmla="*/ 32 w 667"/>
                <a:gd name="T31" fmla="*/ 115 h 663"/>
                <a:gd name="T32" fmla="*/ 54 w 667"/>
                <a:gd name="T33" fmla="*/ 103 h 663"/>
                <a:gd name="T34" fmla="*/ 60 w 667"/>
                <a:gd name="T35" fmla="*/ 91 h 663"/>
                <a:gd name="T36" fmla="*/ 66 w 667"/>
                <a:gd name="T37" fmla="*/ 81 h 663"/>
                <a:gd name="T38" fmla="*/ 69 w 667"/>
                <a:gd name="T39" fmla="*/ 85 h 663"/>
                <a:gd name="T40" fmla="*/ 63 w 667"/>
                <a:gd name="T41" fmla="*/ 99 h 663"/>
                <a:gd name="T42" fmla="*/ 58 w 667"/>
                <a:gd name="T43" fmla="*/ 103 h 663"/>
                <a:gd name="T44" fmla="*/ 50 w 667"/>
                <a:gd name="T45" fmla="*/ 111 h 663"/>
                <a:gd name="T46" fmla="*/ 45 w 667"/>
                <a:gd name="T47" fmla="*/ 127 h 663"/>
                <a:gd name="T48" fmla="*/ 46 w 667"/>
                <a:gd name="T49" fmla="*/ 139 h 663"/>
                <a:gd name="T50" fmla="*/ 44 w 667"/>
                <a:gd name="T51" fmla="*/ 155 h 663"/>
                <a:gd name="T52" fmla="*/ 58 w 667"/>
                <a:gd name="T53" fmla="*/ 152 h 663"/>
                <a:gd name="T54" fmla="*/ 78 w 667"/>
                <a:gd name="T55" fmla="*/ 139 h 663"/>
                <a:gd name="T56" fmla="*/ 85 w 667"/>
                <a:gd name="T57" fmla="*/ 119 h 663"/>
                <a:gd name="T58" fmla="*/ 81 w 667"/>
                <a:gd name="T59" fmla="*/ 98 h 663"/>
                <a:gd name="T60" fmla="*/ 80 w 667"/>
                <a:gd name="T61" fmla="*/ 90 h 663"/>
                <a:gd name="T62" fmla="*/ 87 w 667"/>
                <a:gd name="T63" fmla="*/ 101 h 663"/>
                <a:gd name="T64" fmla="*/ 91 w 667"/>
                <a:gd name="T65" fmla="*/ 118 h 663"/>
                <a:gd name="T66" fmla="*/ 110 w 667"/>
                <a:gd name="T67" fmla="*/ 131 h 663"/>
                <a:gd name="T68" fmla="*/ 129 w 667"/>
                <a:gd name="T69" fmla="*/ 139 h 663"/>
                <a:gd name="T70" fmla="*/ 137 w 667"/>
                <a:gd name="T71" fmla="*/ 127 h 663"/>
                <a:gd name="T72" fmla="*/ 118 w 667"/>
                <a:gd name="T73" fmla="*/ 96 h 663"/>
                <a:gd name="T74" fmla="*/ 106 w 667"/>
                <a:gd name="T75" fmla="*/ 93 h 663"/>
                <a:gd name="T76" fmla="*/ 103 w 667"/>
                <a:gd name="T77" fmla="*/ 90 h 663"/>
                <a:gd name="T78" fmla="*/ 120 w 667"/>
                <a:gd name="T79" fmla="*/ 93 h 663"/>
                <a:gd name="T80" fmla="*/ 141 w 667"/>
                <a:gd name="T81" fmla="*/ 91 h 663"/>
                <a:gd name="T82" fmla="*/ 153 w 667"/>
                <a:gd name="T83" fmla="*/ 88 h 663"/>
                <a:gd name="T84" fmla="*/ 152 w 667"/>
                <a:gd name="T85" fmla="*/ 84 h 663"/>
                <a:gd name="T86" fmla="*/ 140 w 667"/>
                <a:gd name="T87" fmla="*/ 72 h 663"/>
                <a:gd name="T88" fmla="*/ 124 w 667"/>
                <a:gd name="T89" fmla="*/ 60 h 663"/>
                <a:gd name="T90" fmla="*/ 103 w 667"/>
                <a:gd name="T91" fmla="*/ 61 h 663"/>
                <a:gd name="T92" fmla="*/ 96 w 667"/>
                <a:gd name="T93" fmla="*/ 65 h 663"/>
                <a:gd name="T94" fmla="*/ 95 w 667"/>
                <a:gd name="T95" fmla="*/ 61 h 663"/>
                <a:gd name="T96" fmla="*/ 99 w 667"/>
                <a:gd name="T97" fmla="*/ 58 h 663"/>
                <a:gd name="T98" fmla="*/ 109 w 667"/>
                <a:gd name="T99" fmla="*/ 54 h 663"/>
                <a:gd name="T100" fmla="*/ 118 w 667"/>
                <a:gd name="T101" fmla="*/ 30 h 663"/>
                <a:gd name="T102" fmla="*/ 112 w 667"/>
                <a:gd name="T103" fmla="*/ 5 h 663"/>
                <a:gd name="T104" fmla="*/ 103 w 667"/>
                <a:gd name="T105" fmla="*/ 12 h 663"/>
                <a:gd name="T106" fmla="*/ 87 w 667"/>
                <a:gd name="T107" fmla="*/ 19 h 663"/>
                <a:gd name="T108" fmla="*/ 73 w 667"/>
                <a:gd name="T109" fmla="*/ 44 h 663"/>
                <a:gd name="T110" fmla="*/ 69 w 667"/>
                <a:gd name="T111" fmla="*/ 57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" name="Freeform 611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48 w 204"/>
                <a:gd name="T1" fmla="*/ 27 h 287"/>
                <a:gd name="T2" fmla="*/ 46 w 204"/>
                <a:gd name="T3" fmla="*/ 28 h 287"/>
                <a:gd name="T4" fmla="*/ 42 w 204"/>
                <a:gd name="T5" fmla="*/ 30 h 287"/>
                <a:gd name="T6" fmla="*/ 40 w 204"/>
                <a:gd name="T7" fmla="*/ 32 h 287"/>
                <a:gd name="T8" fmla="*/ 36 w 204"/>
                <a:gd name="T9" fmla="*/ 34 h 287"/>
                <a:gd name="T10" fmla="*/ 34 w 204"/>
                <a:gd name="T11" fmla="*/ 38 h 287"/>
                <a:gd name="T12" fmla="*/ 32 w 204"/>
                <a:gd name="T13" fmla="*/ 40 h 287"/>
                <a:gd name="T14" fmla="*/ 32 w 204"/>
                <a:gd name="T15" fmla="*/ 45 h 287"/>
                <a:gd name="T16" fmla="*/ 30 w 204"/>
                <a:gd name="T17" fmla="*/ 48 h 287"/>
                <a:gd name="T18" fmla="*/ 30 w 204"/>
                <a:gd name="T19" fmla="*/ 50 h 287"/>
                <a:gd name="T20" fmla="*/ 29 w 204"/>
                <a:gd name="T21" fmla="*/ 51 h 287"/>
                <a:gd name="T22" fmla="*/ 28 w 204"/>
                <a:gd name="T23" fmla="*/ 52 h 287"/>
                <a:gd name="T24" fmla="*/ 28 w 204"/>
                <a:gd name="T25" fmla="*/ 53 h 287"/>
                <a:gd name="T26" fmla="*/ 28 w 204"/>
                <a:gd name="T27" fmla="*/ 56 h 287"/>
                <a:gd name="T28" fmla="*/ 29 w 204"/>
                <a:gd name="T29" fmla="*/ 59 h 287"/>
                <a:gd name="T30" fmla="*/ 30 w 204"/>
                <a:gd name="T31" fmla="*/ 63 h 287"/>
                <a:gd name="T32" fmla="*/ 32 w 204"/>
                <a:gd name="T33" fmla="*/ 66 h 287"/>
                <a:gd name="T34" fmla="*/ 30 w 204"/>
                <a:gd name="T35" fmla="*/ 66 h 287"/>
                <a:gd name="T36" fmla="*/ 28 w 204"/>
                <a:gd name="T37" fmla="*/ 66 h 287"/>
                <a:gd name="T38" fmla="*/ 26 w 204"/>
                <a:gd name="T39" fmla="*/ 66 h 287"/>
                <a:gd name="T40" fmla="*/ 25 w 204"/>
                <a:gd name="T41" fmla="*/ 66 h 287"/>
                <a:gd name="T42" fmla="*/ 25 w 204"/>
                <a:gd name="T43" fmla="*/ 61 h 287"/>
                <a:gd name="T44" fmla="*/ 23 w 204"/>
                <a:gd name="T45" fmla="*/ 55 h 287"/>
                <a:gd name="T46" fmla="*/ 22 w 204"/>
                <a:gd name="T47" fmla="*/ 51 h 287"/>
                <a:gd name="T48" fmla="*/ 19 w 204"/>
                <a:gd name="T49" fmla="*/ 45 h 287"/>
                <a:gd name="T50" fmla="*/ 16 w 204"/>
                <a:gd name="T51" fmla="*/ 41 h 287"/>
                <a:gd name="T52" fmla="*/ 12 w 204"/>
                <a:gd name="T53" fmla="*/ 38 h 287"/>
                <a:gd name="T54" fmla="*/ 9 w 204"/>
                <a:gd name="T55" fmla="*/ 35 h 287"/>
                <a:gd name="T56" fmla="*/ 4 w 204"/>
                <a:gd name="T57" fmla="*/ 34 h 287"/>
                <a:gd name="T58" fmla="*/ 4 w 204"/>
                <a:gd name="T59" fmla="*/ 30 h 287"/>
                <a:gd name="T60" fmla="*/ 4 w 204"/>
                <a:gd name="T61" fmla="*/ 27 h 287"/>
                <a:gd name="T62" fmla="*/ 4 w 204"/>
                <a:gd name="T63" fmla="*/ 25 h 287"/>
                <a:gd name="T64" fmla="*/ 0 w 204"/>
                <a:gd name="T65" fmla="*/ 23 h 287"/>
                <a:gd name="T66" fmla="*/ 4 w 204"/>
                <a:gd name="T67" fmla="*/ 22 h 287"/>
                <a:gd name="T68" fmla="*/ 4 w 204"/>
                <a:gd name="T69" fmla="*/ 19 h 287"/>
                <a:gd name="T70" fmla="*/ 4 w 204"/>
                <a:gd name="T71" fmla="*/ 15 h 287"/>
                <a:gd name="T72" fmla="*/ 6 w 204"/>
                <a:gd name="T73" fmla="*/ 12 h 287"/>
                <a:gd name="T74" fmla="*/ 7 w 204"/>
                <a:gd name="T75" fmla="*/ 9 h 287"/>
                <a:gd name="T76" fmla="*/ 7 w 204"/>
                <a:gd name="T77" fmla="*/ 6 h 287"/>
                <a:gd name="T78" fmla="*/ 6 w 204"/>
                <a:gd name="T79" fmla="*/ 3 h 287"/>
                <a:gd name="T80" fmla="*/ 4 w 204"/>
                <a:gd name="T81" fmla="*/ 0 h 287"/>
                <a:gd name="T82" fmla="*/ 7 w 204"/>
                <a:gd name="T83" fmla="*/ 3 h 287"/>
                <a:gd name="T84" fmla="*/ 9 w 204"/>
                <a:gd name="T85" fmla="*/ 3 h 287"/>
                <a:gd name="T86" fmla="*/ 11 w 204"/>
                <a:gd name="T87" fmla="*/ 6 h 287"/>
                <a:gd name="T88" fmla="*/ 15 w 204"/>
                <a:gd name="T89" fmla="*/ 8 h 287"/>
                <a:gd name="T90" fmla="*/ 18 w 204"/>
                <a:gd name="T91" fmla="*/ 9 h 287"/>
                <a:gd name="T92" fmla="*/ 22 w 204"/>
                <a:gd name="T93" fmla="*/ 10 h 287"/>
                <a:gd name="T94" fmla="*/ 25 w 204"/>
                <a:gd name="T95" fmla="*/ 10 h 287"/>
                <a:gd name="T96" fmla="*/ 30 w 204"/>
                <a:gd name="T97" fmla="*/ 10 h 287"/>
                <a:gd name="T98" fmla="*/ 30 w 204"/>
                <a:gd name="T99" fmla="*/ 13 h 287"/>
                <a:gd name="T100" fmla="*/ 30 w 204"/>
                <a:gd name="T101" fmla="*/ 17 h 287"/>
                <a:gd name="T102" fmla="*/ 32 w 204"/>
                <a:gd name="T103" fmla="*/ 20 h 287"/>
                <a:gd name="T104" fmla="*/ 32 w 204"/>
                <a:gd name="T105" fmla="*/ 23 h 287"/>
                <a:gd name="T106" fmla="*/ 34 w 204"/>
                <a:gd name="T107" fmla="*/ 26 h 287"/>
                <a:gd name="T108" fmla="*/ 38 w 204"/>
                <a:gd name="T109" fmla="*/ 27 h 287"/>
                <a:gd name="T110" fmla="*/ 42 w 204"/>
                <a:gd name="T111" fmla="*/ 28 h 287"/>
                <a:gd name="T112" fmla="*/ 48 w 204"/>
                <a:gd name="T113" fmla="*/ 27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" name="Freeform 612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19 w 228"/>
                <a:gd name="T1" fmla="*/ 13 h 267"/>
                <a:gd name="T2" fmla="*/ 23 w 228"/>
                <a:gd name="T3" fmla="*/ 14 h 267"/>
                <a:gd name="T4" fmla="*/ 26 w 228"/>
                <a:gd name="T5" fmla="*/ 14 h 267"/>
                <a:gd name="T6" fmla="*/ 30 w 228"/>
                <a:gd name="T7" fmla="*/ 14 h 267"/>
                <a:gd name="T8" fmla="*/ 32 w 228"/>
                <a:gd name="T9" fmla="*/ 14 h 267"/>
                <a:gd name="T10" fmla="*/ 36 w 228"/>
                <a:gd name="T11" fmla="*/ 13 h 267"/>
                <a:gd name="T12" fmla="*/ 40 w 228"/>
                <a:gd name="T13" fmla="*/ 12 h 267"/>
                <a:gd name="T14" fmla="*/ 45 w 228"/>
                <a:gd name="T15" fmla="*/ 10 h 267"/>
                <a:gd name="T16" fmla="*/ 48 w 228"/>
                <a:gd name="T17" fmla="*/ 7 h 267"/>
                <a:gd name="T18" fmla="*/ 53 w 228"/>
                <a:gd name="T19" fmla="*/ 4 h 267"/>
                <a:gd name="T20" fmla="*/ 54 w 228"/>
                <a:gd name="T21" fmla="*/ 3 h 267"/>
                <a:gd name="T22" fmla="*/ 54 w 228"/>
                <a:gd name="T23" fmla="*/ 4 h 267"/>
                <a:gd name="T24" fmla="*/ 52 w 228"/>
                <a:gd name="T25" fmla="*/ 6 h 267"/>
                <a:gd name="T26" fmla="*/ 47 w 228"/>
                <a:gd name="T27" fmla="*/ 12 h 267"/>
                <a:gd name="T28" fmla="*/ 45 w 228"/>
                <a:gd name="T29" fmla="*/ 20 h 267"/>
                <a:gd name="T30" fmla="*/ 44 w 228"/>
                <a:gd name="T31" fmla="*/ 27 h 267"/>
                <a:gd name="T32" fmla="*/ 45 w 228"/>
                <a:gd name="T33" fmla="*/ 33 h 267"/>
                <a:gd name="T34" fmla="*/ 46 w 228"/>
                <a:gd name="T35" fmla="*/ 37 h 267"/>
                <a:gd name="T36" fmla="*/ 44 w 228"/>
                <a:gd name="T37" fmla="*/ 40 h 267"/>
                <a:gd name="T38" fmla="*/ 39 w 228"/>
                <a:gd name="T39" fmla="*/ 42 h 267"/>
                <a:gd name="T40" fmla="*/ 35 w 228"/>
                <a:gd name="T41" fmla="*/ 47 h 267"/>
                <a:gd name="T42" fmla="*/ 34 w 228"/>
                <a:gd name="T43" fmla="*/ 55 h 267"/>
                <a:gd name="T44" fmla="*/ 32 w 228"/>
                <a:gd name="T45" fmla="*/ 59 h 267"/>
                <a:gd name="T46" fmla="*/ 25 w 228"/>
                <a:gd name="T47" fmla="*/ 56 h 267"/>
                <a:gd name="T48" fmla="*/ 17 w 228"/>
                <a:gd name="T49" fmla="*/ 57 h 267"/>
                <a:gd name="T50" fmla="*/ 11 w 228"/>
                <a:gd name="T51" fmla="*/ 62 h 267"/>
                <a:gd name="T52" fmla="*/ 10 w 228"/>
                <a:gd name="T53" fmla="*/ 62 h 267"/>
                <a:gd name="T54" fmla="*/ 9 w 228"/>
                <a:gd name="T55" fmla="*/ 55 h 267"/>
                <a:gd name="T56" fmla="*/ 7 w 228"/>
                <a:gd name="T57" fmla="*/ 48 h 267"/>
                <a:gd name="T58" fmla="*/ 4 w 228"/>
                <a:gd name="T59" fmla="*/ 42 h 267"/>
                <a:gd name="T60" fmla="*/ 4 w 228"/>
                <a:gd name="T61" fmla="*/ 37 h 267"/>
                <a:gd name="T62" fmla="*/ 6 w 228"/>
                <a:gd name="T63" fmla="*/ 26 h 267"/>
                <a:gd name="T64" fmla="*/ 7 w 228"/>
                <a:gd name="T65" fmla="*/ 23 h 267"/>
                <a:gd name="T66" fmla="*/ 11 w 228"/>
                <a:gd name="T67" fmla="*/ 21 h 267"/>
                <a:gd name="T68" fmla="*/ 15 w 228"/>
                <a:gd name="T69" fmla="*/ 18 h 267"/>
                <a:gd name="T70" fmla="*/ 17 w 228"/>
                <a:gd name="T71" fmla="*/ 1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" name="Freeform 613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31 w 142"/>
                <a:gd name="T1" fmla="*/ 43 h 200"/>
                <a:gd name="T2" fmla="*/ 29 w 142"/>
                <a:gd name="T3" fmla="*/ 46 h 200"/>
                <a:gd name="T4" fmla="*/ 28 w 142"/>
                <a:gd name="T5" fmla="*/ 44 h 200"/>
                <a:gd name="T6" fmla="*/ 25 w 142"/>
                <a:gd name="T7" fmla="*/ 38 h 200"/>
                <a:gd name="T8" fmla="*/ 22 w 142"/>
                <a:gd name="T9" fmla="*/ 35 h 200"/>
                <a:gd name="T10" fmla="*/ 20 w 142"/>
                <a:gd name="T11" fmla="*/ 34 h 200"/>
                <a:gd name="T12" fmla="*/ 16 w 142"/>
                <a:gd name="T13" fmla="*/ 33 h 200"/>
                <a:gd name="T14" fmla="*/ 12 w 142"/>
                <a:gd name="T15" fmla="*/ 32 h 200"/>
                <a:gd name="T16" fmla="*/ 11 w 142"/>
                <a:gd name="T17" fmla="*/ 31 h 200"/>
                <a:gd name="T18" fmla="*/ 10 w 142"/>
                <a:gd name="T19" fmla="*/ 31 h 200"/>
                <a:gd name="T20" fmla="*/ 11 w 142"/>
                <a:gd name="T21" fmla="*/ 31 h 200"/>
                <a:gd name="T22" fmla="*/ 15 w 142"/>
                <a:gd name="T23" fmla="*/ 31 h 200"/>
                <a:gd name="T24" fmla="*/ 20 w 142"/>
                <a:gd name="T25" fmla="*/ 31 h 200"/>
                <a:gd name="T26" fmla="*/ 22 w 142"/>
                <a:gd name="T27" fmla="*/ 32 h 200"/>
                <a:gd name="T28" fmla="*/ 22 w 142"/>
                <a:gd name="T29" fmla="*/ 30 h 200"/>
                <a:gd name="T30" fmla="*/ 21 w 142"/>
                <a:gd name="T31" fmla="*/ 26 h 200"/>
                <a:gd name="T32" fmla="*/ 18 w 142"/>
                <a:gd name="T33" fmla="*/ 24 h 200"/>
                <a:gd name="T34" fmla="*/ 11 w 142"/>
                <a:gd name="T35" fmla="*/ 21 h 200"/>
                <a:gd name="T36" fmla="*/ 7 w 142"/>
                <a:gd name="T37" fmla="*/ 18 h 200"/>
                <a:gd name="T38" fmla="*/ 4 w 142"/>
                <a:gd name="T39" fmla="*/ 17 h 200"/>
                <a:gd name="T40" fmla="*/ 2 w 142"/>
                <a:gd name="T41" fmla="*/ 16 h 200"/>
                <a:gd name="T42" fmla="*/ 1 w 142"/>
                <a:gd name="T43" fmla="*/ 15 h 200"/>
                <a:gd name="T44" fmla="*/ 4 w 142"/>
                <a:gd name="T45" fmla="*/ 16 h 200"/>
                <a:gd name="T46" fmla="*/ 8 w 142"/>
                <a:gd name="T47" fmla="*/ 18 h 200"/>
                <a:gd name="T48" fmla="*/ 12 w 142"/>
                <a:gd name="T49" fmla="*/ 20 h 200"/>
                <a:gd name="T50" fmla="*/ 18 w 142"/>
                <a:gd name="T51" fmla="*/ 21 h 200"/>
                <a:gd name="T52" fmla="*/ 20 w 142"/>
                <a:gd name="T53" fmla="*/ 20 h 200"/>
                <a:gd name="T54" fmla="*/ 17 w 142"/>
                <a:gd name="T55" fmla="*/ 14 h 200"/>
                <a:gd name="T56" fmla="*/ 13 w 142"/>
                <a:gd name="T57" fmla="*/ 8 h 200"/>
                <a:gd name="T58" fmla="*/ 10 w 142"/>
                <a:gd name="T59" fmla="*/ 4 h 200"/>
                <a:gd name="T60" fmla="*/ 9 w 142"/>
                <a:gd name="T61" fmla="*/ 2 h 200"/>
                <a:gd name="T62" fmla="*/ 10 w 142"/>
                <a:gd name="T63" fmla="*/ 2 h 200"/>
                <a:gd name="T64" fmla="*/ 13 w 142"/>
                <a:gd name="T65" fmla="*/ 4 h 200"/>
                <a:gd name="T66" fmla="*/ 16 w 142"/>
                <a:gd name="T67" fmla="*/ 9 h 200"/>
                <a:gd name="T68" fmla="*/ 20 w 142"/>
                <a:gd name="T69" fmla="*/ 13 h 200"/>
                <a:gd name="T70" fmla="*/ 22 w 142"/>
                <a:gd name="T71" fmla="*/ 18 h 200"/>
                <a:gd name="T72" fmla="*/ 25 w 142"/>
                <a:gd name="T73" fmla="*/ 17 h 200"/>
                <a:gd name="T74" fmla="*/ 28 w 142"/>
                <a:gd name="T75" fmla="*/ 10 h 200"/>
                <a:gd name="T76" fmla="*/ 28 w 142"/>
                <a:gd name="T77" fmla="*/ 5 h 200"/>
                <a:gd name="T78" fmla="*/ 28 w 142"/>
                <a:gd name="T79" fmla="*/ 6 h 200"/>
                <a:gd name="T80" fmla="*/ 29 w 142"/>
                <a:gd name="T81" fmla="*/ 10 h 200"/>
                <a:gd name="T82" fmla="*/ 28 w 142"/>
                <a:gd name="T83" fmla="*/ 19 h 200"/>
                <a:gd name="T84" fmla="*/ 25 w 142"/>
                <a:gd name="T85" fmla="*/ 26 h 200"/>
                <a:gd name="T86" fmla="*/ 27 w 142"/>
                <a:gd name="T87" fmla="*/ 31 h 200"/>
                <a:gd name="T88" fmla="*/ 28 w 142"/>
                <a:gd name="T89" fmla="*/ 31 h 200"/>
                <a:gd name="T90" fmla="*/ 31 w 142"/>
                <a:gd name="T91" fmla="*/ 31 h 200"/>
                <a:gd name="T92" fmla="*/ 33 w 142"/>
                <a:gd name="T93" fmla="*/ 28 h 200"/>
                <a:gd name="T94" fmla="*/ 35 w 142"/>
                <a:gd name="T95" fmla="*/ 27 h 200"/>
                <a:gd name="T96" fmla="*/ 36 w 142"/>
                <a:gd name="T97" fmla="*/ 24 h 200"/>
                <a:gd name="T98" fmla="*/ 38 w 142"/>
                <a:gd name="T99" fmla="*/ 24 h 200"/>
                <a:gd name="T100" fmla="*/ 37 w 142"/>
                <a:gd name="T101" fmla="*/ 27 h 200"/>
                <a:gd name="T102" fmla="*/ 35 w 142"/>
                <a:gd name="T103" fmla="*/ 30 h 200"/>
                <a:gd name="T104" fmla="*/ 32 w 142"/>
                <a:gd name="T105" fmla="*/ 33 h 200"/>
                <a:gd name="T106" fmla="*/ 29 w 142"/>
                <a:gd name="T107" fmla="*/ 35 h 200"/>
                <a:gd name="T108" fmla="*/ 28 w 142"/>
                <a:gd name="T109" fmla="*/ 38 h 200"/>
                <a:gd name="T110" fmla="*/ 30 w 142"/>
                <a:gd name="T111" fmla="*/ 40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" name="Freeform 614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32 w 140"/>
                <a:gd name="T1" fmla="*/ 1 h 180"/>
                <a:gd name="T2" fmla="*/ 28 w 140"/>
                <a:gd name="T3" fmla="*/ 4 h 180"/>
                <a:gd name="T4" fmla="*/ 26 w 140"/>
                <a:gd name="T5" fmla="*/ 4 h 180"/>
                <a:gd name="T6" fmla="*/ 24 w 140"/>
                <a:gd name="T7" fmla="*/ 7 h 180"/>
                <a:gd name="T8" fmla="*/ 20 w 140"/>
                <a:gd name="T9" fmla="*/ 9 h 180"/>
                <a:gd name="T10" fmla="*/ 15 w 140"/>
                <a:gd name="T11" fmla="*/ 9 h 180"/>
                <a:gd name="T12" fmla="*/ 11 w 140"/>
                <a:gd name="T13" fmla="*/ 10 h 180"/>
                <a:gd name="T14" fmla="*/ 7 w 140"/>
                <a:gd name="T15" fmla="*/ 12 h 180"/>
                <a:gd name="T16" fmla="*/ 5 w 140"/>
                <a:gd name="T17" fmla="*/ 15 h 180"/>
                <a:gd name="T18" fmla="*/ 5 w 140"/>
                <a:gd name="T19" fmla="*/ 15 h 180"/>
                <a:gd name="T20" fmla="*/ 8 w 140"/>
                <a:gd name="T21" fmla="*/ 13 h 180"/>
                <a:gd name="T22" fmla="*/ 11 w 140"/>
                <a:gd name="T23" fmla="*/ 12 h 180"/>
                <a:gd name="T24" fmla="*/ 15 w 140"/>
                <a:gd name="T25" fmla="*/ 11 h 180"/>
                <a:gd name="T26" fmla="*/ 19 w 140"/>
                <a:gd name="T27" fmla="*/ 11 h 180"/>
                <a:gd name="T28" fmla="*/ 19 w 140"/>
                <a:gd name="T29" fmla="*/ 15 h 180"/>
                <a:gd name="T30" fmla="*/ 17 w 140"/>
                <a:gd name="T31" fmla="*/ 21 h 180"/>
                <a:gd name="T32" fmla="*/ 14 w 140"/>
                <a:gd name="T33" fmla="*/ 24 h 180"/>
                <a:gd name="T34" fmla="*/ 10 w 140"/>
                <a:gd name="T35" fmla="*/ 24 h 180"/>
                <a:gd name="T36" fmla="*/ 6 w 140"/>
                <a:gd name="T37" fmla="*/ 26 h 180"/>
                <a:gd name="T38" fmla="*/ 4 w 140"/>
                <a:gd name="T39" fmla="*/ 27 h 180"/>
                <a:gd name="T40" fmla="*/ 1 w 140"/>
                <a:gd name="T41" fmla="*/ 27 h 180"/>
                <a:gd name="T42" fmla="*/ 1 w 140"/>
                <a:gd name="T43" fmla="*/ 27 h 180"/>
                <a:gd name="T44" fmla="*/ 4 w 140"/>
                <a:gd name="T45" fmla="*/ 27 h 180"/>
                <a:gd name="T46" fmla="*/ 6 w 140"/>
                <a:gd name="T47" fmla="*/ 27 h 180"/>
                <a:gd name="T48" fmla="*/ 9 w 140"/>
                <a:gd name="T49" fmla="*/ 27 h 180"/>
                <a:gd name="T50" fmla="*/ 13 w 140"/>
                <a:gd name="T51" fmla="*/ 27 h 180"/>
                <a:gd name="T52" fmla="*/ 11 w 140"/>
                <a:gd name="T53" fmla="*/ 29 h 180"/>
                <a:gd name="T54" fmla="*/ 8 w 140"/>
                <a:gd name="T55" fmla="*/ 37 h 180"/>
                <a:gd name="T56" fmla="*/ 9 w 140"/>
                <a:gd name="T57" fmla="*/ 44 h 180"/>
                <a:gd name="T58" fmla="*/ 11 w 140"/>
                <a:gd name="T59" fmla="*/ 39 h 180"/>
                <a:gd name="T60" fmla="*/ 13 w 140"/>
                <a:gd name="T61" fmla="*/ 34 h 180"/>
                <a:gd name="T62" fmla="*/ 15 w 140"/>
                <a:gd name="T63" fmla="*/ 29 h 180"/>
                <a:gd name="T64" fmla="*/ 18 w 140"/>
                <a:gd name="T65" fmla="*/ 30 h 180"/>
                <a:gd name="T66" fmla="*/ 21 w 140"/>
                <a:gd name="T67" fmla="*/ 39 h 180"/>
                <a:gd name="T68" fmla="*/ 24 w 140"/>
                <a:gd name="T69" fmla="*/ 43 h 180"/>
                <a:gd name="T70" fmla="*/ 24 w 140"/>
                <a:gd name="T71" fmla="*/ 42 h 180"/>
                <a:gd name="T72" fmla="*/ 22 w 140"/>
                <a:gd name="T73" fmla="*/ 36 h 180"/>
                <a:gd name="T74" fmla="*/ 19 w 140"/>
                <a:gd name="T75" fmla="*/ 27 h 180"/>
                <a:gd name="T76" fmla="*/ 20 w 140"/>
                <a:gd name="T77" fmla="*/ 21 h 180"/>
                <a:gd name="T78" fmla="*/ 24 w 140"/>
                <a:gd name="T79" fmla="*/ 15 h 180"/>
                <a:gd name="T80" fmla="*/ 27 w 140"/>
                <a:gd name="T81" fmla="*/ 15 h 180"/>
                <a:gd name="T82" fmla="*/ 32 w 140"/>
                <a:gd name="T83" fmla="*/ 23 h 180"/>
                <a:gd name="T84" fmla="*/ 32 w 140"/>
                <a:gd name="T85" fmla="*/ 30 h 180"/>
                <a:gd name="T86" fmla="*/ 33 w 140"/>
                <a:gd name="T87" fmla="*/ 28 h 180"/>
                <a:gd name="T88" fmla="*/ 32 w 140"/>
                <a:gd name="T89" fmla="*/ 21 h 180"/>
                <a:gd name="T90" fmla="*/ 30 w 140"/>
                <a:gd name="T91" fmla="*/ 12 h 180"/>
                <a:gd name="T92" fmla="*/ 30 w 140"/>
                <a:gd name="T93" fmla="*/ 8 h 180"/>
                <a:gd name="T94" fmla="*/ 32 w 140"/>
                <a:gd name="T95" fmla="*/ 4 h 180"/>
                <a:gd name="T96" fmla="*/ 3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" name="Freeform 615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29 w 199"/>
                <a:gd name="T1" fmla="*/ 4 h 154"/>
                <a:gd name="T2" fmla="*/ 33 w 199"/>
                <a:gd name="T3" fmla="*/ 4 h 154"/>
                <a:gd name="T4" fmla="*/ 37 w 199"/>
                <a:gd name="T5" fmla="*/ 5 h 154"/>
                <a:gd name="T6" fmla="*/ 39 w 199"/>
                <a:gd name="T7" fmla="*/ 8 h 154"/>
                <a:gd name="T8" fmla="*/ 37 w 199"/>
                <a:gd name="T9" fmla="*/ 11 h 154"/>
                <a:gd name="T10" fmla="*/ 31 w 199"/>
                <a:gd name="T11" fmla="*/ 13 h 154"/>
                <a:gd name="T12" fmla="*/ 28 w 199"/>
                <a:gd name="T13" fmla="*/ 15 h 154"/>
                <a:gd name="T14" fmla="*/ 28 w 199"/>
                <a:gd name="T15" fmla="*/ 16 h 154"/>
                <a:gd name="T16" fmla="*/ 29 w 199"/>
                <a:gd name="T17" fmla="*/ 16 h 154"/>
                <a:gd name="T18" fmla="*/ 33 w 199"/>
                <a:gd name="T19" fmla="*/ 15 h 154"/>
                <a:gd name="T20" fmla="*/ 36 w 199"/>
                <a:gd name="T21" fmla="*/ 16 h 154"/>
                <a:gd name="T22" fmla="*/ 37 w 199"/>
                <a:gd name="T23" fmla="*/ 18 h 154"/>
                <a:gd name="T24" fmla="*/ 37 w 199"/>
                <a:gd name="T25" fmla="*/ 20 h 154"/>
                <a:gd name="T26" fmla="*/ 36 w 199"/>
                <a:gd name="T27" fmla="*/ 23 h 154"/>
                <a:gd name="T28" fmla="*/ 37 w 199"/>
                <a:gd name="T29" fmla="*/ 24 h 154"/>
                <a:gd name="T30" fmla="*/ 40 w 199"/>
                <a:gd name="T31" fmla="*/ 23 h 154"/>
                <a:gd name="T32" fmla="*/ 42 w 199"/>
                <a:gd name="T33" fmla="*/ 23 h 154"/>
                <a:gd name="T34" fmla="*/ 47 w 199"/>
                <a:gd name="T35" fmla="*/ 25 h 154"/>
                <a:gd name="T36" fmla="*/ 48 w 199"/>
                <a:gd name="T37" fmla="*/ 32 h 154"/>
                <a:gd name="T38" fmla="*/ 45 w 199"/>
                <a:gd name="T39" fmla="*/ 35 h 154"/>
                <a:gd name="T40" fmla="*/ 41 w 199"/>
                <a:gd name="T41" fmla="*/ 35 h 154"/>
                <a:gd name="T42" fmla="*/ 37 w 199"/>
                <a:gd name="T43" fmla="*/ 35 h 154"/>
                <a:gd name="T44" fmla="*/ 35 w 199"/>
                <a:gd name="T45" fmla="*/ 30 h 154"/>
                <a:gd name="T46" fmla="*/ 32 w 199"/>
                <a:gd name="T47" fmla="*/ 25 h 154"/>
                <a:gd name="T48" fmla="*/ 27 w 199"/>
                <a:gd name="T49" fmla="*/ 22 h 154"/>
                <a:gd name="T50" fmla="*/ 27 w 199"/>
                <a:gd name="T51" fmla="*/ 23 h 154"/>
                <a:gd name="T52" fmla="*/ 27 w 199"/>
                <a:gd name="T53" fmla="*/ 31 h 154"/>
                <a:gd name="T54" fmla="*/ 24 w 199"/>
                <a:gd name="T55" fmla="*/ 34 h 154"/>
                <a:gd name="T56" fmla="*/ 18 w 199"/>
                <a:gd name="T57" fmla="*/ 34 h 154"/>
                <a:gd name="T58" fmla="*/ 14 w 199"/>
                <a:gd name="T59" fmla="*/ 31 h 154"/>
                <a:gd name="T60" fmla="*/ 12 w 199"/>
                <a:gd name="T61" fmla="*/ 27 h 154"/>
                <a:gd name="T62" fmla="*/ 14 w 199"/>
                <a:gd name="T63" fmla="*/ 23 h 154"/>
                <a:gd name="T64" fmla="*/ 14 w 199"/>
                <a:gd name="T65" fmla="*/ 21 h 154"/>
                <a:gd name="T66" fmla="*/ 11 w 199"/>
                <a:gd name="T67" fmla="*/ 17 h 154"/>
                <a:gd name="T68" fmla="*/ 8 w 199"/>
                <a:gd name="T69" fmla="*/ 21 h 154"/>
                <a:gd name="T70" fmla="*/ 4 w 199"/>
                <a:gd name="T71" fmla="*/ 18 h 154"/>
                <a:gd name="T72" fmla="*/ 1 w 199"/>
                <a:gd name="T73" fmla="*/ 14 h 154"/>
                <a:gd name="T74" fmla="*/ 4 w 199"/>
                <a:gd name="T75" fmla="*/ 10 h 154"/>
                <a:gd name="T76" fmla="*/ 4 w 199"/>
                <a:gd name="T77" fmla="*/ 9 h 154"/>
                <a:gd name="T78" fmla="*/ 8 w 199"/>
                <a:gd name="T79" fmla="*/ 9 h 154"/>
                <a:gd name="T80" fmla="*/ 9 w 199"/>
                <a:gd name="T81" fmla="*/ 7 h 154"/>
                <a:gd name="T82" fmla="*/ 12 w 199"/>
                <a:gd name="T83" fmla="*/ 2 h 154"/>
                <a:gd name="T84" fmla="*/ 17 w 199"/>
                <a:gd name="T85" fmla="*/ 1 h 154"/>
                <a:gd name="T86" fmla="*/ 22 w 199"/>
                <a:gd name="T87" fmla="*/ 4 h 154"/>
                <a:gd name="T88" fmla="*/ 21 w 199"/>
                <a:gd name="T89" fmla="*/ 9 h 154"/>
                <a:gd name="T90" fmla="*/ 25 w 199"/>
                <a:gd name="T91" fmla="*/ 13 h 154"/>
                <a:gd name="T92" fmla="*/ 24 w 199"/>
                <a:gd name="T93" fmla="*/ 15 h 154"/>
                <a:gd name="T94" fmla="*/ 26 w 199"/>
                <a:gd name="T95" fmla="*/ 13 h 154"/>
                <a:gd name="T96" fmla="*/ 26 w 199"/>
                <a:gd name="T97" fmla="*/ 10 h 154"/>
                <a:gd name="T98" fmla="*/ 26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" name="Freeform 616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42 w 186"/>
                <a:gd name="T1" fmla="*/ 43 h 179"/>
                <a:gd name="T2" fmla="*/ 40 w 186"/>
                <a:gd name="T3" fmla="*/ 43 h 179"/>
                <a:gd name="T4" fmla="*/ 35 w 186"/>
                <a:gd name="T5" fmla="*/ 43 h 179"/>
                <a:gd name="T6" fmla="*/ 31 w 186"/>
                <a:gd name="T7" fmla="*/ 43 h 179"/>
                <a:gd name="T8" fmla="*/ 26 w 186"/>
                <a:gd name="T9" fmla="*/ 43 h 179"/>
                <a:gd name="T10" fmla="*/ 23 w 186"/>
                <a:gd name="T11" fmla="*/ 41 h 179"/>
                <a:gd name="T12" fmla="*/ 25 w 186"/>
                <a:gd name="T13" fmla="*/ 40 h 179"/>
                <a:gd name="T14" fmla="*/ 28 w 186"/>
                <a:gd name="T15" fmla="*/ 40 h 179"/>
                <a:gd name="T16" fmla="*/ 32 w 186"/>
                <a:gd name="T17" fmla="*/ 38 h 179"/>
                <a:gd name="T18" fmla="*/ 32 w 186"/>
                <a:gd name="T19" fmla="*/ 36 h 179"/>
                <a:gd name="T20" fmla="*/ 27 w 186"/>
                <a:gd name="T21" fmla="*/ 30 h 179"/>
                <a:gd name="T22" fmla="*/ 21 w 186"/>
                <a:gd name="T23" fmla="*/ 32 h 179"/>
                <a:gd name="T24" fmla="*/ 13 w 186"/>
                <a:gd name="T25" fmla="*/ 32 h 179"/>
                <a:gd name="T26" fmla="*/ 9 w 186"/>
                <a:gd name="T27" fmla="*/ 30 h 179"/>
                <a:gd name="T28" fmla="*/ 11 w 186"/>
                <a:gd name="T29" fmla="*/ 30 h 179"/>
                <a:gd name="T30" fmla="*/ 16 w 186"/>
                <a:gd name="T31" fmla="*/ 30 h 179"/>
                <a:gd name="T32" fmla="*/ 21 w 186"/>
                <a:gd name="T33" fmla="*/ 29 h 179"/>
                <a:gd name="T34" fmla="*/ 23 w 186"/>
                <a:gd name="T35" fmla="*/ 26 h 179"/>
                <a:gd name="T36" fmla="*/ 18 w 186"/>
                <a:gd name="T37" fmla="*/ 20 h 179"/>
                <a:gd name="T38" fmla="*/ 11 w 186"/>
                <a:gd name="T39" fmla="*/ 22 h 179"/>
                <a:gd name="T40" fmla="*/ 4 w 186"/>
                <a:gd name="T41" fmla="*/ 20 h 179"/>
                <a:gd name="T42" fmla="*/ 1 w 186"/>
                <a:gd name="T43" fmla="*/ 17 h 179"/>
                <a:gd name="T44" fmla="*/ 4 w 186"/>
                <a:gd name="T45" fmla="*/ 18 h 179"/>
                <a:gd name="T46" fmla="*/ 6 w 186"/>
                <a:gd name="T47" fmla="*/ 18 h 179"/>
                <a:gd name="T48" fmla="*/ 11 w 186"/>
                <a:gd name="T49" fmla="*/ 18 h 179"/>
                <a:gd name="T50" fmla="*/ 13 w 186"/>
                <a:gd name="T51" fmla="*/ 16 h 179"/>
                <a:gd name="T52" fmla="*/ 7 w 186"/>
                <a:gd name="T53" fmla="*/ 10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9 w 186"/>
                <a:gd name="T61" fmla="*/ 8 h 179"/>
                <a:gd name="T62" fmla="*/ 14 w 186"/>
                <a:gd name="T63" fmla="*/ 14 h 179"/>
                <a:gd name="T64" fmla="*/ 17 w 186"/>
                <a:gd name="T65" fmla="*/ 10 h 179"/>
                <a:gd name="T66" fmla="*/ 17 w 186"/>
                <a:gd name="T67" fmla="*/ 4 h 179"/>
                <a:gd name="T68" fmla="*/ 18 w 186"/>
                <a:gd name="T69" fmla="*/ 4 h 179"/>
                <a:gd name="T70" fmla="*/ 20 w 186"/>
                <a:gd name="T71" fmla="*/ 16 h 179"/>
                <a:gd name="T72" fmla="*/ 24 w 186"/>
                <a:gd name="T73" fmla="*/ 20 h 179"/>
                <a:gd name="T74" fmla="*/ 28 w 186"/>
                <a:gd name="T75" fmla="*/ 23 h 179"/>
                <a:gd name="T76" fmla="*/ 31 w 186"/>
                <a:gd name="T77" fmla="*/ 14 h 179"/>
                <a:gd name="T78" fmla="*/ 31 w 186"/>
                <a:gd name="T79" fmla="*/ 11 h 179"/>
                <a:gd name="T80" fmla="*/ 34 w 186"/>
                <a:gd name="T81" fmla="*/ 20 h 179"/>
                <a:gd name="T82" fmla="*/ 34 w 186"/>
                <a:gd name="T83" fmla="*/ 30 h 179"/>
                <a:gd name="T84" fmla="*/ 39 w 186"/>
                <a:gd name="T85" fmla="*/ 35 h 179"/>
                <a:gd name="T86" fmla="*/ 40 w 186"/>
                <a:gd name="T87" fmla="*/ 32 h 179"/>
                <a:gd name="T88" fmla="*/ 42 w 186"/>
                <a:gd name="T89" fmla="*/ 30 h 179"/>
                <a:gd name="T90" fmla="*/ 42 w 186"/>
                <a:gd name="T91" fmla="*/ 34 h 179"/>
                <a:gd name="T92" fmla="*/ 40 w 186"/>
                <a:gd name="T93" fmla="*/ 38 h 179"/>
                <a:gd name="T94" fmla="*/ 42 w 186"/>
                <a:gd name="T95" fmla="*/ 43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" name="Freeform 617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7 w 150"/>
                <a:gd name="T1" fmla="*/ 48 h 200"/>
                <a:gd name="T2" fmla="*/ 4 w 150"/>
                <a:gd name="T3" fmla="*/ 44 h 200"/>
                <a:gd name="T4" fmla="*/ 4 w 150"/>
                <a:gd name="T5" fmla="*/ 40 h 200"/>
                <a:gd name="T6" fmla="*/ 0 w 150"/>
                <a:gd name="T7" fmla="*/ 33 h 200"/>
                <a:gd name="T8" fmla="*/ 3 w 150"/>
                <a:gd name="T9" fmla="*/ 29 h 200"/>
                <a:gd name="T10" fmla="*/ 4 w 150"/>
                <a:gd name="T11" fmla="*/ 29 h 200"/>
                <a:gd name="T12" fmla="*/ 4 w 150"/>
                <a:gd name="T13" fmla="*/ 36 h 200"/>
                <a:gd name="T14" fmla="*/ 6 w 150"/>
                <a:gd name="T15" fmla="*/ 42 h 200"/>
                <a:gd name="T16" fmla="*/ 10 w 150"/>
                <a:gd name="T17" fmla="*/ 45 h 200"/>
                <a:gd name="T18" fmla="*/ 11 w 150"/>
                <a:gd name="T19" fmla="*/ 42 h 200"/>
                <a:gd name="T20" fmla="*/ 10 w 150"/>
                <a:gd name="T21" fmla="*/ 37 h 200"/>
                <a:gd name="T22" fmla="*/ 9 w 150"/>
                <a:gd name="T23" fmla="*/ 26 h 200"/>
                <a:gd name="T24" fmla="*/ 9 w 150"/>
                <a:gd name="T25" fmla="*/ 22 h 200"/>
                <a:gd name="T26" fmla="*/ 10 w 150"/>
                <a:gd name="T27" fmla="*/ 21 h 200"/>
                <a:gd name="T28" fmla="*/ 10 w 150"/>
                <a:gd name="T29" fmla="*/ 26 h 200"/>
                <a:gd name="T30" fmla="*/ 11 w 150"/>
                <a:gd name="T31" fmla="*/ 35 h 200"/>
                <a:gd name="T32" fmla="*/ 15 w 150"/>
                <a:gd name="T33" fmla="*/ 35 h 200"/>
                <a:gd name="T34" fmla="*/ 18 w 150"/>
                <a:gd name="T35" fmla="*/ 29 h 200"/>
                <a:gd name="T36" fmla="*/ 16 w 150"/>
                <a:gd name="T37" fmla="*/ 22 h 200"/>
                <a:gd name="T38" fmla="*/ 16 w 150"/>
                <a:gd name="T39" fmla="*/ 11 h 200"/>
                <a:gd name="T40" fmla="*/ 20 w 150"/>
                <a:gd name="T41" fmla="*/ 6 h 200"/>
                <a:gd name="T42" fmla="*/ 20 w 150"/>
                <a:gd name="T43" fmla="*/ 6 h 200"/>
                <a:gd name="T44" fmla="*/ 18 w 150"/>
                <a:gd name="T45" fmla="*/ 11 h 200"/>
                <a:gd name="T46" fmla="*/ 18 w 150"/>
                <a:gd name="T47" fmla="*/ 20 h 200"/>
                <a:gd name="T48" fmla="*/ 23 w 150"/>
                <a:gd name="T49" fmla="*/ 20 h 200"/>
                <a:gd name="T50" fmla="*/ 25 w 150"/>
                <a:gd name="T51" fmla="*/ 14 h 200"/>
                <a:gd name="T52" fmla="*/ 26 w 150"/>
                <a:gd name="T53" fmla="*/ 9 h 200"/>
                <a:gd name="T54" fmla="*/ 29 w 150"/>
                <a:gd name="T55" fmla="*/ 4 h 200"/>
                <a:gd name="T56" fmla="*/ 32 w 150"/>
                <a:gd name="T57" fmla="*/ 1 h 200"/>
                <a:gd name="T58" fmla="*/ 33 w 150"/>
                <a:gd name="T59" fmla="*/ 2 h 200"/>
                <a:gd name="T60" fmla="*/ 30 w 150"/>
                <a:gd name="T61" fmla="*/ 4 h 200"/>
                <a:gd name="T62" fmla="*/ 26 w 150"/>
                <a:gd name="T63" fmla="*/ 11 h 200"/>
                <a:gd name="T64" fmla="*/ 26 w 150"/>
                <a:gd name="T65" fmla="*/ 16 h 200"/>
                <a:gd name="T66" fmla="*/ 24 w 150"/>
                <a:gd name="T67" fmla="*/ 22 h 200"/>
                <a:gd name="T68" fmla="*/ 26 w 150"/>
                <a:gd name="T69" fmla="*/ 23 h 200"/>
                <a:gd name="T70" fmla="*/ 29 w 150"/>
                <a:gd name="T71" fmla="*/ 22 h 200"/>
                <a:gd name="T72" fmla="*/ 32 w 150"/>
                <a:gd name="T73" fmla="*/ 20 h 200"/>
                <a:gd name="T74" fmla="*/ 34 w 150"/>
                <a:gd name="T75" fmla="*/ 18 h 200"/>
                <a:gd name="T76" fmla="*/ 36 w 150"/>
                <a:gd name="T77" fmla="*/ 16 h 200"/>
                <a:gd name="T78" fmla="*/ 37 w 150"/>
                <a:gd name="T79" fmla="*/ 16 h 200"/>
                <a:gd name="T80" fmla="*/ 35 w 150"/>
                <a:gd name="T81" fmla="*/ 20 h 200"/>
                <a:gd name="T82" fmla="*/ 32 w 150"/>
                <a:gd name="T83" fmla="*/ 23 h 200"/>
                <a:gd name="T84" fmla="*/ 28 w 150"/>
                <a:gd name="T85" fmla="*/ 26 h 200"/>
                <a:gd name="T86" fmla="*/ 24 w 150"/>
                <a:gd name="T87" fmla="*/ 26 h 200"/>
                <a:gd name="T88" fmla="*/ 21 w 150"/>
                <a:gd name="T89" fmla="*/ 29 h 200"/>
                <a:gd name="T90" fmla="*/ 18 w 150"/>
                <a:gd name="T91" fmla="*/ 37 h 200"/>
                <a:gd name="T92" fmla="*/ 18 w 150"/>
                <a:gd name="T93" fmla="*/ 40 h 200"/>
                <a:gd name="T94" fmla="*/ 23 w 150"/>
                <a:gd name="T95" fmla="*/ 40 h 200"/>
                <a:gd name="T96" fmla="*/ 26 w 150"/>
                <a:gd name="T97" fmla="*/ 39 h 200"/>
                <a:gd name="T98" fmla="*/ 29 w 150"/>
                <a:gd name="T99" fmla="*/ 37 h 200"/>
                <a:gd name="T100" fmla="*/ 32 w 150"/>
                <a:gd name="T101" fmla="*/ 34 h 200"/>
                <a:gd name="T102" fmla="*/ 33 w 150"/>
                <a:gd name="T103" fmla="*/ 34 h 200"/>
                <a:gd name="T104" fmla="*/ 30 w 150"/>
                <a:gd name="T105" fmla="*/ 37 h 200"/>
                <a:gd name="T106" fmla="*/ 26 w 150"/>
                <a:gd name="T107" fmla="*/ 41 h 200"/>
                <a:gd name="T108" fmla="*/ 23 w 150"/>
                <a:gd name="T109" fmla="*/ 42 h 200"/>
                <a:gd name="T110" fmla="*/ 18 w 150"/>
                <a:gd name="T111" fmla="*/ 42 h 200"/>
                <a:gd name="T112" fmla="*/ 16 w 150"/>
                <a:gd name="T113" fmla="*/ 43 h 200"/>
                <a:gd name="T114" fmla="*/ 14 w 150"/>
                <a:gd name="T115" fmla="*/ 47 h 200"/>
                <a:gd name="T116" fmla="*/ 11 w 150"/>
                <a:gd name="T117" fmla="*/ 48 h 200"/>
                <a:gd name="T118" fmla="*/ 9 w 150"/>
                <a:gd name="T119" fmla="*/ 4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" name="Freeform 618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8 h 110"/>
                <a:gd name="T2" fmla="*/ 1 w 237"/>
                <a:gd name="T3" fmla="*/ 9 h 110"/>
                <a:gd name="T4" fmla="*/ 4 w 237"/>
                <a:gd name="T5" fmla="*/ 9 h 110"/>
                <a:gd name="T6" fmla="*/ 8 w 237"/>
                <a:gd name="T7" fmla="*/ 9 h 110"/>
                <a:gd name="T8" fmla="*/ 13 w 237"/>
                <a:gd name="T9" fmla="*/ 10 h 110"/>
                <a:gd name="T10" fmla="*/ 17 w 237"/>
                <a:gd name="T11" fmla="*/ 11 h 110"/>
                <a:gd name="T12" fmla="*/ 18 w 237"/>
                <a:gd name="T13" fmla="*/ 12 h 110"/>
                <a:gd name="T14" fmla="*/ 19 w 237"/>
                <a:gd name="T15" fmla="*/ 15 h 110"/>
                <a:gd name="T16" fmla="*/ 21 w 237"/>
                <a:gd name="T17" fmla="*/ 18 h 110"/>
                <a:gd name="T18" fmla="*/ 24 w 237"/>
                <a:gd name="T19" fmla="*/ 21 h 110"/>
                <a:gd name="T20" fmla="*/ 28 w 237"/>
                <a:gd name="T21" fmla="*/ 23 h 110"/>
                <a:gd name="T22" fmla="*/ 28 w 237"/>
                <a:gd name="T23" fmla="*/ 22 h 110"/>
                <a:gd name="T24" fmla="*/ 25 w 237"/>
                <a:gd name="T25" fmla="*/ 18 h 110"/>
                <a:gd name="T26" fmla="*/ 23 w 237"/>
                <a:gd name="T27" fmla="*/ 13 h 110"/>
                <a:gd name="T28" fmla="*/ 23 w 237"/>
                <a:gd name="T29" fmla="*/ 11 h 110"/>
                <a:gd name="T30" fmla="*/ 26 w 237"/>
                <a:gd name="T31" fmla="*/ 12 h 110"/>
                <a:gd name="T32" fmla="*/ 30 w 237"/>
                <a:gd name="T33" fmla="*/ 13 h 110"/>
                <a:gd name="T34" fmla="*/ 33 w 237"/>
                <a:gd name="T35" fmla="*/ 13 h 110"/>
                <a:gd name="T36" fmla="*/ 34 w 237"/>
                <a:gd name="T37" fmla="*/ 15 h 110"/>
                <a:gd name="T38" fmla="*/ 34 w 237"/>
                <a:gd name="T39" fmla="*/ 17 h 110"/>
                <a:gd name="T40" fmla="*/ 38 w 237"/>
                <a:gd name="T41" fmla="*/ 21 h 110"/>
                <a:gd name="T42" fmla="*/ 41 w 237"/>
                <a:gd name="T43" fmla="*/ 23 h 110"/>
                <a:gd name="T44" fmla="*/ 45 w 237"/>
                <a:gd name="T45" fmla="*/ 25 h 110"/>
                <a:gd name="T46" fmla="*/ 49 w 237"/>
                <a:gd name="T47" fmla="*/ 24 h 110"/>
                <a:gd name="T48" fmla="*/ 44 w 237"/>
                <a:gd name="T49" fmla="*/ 22 h 110"/>
                <a:gd name="T50" fmla="*/ 41 w 237"/>
                <a:gd name="T51" fmla="*/ 20 h 110"/>
                <a:gd name="T52" fmla="*/ 38 w 237"/>
                <a:gd name="T53" fmla="*/ 17 h 110"/>
                <a:gd name="T54" fmla="*/ 37 w 237"/>
                <a:gd name="T55" fmla="*/ 15 h 110"/>
                <a:gd name="T56" fmla="*/ 38 w 237"/>
                <a:gd name="T57" fmla="*/ 16 h 110"/>
                <a:gd name="T58" fmla="*/ 44 w 237"/>
                <a:gd name="T59" fmla="*/ 17 h 110"/>
                <a:gd name="T60" fmla="*/ 51 w 237"/>
                <a:gd name="T61" fmla="*/ 18 h 110"/>
                <a:gd name="T62" fmla="*/ 56 w 237"/>
                <a:gd name="T63" fmla="*/ 18 h 110"/>
                <a:gd name="T64" fmla="*/ 59 w 237"/>
                <a:gd name="T65" fmla="*/ 18 h 110"/>
                <a:gd name="T66" fmla="*/ 58 w 237"/>
                <a:gd name="T67" fmla="*/ 17 h 110"/>
                <a:gd name="T68" fmla="*/ 55 w 237"/>
                <a:gd name="T69" fmla="*/ 17 h 110"/>
                <a:gd name="T70" fmla="*/ 49 w 237"/>
                <a:gd name="T71" fmla="*/ 15 h 110"/>
                <a:gd name="T72" fmla="*/ 43 w 237"/>
                <a:gd name="T73" fmla="*/ 14 h 110"/>
                <a:gd name="T74" fmla="*/ 39 w 237"/>
                <a:gd name="T75" fmla="*/ 13 h 110"/>
                <a:gd name="T76" fmla="*/ 41 w 237"/>
                <a:gd name="T77" fmla="*/ 10 h 110"/>
                <a:gd name="T78" fmla="*/ 44 w 237"/>
                <a:gd name="T79" fmla="*/ 9 h 110"/>
                <a:gd name="T80" fmla="*/ 49 w 237"/>
                <a:gd name="T81" fmla="*/ 8 h 110"/>
                <a:gd name="T82" fmla="*/ 48 w 237"/>
                <a:gd name="T83" fmla="*/ 7 h 110"/>
                <a:gd name="T84" fmla="*/ 44 w 237"/>
                <a:gd name="T85" fmla="*/ 6 h 110"/>
                <a:gd name="T86" fmla="*/ 42 w 237"/>
                <a:gd name="T87" fmla="*/ 7 h 110"/>
                <a:gd name="T88" fmla="*/ 38 w 237"/>
                <a:gd name="T89" fmla="*/ 8 h 110"/>
                <a:gd name="T90" fmla="*/ 37 w 237"/>
                <a:gd name="T91" fmla="*/ 10 h 110"/>
                <a:gd name="T92" fmla="*/ 34 w 237"/>
                <a:gd name="T93" fmla="*/ 10 h 110"/>
                <a:gd name="T94" fmla="*/ 30 w 237"/>
                <a:gd name="T95" fmla="*/ 10 h 110"/>
                <a:gd name="T96" fmla="*/ 27 w 237"/>
                <a:gd name="T97" fmla="*/ 10 h 110"/>
                <a:gd name="T98" fmla="*/ 25 w 237"/>
                <a:gd name="T99" fmla="*/ 10 h 110"/>
                <a:gd name="T100" fmla="*/ 23 w 237"/>
                <a:gd name="T101" fmla="*/ 8 h 110"/>
                <a:gd name="T102" fmla="*/ 26 w 237"/>
                <a:gd name="T103" fmla="*/ 3 h 110"/>
                <a:gd name="T104" fmla="*/ 30 w 237"/>
                <a:gd name="T105" fmla="*/ 3 h 110"/>
                <a:gd name="T106" fmla="*/ 30 w 237"/>
                <a:gd name="T107" fmla="*/ 0 h 110"/>
                <a:gd name="T108" fmla="*/ 28 w 237"/>
                <a:gd name="T109" fmla="*/ 1 h 110"/>
                <a:gd name="T110" fmla="*/ 25 w 237"/>
                <a:gd name="T111" fmla="*/ 3 h 110"/>
                <a:gd name="T112" fmla="*/ 20 w 237"/>
                <a:gd name="T113" fmla="*/ 4 h 110"/>
                <a:gd name="T114" fmla="*/ 18 w 237"/>
                <a:gd name="T115" fmla="*/ 6 h 110"/>
                <a:gd name="T116" fmla="*/ 16 w 237"/>
                <a:gd name="T117" fmla="*/ 7 h 110"/>
                <a:gd name="T118" fmla="*/ 11 w 237"/>
                <a:gd name="T119" fmla="*/ 7 h 110"/>
                <a:gd name="T120" fmla="*/ 6 w 237"/>
                <a:gd name="T121" fmla="*/ 7 h 110"/>
                <a:gd name="T122" fmla="*/ 4 w 237"/>
                <a:gd name="T123" fmla="*/ 8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" name="Freeform 619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7 w 194"/>
                <a:gd name="T3" fmla="*/ 7 h 222"/>
                <a:gd name="T4" fmla="*/ 7 w 194"/>
                <a:gd name="T5" fmla="*/ 13 h 222"/>
                <a:gd name="T6" fmla="*/ 7 w 194"/>
                <a:gd name="T7" fmla="*/ 25 h 222"/>
                <a:gd name="T8" fmla="*/ 9 w 194"/>
                <a:gd name="T9" fmla="*/ 24 h 222"/>
                <a:gd name="T10" fmla="*/ 9 w 194"/>
                <a:gd name="T11" fmla="*/ 15 h 222"/>
                <a:gd name="T12" fmla="*/ 11 w 194"/>
                <a:gd name="T13" fmla="*/ 11 h 222"/>
                <a:gd name="T14" fmla="*/ 12 w 194"/>
                <a:gd name="T15" fmla="*/ 12 h 222"/>
                <a:gd name="T16" fmla="*/ 15 w 194"/>
                <a:gd name="T17" fmla="*/ 15 h 222"/>
                <a:gd name="T18" fmla="*/ 19 w 194"/>
                <a:gd name="T19" fmla="*/ 21 h 222"/>
                <a:gd name="T20" fmla="*/ 20 w 194"/>
                <a:gd name="T21" fmla="*/ 27 h 222"/>
                <a:gd name="T22" fmla="*/ 20 w 194"/>
                <a:gd name="T23" fmla="*/ 36 h 222"/>
                <a:gd name="T24" fmla="*/ 22 w 194"/>
                <a:gd name="T25" fmla="*/ 36 h 222"/>
                <a:gd name="T26" fmla="*/ 23 w 194"/>
                <a:gd name="T27" fmla="*/ 27 h 222"/>
                <a:gd name="T28" fmla="*/ 26 w 194"/>
                <a:gd name="T29" fmla="*/ 25 h 222"/>
                <a:gd name="T30" fmla="*/ 31 w 194"/>
                <a:gd name="T31" fmla="*/ 32 h 222"/>
                <a:gd name="T32" fmla="*/ 37 w 194"/>
                <a:gd name="T33" fmla="*/ 41 h 222"/>
                <a:gd name="T34" fmla="*/ 41 w 194"/>
                <a:gd name="T35" fmla="*/ 47 h 222"/>
                <a:gd name="T36" fmla="*/ 44 w 194"/>
                <a:gd name="T37" fmla="*/ 54 h 222"/>
                <a:gd name="T38" fmla="*/ 46 w 194"/>
                <a:gd name="T39" fmla="*/ 53 h 222"/>
                <a:gd name="T40" fmla="*/ 44 w 194"/>
                <a:gd name="T41" fmla="*/ 47 h 222"/>
                <a:gd name="T42" fmla="*/ 40 w 194"/>
                <a:gd name="T43" fmla="*/ 41 h 222"/>
                <a:gd name="T44" fmla="*/ 35 w 194"/>
                <a:gd name="T45" fmla="*/ 32 h 222"/>
                <a:gd name="T46" fmla="*/ 30 w 194"/>
                <a:gd name="T47" fmla="*/ 25 h 222"/>
                <a:gd name="T48" fmla="*/ 28 w 194"/>
                <a:gd name="T49" fmla="*/ 22 h 222"/>
                <a:gd name="T50" fmla="*/ 31 w 194"/>
                <a:gd name="T51" fmla="*/ 21 h 222"/>
                <a:gd name="T52" fmla="*/ 34 w 194"/>
                <a:gd name="T53" fmla="*/ 20 h 222"/>
                <a:gd name="T54" fmla="*/ 36 w 194"/>
                <a:gd name="T55" fmla="*/ 21 h 222"/>
                <a:gd name="T56" fmla="*/ 40 w 194"/>
                <a:gd name="T57" fmla="*/ 22 h 222"/>
                <a:gd name="T58" fmla="*/ 40 w 194"/>
                <a:gd name="T59" fmla="*/ 22 h 222"/>
                <a:gd name="T60" fmla="*/ 39 w 194"/>
                <a:gd name="T61" fmla="*/ 19 h 222"/>
                <a:gd name="T62" fmla="*/ 35 w 194"/>
                <a:gd name="T63" fmla="*/ 19 h 222"/>
                <a:gd name="T64" fmla="*/ 31 w 194"/>
                <a:gd name="T65" fmla="*/ 18 h 222"/>
                <a:gd name="T66" fmla="*/ 27 w 194"/>
                <a:gd name="T67" fmla="*/ 19 h 222"/>
                <a:gd name="T68" fmla="*/ 24 w 194"/>
                <a:gd name="T69" fmla="*/ 19 h 222"/>
                <a:gd name="T70" fmla="*/ 21 w 194"/>
                <a:gd name="T71" fmla="*/ 17 h 222"/>
                <a:gd name="T72" fmla="*/ 18 w 194"/>
                <a:gd name="T73" fmla="*/ 14 h 222"/>
                <a:gd name="T74" fmla="*/ 17 w 194"/>
                <a:gd name="T75" fmla="*/ 11 h 222"/>
                <a:gd name="T76" fmla="*/ 17 w 194"/>
                <a:gd name="T77" fmla="*/ 11 h 222"/>
                <a:gd name="T78" fmla="*/ 19 w 194"/>
                <a:gd name="T79" fmla="*/ 10 h 222"/>
                <a:gd name="T80" fmla="*/ 21 w 194"/>
                <a:gd name="T81" fmla="*/ 10 h 222"/>
                <a:gd name="T82" fmla="*/ 24 w 194"/>
                <a:gd name="T83" fmla="*/ 10 h 222"/>
                <a:gd name="T84" fmla="*/ 27 w 194"/>
                <a:gd name="T85" fmla="*/ 10 h 222"/>
                <a:gd name="T86" fmla="*/ 26 w 194"/>
                <a:gd name="T87" fmla="*/ 10 h 222"/>
                <a:gd name="T88" fmla="*/ 24 w 194"/>
                <a:gd name="T89" fmla="*/ 9 h 222"/>
                <a:gd name="T90" fmla="*/ 21 w 194"/>
                <a:gd name="T91" fmla="*/ 9 h 222"/>
                <a:gd name="T92" fmla="*/ 17 w 194"/>
                <a:gd name="T93" fmla="*/ 8 h 222"/>
                <a:gd name="T94" fmla="*/ 14 w 194"/>
                <a:gd name="T95" fmla="*/ 8 h 222"/>
                <a:gd name="T96" fmla="*/ 11 w 194"/>
                <a:gd name="T97" fmla="*/ 8 h 222"/>
                <a:gd name="T98" fmla="*/ 9 w 194"/>
                <a:gd name="T99" fmla="*/ 5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" name="Freeform 620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21 w 147"/>
                <a:gd name="T1" fmla="*/ 8 h 255"/>
                <a:gd name="T2" fmla="*/ 18 w 147"/>
                <a:gd name="T3" fmla="*/ 11 h 255"/>
                <a:gd name="T4" fmla="*/ 10 w 147"/>
                <a:gd name="T5" fmla="*/ 15 h 255"/>
                <a:gd name="T6" fmla="*/ 4 w 147"/>
                <a:gd name="T7" fmla="*/ 19 h 255"/>
                <a:gd name="T8" fmla="*/ 3 w 147"/>
                <a:gd name="T9" fmla="*/ 22 h 255"/>
                <a:gd name="T10" fmla="*/ 6 w 147"/>
                <a:gd name="T11" fmla="*/ 21 h 255"/>
                <a:gd name="T12" fmla="*/ 10 w 147"/>
                <a:gd name="T13" fmla="*/ 17 h 255"/>
                <a:gd name="T14" fmla="*/ 16 w 147"/>
                <a:gd name="T15" fmla="*/ 15 h 255"/>
                <a:gd name="T16" fmla="*/ 17 w 147"/>
                <a:gd name="T17" fmla="*/ 22 h 255"/>
                <a:gd name="T18" fmla="*/ 13 w 147"/>
                <a:gd name="T19" fmla="*/ 25 h 255"/>
                <a:gd name="T20" fmla="*/ 6 w 147"/>
                <a:gd name="T21" fmla="*/ 29 h 255"/>
                <a:gd name="T22" fmla="*/ 3 w 147"/>
                <a:gd name="T23" fmla="*/ 34 h 255"/>
                <a:gd name="T24" fmla="*/ 3 w 147"/>
                <a:gd name="T25" fmla="*/ 36 h 255"/>
                <a:gd name="T26" fmla="*/ 3 w 147"/>
                <a:gd name="T27" fmla="*/ 35 h 255"/>
                <a:gd name="T28" fmla="*/ 9 w 147"/>
                <a:gd name="T29" fmla="*/ 32 h 255"/>
                <a:gd name="T30" fmla="*/ 15 w 147"/>
                <a:gd name="T31" fmla="*/ 28 h 255"/>
                <a:gd name="T32" fmla="*/ 15 w 147"/>
                <a:gd name="T33" fmla="*/ 35 h 255"/>
                <a:gd name="T34" fmla="*/ 11 w 147"/>
                <a:gd name="T35" fmla="*/ 40 h 255"/>
                <a:gd name="T36" fmla="*/ 6 w 147"/>
                <a:gd name="T37" fmla="*/ 42 h 255"/>
                <a:gd name="T38" fmla="*/ 3 w 147"/>
                <a:gd name="T39" fmla="*/ 47 h 255"/>
                <a:gd name="T40" fmla="*/ 5 w 147"/>
                <a:gd name="T41" fmla="*/ 47 h 255"/>
                <a:gd name="T42" fmla="*/ 9 w 147"/>
                <a:gd name="T43" fmla="*/ 44 h 255"/>
                <a:gd name="T44" fmla="*/ 13 w 147"/>
                <a:gd name="T45" fmla="*/ 41 h 255"/>
                <a:gd name="T46" fmla="*/ 10 w 147"/>
                <a:gd name="T47" fmla="*/ 47 h 255"/>
                <a:gd name="T48" fmla="*/ 6 w 147"/>
                <a:gd name="T49" fmla="*/ 57 h 255"/>
                <a:gd name="T50" fmla="*/ 2 w 147"/>
                <a:gd name="T51" fmla="*/ 61 h 255"/>
                <a:gd name="T52" fmla="*/ 3 w 147"/>
                <a:gd name="T53" fmla="*/ 61 h 255"/>
                <a:gd name="T54" fmla="*/ 7 w 147"/>
                <a:gd name="T55" fmla="*/ 58 h 255"/>
                <a:gd name="T56" fmla="*/ 13 w 147"/>
                <a:gd name="T57" fmla="*/ 48 h 255"/>
                <a:gd name="T58" fmla="*/ 17 w 147"/>
                <a:gd name="T59" fmla="*/ 41 h 255"/>
                <a:gd name="T60" fmla="*/ 21 w 147"/>
                <a:gd name="T61" fmla="*/ 49 h 255"/>
                <a:gd name="T62" fmla="*/ 21 w 147"/>
                <a:gd name="T63" fmla="*/ 54 h 255"/>
                <a:gd name="T64" fmla="*/ 22 w 147"/>
                <a:gd name="T65" fmla="*/ 50 h 255"/>
                <a:gd name="T66" fmla="*/ 21 w 147"/>
                <a:gd name="T67" fmla="*/ 46 h 255"/>
                <a:gd name="T68" fmla="*/ 18 w 147"/>
                <a:gd name="T69" fmla="*/ 40 h 255"/>
                <a:gd name="T70" fmla="*/ 19 w 147"/>
                <a:gd name="T71" fmla="*/ 31 h 255"/>
                <a:gd name="T72" fmla="*/ 21 w 147"/>
                <a:gd name="T73" fmla="*/ 27 h 255"/>
                <a:gd name="T74" fmla="*/ 24 w 147"/>
                <a:gd name="T75" fmla="*/ 29 h 255"/>
                <a:gd name="T76" fmla="*/ 29 w 147"/>
                <a:gd name="T77" fmla="*/ 38 h 255"/>
                <a:gd name="T78" fmla="*/ 29 w 147"/>
                <a:gd name="T79" fmla="*/ 40 h 255"/>
                <a:gd name="T80" fmla="*/ 29 w 147"/>
                <a:gd name="T81" fmla="*/ 35 h 255"/>
                <a:gd name="T82" fmla="*/ 26 w 147"/>
                <a:gd name="T83" fmla="*/ 28 h 255"/>
                <a:gd name="T84" fmla="*/ 20 w 147"/>
                <a:gd name="T85" fmla="*/ 23 h 255"/>
                <a:gd name="T86" fmla="*/ 22 w 147"/>
                <a:gd name="T87" fmla="*/ 17 h 255"/>
                <a:gd name="T88" fmla="*/ 24 w 147"/>
                <a:gd name="T89" fmla="*/ 16 h 255"/>
                <a:gd name="T90" fmla="*/ 29 w 147"/>
                <a:gd name="T91" fmla="*/ 18 h 255"/>
                <a:gd name="T92" fmla="*/ 31 w 147"/>
                <a:gd name="T93" fmla="*/ 22 h 255"/>
                <a:gd name="T94" fmla="*/ 32 w 147"/>
                <a:gd name="T95" fmla="*/ 23 h 255"/>
                <a:gd name="T96" fmla="*/ 31 w 147"/>
                <a:gd name="T97" fmla="*/ 19 h 255"/>
                <a:gd name="T98" fmla="*/ 28 w 147"/>
                <a:gd name="T99" fmla="*/ 14 h 255"/>
                <a:gd name="T100" fmla="*/ 24 w 147"/>
                <a:gd name="T101" fmla="*/ 11 h 255"/>
                <a:gd name="T102" fmla="*/ 24 w 147"/>
                <a:gd name="T103" fmla="*/ 4 h 255"/>
                <a:gd name="T104" fmla="*/ 22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" name="Freeform 621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46 w 234"/>
                <a:gd name="T1" fmla="*/ 4 h 131"/>
                <a:gd name="T2" fmla="*/ 42 w 234"/>
                <a:gd name="T3" fmla="*/ 4 h 131"/>
                <a:gd name="T4" fmla="*/ 37 w 234"/>
                <a:gd name="T5" fmla="*/ 6 h 131"/>
                <a:gd name="T6" fmla="*/ 33 w 234"/>
                <a:gd name="T7" fmla="*/ 9 h 131"/>
                <a:gd name="T8" fmla="*/ 31 w 234"/>
                <a:gd name="T9" fmla="*/ 9 h 131"/>
                <a:gd name="T10" fmla="*/ 28 w 234"/>
                <a:gd name="T11" fmla="*/ 7 h 131"/>
                <a:gd name="T12" fmla="*/ 24 w 234"/>
                <a:gd name="T13" fmla="*/ 6 h 131"/>
                <a:gd name="T14" fmla="*/ 21 w 234"/>
                <a:gd name="T15" fmla="*/ 6 h 131"/>
                <a:gd name="T16" fmla="*/ 18 w 234"/>
                <a:gd name="T17" fmla="*/ 7 h 131"/>
                <a:gd name="T18" fmla="*/ 19 w 234"/>
                <a:gd name="T19" fmla="*/ 8 h 131"/>
                <a:gd name="T20" fmla="*/ 21 w 234"/>
                <a:gd name="T21" fmla="*/ 8 h 131"/>
                <a:gd name="T22" fmla="*/ 24 w 234"/>
                <a:gd name="T23" fmla="*/ 9 h 131"/>
                <a:gd name="T24" fmla="*/ 27 w 234"/>
                <a:gd name="T25" fmla="*/ 11 h 131"/>
                <a:gd name="T26" fmla="*/ 30 w 234"/>
                <a:gd name="T27" fmla="*/ 12 h 131"/>
                <a:gd name="T28" fmla="*/ 28 w 234"/>
                <a:gd name="T29" fmla="*/ 13 h 131"/>
                <a:gd name="T30" fmla="*/ 26 w 234"/>
                <a:gd name="T31" fmla="*/ 17 h 131"/>
                <a:gd name="T32" fmla="*/ 23 w 234"/>
                <a:gd name="T33" fmla="*/ 17 h 131"/>
                <a:gd name="T34" fmla="*/ 18 w 234"/>
                <a:gd name="T35" fmla="*/ 17 h 131"/>
                <a:gd name="T36" fmla="*/ 13 w 234"/>
                <a:gd name="T37" fmla="*/ 16 h 131"/>
                <a:gd name="T38" fmla="*/ 9 w 234"/>
                <a:gd name="T39" fmla="*/ 16 h 131"/>
                <a:gd name="T40" fmla="*/ 9 w 234"/>
                <a:gd name="T41" fmla="*/ 17 h 131"/>
                <a:gd name="T42" fmla="*/ 12 w 234"/>
                <a:gd name="T43" fmla="*/ 17 h 131"/>
                <a:gd name="T44" fmla="*/ 16 w 234"/>
                <a:gd name="T45" fmla="*/ 18 h 131"/>
                <a:gd name="T46" fmla="*/ 19 w 234"/>
                <a:gd name="T47" fmla="*/ 19 h 131"/>
                <a:gd name="T48" fmla="*/ 18 w 234"/>
                <a:gd name="T49" fmla="*/ 21 h 131"/>
                <a:gd name="T50" fmla="*/ 14 w 234"/>
                <a:gd name="T51" fmla="*/ 24 h 131"/>
                <a:gd name="T52" fmla="*/ 9 w 234"/>
                <a:gd name="T53" fmla="*/ 27 h 131"/>
                <a:gd name="T54" fmla="*/ 4 w 234"/>
                <a:gd name="T55" fmla="*/ 27 h 131"/>
                <a:gd name="T56" fmla="*/ 3 w 234"/>
                <a:gd name="T57" fmla="*/ 27 h 131"/>
                <a:gd name="T58" fmla="*/ 1 w 234"/>
                <a:gd name="T59" fmla="*/ 27 h 131"/>
                <a:gd name="T60" fmla="*/ 4 w 234"/>
                <a:gd name="T61" fmla="*/ 29 h 131"/>
                <a:gd name="T62" fmla="*/ 9 w 234"/>
                <a:gd name="T63" fmla="*/ 28 h 131"/>
                <a:gd name="T64" fmla="*/ 15 w 234"/>
                <a:gd name="T65" fmla="*/ 27 h 131"/>
                <a:gd name="T66" fmla="*/ 21 w 234"/>
                <a:gd name="T67" fmla="*/ 24 h 131"/>
                <a:gd name="T68" fmla="*/ 24 w 234"/>
                <a:gd name="T69" fmla="*/ 24 h 131"/>
                <a:gd name="T70" fmla="*/ 24 w 234"/>
                <a:gd name="T71" fmla="*/ 31 h 131"/>
                <a:gd name="T72" fmla="*/ 22 w 234"/>
                <a:gd name="T73" fmla="*/ 35 h 131"/>
                <a:gd name="T74" fmla="*/ 23 w 234"/>
                <a:gd name="T75" fmla="*/ 35 h 131"/>
                <a:gd name="T76" fmla="*/ 25 w 234"/>
                <a:gd name="T77" fmla="*/ 31 h 131"/>
                <a:gd name="T78" fmla="*/ 27 w 234"/>
                <a:gd name="T79" fmla="*/ 25 h 131"/>
                <a:gd name="T80" fmla="*/ 27 w 234"/>
                <a:gd name="T81" fmla="*/ 21 h 131"/>
                <a:gd name="T82" fmla="*/ 30 w 234"/>
                <a:gd name="T83" fmla="*/ 17 h 131"/>
                <a:gd name="T84" fmla="*/ 33 w 234"/>
                <a:gd name="T85" fmla="*/ 15 h 131"/>
                <a:gd name="T86" fmla="*/ 35 w 234"/>
                <a:gd name="T87" fmla="*/ 13 h 131"/>
                <a:gd name="T88" fmla="*/ 39 w 234"/>
                <a:gd name="T89" fmla="*/ 15 h 131"/>
                <a:gd name="T90" fmla="*/ 39 w 234"/>
                <a:gd name="T91" fmla="*/ 21 h 131"/>
                <a:gd name="T92" fmla="*/ 38 w 234"/>
                <a:gd name="T93" fmla="*/ 27 h 131"/>
                <a:gd name="T94" fmla="*/ 39 w 234"/>
                <a:gd name="T95" fmla="*/ 27 h 131"/>
                <a:gd name="T96" fmla="*/ 40 w 234"/>
                <a:gd name="T97" fmla="*/ 22 h 131"/>
                <a:gd name="T98" fmla="*/ 40 w 234"/>
                <a:gd name="T99" fmla="*/ 15 h 131"/>
                <a:gd name="T100" fmla="*/ 40 w 234"/>
                <a:gd name="T101" fmla="*/ 10 h 131"/>
                <a:gd name="T102" fmla="*/ 44 w 234"/>
                <a:gd name="T103" fmla="*/ 6 h 131"/>
                <a:gd name="T104" fmla="*/ 49 w 234"/>
                <a:gd name="T105" fmla="*/ 4 h 131"/>
                <a:gd name="T106" fmla="*/ 53 w 234"/>
                <a:gd name="T107" fmla="*/ 2 h 131"/>
                <a:gd name="T108" fmla="*/ 53 w 234"/>
                <a:gd name="T109" fmla="*/ 0 h 131"/>
                <a:gd name="T110" fmla="*/ 5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" name="Freeform 622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4 w 22"/>
                <a:gd name="T9" fmla="*/ 5 h 23"/>
                <a:gd name="T10" fmla="*/ 4 w 22"/>
                <a:gd name="T11" fmla="*/ 5 h 23"/>
                <a:gd name="T12" fmla="*/ 4 w 22"/>
                <a:gd name="T13" fmla="*/ 5 h 23"/>
                <a:gd name="T14" fmla="*/ 4 w 22"/>
                <a:gd name="T15" fmla="*/ 7 h 23"/>
                <a:gd name="T16" fmla="*/ 3 w 22"/>
                <a:gd name="T17" fmla="*/ 8 h 23"/>
                <a:gd name="T18" fmla="*/ 3 w 22"/>
                <a:gd name="T19" fmla="*/ 8 h 23"/>
                <a:gd name="T20" fmla="*/ 3 w 22"/>
                <a:gd name="T21" fmla="*/ 9 h 23"/>
                <a:gd name="T22" fmla="*/ 3 w 22"/>
                <a:gd name="T23" fmla="*/ 8 h 23"/>
                <a:gd name="T24" fmla="*/ 3 w 22"/>
                <a:gd name="T25" fmla="*/ 7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" name="Freeform 623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" name="Freeform 624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6 w 24"/>
                <a:gd name="T11" fmla="*/ 5 h 23"/>
                <a:gd name="T12" fmla="*/ 6 w 24"/>
                <a:gd name="T13" fmla="*/ 5 h 23"/>
                <a:gd name="T14" fmla="*/ 6 w 24"/>
                <a:gd name="T15" fmla="*/ 5 h 23"/>
                <a:gd name="T16" fmla="*/ 5 w 24"/>
                <a:gd name="T17" fmla="*/ 6 h 23"/>
                <a:gd name="T18" fmla="*/ 4 w 24"/>
                <a:gd name="T19" fmla="*/ 8 h 23"/>
                <a:gd name="T20" fmla="*/ 4 w 24"/>
                <a:gd name="T21" fmla="*/ 9 h 23"/>
                <a:gd name="T22" fmla="*/ 4 w 24"/>
                <a:gd name="T23" fmla="*/ 9 h 23"/>
                <a:gd name="T24" fmla="*/ 3 w 24"/>
                <a:gd name="T25" fmla="*/ 8 h 23"/>
                <a:gd name="T26" fmla="*/ 1 w 24"/>
                <a:gd name="T27" fmla="*/ 6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" name="Freeform 625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4 w 26"/>
                <a:gd name="T7" fmla="*/ 6 h 25"/>
                <a:gd name="T8" fmla="*/ 15 w 26"/>
                <a:gd name="T9" fmla="*/ 6 h 25"/>
                <a:gd name="T10" fmla="*/ 14 w 26"/>
                <a:gd name="T11" fmla="*/ 6 h 25"/>
                <a:gd name="T12" fmla="*/ 13 w 26"/>
                <a:gd name="T13" fmla="*/ 9 h 25"/>
                <a:gd name="T14" fmla="*/ 13 w 26"/>
                <a:gd name="T15" fmla="*/ 10 h 25"/>
                <a:gd name="T16" fmla="*/ 13 w 26"/>
                <a:gd name="T17" fmla="*/ 10 h 25"/>
                <a:gd name="T18" fmla="*/ 9 w 26"/>
                <a:gd name="T19" fmla="*/ 10 h 25"/>
                <a:gd name="T20" fmla="*/ 4 w 26"/>
                <a:gd name="T21" fmla="*/ 8 h 25"/>
                <a:gd name="T22" fmla="*/ 1 w 26"/>
                <a:gd name="T23" fmla="*/ 7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" name="Freeform 626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4 w 27"/>
                <a:gd name="T13" fmla="*/ 3 h 26"/>
                <a:gd name="T14" fmla="*/ 4 w 27"/>
                <a:gd name="T15" fmla="*/ 4 h 26"/>
                <a:gd name="T16" fmla="*/ 5 w 27"/>
                <a:gd name="T17" fmla="*/ 4 h 26"/>
                <a:gd name="T18" fmla="*/ 5 w 27"/>
                <a:gd name="T19" fmla="*/ 4 h 26"/>
                <a:gd name="T20" fmla="*/ 4 w 27"/>
                <a:gd name="T21" fmla="*/ 4 h 26"/>
                <a:gd name="T22" fmla="*/ 4 w 27"/>
                <a:gd name="T23" fmla="*/ 6 h 26"/>
                <a:gd name="T24" fmla="*/ 3 w 27"/>
                <a:gd name="T25" fmla="*/ 7 h 26"/>
                <a:gd name="T26" fmla="*/ 3 w 27"/>
                <a:gd name="T27" fmla="*/ 7 h 26"/>
                <a:gd name="T28" fmla="*/ 3 w 27"/>
                <a:gd name="T29" fmla="*/ 6 h 26"/>
                <a:gd name="T30" fmla="*/ 2 w 27"/>
                <a:gd name="T31" fmla="*/ 5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" name="Freeform 627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4 h 22"/>
                <a:gd name="T24" fmla="*/ 2 w 23"/>
                <a:gd name="T25" fmla="*/ 4 h 22"/>
                <a:gd name="T26" fmla="*/ 2 w 23"/>
                <a:gd name="T27" fmla="*/ 4 h 22"/>
                <a:gd name="T28" fmla="*/ 2 w 23"/>
                <a:gd name="T29" fmla="*/ 4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" name="Freeform 628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5 w 24"/>
                <a:gd name="T13" fmla="*/ 2 h 23"/>
                <a:gd name="T14" fmla="*/ 5 w 24"/>
                <a:gd name="T15" fmla="*/ 2 h 23"/>
                <a:gd name="T16" fmla="*/ 6 w 24"/>
                <a:gd name="T17" fmla="*/ 2 h 23"/>
                <a:gd name="T18" fmla="*/ 6 w 24"/>
                <a:gd name="T19" fmla="*/ 2 h 23"/>
                <a:gd name="T20" fmla="*/ 5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" name="Freeform 629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38 w 195"/>
                <a:gd name="T1" fmla="*/ 36 h 190"/>
                <a:gd name="T2" fmla="*/ 43 w 195"/>
                <a:gd name="T3" fmla="*/ 32 h 190"/>
                <a:gd name="T4" fmla="*/ 43 w 195"/>
                <a:gd name="T5" fmla="*/ 25 h 190"/>
                <a:gd name="T6" fmla="*/ 38 w 195"/>
                <a:gd name="T7" fmla="*/ 25 h 190"/>
                <a:gd name="T8" fmla="*/ 34 w 195"/>
                <a:gd name="T9" fmla="*/ 23 h 190"/>
                <a:gd name="T10" fmla="*/ 32 w 195"/>
                <a:gd name="T11" fmla="*/ 19 h 190"/>
                <a:gd name="T12" fmla="*/ 34 w 195"/>
                <a:gd name="T13" fmla="*/ 19 h 190"/>
                <a:gd name="T14" fmla="*/ 38 w 195"/>
                <a:gd name="T15" fmla="*/ 22 h 190"/>
                <a:gd name="T16" fmla="*/ 39 w 195"/>
                <a:gd name="T17" fmla="*/ 24 h 190"/>
                <a:gd name="T18" fmla="*/ 46 w 195"/>
                <a:gd name="T19" fmla="*/ 24 h 190"/>
                <a:gd name="T20" fmla="*/ 49 w 195"/>
                <a:gd name="T21" fmla="*/ 17 h 190"/>
                <a:gd name="T22" fmla="*/ 49 w 195"/>
                <a:gd name="T23" fmla="*/ 14 h 190"/>
                <a:gd name="T24" fmla="*/ 46 w 195"/>
                <a:gd name="T25" fmla="*/ 12 h 190"/>
                <a:gd name="T26" fmla="*/ 42 w 195"/>
                <a:gd name="T27" fmla="*/ 11 h 190"/>
                <a:gd name="T28" fmla="*/ 38 w 195"/>
                <a:gd name="T29" fmla="*/ 12 h 190"/>
                <a:gd name="T30" fmla="*/ 34 w 195"/>
                <a:gd name="T31" fmla="*/ 13 h 190"/>
                <a:gd name="T32" fmla="*/ 38 w 195"/>
                <a:gd name="T33" fmla="*/ 8 h 190"/>
                <a:gd name="T34" fmla="*/ 38 w 195"/>
                <a:gd name="T35" fmla="*/ 4 h 190"/>
                <a:gd name="T36" fmla="*/ 34 w 195"/>
                <a:gd name="T37" fmla="*/ 0 h 190"/>
                <a:gd name="T38" fmla="*/ 30 w 195"/>
                <a:gd name="T39" fmla="*/ 4 h 190"/>
                <a:gd name="T40" fmla="*/ 28 w 195"/>
                <a:gd name="T41" fmla="*/ 7 h 190"/>
                <a:gd name="T42" fmla="*/ 30 w 195"/>
                <a:gd name="T43" fmla="*/ 12 h 190"/>
                <a:gd name="T44" fmla="*/ 28 w 195"/>
                <a:gd name="T45" fmla="*/ 13 h 190"/>
                <a:gd name="T46" fmla="*/ 26 w 195"/>
                <a:gd name="T47" fmla="*/ 11 h 190"/>
                <a:gd name="T48" fmla="*/ 25 w 195"/>
                <a:gd name="T49" fmla="*/ 6 h 190"/>
                <a:gd name="T50" fmla="*/ 18 w 195"/>
                <a:gd name="T51" fmla="*/ 6 h 190"/>
                <a:gd name="T52" fmla="*/ 12 w 195"/>
                <a:gd name="T53" fmla="*/ 4 h 190"/>
                <a:gd name="T54" fmla="*/ 7 w 195"/>
                <a:gd name="T55" fmla="*/ 6 h 190"/>
                <a:gd name="T56" fmla="*/ 4 w 195"/>
                <a:gd name="T57" fmla="*/ 9 h 190"/>
                <a:gd name="T58" fmla="*/ 6 w 195"/>
                <a:gd name="T59" fmla="*/ 11 h 190"/>
                <a:gd name="T60" fmla="*/ 11 w 195"/>
                <a:gd name="T61" fmla="*/ 15 h 190"/>
                <a:gd name="T62" fmla="*/ 16 w 195"/>
                <a:gd name="T63" fmla="*/ 17 h 190"/>
                <a:gd name="T64" fmla="*/ 14 w 195"/>
                <a:gd name="T65" fmla="*/ 20 h 190"/>
                <a:gd name="T66" fmla="*/ 9 w 195"/>
                <a:gd name="T67" fmla="*/ 22 h 190"/>
                <a:gd name="T68" fmla="*/ 4 w 195"/>
                <a:gd name="T69" fmla="*/ 22 h 190"/>
                <a:gd name="T70" fmla="*/ 4 w 195"/>
                <a:gd name="T71" fmla="*/ 24 h 190"/>
                <a:gd name="T72" fmla="*/ 0 w 195"/>
                <a:gd name="T73" fmla="*/ 28 h 190"/>
                <a:gd name="T74" fmla="*/ 4 w 195"/>
                <a:gd name="T75" fmla="*/ 32 h 190"/>
                <a:gd name="T76" fmla="*/ 5 w 195"/>
                <a:gd name="T77" fmla="*/ 34 h 190"/>
                <a:gd name="T78" fmla="*/ 9 w 195"/>
                <a:gd name="T79" fmla="*/ 34 h 190"/>
                <a:gd name="T80" fmla="*/ 12 w 195"/>
                <a:gd name="T81" fmla="*/ 31 h 190"/>
                <a:gd name="T82" fmla="*/ 14 w 195"/>
                <a:gd name="T83" fmla="*/ 27 h 190"/>
                <a:gd name="T84" fmla="*/ 18 w 195"/>
                <a:gd name="T85" fmla="*/ 24 h 190"/>
                <a:gd name="T86" fmla="*/ 20 w 195"/>
                <a:gd name="T87" fmla="*/ 25 h 190"/>
                <a:gd name="T88" fmla="*/ 19 w 195"/>
                <a:gd name="T89" fmla="*/ 29 h 190"/>
                <a:gd name="T90" fmla="*/ 16 w 195"/>
                <a:gd name="T91" fmla="*/ 34 h 190"/>
                <a:gd name="T92" fmla="*/ 12 w 195"/>
                <a:gd name="T93" fmla="*/ 40 h 190"/>
                <a:gd name="T94" fmla="*/ 18 w 195"/>
                <a:gd name="T95" fmla="*/ 46 h 190"/>
                <a:gd name="T96" fmla="*/ 23 w 195"/>
                <a:gd name="T97" fmla="*/ 46 h 190"/>
                <a:gd name="T98" fmla="*/ 26 w 195"/>
                <a:gd name="T99" fmla="*/ 41 h 190"/>
                <a:gd name="T100" fmla="*/ 28 w 195"/>
                <a:gd name="T101" fmla="*/ 40 h 190"/>
                <a:gd name="T102" fmla="*/ 26 w 195"/>
                <a:gd name="T103" fmla="*/ 35 h 190"/>
                <a:gd name="T104" fmla="*/ 25 w 195"/>
                <a:gd name="T105" fmla="*/ 31 h 190"/>
                <a:gd name="T106" fmla="*/ 26 w 195"/>
                <a:gd name="T107" fmla="*/ 28 h 190"/>
                <a:gd name="T108" fmla="*/ 28 w 195"/>
                <a:gd name="T109" fmla="*/ 27 h 190"/>
                <a:gd name="T110" fmla="*/ 32 w 195"/>
                <a:gd name="T111" fmla="*/ 35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" name="Freeform 630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82 h 328"/>
                <a:gd name="T2" fmla="*/ 4 w 211"/>
                <a:gd name="T3" fmla="*/ 77 h 328"/>
                <a:gd name="T4" fmla="*/ 9 w 211"/>
                <a:gd name="T5" fmla="*/ 72 h 328"/>
                <a:gd name="T6" fmla="*/ 13 w 211"/>
                <a:gd name="T7" fmla="*/ 69 h 328"/>
                <a:gd name="T8" fmla="*/ 18 w 211"/>
                <a:gd name="T9" fmla="*/ 66 h 328"/>
                <a:gd name="T10" fmla="*/ 24 w 211"/>
                <a:gd name="T11" fmla="*/ 64 h 328"/>
                <a:gd name="T12" fmla="*/ 29 w 211"/>
                <a:gd name="T13" fmla="*/ 64 h 328"/>
                <a:gd name="T14" fmla="*/ 33 w 211"/>
                <a:gd name="T15" fmla="*/ 63 h 328"/>
                <a:gd name="T16" fmla="*/ 38 w 211"/>
                <a:gd name="T17" fmla="*/ 64 h 328"/>
                <a:gd name="T18" fmla="*/ 38 w 211"/>
                <a:gd name="T19" fmla="*/ 63 h 328"/>
                <a:gd name="T20" fmla="*/ 38 w 211"/>
                <a:gd name="T21" fmla="*/ 61 h 328"/>
                <a:gd name="T22" fmla="*/ 38 w 211"/>
                <a:gd name="T23" fmla="*/ 58 h 328"/>
                <a:gd name="T24" fmla="*/ 38 w 211"/>
                <a:gd name="T25" fmla="*/ 56 h 328"/>
                <a:gd name="T26" fmla="*/ 39 w 211"/>
                <a:gd name="T27" fmla="*/ 54 h 328"/>
                <a:gd name="T28" fmla="*/ 42 w 211"/>
                <a:gd name="T29" fmla="*/ 51 h 328"/>
                <a:gd name="T30" fmla="*/ 44 w 211"/>
                <a:gd name="T31" fmla="*/ 49 h 328"/>
                <a:gd name="T32" fmla="*/ 46 w 211"/>
                <a:gd name="T33" fmla="*/ 48 h 328"/>
                <a:gd name="T34" fmla="*/ 44 w 211"/>
                <a:gd name="T35" fmla="*/ 42 h 328"/>
                <a:gd name="T36" fmla="*/ 44 w 211"/>
                <a:gd name="T37" fmla="*/ 35 h 328"/>
                <a:gd name="T38" fmla="*/ 44 w 211"/>
                <a:gd name="T39" fmla="*/ 29 h 328"/>
                <a:gd name="T40" fmla="*/ 46 w 211"/>
                <a:gd name="T41" fmla="*/ 23 h 328"/>
                <a:gd name="T42" fmla="*/ 44 w 211"/>
                <a:gd name="T43" fmla="*/ 23 h 328"/>
                <a:gd name="T44" fmla="*/ 44 w 211"/>
                <a:gd name="T45" fmla="*/ 20 h 328"/>
                <a:gd name="T46" fmla="*/ 39 w 211"/>
                <a:gd name="T47" fmla="*/ 19 h 328"/>
                <a:gd name="T48" fmla="*/ 38 w 211"/>
                <a:gd name="T49" fmla="*/ 16 h 328"/>
                <a:gd name="T50" fmla="*/ 35 w 211"/>
                <a:gd name="T51" fmla="*/ 13 h 328"/>
                <a:gd name="T52" fmla="*/ 33 w 211"/>
                <a:gd name="T53" fmla="*/ 10 h 328"/>
                <a:gd name="T54" fmla="*/ 31 w 211"/>
                <a:gd name="T55" fmla="*/ 5 h 328"/>
                <a:gd name="T56" fmla="*/ 30 w 211"/>
                <a:gd name="T57" fmla="*/ 0 h 328"/>
                <a:gd name="T58" fmla="*/ 29 w 211"/>
                <a:gd name="T59" fmla="*/ 4 h 328"/>
                <a:gd name="T60" fmla="*/ 27 w 211"/>
                <a:gd name="T61" fmla="*/ 6 h 328"/>
                <a:gd name="T62" fmla="*/ 25 w 211"/>
                <a:gd name="T63" fmla="*/ 9 h 328"/>
                <a:gd name="T64" fmla="*/ 22 w 211"/>
                <a:gd name="T65" fmla="*/ 11 h 328"/>
                <a:gd name="T66" fmla="*/ 19 w 211"/>
                <a:gd name="T67" fmla="*/ 14 h 328"/>
                <a:gd name="T68" fmla="*/ 17 w 211"/>
                <a:gd name="T69" fmla="*/ 16 h 328"/>
                <a:gd name="T70" fmla="*/ 14 w 211"/>
                <a:gd name="T71" fmla="*/ 17 h 328"/>
                <a:gd name="T72" fmla="*/ 10 w 211"/>
                <a:gd name="T73" fmla="*/ 17 h 328"/>
                <a:gd name="T74" fmla="*/ 12 w 211"/>
                <a:gd name="T75" fmla="*/ 20 h 328"/>
                <a:gd name="T76" fmla="*/ 12 w 211"/>
                <a:gd name="T77" fmla="*/ 26 h 328"/>
                <a:gd name="T78" fmla="*/ 11 w 211"/>
                <a:gd name="T79" fmla="*/ 31 h 328"/>
                <a:gd name="T80" fmla="*/ 8 w 211"/>
                <a:gd name="T81" fmla="*/ 37 h 328"/>
                <a:gd name="T82" fmla="*/ 9 w 211"/>
                <a:gd name="T83" fmla="*/ 45 h 328"/>
                <a:gd name="T84" fmla="*/ 9 w 211"/>
                <a:gd name="T85" fmla="*/ 54 h 328"/>
                <a:gd name="T86" fmla="*/ 8 w 211"/>
                <a:gd name="T87" fmla="*/ 62 h 328"/>
                <a:gd name="T88" fmla="*/ 7 w 211"/>
                <a:gd name="T89" fmla="*/ 69 h 328"/>
                <a:gd name="T90" fmla="*/ 5 w 211"/>
                <a:gd name="T91" fmla="*/ 71 h 328"/>
                <a:gd name="T92" fmla="*/ 3 w 211"/>
                <a:gd name="T93" fmla="*/ 74 h 328"/>
                <a:gd name="T94" fmla="*/ 3 w 211"/>
                <a:gd name="T95" fmla="*/ 78 h 328"/>
                <a:gd name="T96" fmla="*/ 2 w 211"/>
                <a:gd name="T97" fmla="*/ 78 h 328"/>
                <a:gd name="T98" fmla="*/ 0 w 211"/>
                <a:gd name="T99" fmla="*/ 79 h 328"/>
                <a:gd name="T100" fmla="*/ 0 w 211"/>
                <a:gd name="T101" fmla="*/ 81 h 328"/>
                <a:gd name="T102" fmla="*/ 0 w 211"/>
                <a:gd name="T103" fmla="*/ 81 h 328"/>
                <a:gd name="T104" fmla="*/ 1 w 211"/>
                <a:gd name="T105" fmla="*/ 81 h 328"/>
                <a:gd name="T106" fmla="*/ 0 w 211"/>
                <a:gd name="T107" fmla="*/ 82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6" name="Freeform 631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42 w 341"/>
                <a:gd name="T1" fmla="*/ 71 h 291"/>
                <a:gd name="T2" fmla="*/ 46 w 341"/>
                <a:gd name="T3" fmla="*/ 70 h 291"/>
                <a:gd name="T4" fmla="*/ 48 w 341"/>
                <a:gd name="T5" fmla="*/ 70 h 291"/>
                <a:gd name="T6" fmla="*/ 55 w 341"/>
                <a:gd name="T7" fmla="*/ 68 h 291"/>
                <a:gd name="T8" fmla="*/ 60 w 341"/>
                <a:gd name="T9" fmla="*/ 68 h 291"/>
                <a:gd name="T10" fmla="*/ 63 w 341"/>
                <a:gd name="T11" fmla="*/ 68 h 291"/>
                <a:gd name="T12" fmla="*/ 69 w 341"/>
                <a:gd name="T13" fmla="*/ 67 h 291"/>
                <a:gd name="T14" fmla="*/ 73 w 341"/>
                <a:gd name="T15" fmla="*/ 67 h 291"/>
                <a:gd name="T16" fmla="*/ 77 w 341"/>
                <a:gd name="T17" fmla="*/ 67 h 291"/>
                <a:gd name="T18" fmla="*/ 79 w 341"/>
                <a:gd name="T19" fmla="*/ 67 h 291"/>
                <a:gd name="T20" fmla="*/ 81 w 341"/>
                <a:gd name="T21" fmla="*/ 67 h 291"/>
                <a:gd name="T22" fmla="*/ 82 w 341"/>
                <a:gd name="T23" fmla="*/ 68 h 291"/>
                <a:gd name="T24" fmla="*/ 82 w 341"/>
                <a:gd name="T25" fmla="*/ 68 h 291"/>
                <a:gd name="T26" fmla="*/ 79 w 341"/>
                <a:gd name="T27" fmla="*/ 63 h 291"/>
                <a:gd name="T28" fmla="*/ 76 w 341"/>
                <a:gd name="T29" fmla="*/ 60 h 291"/>
                <a:gd name="T30" fmla="*/ 71 w 341"/>
                <a:gd name="T31" fmla="*/ 54 h 291"/>
                <a:gd name="T32" fmla="*/ 68 w 341"/>
                <a:gd name="T33" fmla="*/ 48 h 291"/>
                <a:gd name="T34" fmla="*/ 67 w 341"/>
                <a:gd name="T35" fmla="*/ 42 h 291"/>
                <a:gd name="T36" fmla="*/ 64 w 341"/>
                <a:gd name="T37" fmla="*/ 36 h 291"/>
                <a:gd name="T38" fmla="*/ 63 w 341"/>
                <a:gd name="T39" fmla="*/ 29 h 291"/>
                <a:gd name="T40" fmla="*/ 63 w 341"/>
                <a:gd name="T41" fmla="*/ 23 h 291"/>
                <a:gd name="T42" fmla="*/ 61 w 341"/>
                <a:gd name="T43" fmla="*/ 22 h 291"/>
                <a:gd name="T44" fmla="*/ 59 w 341"/>
                <a:gd name="T45" fmla="*/ 20 h 291"/>
                <a:gd name="T46" fmla="*/ 55 w 341"/>
                <a:gd name="T47" fmla="*/ 18 h 291"/>
                <a:gd name="T48" fmla="*/ 52 w 341"/>
                <a:gd name="T49" fmla="*/ 16 h 291"/>
                <a:gd name="T50" fmla="*/ 48 w 341"/>
                <a:gd name="T51" fmla="*/ 14 h 291"/>
                <a:gd name="T52" fmla="*/ 47 w 341"/>
                <a:gd name="T53" fmla="*/ 10 h 291"/>
                <a:gd name="T54" fmla="*/ 42 w 341"/>
                <a:gd name="T55" fmla="*/ 6 h 291"/>
                <a:gd name="T56" fmla="*/ 42 w 341"/>
                <a:gd name="T57" fmla="*/ 4 h 291"/>
                <a:gd name="T58" fmla="*/ 39 w 341"/>
                <a:gd name="T59" fmla="*/ 4 h 291"/>
                <a:gd name="T60" fmla="*/ 36 w 341"/>
                <a:gd name="T61" fmla="*/ 5 h 291"/>
                <a:gd name="T62" fmla="*/ 31 w 341"/>
                <a:gd name="T63" fmla="*/ 7 h 291"/>
                <a:gd name="T64" fmla="*/ 26 w 341"/>
                <a:gd name="T65" fmla="*/ 8 h 291"/>
                <a:gd name="T66" fmla="*/ 20 w 341"/>
                <a:gd name="T67" fmla="*/ 8 h 291"/>
                <a:gd name="T68" fmla="*/ 14 w 341"/>
                <a:gd name="T69" fmla="*/ 6 h 291"/>
                <a:gd name="T70" fmla="*/ 8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6 h 291"/>
                <a:gd name="T78" fmla="*/ 5 w 341"/>
                <a:gd name="T79" fmla="*/ 10 h 291"/>
                <a:gd name="T80" fmla="*/ 6 w 341"/>
                <a:gd name="T81" fmla="*/ 14 h 291"/>
                <a:gd name="T82" fmla="*/ 7 w 341"/>
                <a:gd name="T83" fmla="*/ 20 h 291"/>
                <a:gd name="T84" fmla="*/ 6 w 341"/>
                <a:gd name="T85" fmla="*/ 25 h 291"/>
                <a:gd name="T86" fmla="*/ 4 w 341"/>
                <a:gd name="T87" fmla="*/ 30 h 291"/>
                <a:gd name="T88" fmla="*/ 0 w 341"/>
                <a:gd name="T89" fmla="*/ 37 h 291"/>
                <a:gd name="T90" fmla="*/ 4 w 341"/>
                <a:gd name="T91" fmla="*/ 37 h 291"/>
                <a:gd name="T92" fmla="*/ 9 w 341"/>
                <a:gd name="T93" fmla="*/ 41 h 291"/>
                <a:gd name="T94" fmla="*/ 12 w 341"/>
                <a:gd name="T95" fmla="*/ 42 h 291"/>
                <a:gd name="T96" fmla="*/ 16 w 341"/>
                <a:gd name="T97" fmla="*/ 46 h 291"/>
                <a:gd name="T98" fmla="*/ 18 w 341"/>
                <a:gd name="T99" fmla="*/ 48 h 291"/>
                <a:gd name="T100" fmla="*/ 20 w 341"/>
                <a:gd name="T101" fmla="*/ 54 h 291"/>
                <a:gd name="T102" fmla="*/ 22 w 341"/>
                <a:gd name="T103" fmla="*/ 60 h 291"/>
                <a:gd name="T104" fmla="*/ 21 w 341"/>
                <a:gd name="T105" fmla="*/ 64 h 291"/>
                <a:gd name="T106" fmla="*/ 23 w 341"/>
                <a:gd name="T107" fmla="*/ 63 h 291"/>
                <a:gd name="T108" fmla="*/ 26 w 341"/>
                <a:gd name="T109" fmla="*/ 63 h 291"/>
                <a:gd name="T110" fmla="*/ 29 w 341"/>
                <a:gd name="T111" fmla="*/ 63 h 291"/>
                <a:gd name="T112" fmla="*/ 31 w 341"/>
                <a:gd name="T113" fmla="*/ 64 h 291"/>
                <a:gd name="T114" fmla="*/ 33 w 341"/>
                <a:gd name="T115" fmla="*/ 66 h 291"/>
                <a:gd name="T116" fmla="*/ 36 w 341"/>
                <a:gd name="T117" fmla="*/ 68 h 291"/>
                <a:gd name="T118" fmla="*/ 39 w 341"/>
                <a:gd name="T119" fmla="*/ 68 h 291"/>
                <a:gd name="T120" fmla="*/ 42 w 341"/>
                <a:gd name="T121" fmla="*/ 71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7" name="Freeform 632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12 w 349"/>
                <a:gd name="T1" fmla="*/ 41 h 367"/>
                <a:gd name="T2" fmla="*/ 16 w 349"/>
                <a:gd name="T3" fmla="*/ 41 h 367"/>
                <a:gd name="T4" fmla="*/ 21 w 349"/>
                <a:gd name="T5" fmla="*/ 41 h 367"/>
                <a:gd name="T6" fmla="*/ 26 w 349"/>
                <a:gd name="T7" fmla="*/ 41 h 367"/>
                <a:gd name="T8" fmla="*/ 34 w 349"/>
                <a:gd name="T9" fmla="*/ 41 h 367"/>
                <a:gd name="T10" fmla="*/ 40 w 349"/>
                <a:gd name="T11" fmla="*/ 37 h 367"/>
                <a:gd name="T12" fmla="*/ 46 w 349"/>
                <a:gd name="T13" fmla="*/ 32 h 367"/>
                <a:gd name="T14" fmla="*/ 53 w 349"/>
                <a:gd name="T15" fmla="*/ 25 h 367"/>
                <a:gd name="T16" fmla="*/ 57 w 349"/>
                <a:gd name="T17" fmla="*/ 17 h 367"/>
                <a:gd name="T18" fmla="*/ 60 w 349"/>
                <a:gd name="T19" fmla="*/ 10 h 367"/>
                <a:gd name="T20" fmla="*/ 63 w 349"/>
                <a:gd name="T21" fmla="*/ 5 h 367"/>
                <a:gd name="T22" fmla="*/ 66 w 349"/>
                <a:gd name="T23" fmla="*/ 4 h 367"/>
                <a:gd name="T24" fmla="*/ 69 w 349"/>
                <a:gd name="T25" fmla="*/ 4 h 367"/>
                <a:gd name="T26" fmla="*/ 74 w 349"/>
                <a:gd name="T27" fmla="*/ 4 h 367"/>
                <a:gd name="T28" fmla="*/ 78 w 349"/>
                <a:gd name="T29" fmla="*/ 4 h 367"/>
                <a:gd name="T30" fmla="*/ 81 w 349"/>
                <a:gd name="T31" fmla="*/ 1 h 367"/>
                <a:gd name="T32" fmla="*/ 82 w 349"/>
                <a:gd name="T33" fmla="*/ 1 h 367"/>
                <a:gd name="T34" fmla="*/ 82 w 349"/>
                <a:gd name="T35" fmla="*/ 4 h 367"/>
                <a:gd name="T36" fmla="*/ 75 w 349"/>
                <a:gd name="T37" fmla="*/ 4 h 367"/>
                <a:gd name="T38" fmla="*/ 66 w 349"/>
                <a:gd name="T39" fmla="*/ 12 h 367"/>
                <a:gd name="T40" fmla="*/ 61 w 349"/>
                <a:gd name="T41" fmla="*/ 23 h 367"/>
                <a:gd name="T42" fmla="*/ 60 w 349"/>
                <a:gd name="T43" fmla="*/ 32 h 367"/>
                <a:gd name="T44" fmla="*/ 60 w 349"/>
                <a:gd name="T45" fmla="*/ 40 h 367"/>
                <a:gd name="T46" fmla="*/ 60 w 349"/>
                <a:gd name="T47" fmla="*/ 47 h 367"/>
                <a:gd name="T48" fmla="*/ 58 w 349"/>
                <a:gd name="T49" fmla="*/ 53 h 367"/>
                <a:gd name="T50" fmla="*/ 53 w 349"/>
                <a:gd name="T51" fmla="*/ 55 h 367"/>
                <a:gd name="T52" fmla="*/ 46 w 349"/>
                <a:gd name="T53" fmla="*/ 61 h 367"/>
                <a:gd name="T54" fmla="*/ 44 w 349"/>
                <a:gd name="T55" fmla="*/ 70 h 367"/>
                <a:gd name="T56" fmla="*/ 40 w 349"/>
                <a:gd name="T57" fmla="*/ 75 h 367"/>
                <a:gd name="T58" fmla="*/ 31 w 349"/>
                <a:gd name="T59" fmla="*/ 76 h 367"/>
                <a:gd name="T60" fmla="*/ 22 w 349"/>
                <a:gd name="T61" fmla="*/ 80 h 367"/>
                <a:gd name="T62" fmla="*/ 14 w 349"/>
                <a:gd name="T63" fmla="*/ 85 h 367"/>
                <a:gd name="T64" fmla="*/ 11 w 349"/>
                <a:gd name="T65" fmla="*/ 83 h 367"/>
                <a:gd name="T66" fmla="*/ 11 w 349"/>
                <a:gd name="T67" fmla="*/ 75 h 367"/>
                <a:gd name="T68" fmla="*/ 9 w 349"/>
                <a:gd name="T69" fmla="*/ 66 h 367"/>
                <a:gd name="T70" fmla="*/ 4 w 349"/>
                <a:gd name="T71" fmla="*/ 58 h 367"/>
                <a:gd name="T72" fmla="*/ 4 w 349"/>
                <a:gd name="T73" fmla="*/ 54 h 367"/>
                <a:gd name="T74" fmla="*/ 8 w 349"/>
                <a:gd name="T75" fmla="*/ 53 h 367"/>
                <a:gd name="T76" fmla="*/ 11 w 349"/>
                <a:gd name="T77" fmla="*/ 51 h 367"/>
                <a:gd name="T78" fmla="*/ 12 w 349"/>
                <a:gd name="T79" fmla="*/ 45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" name="Freeform 633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33 w 213"/>
                <a:gd name="T1" fmla="*/ 3 h 373"/>
                <a:gd name="T2" fmla="*/ 35 w 213"/>
                <a:gd name="T3" fmla="*/ 3 h 373"/>
                <a:gd name="T4" fmla="*/ 40 w 213"/>
                <a:gd name="T5" fmla="*/ 4 h 373"/>
                <a:gd name="T6" fmla="*/ 43 w 213"/>
                <a:gd name="T7" fmla="*/ 6 h 373"/>
                <a:gd name="T8" fmla="*/ 42 w 213"/>
                <a:gd name="T9" fmla="*/ 8 h 373"/>
                <a:gd name="T10" fmla="*/ 38 w 213"/>
                <a:gd name="T11" fmla="*/ 10 h 373"/>
                <a:gd name="T12" fmla="*/ 35 w 213"/>
                <a:gd name="T13" fmla="*/ 11 h 373"/>
                <a:gd name="T14" fmla="*/ 34 w 213"/>
                <a:gd name="T15" fmla="*/ 10 h 373"/>
                <a:gd name="T16" fmla="*/ 30 w 213"/>
                <a:gd name="T17" fmla="*/ 11 h 373"/>
                <a:gd name="T18" fmla="*/ 29 w 213"/>
                <a:gd name="T19" fmla="*/ 13 h 373"/>
                <a:gd name="T20" fmla="*/ 26 w 213"/>
                <a:gd name="T21" fmla="*/ 14 h 373"/>
                <a:gd name="T22" fmla="*/ 26 w 213"/>
                <a:gd name="T23" fmla="*/ 16 h 373"/>
                <a:gd name="T24" fmla="*/ 26 w 213"/>
                <a:gd name="T25" fmla="*/ 17 h 373"/>
                <a:gd name="T26" fmla="*/ 26 w 213"/>
                <a:gd name="T27" fmla="*/ 20 h 373"/>
                <a:gd name="T28" fmla="*/ 29 w 213"/>
                <a:gd name="T29" fmla="*/ 21 h 373"/>
                <a:gd name="T30" fmla="*/ 30 w 213"/>
                <a:gd name="T31" fmla="*/ 22 h 373"/>
                <a:gd name="T32" fmla="*/ 34 w 213"/>
                <a:gd name="T33" fmla="*/ 23 h 373"/>
                <a:gd name="T34" fmla="*/ 35 w 213"/>
                <a:gd name="T35" fmla="*/ 23 h 373"/>
                <a:gd name="T36" fmla="*/ 38 w 213"/>
                <a:gd name="T37" fmla="*/ 21 h 373"/>
                <a:gd name="T38" fmla="*/ 38 w 213"/>
                <a:gd name="T39" fmla="*/ 17 h 373"/>
                <a:gd name="T40" fmla="*/ 40 w 213"/>
                <a:gd name="T41" fmla="*/ 15 h 373"/>
                <a:gd name="T42" fmla="*/ 43 w 213"/>
                <a:gd name="T43" fmla="*/ 13 h 373"/>
                <a:gd name="T44" fmla="*/ 46 w 213"/>
                <a:gd name="T45" fmla="*/ 13 h 373"/>
                <a:gd name="T46" fmla="*/ 48 w 213"/>
                <a:gd name="T47" fmla="*/ 15 h 373"/>
                <a:gd name="T48" fmla="*/ 47 w 213"/>
                <a:gd name="T49" fmla="*/ 17 h 373"/>
                <a:gd name="T50" fmla="*/ 45 w 213"/>
                <a:gd name="T51" fmla="*/ 20 h 373"/>
                <a:gd name="T52" fmla="*/ 43 w 213"/>
                <a:gd name="T53" fmla="*/ 23 h 373"/>
                <a:gd name="T54" fmla="*/ 40 w 213"/>
                <a:gd name="T55" fmla="*/ 25 h 373"/>
                <a:gd name="T56" fmla="*/ 38 w 213"/>
                <a:gd name="T57" fmla="*/ 26 h 373"/>
                <a:gd name="T58" fmla="*/ 38 w 213"/>
                <a:gd name="T59" fmla="*/ 28 h 373"/>
                <a:gd name="T60" fmla="*/ 40 w 213"/>
                <a:gd name="T61" fmla="*/ 30 h 373"/>
                <a:gd name="T62" fmla="*/ 43 w 213"/>
                <a:gd name="T63" fmla="*/ 32 h 373"/>
                <a:gd name="T64" fmla="*/ 45 w 213"/>
                <a:gd name="T65" fmla="*/ 34 h 373"/>
                <a:gd name="T66" fmla="*/ 49 w 213"/>
                <a:gd name="T67" fmla="*/ 34 h 373"/>
                <a:gd name="T68" fmla="*/ 49 w 213"/>
                <a:gd name="T69" fmla="*/ 33 h 373"/>
                <a:gd name="T70" fmla="*/ 51 w 213"/>
                <a:gd name="T71" fmla="*/ 32 h 373"/>
                <a:gd name="T72" fmla="*/ 55 w 213"/>
                <a:gd name="T73" fmla="*/ 35 h 373"/>
                <a:gd name="T74" fmla="*/ 55 w 213"/>
                <a:gd name="T75" fmla="*/ 45 h 373"/>
                <a:gd name="T76" fmla="*/ 49 w 213"/>
                <a:gd name="T77" fmla="*/ 52 h 373"/>
                <a:gd name="T78" fmla="*/ 43 w 213"/>
                <a:gd name="T79" fmla="*/ 60 h 373"/>
                <a:gd name="T80" fmla="*/ 37 w 213"/>
                <a:gd name="T81" fmla="*/ 67 h 373"/>
                <a:gd name="T82" fmla="*/ 28 w 213"/>
                <a:gd name="T83" fmla="*/ 73 h 373"/>
                <a:gd name="T84" fmla="*/ 19 w 213"/>
                <a:gd name="T85" fmla="*/ 79 h 373"/>
                <a:gd name="T86" fmla="*/ 11 w 213"/>
                <a:gd name="T87" fmla="*/ 82 h 373"/>
                <a:gd name="T88" fmla="*/ 6 w 213"/>
                <a:gd name="T89" fmla="*/ 82 h 373"/>
                <a:gd name="T90" fmla="*/ 4 w 213"/>
                <a:gd name="T91" fmla="*/ 83 h 373"/>
                <a:gd name="T92" fmla="*/ 2 w 213"/>
                <a:gd name="T93" fmla="*/ 86 h 373"/>
                <a:gd name="T94" fmla="*/ 0 w 213"/>
                <a:gd name="T95" fmla="*/ 84 h 373"/>
                <a:gd name="T96" fmla="*/ 4 w 213"/>
                <a:gd name="T97" fmla="*/ 82 h 373"/>
                <a:gd name="T98" fmla="*/ 6 w 213"/>
                <a:gd name="T99" fmla="*/ 77 h 373"/>
                <a:gd name="T100" fmla="*/ 10 w 213"/>
                <a:gd name="T101" fmla="*/ 72 h 373"/>
                <a:gd name="T102" fmla="*/ 11 w 213"/>
                <a:gd name="T103" fmla="*/ 67 h 373"/>
                <a:gd name="T104" fmla="*/ 11 w 213"/>
                <a:gd name="T105" fmla="*/ 62 h 373"/>
                <a:gd name="T106" fmla="*/ 10 w 213"/>
                <a:gd name="T107" fmla="*/ 53 h 373"/>
                <a:gd name="T108" fmla="*/ 8 w 213"/>
                <a:gd name="T109" fmla="*/ 45 h 373"/>
                <a:gd name="T110" fmla="*/ 7 w 213"/>
                <a:gd name="T111" fmla="*/ 37 h 373"/>
                <a:gd name="T112" fmla="*/ 8 w 213"/>
                <a:gd name="T113" fmla="*/ 30 h 373"/>
                <a:gd name="T114" fmla="*/ 10 w 213"/>
                <a:gd name="T115" fmla="*/ 21 h 373"/>
                <a:gd name="T116" fmla="*/ 15 w 213"/>
                <a:gd name="T117" fmla="*/ 10 h 373"/>
                <a:gd name="T118" fmla="*/ 25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" name="Freeform 634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121 w 957"/>
                <a:gd name="T1" fmla="*/ 39 h 620"/>
                <a:gd name="T2" fmla="*/ 131 w 957"/>
                <a:gd name="T3" fmla="*/ 19 h 620"/>
                <a:gd name="T4" fmla="*/ 139 w 957"/>
                <a:gd name="T5" fmla="*/ 7 h 620"/>
                <a:gd name="T6" fmla="*/ 144 w 957"/>
                <a:gd name="T7" fmla="*/ 9 h 620"/>
                <a:gd name="T8" fmla="*/ 154 w 957"/>
                <a:gd name="T9" fmla="*/ 28 h 620"/>
                <a:gd name="T10" fmla="*/ 165 w 957"/>
                <a:gd name="T11" fmla="*/ 47 h 620"/>
                <a:gd name="T12" fmla="*/ 159 w 957"/>
                <a:gd name="T13" fmla="*/ 75 h 620"/>
                <a:gd name="T14" fmla="*/ 147 w 957"/>
                <a:gd name="T15" fmla="*/ 90 h 620"/>
                <a:gd name="T16" fmla="*/ 144 w 957"/>
                <a:gd name="T17" fmla="*/ 100 h 620"/>
                <a:gd name="T18" fmla="*/ 151 w 957"/>
                <a:gd name="T19" fmla="*/ 91 h 620"/>
                <a:gd name="T20" fmla="*/ 164 w 957"/>
                <a:gd name="T21" fmla="*/ 74 h 620"/>
                <a:gd name="T22" fmla="*/ 188 w 957"/>
                <a:gd name="T23" fmla="*/ 66 h 620"/>
                <a:gd name="T24" fmla="*/ 199 w 957"/>
                <a:gd name="T25" fmla="*/ 68 h 620"/>
                <a:gd name="T26" fmla="*/ 213 w 957"/>
                <a:gd name="T27" fmla="*/ 76 h 620"/>
                <a:gd name="T28" fmla="*/ 218 w 957"/>
                <a:gd name="T29" fmla="*/ 83 h 620"/>
                <a:gd name="T30" fmla="*/ 202 w 957"/>
                <a:gd name="T31" fmla="*/ 88 h 620"/>
                <a:gd name="T32" fmla="*/ 187 w 957"/>
                <a:gd name="T33" fmla="*/ 106 h 620"/>
                <a:gd name="T34" fmla="*/ 164 w 957"/>
                <a:gd name="T35" fmla="*/ 110 h 620"/>
                <a:gd name="T36" fmla="*/ 158 w 957"/>
                <a:gd name="T37" fmla="*/ 108 h 620"/>
                <a:gd name="T38" fmla="*/ 151 w 957"/>
                <a:gd name="T39" fmla="*/ 110 h 620"/>
                <a:gd name="T40" fmla="*/ 158 w 957"/>
                <a:gd name="T41" fmla="*/ 101 h 620"/>
                <a:gd name="T42" fmla="*/ 158 w 957"/>
                <a:gd name="T43" fmla="*/ 99 h 620"/>
                <a:gd name="T44" fmla="*/ 151 w 957"/>
                <a:gd name="T45" fmla="*/ 97 h 620"/>
                <a:gd name="T46" fmla="*/ 146 w 957"/>
                <a:gd name="T47" fmla="*/ 105 h 620"/>
                <a:gd name="T48" fmla="*/ 146 w 957"/>
                <a:gd name="T49" fmla="*/ 110 h 620"/>
                <a:gd name="T50" fmla="*/ 144 w 957"/>
                <a:gd name="T51" fmla="*/ 104 h 620"/>
                <a:gd name="T52" fmla="*/ 135 w 957"/>
                <a:gd name="T53" fmla="*/ 102 h 620"/>
                <a:gd name="T54" fmla="*/ 126 w 957"/>
                <a:gd name="T55" fmla="*/ 103 h 620"/>
                <a:gd name="T56" fmla="*/ 119 w 957"/>
                <a:gd name="T57" fmla="*/ 106 h 620"/>
                <a:gd name="T58" fmla="*/ 110 w 957"/>
                <a:gd name="T59" fmla="*/ 108 h 620"/>
                <a:gd name="T60" fmla="*/ 102 w 957"/>
                <a:gd name="T61" fmla="*/ 118 h 620"/>
                <a:gd name="T62" fmla="*/ 90 w 957"/>
                <a:gd name="T63" fmla="*/ 138 h 620"/>
                <a:gd name="T64" fmla="*/ 74 w 957"/>
                <a:gd name="T65" fmla="*/ 147 h 620"/>
                <a:gd name="T66" fmla="*/ 59 w 957"/>
                <a:gd name="T67" fmla="*/ 147 h 620"/>
                <a:gd name="T68" fmla="*/ 51 w 957"/>
                <a:gd name="T69" fmla="*/ 147 h 620"/>
                <a:gd name="T70" fmla="*/ 34 w 957"/>
                <a:gd name="T71" fmla="*/ 139 h 620"/>
                <a:gd name="T72" fmla="*/ 17 w 957"/>
                <a:gd name="T73" fmla="*/ 132 h 620"/>
                <a:gd name="T74" fmla="*/ 0 w 957"/>
                <a:gd name="T75" fmla="*/ 129 h 620"/>
                <a:gd name="T76" fmla="*/ 12 w 957"/>
                <a:gd name="T77" fmla="*/ 116 h 620"/>
                <a:gd name="T78" fmla="*/ 40 w 957"/>
                <a:gd name="T79" fmla="*/ 91 h 620"/>
                <a:gd name="T80" fmla="*/ 60 w 957"/>
                <a:gd name="T81" fmla="*/ 87 h 620"/>
                <a:gd name="T82" fmla="*/ 81 w 957"/>
                <a:gd name="T83" fmla="*/ 85 h 620"/>
                <a:gd name="T84" fmla="*/ 102 w 957"/>
                <a:gd name="T85" fmla="*/ 95 h 620"/>
                <a:gd name="T86" fmla="*/ 110 w 957"/>
                <a:gd name="T87" fmla="*/ 101 h 620"/>
                <a:gd name="T88" fmla="*/ 118 w 957"/>
                <a:gd name="T89" fmla="*/ 103 h 620"/>
                <a:gd name="T90" fmla="*/ 126 w 957"/>
                <a:gd name="T91" fmla="*/ 100 h 620"/>
                <a:gd name="T92" fmla="*/ 122 w 957"/>
                <a:gd name="T93" fmla="*/ 97 h 620"/>
                <a:gd name="T94" fmla="*/ 112 w 957"/>
                <a:gd name="T95" fmla="*/ 97 h 620"/>
                <a:gd name="T96" fmla="*/ 101 w 957"/>
                <a:gd name="T97" fmla="*/ 97 h 620"/>
                <a:gd name="T98" fmla="*/ 79 w 957"/>
                <a:gd name="T99" fmla="*/ 83 h 620"/>
                <a:gd name="T100" fmla="*/ 65 w 957"/>
                <a:gd name="T101" fmla="*/ 55 h 620"/>
                <a:gd name="T102" fmla="*/ 65 w 957"/>
                <a:gd name="T103" fmla="*/ 30 h 620"/>
                <a:gd name="T104" fmla="*/ 81 w 957"/>
                <a:gd name="T105" fmla="*/ 38 h 620"/>
                <a:gd name="T106" fmla="*/ 103 w 957"/>
                <a:gd name="T107" fmla="*/ 47 h 620"/>
                <a:gd name="T108" fmla="*/ 118 w 957"/>
                <a:gd name="T109" fmla="*/ 54 h 620"/>
                <a:gd name="T110" fmla="*/ 126 w 957"/>
                <a:gd name="T111" fmla="*/ 78 h 620"/>
                <a:gd name="T112" fmla="*/ 129 w 957"/>
                <a:gd name="T113" fmla="*/ 94 h 620"/>
                <a:gd name="T114" fmla="*/ 138 w 957"/>
                <a:gd name="T115" fmla="*/ 99 h 620"/>
                <a:gd name="T116" fmla="*/ 140 w 957"/>
                <a:gd name="T117" fmla="*/ 97 h 620"/>
                <a:gd name="T118" fmla="*/ 134 w 957"/>
                <a:gd name="T119" fmla="*/ 86 h 620"/>
                <a:gd name="T120" fmla="*/ 121 w 957"/>
                <a:gd name="T121" fmla="*/ 61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" name="Freeform 635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15 w 248"/>
                <a:gd name="T1" fmla="*/ 4 h 305"/>
                <a:gd name="T2" fmla="*/ 12 w 248"/>
                <a:gd name="T3" fmla="*/ 6 h 305"/>
                <a:gd name="T4" fmla="*/ 9 w 248"/>
                <a:gd name="T5" fmla="*/ 7 h 305"/>
                <a:gd name="T6" fmla="*/ 6 w 248"/>
                <a:gd name="T7" fmla="*/ 5 h 305"/>
                <a:gd name="T8" fmla="*/ 6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7 h 305"/>
                <a:gd name="T20" fmla="*/ 5 w 248"/>
                <a:gd name="T21" fmla="*/ 8 h 305"/>
                <a:gd name="T22" fmla="*/ 8 w 248"/>
                <a:gd name="T23" fmla="*/ 8 h 305"/>
                <a:gd name="T24" fmla="*/ 10 w 248"/>
                <a:gd name="T25" fmla="*/ 10 h 305"/>
                <a:gd name="T26" fmla="*/ 10 w 248"/>
                <a:gd name="T27" fmla="*/ 13 h 305"/>
                <a:gd name="T28" fmla="*/ 9 w 248"/>
                <a:gd name="T29" fmla="*/ 15 h 305"/>
                <a:gd name="T30" fmla="*/ 9 w 248"/>
                <a:gd name="T31" fmla="*/ 17 h 305"/>
                <a:gd name="T32" fmla="*/ 7 w 248"/>
                <a:gd name="T33" fmla="*/ 18 h 305"/>
                <a:gd name="T34" fmla="*/ 4 w 248"/>
                <a:gd name="T35" fmla="*/ 19 h 305"/>
                <a:gd name="T36" fmla="*/ 3 w 248"/>
                <a:gd name="T37" fmla="*/ 25 h 305"/>
                <a:gd name="T38" fmla="*/ 3 w 248"/>
                <a:gd name="T39" fmla="*/ 39 h 305"/>
                <a:gd name="T40" fmla="*/ 8 w 248"/>
                <a:gd name="T41" fmla="*/ 51 h 305"/>
                <a:gd name="T42" fmla="*/ 21 w 248"/>
                <a:gd name="T43" fmla="*/ 60 h 305"/>
                <a:gd name="T44" fmla="*/ 33 w 248"/>
                <a:gd name="T45" fmla="*/ 64 h 305"/>
                <a:gd name="T46" fmla="*/ 42 w 248"/>
                <a:gd name="T47" fmla="*/ 67 h 305"/>
                <a:gd name="T48" fmla="*/ 48 w 248"/>
                <a:gd name="T49" fmla="*/ 70 h 305"/>
                <a:gd name="T50" fmla="*/ 52 w 248"/>
                <a:gd name="T51" fmla="*/ 73 h 305"/>
                <a:gd name="T52" fmla="*/ 52 w 248"/>
                <a:gd name="T53" fmla="*/ 70 h 305"/>
                <a:gd name="T54" fmla="*/ 50 w 248"/>
                <a:gd name="T55" fmla="*/ 62 h 305"/>
                <a:gd name="T56" fmla="*/ 48 w 248"/>
                <a:gd name="T57" fmla="*/ 52 h 305"/>
                <a:gd name="T58" fmla="*/ 46 w 248"/>
                <a:gd name="T59" fmla="*/ 41 h 305"/>
                <a:gd name="T60" fmla="*/ 45 w 248"/>
                <a:gd name="T61" fmla="*/ 34 h 305"/>
                <a:gd name="T62" fmla="*/ 43 w 248"/>
                <a:gd name="T63" fmla="*/ 22 h 305"/>
                <a:gd name="T64" fmla="*/ 36 w 248"/>
                <a:gd name="T65" fmla="*/ 11 h 305"/>
                <a:gd name="T66" fmla="*/ 2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" name="Freeform 636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9 w 29"/>
                <a:gd name="T1" fmla="*/ 3 h 31"/>
                <a:gd name="T2" fmla="*/ 9 w 29"/>
                <a:gd name="T3" fmla="*/ 4 h 31"/>
                <a:gd name="T4" fmla="*/ 7 w 29"/>
                <a:gd name="T5" fmla="*/ 5 h 31"/>
                <a:gd name="T6" fmla="*/ 5 w 29"/>
                <a:gd name="T7" fmla="*/ 5 h 31"/>
                <a:gd name="T8" fmla="*/ 4 w 29"/>
                <a:gd name="T9" fmla="*/ 5 h 31"/>
                <a:gd name="T10" fmla="*/ 4 w 29"/>
                <a:gd name="T11" fmla="*/ 4 h 31"/>
                <a:gd name="T12" fmla="*/ 4 w 29"/>
                <a:gd name="T13" fmla="*/ 4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6 w 29"/>
                <a:gd name="T27" fmla="*/ 3 h 31"/>
                <a:gd name="T28" fmla="*/ 8 w 29"/>
                <a:gd name="T29" fmla="*/ 3 h 31"/>
                <a:gd name="T30" fmla="*/ 9 w 29"/>
                <a:gd name="T31" fmla="*/ 3 h 31"/>
                <a:gd name="T32" fmla="*/ 9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" name="Freeform 637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0 w 31"/>
                <a:gd name="T1" fmla="*/ 10 h 31"/>
                <a:gd name="T2" fmla="*/ 7 w 31"/>
                <a:gd name="T3" fmla="*/ 11 h 31"/>
                <a:gd name="T4" fmla="*/ 5 w 31"/>
                <a:gd name="T5" fmla="*/ 11 h 31"/>
                <a:gd name="T6" fmla="*/ 5 w 31"/>
                <a:gd name="T7" fmla="*/ 10 h 31"/>
                <a:gd name="T8" fmla="*/ 2 w 31"/>
                <a:gd name="T9" fmla="*/ 9 h 31"/>
                <a:gd name="T10" fmla="*/ 0 w 31"/>
                <a:gd name="T11" fmla="*/ 6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8 w 31"/>
                <a:gd name="T23" fmla="*/ 3 h 31"/>
                <a:gd name="T24" fmla="*/ 10 w 31"/>
                <a:gd name="T25" fmla="*/ 5 h 31"/>
                <a:gd name="T26" fmla="*/ 10 w 31"/>
                <a:gd name="T27" fmla="*/ 5 h 31"/>
                <a:gd name="T28" fmla="*/ 11 w 31"/>
                <a:gd name="T29" fmla="*/ 6 h 31"/>
                <a:gd name="T30" fmla="*/ 11 w 31"/>
                <a:gd name="T31" fmla="*/ 8 h 31"/>
                <a:gd name="T32" fmla="*/ 10 w 31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3" name="Freeform 638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9 w 31"/>
                <a:gd name="T1" fmla="*/ 15 h 32"/>
                <a:gd name="T2" fmla="*/ 8 w 31"/>
                <a:gd name="T3" fmla="*/ 16 h 32"/>
                <a:gd name="T4" fmla="*/ 5 w 31"/>
                <a:gd name="T5" fmla="*/ 17 h 32"/>
                <a:gd name="T6" fmla="*/ 5 w 31"/>
                <a:gd name="T7" fmla="*/ 17 h 32"/>
                <a:gd name="T8" fmla="*/ 3 w 31"/>
                <a:gd name="T9" fmla="*/ 15 h 32"/>
                <a:gd name="T10" fmla="*/ 0 w 31"/>
                <a:gd name="T11" fmla="*/ 10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8 w 31"/>
                <a:gd name="T23" fmla="*/ 1 h 32"/>
                <a:gd name="T24" fmla="*/ 10 w 31"/>
                <a:gd name="T25" fmla="*/ 5 h 32"/>
                <a:gd name="T26" fmla="*/ 11 w 31"/>
                <a:gd name="T27" fmla="*/ 8 h 32"/>
                <a:gd name="T28" fmla="*/ 11 w 31"/>
                <a:gd name="T29" fmla="*/ 8 h 32"/>
                <a:gd name="T30" fmla="*/ 10 w 31"/>
                <a:gd name="T31" fmla="*/ 12 h 32"/>
                <a:gd name="T32" fmla="*/ 9 w 31"/>
                <a:gd name="T33" fmla="*/ 15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" name="Freeform 639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8 w 31"/>
                <a:gd name="T1" fmla="*/ 11 h 31"/>
                <a:gd name="T2" fmla="*/ 10 w 31"/>
                <a:gd name="T3" fmla="*/ 9 h 31"/>
                <a:gd name="T4" fmla="*/ 11 w 31"/>
                <a:gd name="T5" fmla="*/ 6 h 31"/>
                <a:gd name="T6" fmla="*/ 11 w 31"/>
                <a:gd name="T7" fmla="*/ 5 h 31"/>
                <a:gd name="T8" fmla="*/ 10 w 31"/>
                <a:gd name="T9" fmla="*/ 5 h 31"/>
                <a:gd name="T10" fmla="*/ 9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7 h 31"/>
                <a:gd name="T26" fmla="*/ 3 w 31"/>
                <a:gd name="T27" fmla="*/ 9 h 31"/>
                <a:gd name="T28" fmla="*/ 5 w 31"/>
                <a:gd name="T29" fmla="*/ 10 h 31"/>
                <a:gd name="T30" fmla="*/ 5 w 31"/>
                <a:gd name="T31" fmla="*/ 11 h 31"/>
                <a:gd name="T32" fmla="*/ 8 w 31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" name="Freeform 640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2 w 27"/>
                <a:gd name="T1" fmla="*/ 3 h 28"/>
                <a:gd name="T2" fmla="*/ 12 w 27"/>
                <a:gd name="T3" fmla="*/ 3 h 28"/>
                <a:gd name="T4" fmla="*/ 12 w 27"/>
                <a:gd name="T5" fmla="*/ 3 h 28"/>
                <a:gd name="T6" fmla="*/ 10 w 27"/>
                <a:gd name="T7" fmla="*/ 4 h 28"/>
                <a:gd name="T8" fmla="*/ 6 w 27"/>
                <a:gd name="T9" fmla="*/ 5 h 28"/>
                <a:gd name="T10" fmla="*/ 6 w 27"/>
                <a:gd name="T11" fmla="*/ 5 h 28"/>
                <a:gd name="T12" fmla="*/ 4 w 27"/>
                <a:gd name="T13" fmla="*/ 4 h 28"/>
                <a:gd name="T14" fmla="*/ 1 w 27"/>
                <a:gd name="T15" fmla="*/ 4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10 w 27"/>
                <a:gd name="T29" fmla="*/ 3 h 28"/>
                <a:gd name="T30" fmla="*/ 12 w 27"/>
                <a:gd name="T31" fmla="*/ 3 h 28"/>
                <a:gd name="T32" fmla="*/ 12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" name="Freeform 641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4 w 25"/>
                <a:gd name="T5" fmla="*/ 3 h 31"/>
                <a:gd name="T6" fmla="*/ 4 w 25"/>
                <a:gd name="T7" fmla="*/ 3 h 31"/>
                <a:gd name="T8" fmla="*/ 4 w 25"/>
                <a:gd name="T9" fmla="*/ 3 h 31"/>
                <a:gd name="T10" fmla="*/ 3 w 25"/>
                <a:gd name="T11" fmla="*/ 3 h 31"/>
                <a:gd name="T12" fmla="*/ 3 w 25"/>
                <a:gd name="T13" fmla="*/ 4 h 31"/>
                <a:gd name="T14" fmla="*/ 3 w 25"/>
                <a:gd name="T15" fmla="*/ 5 h 31"/>
                <a:gd name="T16" fmla="*/ 3 w 25"/>
                <a:gd name="T17" fmla="*/ 5 h 31"/>
                <a:gd name="T18" fmla="*/ 3 w 25"/>
                <a:gd name="T19" fmla="*/ 5 h 31"/>
                <a:gd name="T20" fmla="*/ 1 w 25"/>
                <a:gd name="T21" fmla="*/ 4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7" name="Freeform 642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6 w 30"/>
                <a:gd name="T1" fmla="*/ 5 h 33"/>
                <a:gd name="T2" fmla="*/ 5 w 30"/>
                <a:gd name="T3" fmla="*/ 8 h 33"/>
                <a:gd name="T4" fmla="*/ 4 w 30"/>
                <a:gd name="T5" fmla="*/ 11 h 33"/>
                <a:gd name="T6" fmla="*/ 3 w 30"/>
                <a:gd name="T7" fmla="*/ 12 h 33"/>
                <a:gd name="T8" fmla="*/ 3 w 30"/>
                <a:gd name="T9" fmla="*/ 12 h 33"/>
                <a:gd name="T10" fmla="*/ 3 w 30"/>
                <a:gd name="T11" fmla="*/ 11 h 33"/>
                <a:gd name="T12" fmla="*/ 0 w 30"/>
                <a:gd name="T13" fmla="*/ 10 h 33"/>
                <a:gd name="T14" fmla="*/ 0 w 30"/>
                <a:gd name="T15" fmla="*/ 8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4 w 30"/>
                <a:gd name="T25" fmla="*/ 0 h 33"/>
                <a:gd name="T26" fmla="*/ 5 w 30"/>
                <a:gd name="T27" fmla="*/ 1 h 33"/>
                <a:gd name="T28" fmla="*/ 6 w 30"/>
                <a:gd name="T29" fmla="*/ 5 h 33"/>
                <a:gd name="T30" fmla="*/ 7 w 30"/>
                <a:gd name="T31" fmla="*/ 5 h 33"/>
                <a:gd name="T32" fmla="*/ 6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8" name="Freeform 643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5 h 29"/>
                <a:gd name="T2" fmla="*/ 1 w 29"/>
                <a:gd name="T3" fmla="*/ 4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6 w 29"/>
                <a:gd name="T17" fmla="*/ 1 h 29"/>
                <a:gd name="T18" fmla="*/ 8 w 29"/>
                <a:gd name="T19" fmla="*/ 3 h 29"/>
                <a:gd name="T20" fmla="*/ 9 w 29"/>
                <a:gd name="T21" fmla="*/ 3 h 29"/>
                <a:gd name="T22" fmla="*/ 9 w 29"/>
                <a:gd name="T23" fmla="*/ 3 h 29"/>
                <a:gd name="T24" fmla="*/ 9 w 29"/>
                <a:gd name="T25" fmla="*/ 3 h 29"/>
                <a:gd name="T26" fmla="*/ 7 w 29"/>
                <a:gd name="T27" fmla="*/ 4 h 29"/>
                <a:gd name="T28" fmla="*/ 5 w 29"/>
                <a:gd name="T29" fmla="*/ 6 h 29"/>
                <a:gd name="T30" fmla="*/ 4 w 29"/>
                <a:gd name="T31" fmla="*/ 6 h 29"/>
                <a:gd name="T32" fmla="*/ 4 w 29"/>
                <a:gd name="T33" fmla="*/ 5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9" name="Freeform 644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30 h 159"/>
                <a:gd name="T2" fmla="*/ 3 w 247"/>
                <a:gd name="T3" fmla="*/ 31 h 159"/>
                <a:gd name="T4" fmla="*/ 3 w 247"/>
                <a:gd name="T5" fmla="*/ 32 h 159"/>
                <a:gd name="T6" fmla="*/ 5 w 247"/>
                <a:gd name="T7" fmla="*/ 30 h 159"/>
                <a:gd name="T8" fmla="*/ 10 w 247"/>
                <a:gd name="T9" fmla="*/ 32 h 159"/>
                <a:gd name="T10" fmla="*/ 21 w 247"/>
                <a:gd name="T11" fmla="*/ 34 h 159"/>
                <a:gd name="T12" fmla="*/ 29 w 247"/>
                <a:gd name="T13" fmla="*/ 37 h 159"/>
                <a:gd name="T14" fmla="*/ 30 w 247"/>
                <a:gd name="T15" fmla="*/ 34 h 159"/>
                <a:gd name="T16" fmla="*/ 23 w 247"/>
                <a:gd name="T17" fmla="*/ 34 h 159"/>
                <a:gd name="T18" fmla="*/ 15 w 247"/>
                <a:gd name="T19" fmla="*/ 31 h 159"/>
                <a:gd name="T20" fmla="*/ 9 w 247"/>
                <a:gd name="T21" fmla="*/ 27 h 159"/>
                <a:gd name="T22" fmla="*/ 9 w 247"/>
                <a:gd name="T23" fmla="*/ 26 h 159"/>
                <a:gd name="T24" fmla="*/ 14 w 247"/>
                <a:gd name="T25" fmla="*/ 24 h 159"/>
                <a:gd name="T26" fmla="*/ 18 w 247"/>
                <a:gd name="T27" fmla="*/ 24 h 159"/>
                <a:gd name="T28" fmla="*/ 26 w 247"/>
                <a:gd name="T29" fmla="*/ 26 h 159"/>
                <a:gd name="T30" fmla="*/ 34 w 247"/>
                <a:gd name="T31" fmla="*/ 29 h 159"/>
                <a:gd name="T32" fmla="*/ 38 w 247"/>
                <a:gd name="T33" fmla="*/ 27 h 159"/>
                <a:gd name="T34" fmla="*/ 37 w 247"/>
                <a:gd name="T35" fmla="*/ 27 h 159"/>
                <a:gd name="T36" fmla="*/ 32 w 247"/>
                <a:gd name="T37" fmla="*/ 26 h 159"/>
                <a:gd name="T38" fmla="*/ 27 w 247"/>
                <a:gd name="T39" fmla="*/ 25 h 159"/>
                <a:gd name="T40" fmla="*/ 21 w 247"/>
                <a:gd name="T41" fmla="*/ 23 h 159"/>
                <a:gd name="T42" fmla="*/ 19 w 247"/>
                <a:gd name="T43" fmla="*/ 21 h 159"/>
                <a:gd name="T44" fmla="*/ 24 w 247"/>
                <a:gd name="T45" fmla="*/ 20 h 159"/>
                <a:gd name="T46" fmla="*/ 28 w 247"/>
                <a:gd name="T47" fmla="*/ 19 h 159"/>
                <a:gd name="T48" fmla="*/ 30 w 247"/>
                <a:gd name="T49" fmla="*/ 18 h 159"/>
                <a:gd name="T50" fmla="*/ 33 w 247"/>
                <a:gd name="T51" fmla="*/ 20 h 159"/>
                <a:gd name="T52" fmla="*/ 38 w 247"/>
                <a:gd name="T53" fmla="*/ 22 h 159"/>
                <a:gd name="T54" fmla="*/ 43 w 247"/>
                <a:gd name="T55" fmla="*/ 23 h 159"/>
                <a:gd name="T56" fmla="*/ 39 w 247"/>
                <a:gd name="T57" fmla="*/ 21 h 159"/>
                <a:gd name="T58" fmla="*/ 37 w 247"/>
                <a:gd name="T59" fmla="*/ 19 h 159"/>
                <a:gd name="T60" fmla="*/ 33 w 247"/>
                <a:gd name="T61" fmla="*/ 17 h 159"/>
                <a:gd name="T62" fmla="*/ 41 w 247"/>
                <a:gd name="T63" fmla="*/ 16 h 159"/>
                <a:gd name="T64" fmla="*/ 49 w 247"/>
                <a:gd name="T65" fmla="*/ 14 h 159"/>
                <a:gd name="T66" fmla="*/ 54 w 247"/>
                <a:gd name="T67" fmla="*/ 13 h 159"/>
                <a:gd name="T68" fmla="*/ 51 w 247"/>
                <a:gd name="T69" fmla="*/ 12 h 159"/>
                <a:gd name="T70" fmla="*/ 44 w 247"/>
                <a:gd name="T71" fmla="*/ 12 h 159"/>
                <a:gd name="T72" fmla="*/ 36 w 247"/>
                <a:gd name="T73" fmla="*/ 14 h 159"/>
                <a:gd name="T74" fmla="*/ 32 w 247"/>
                <a:gd name="T75" fmla="*/ 11 h 159"/>
                <a:gd name="T76" fmla="*/ 37 w 247"/>
                <a:gd name="T77" fmla="*/ 3 h 159"/>
                <a:gd name="T78" fmla="*/ 37 w 247"/>
                <a:gd name="T79" fmla="*/ 1 h 159"/>
                <a:gd name="T80" fmla="*/ 33 w 247"/>
                <a:gd name="T81" fmla="*/ 3 h 159"/>
                <a:gd name="T82" fmla="*/ 30 w 247"/>
                <a:gd name="T83" fmla="*/ 9 h 159"/>
                <a:gd name="T84" fmla="*/ 28 w 247"/>
                <a:gd name="T85" fmla="*/ 15 h 159"/>
                <a:gd name="T86" fmla="*/ 24 w 247"/>
                <a:gd name="T87" fmla="*/ 16 h 159"/>
                <a:gd name="T88" fmla="*/ 18 w 247"/>
                <a:gd name="T89" fmla="*/ 17 h 159"/>
                <a:gd name="T90" fmla="*/ 16 w 247"/>
                <a:gd name="T91" fmla="*/ 15 h 159"/>
                <a:gd name="T92" fmla="*/ 19 w 247"/>
                <a:gd name="T93" fmla="*/ 3 h 159"/>
                <a:gd name="T94" fmla="*/ 19 w 247"/>
                <a:gd name="T95" fmla="*/ 3 h 159"/>
                <a:gd name="T96" fmla="*/ 15 w 247"/>
                <a:gd name="T97" fmla="*/ 10 h 159"/>
                <a:gd name="T98" fmla="*/ 10 w 247"/>
                <a:gd name="T99" fmla="*/ 21 h 159"/>
                <a:gd name="T100" fmla="*/ 6 w 247"/>
                <a:gd name="T101" fmla="*/ 25 h 159"/>
                <a:gd name="T102" fmla="*/ 4 w 247"/>
                <a:gd name="T103" fmla="*/ 25 h 159"/>
                <a:gd name="T104" fmla="*/ 6 w 247"/>
                <a:gd name="T105" fmla="*/ 15 h 159"/>
                <a:gd name="T106" fmla="*/ 5 w 247"/>
                <a:gd name="T107" fmla="*/ 11 h 159"/>
                <a:gd name="T108" fmla="*/ 0 w 247"/>
                <a:gd name="T109" fmla="*/ 3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0" name="Freeform 645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9 h 200"/>
                <a:gd name="T8" fmla="*/ 3 w 171"/>
                <a:gd name="T9" fmla="*/ 14 h 200"/>
                <a:gd name="T10" fmla="*/ 4 w 171"/>
                <a:gd name="T11" fmla="*/ 25 h 200"/>
                <a:gd name="T12" fmla="*/ 5 w 171"/>
                <a:gd name="T13" fmla="*/ 29 h 200"/>
                <a:gd name="T14" fmla="*/ 7 w 171"/>
                <a:gd name="T15" fmla="*/ 30 h 200"/>
                <a:gd name="T16" fmla="*/ 6 w 171"/>
                <a:gd name="T17" fmla="*/ 26 h 200"/>
                <a:gd name="T18" fmla="*/ 7 w 171"/>
                <a:gd name="T19" fmla="*/ 16 h 200"/>
                <a:gd name="T20" fmla="*/ 8 w 171"/>
                <a:gd name="T21" fmla="*/ 14 h 200"/>
                <a:gd name="T22" fmla="*/ 10 w 171"/>
                <a:gd name="T23" fmla="*/ 16 h 200"/>
                <a:gd name="T24" fmla="*/ 13 w 171"/>
                <a:gd name="T25" fmla="*/ 18 h 200"/>
                <a:gd name="T26" fmla="*/ 15 w 171"/>
                <a:gd name="T27" fmla="*/ 20 h 200"/>
                <a:gd name="T28" fmla="*/ 15 w 171"/>
                <a:gd name="T29" fmla="*/ 24 h 200"/>
                <a:gd name="T30" fmla="*/ 17 w 171"/>
                <a:gd name="T31" fmla="*/ 33 h 200"/>
                <a:gd name="T32" fmla="*/ 16 w 171"/>
                <a:gd name="T33" fmla="*/ 37 h 200"/>
                <a:gd name="T34" fmla="*/ 16 w 171"/>
                <a:gd name="T35" fmla="*/ 42 h 200"/>
                <a:gd name="T36" fmla="*/ 17 w 171"/>
                <a:gd name="T37" fmla="*/ 47 h 200"/>
                <a:gd name="T38" fmla="*/ 18 w 171"/>
                <a:gd name="T39" fmla="*/ 43 h 200"/>
                <a:gd name="T40" fmla="*/ 17 w 171"/>
                <a:gd name="T41" fmla="*/ 40 h 200"/>
                <a:gd name="T42" fmla="*/ 18 w 171"/>
                <a:gd name="T43" fmla="*/ 36 h 200"/>
                <a:gd name="T44" fmla="*/ 19 w 171"/>
                <a:gd name="T45" fmla="*/ 33 h 200"/>
                <a:gd name="T46" fmla="*/ 19 w 171"/>
                <a:gd name="T47" fmla="*/ 26 h 200"/>
                <a:gd name="T48" fmla="*/ 21 w 171"/>
                <a:gd name="T49" fmla="*/ 28 h 200"/>
                <a:gd name="T50" fmla="*/ 26 w 171"/>
                <a:gd name="T51" fmla="*/ 35 h 200"/>
                <a:gd name="T52" fmla="*/ 32 w 171"/>
                <a:gd name="T53" fmla="*/ 42 h 200"/>
                <a:gd name="T54" fmla="*/ 37 w 171"/>
                <a:gd name="T55" fmla="*/ 48 h 200"/>
                <a:gd name="T56" fmla="*/ 37 w 171"/>
                <a:gd name="T57" fmla="*/ 48 h 200"/>
                <a:gd name="T58" fmla="*/ 34 w 171"/>
                <a:gd name="T59" fmla="*/ 42 h 200"/>
                <a:gd name="T60" fmla="*/ 32 w 171"/>
                <a:gd name="T61" fmla="*/ 37 h 200"/>
                <a:gd name="T62" fmla="*/ 29 w 171"/>
                <a:gd name="T63" fmla="*/ 33 h 200"/>
                <a:gd name="T64" fmla="*/ 28 w 171"/>
                <a:gd name="T65" fmla="*/ 32 h 200"/>
                <a:gd name="T66" fmla="*/ 26 w 171"/>
                <a:gd name="T67" fmla="*/ 29 h 200"/>
                <a:gd name="T68" fmla="*/ 24 w 171"/>
                <a:gd name="T69" fmla="*/ 26 h 200"/>
                <a:gd name="T70" fmla="*/ 21 w 171"/>
                <a:gd name="T71" fmla="*/ 23 h 200"/>
                <a:gd name="T72" fmla="*/ 22 w 171"/>
                <a:gd name="T73" fmla="*/ 23 h 200"/>
                <a:gd name="T74" fmla="*/ 24 w 171"/>
                <a:gd name="T75" fmla="*/ 23 h 200"/>
                <a:gd name="T76" fmla="*/ 27 w 171"/>
                <a:gd name="T77" fmla="*/ 23 h 200"/>
                <a:gd name="T78" fmla="*/ 29 w 171"/>
                <a:gd name="T79" fmla="*/ 26 h 200"/>
                <a:gd name="T80" fmla="*/ 31 w 171"/>
                <a:gd name="T81" fmla="*/ 26 h 200"/>
                <a:gd name="T82" fmla="*/ 32 w 171"/>
                <a:gd name="T83" fmla="*/ 26 h 200"/>
                <a:gd name="T84" fmla="*/ 31 w 171"/>
                <a:gd name="T85" fmla="*/ 24 h 200"/>
                <a:gd name="T86" fmla="*/ 28 w 171"/>
                <a:gd name="T87" fmla="*/ 21 h 200"/>
                <a:gd name="T88" fmla="*/ 23 w 171"/>
                <a:gd name="T89" fmla="*/ 18 h 200"/>
                <a:gd name="T90" fmla="*/ 18 w 171"/>
                <a:gd name="T91" fmla="*/ 17 h 200"/>
                <a:gd name="T92" fmla="*/ 16 w 171"/>
                <a:gd name="T93" fmla="*/ 16 h 200"/>
                <a:gd name="T94" fmla="*/ 13 w 171"/>
                <a:gd name="T95" fmla="*/ 14 h 200"/>
                <a:gd name="T96" fmla="*/ 11 w 171"/>
                <a:gd name="T97" fmla="*/ 12 h 200"/>
                <a:gd name="T98" fmla="*/ 9 w 171"/>
                <a:gd name="T99" fmla="*/ 10 h 200"/>
                <a:gd name="T100" fmla="*/ 10 w 171"/>
                <a:gd name="T101" fmla="*/ 9 h 200"/>
                <a:gd name="T102" fmla="*/ 13 w 171"/>
                <a:gd name="T103" fmla="*/ 8 h 200"/>
                <a:gd name="T104" fmla="*/ 17 w 171"/>
                <a:gd name="T105" fmla="*/ 8 h 200"/>
                <a:gd name="T106" fmla="*/ 21 w 171"/>
                <a:gd name="T107" fmla="*/ 9 h 200"/>
                <a:gd name="T108" fmla="*/ 24 w 171"/>
                <a:gd name="T109" fmla="*/ 10 h 200"/>
                <a:gd name="T110" fmla="*/ 24 w 171"/>
                <a:gd name="T111" fmla="*/ 8 h 200"/>
                <a:gd name="T112" fmla="*/ 19 w 171"/>
                <a:gd name="T113" fmla="*/ 6 h 200"/>
                <a:gd name="T114" fmla="*/ 15 w 171"/>
                <a:gd name="T115" fmla="*/ 5 h 200"/>
                <a:gd name="T116" fmla="*/ 10 w 171"/>
                <a:gd name="T117" fmla="*/ 5 h 200"/>
                <a:gd name="T118" fmla="*/ 7 w 171"/>
                <a:gd name="T119" fmla="*/ 4 h 200"/>
                <a:gd name="T120" fmla="*/ 4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" name="Freeform 646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28 w 125"/>
                <a:gd name="T1" fmla="*/ 10 h 263"/>
                <a:gd name="T2" fmla="*/ 28 w 125"/>
                <a:gd name="T3" fmla="*/ 13 h 263"/>
                <a:gd name="T4" fmla="*/ 25 w 125"/>
                <a:gd name="T5" fmla="*/ 12 h 263"/>
                <a:gd name="T6" fmla="*/ 23 w 125"/>
                <a:gd name="T7" fmla="*/ 17 h 263"/>
                <a:gd name="T8" fmla="*/ 28 w 125"/>
                <a:gd name="T9" fmla="*/ 26 h 263"/>
                <a:gd name="T10" fmla="*/ 28 w 125"/>
                <a:gd name="T11" fmla="*/ 38 h 263"/>
                <a:gd name="T12" fmla="*/ 28 w 125"/>
                <a:gd name="T13" fmla="*/ 37 h 263"/>
                <a:gd name="T14" fmla="*/ 25 w 125"/>
                <a:gd name="T15" fmla="*/ 26 h 263"/>
                <a:gd name="T16" fmla="*/ 18 w 125"/>
                <a:gd name="T17" fmla="*/ 32 h 263"/>
                <a:gd name="T18" fmla="*/ 17 w 125"/>
                <a:gd name="T19" fmla="*/ 45 h 263"/>
                <a:gd name="T20" fmla="*/ 16 w 125"/>
                <a:gd name="T21" fmla="*/ 54 h 263"/>
                <a:gd name="T22" fmla="*/ 15 w 125"/>
                <a:gd name="T23" fmla="*/ 53 h 263"/>
                <a:gd name="T24" fmla="*/ 16 w 125"/>
                <a:gd name="T25" fmla="*/ 48 h 263"/>
                <a:gd name="T26" fmla="*/ 13 w 125"/>
                <a:gd name="T27" fmla="*/ 45 h 263"/>
                <a:gd name="T28" fmla="*/ 10 w 125"/>
                <a:gd name="T29" fmla="*/ 52 h 263"/>
                <a:gd name="T30" fmla="*/ 4 w 125"/>
                <a:gd name="T31" fmla="*/ 59 h 263"/>
                <a:gd name="T32" fmla="*/ 2 w 125"/>
                <a:gd name="T33" fmla="*/ 60 h 263"/>
                <a:gd name="T34" fmla="*/ 4 w 125"/>
                <a:gd name="T35" fmla="*/ 56 h 263"/>
                <a:gd name="T36" fmla="*/ 11 w 125"/>
                <a:gd name="T37" fmla="*/ 44 h 263"/>
                <a:gd name="T38" fmla="*/ 8 w 125"/>
                <a:gd name="T39" fmla="*/ 45 h 263"/>
                <a:gd name="T40" fmla="*/ 4 w 125"/>
                <a:gd name="T41" fmla="*/ 45 h 263"/>
                <a:gd name="T42" fmla="*/ 2 w 125"/>
                <a:gd name="T43" fmla="*/ 45 h 263"/>
                <a:gd name="T44" fmla="*/ 4 w 125"/>
                <a:gd name="T45" fmla="*/ 45 h 263"/>
                <a:gd name="T46" fmla="*/ 4 w 125"/>
                <a:gd name="T47" fmla="*/ 43 h 263"/>
                <a:gd name="T48" fmla="*/ 10 w 125"/>
                <a:gd name="T49" fmla="*/ 40 h 263"/>
                <a:gd name="T50" fmla="*/ 14 w 125"/>
                <a:gd name="T51" fmla="*/ 34 h 263"/>
                <a:gd name="T52" fmla="*/ 18 w 125"/>
                <a:gd name="T53" fmla="*/ 23 h 263"/>
                <a:gd name="T54" fmla="*/ 11 w 125"/>
                <a:gd name="T55" fmla="*/ 23 h 263"/>
                <a:gd name="T56" fmla="*/ 4 w 125"/>
                <a:gd name="T57" fmla="*/ 23 h 263"/>
                <a:gd name="T58" fmla="*/ 3 w 125"/>
                <a:gd name="T59" fmla="*/ 24 h 263"/>
                <a:gd name="T60" fmla="*/ 4 w 125"/>
                <a:gd name="T61" fmla="*/ 23 h 263"/>
                <a:gd name="T62" fmla="*/ 7 w 125"/>
                <a:gd name="T63" fmla="*/ 21 h 263"/>
                <a:gd name="T64" fmla="*/ 16 w 125"/>
                <a:gd name="T65" fmla="*/ 19 h 263"/>
                <a:gd name="T66" fmla="*/ 20 w 125"/>
                <a:gd name="T67" fmla="*/ 17 h 263"/>
                <a:gd name="T68" fmla="*/ 22 w 125"/>
                <a:gd name="T69" fmla="*/ 11 h 263"/>
                <a:gd name="T70" fmla="*/ 18 w 125"/>
                <a:gd name="T71" fmla="*/ 10 h 263"/>
                <a:gd name="T72" fmla="*/ 12 w 125"/>
                <a:gd name="T73" fmla="*/ 10 h 263"/>
                <a:gd name="T74" fmla="*/ 7 w 125"/>
                <a:gd name="T75" fmla="*/ 13 h 263"/>
                <a:gd name="T76" fmla="*/ 4 w 125"/>
                <a:gd name="T77" fmla="*/ 14 h 263"/>
                <a:gd name="T78" fmla="*/ 2 w 125"/>
                <a:gd name="T79" fmla="*/ 15 h 263"/>
                <a:gd name="T80" fmla="*/ 4 w 125"/>
                <a:gd name="T81" fmla="*/ 11 h 263"/>
                <a:gd name="T82" fmla="*/ 10 w 125"/>
                <a:gd name="T83" fmla="*/ 7 h 263"/>
                <a:gd name="T84" fmla="*/ 14 w 125"/>
                <a:gd name="T85" fmla="*/ 4 h 263"/>
                <a:gd name="T86" fmla="*/ 15 w 125"/>
                <a:gd name="T87" fmla="*/ 7 h 263"/>
                <a:gd name="T88" fmla="*/ 18 w 125"/>
                <a:gd name="T89" fmla="*/ 9 h 263"/>
                <a:gd name="T90" fmla="*/ 21 w 125"/>
                <a:gd name="T91" fmla="*/ 10 h 263"/>
                <a:gd name="T92" fmla="*/ 25 w 125"/>
                <a:gd name="T93" fmla="*/ 9 h 263"/>
                <a:gd name="T94" fmla="*/ 27 w 125"/>
                <a:gd name="T95" fmla="*/ 5 h 263"/>
                <a:gd name="T96" fmla="*/ 31 w 125"/>
                <a:gd name="T97" fmla="*/ 3 h 263"/>
                <a:gd name="T98" fmla="*/ 32 w 125"/>
                <a:gd name="T99" fmla="*/ 3 h 263"/>
                <a:gd name="T100" fmla="*/ 28 w 125"/>
                <a:gd name="T101" fmla="*/ 7 h 263"/>
                <a:gd name="T102" fmla="*/ 32 w 125"/>
                <a:gd name="T103" fmla="*/ 9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2" name="Freeform 647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6 w 20"/>
                <a:gd name="T13" fmla="*/ 5 h 33"/>
                <a:gd name="T14" fmla="*/ 5 w 20"/>
                <a:gd name="T15" fmla="*/ 8 h 33"/>
                <a:gd name="T16" fmla="*/ 5 w 20"/>
                <a:gd name="T17" fmla="*/ 11 h 33"/>
                <a:gd name="T18" fmla="*/ 5 w 20"/>
                <a:gd name="T19" fmla="*/ 12 h 33"/>
                <a:gd name="T20" fmla="*/ 5 w 20"/>
                <a:gd name="T21" fmla="*/ 12 h 33"/>
                <a:gd name="T22" fmla="*/ 5 w 20"/>
                <a:gd name="T23" fmla="*/ 12 h 33"/>
                <a:gd name="T24" fmla="*/ 5 w 20"/>
                <a:gd name="T25" fmla="*/ 11 h 33"/>
                <a:gd name="T26" fmla="*/ 5 w 20"/>
                <a:gd name="T27" fmla="*/ 8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3" name="Freeform 648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75 w 386"/>
                <a:gd name="T1" fmla="*/ 22 h 232"/>
                <a:gd name="T2" fmla="*/ 68 w 386"/>
                <a:gd name="T3" fmla="*/ 26 h 232"/>
                <a:gd name="T4" fmla="*/ 61 w 386"/>
                <a:gd name="T5" fmla="*/ 37 h 232"/>
                <a:gd name="T6" fmla="*/ 55 w 386"/>
                <a:gd name="T7" fmla="*/ 47 h 232"/>
                <a:gd name="T8" fmla="*/ 45 w 386"/>
                <a:gd name="T9" fmla="*/ 55 h 232"/>
                <a:gd name="T10" fmla="*/ 44 w 386"/>
                <a:gd name="T11" fmla="*/ 55 h 232"/>
                <a:gd name="T12" fmla="*/ 49 w 386"/>
                <a:gd name="T13" fmla="*/ 50 h 232"/>
                <a:gd name="T14" fmla="*/ 57 w 386"/>
                <a:gd name="T15" fmla="*/ 41 h 232"/>
                <a:gd name="T16" fmla="*/ 61 w 386"/>
                <a:gd name="T17" fmla="*/ 32 h 232"/>
                <a:gd name="T18" fmla="*/ 61 w 386"/>
                <a:gd name="T19" fmla="*/ 29 h 232"/>
                <a:gd name="T20" fmla="*/ 56 w 386"/>
                <a:gd name="T21" fmla="*/ 32 h 232"/>
                <a:gd name="T22" fmla="*/ 49 w 386"/>
                <a:gd name="T23" fmla="*/ 35 h 232"/>
                <a:gd name="T24" fmla="*/ 39 w 386"/>
                <a:gd name="T25" fmla="*/ 45 h 232"/>
                <a:gd name="T26" fmla="*/ 28 w 386"/>
                <a:gd name="T27" fmla="*/ 53 h 232"/>
                <a:gd name="T28" fmla="*/ 23 w 386"/>
                <a:gd name="T29" fmla="*/ 53 h 232"/>
                <a:gd name="T30" fmla="*/ 33 w 386"/>
                <a:gd name="T31" fmla="*/ 47 h 232"/>
                <a:gd name="T32" fmla="*/ 44 w 386"/>
                <a:gd name="T33" fmla="*/ 36 h 232"/>
                <a:gd name="T34" fmla="*/ 43 w 386"/>
                <a:gd name="T35" fmla="*/ 33 h 232"/>
                <a:gd name="T36" fmla="*/ 37 w 386"/>
                <a:gd name="T37" fmla="*/ 34 h 232"/>
                <a:gd name="T38" fmla="*/ 32 w 386"/>
                <a:gd name="T39" fmla="*/ 35 h 232"/>
                <a:gd name="T40" fmla="*/ 23 w 386"/>
                <a:gd name="T41" fmla="*/ 40 h 232"/>
                <a:gd name="T42" fmla="*/ 10 w 386"/>
                <a:gd name="T43" fmla="*/ 45 h 232"/>
                <a:gd name="T44" fmla="*/ 7 w 386"/>
                <a:gd name="T45" fmla="*/ 44 h 232"/>
                <a:gd name="T46" fmla="*/ 17 w 386"/>
                <a:gd name="T47" fmla="*/ 41 h 232"/>
                <a:gd name="T48" fmla="*/ 25 w 386"/>
                <a:gd name="T49" fmla="*/ 35 h 232"/>
                <a:gd name="T50" fmla="*/ 17 w 386"/>
                <a:gd name="T51" fmla="*/ 33 h 232"/>
                <a:gd name="T52" fmla="*/ 5 w 386"/>
                <a:gd name="T53" fmla="*/ 34 h 232"/>
                <a:gd name="T54" fmla="*/ 0 w 386"/>
                <a:gd name="T55" fmla="*/ 36 h 232"/>
                <a:gd name="T56" fmla="*/ 8 w 386"/>
                <a:gd name="T57" fmla="*/ 32 h 232"/>
                <a:gd name="T58" fmla="*/ 22 w 386"/>
                <a:gd name="T59" fmla="*/ 29 h 232"/>
                <a:gd name="T60" fmla="*/ 21 w 386"/>
                <a:gd name="T61" fmla="*/ 25 h 232"/>
                <a:gd name="T62" fmla="*/ 13 w 386"/>
                <a:gd name="T63" fmla="*/ 18 h 232"/>
                <a:gd name="T64" fmla="*/ 9 w 386"/>
                <a:gd name="T65" fmla="*/ 15 h 232"/>
                <a:gd name="T66" fmla="*/ 18 w 386"/>
                <a:gd name="T67" fmla="*/ 19 h 232"/>
                <a:gd name="T68" fmla="*/ 29 w 386"/>
                <a:gd name="T69" fmla="*/ 27 h 232"/>
                <a:gd name="T70" fmla="*/ 35 w 386"/>
                <a:gd name="T71" fmla="*/ 29 h 232"/>
                <a:gd name="T72" fmla="*/ 42 w 386"/>
                <a:gd name="T73" fmla="*/ 29 h 232"/>
                <a:gd name="T74" fmla="*/ 39 w 386"/>
                <a:gd name="T75" fmla="*/ 23 h 232"/>
                <a:gd name="T76" fmla="*/ 33 w 386"/>
                <a:gd name="T77" fmla="*/ 16 h 232"/>
                <a:gd name="T78" fmla="*/ 29 w 386"/>
                <a:gd name="T79" fmla="*/ 12 h 232"/>
                <a:gd name="T80" fmla="*/ 26 w 386"/>
                <a:gd name="T81" fmla="*/ 10 h 232"/>
                <a:gd name="T82" fmla="*/ 24 w 386"/>
                <a:gd name="T83" fmla="*/ 7 h 232"/>
                <a:gd name="T84" fmla="*/ 34 w 386"/>
                <a:gd name="T85" fmla="*/ 15 h 232"/>
                <a:gd name="T86" fmla="*/ 44 w 386"/>
                <a:gd name="T87" fmla="*/ 24 h 232"/>
                <a:gd name="T88" fmla="*/ 50 w 386"/>
                <a:gd name="T89" fmla="*/ 26 h 232"/>
                <a:gd name="T90" fmla="*/ 55 w 386"/>
                <a:gd name="T91" fmla="*/ 26 h 232"/>
                <a:gd name="T92" fmla="*/ 60 w 386"/>
                <a:gd name="T93" fmla="*/ 24 h 232"/>
                <a:gd name="T94" fmla="*/ 61 w 386"/>
                <a:gd name="T95" fmla="*/ 21 h 232"/>
                <a:gd name="T96" fmla="*/ 55 w 386"/>
                <a:gd name="T97" fmla="*/ 14 h 232"/>
                <a:gd name="T98" fmla="*/ 44 w 386"/>
                <a:gd name="T99" fmla="*/ 4 h 232"/>
                <a:gd name="T100" fmla="*/ 44 w 386"/>
                <a:gd name="T101" fmla="*/ 3 h 232"/>
                <a:gd name="T102" fmla="*/ 53 w 386"/>
                <a:gd name="T103" fmla="*/ 10 h 232"/>
                <a:gd name="T104" fmla="*/ 64 w 386"/>
                <a:gd name="T105" fmla="*/ 18 h 232"/>
                <a:gd name="T106" fmla="*/ 71 w 386"/>
                <a:gd name="T107" fmla="*/ 18 h 232"/>
                <a:gd name="T108" fmla="*/ 83 w 386"/>
                <a:gd name="T109" fmla="*/ 16 h 232"/>
                <a:gd name="T110" fmla="*/ 83 w 386"/>
                <a:gd name="T111" fmla="*/ 17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" name="Freeform 649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53 w 254"/>
                <a:gd name="T1" fmla="*/ 58 h 254"/>
                <a:gd name="T2" fmla="*/ 51 w 254"/>
                <a:gd name="T3" fmla="*/ 54 h 254"/>
                <a:gd name="T4" fmla="*/ 45 w 254"/>
                <a:gd name="T5" fmla="*/ 54 h 254"/>
                <a:gd name="T6" fmla="*/ 34 w 254"/>
                <a:gd name="T7" fmla="*/ 54 h 254"/>
                <a:gd name="T8" fmla="*/ 23 w 254"/>
                <a:gd name="T9" fmla="*/ 54 h 254"/>
                <a:gd name="T10" fmla="*/ 15 w 254"/>
                <a:gd name="T11" fmla="*/ 51 h 254"/>
                <a:gd name="T12" fmla="*/ 20 w 254"/>
                <a:gd name="T13" fmla="*/ 51 h 254"/>
                <a:gd name="T14" fmla="*/ 29 w 254"/>
                <a:gd name="T15" fmla="*/ 52 h 254"/>
                <a:gd name="T16" fmla="*/ 39 w 254"/>
                <a:gd name="T17" fmla="*/ 52 h 254"/>
                <a:gd name="T18" fmla="*/ 42 w 254"/>
                <a:gd name="T19" fmla="*/ 49 h 254"/>
                <a:gd name="T20" fmla="*/ 38 w 254"/>
                <a:gd name="T21" fmla="*/ 47 h 254"/>
                <a:gd name="T22" fmla="*/ 33 w 254"/>
                <a:gd name="T23" fmla="*/ 43 h 254"/>
                <a:gd name="T24" fmla="*/ 25 w 254"/>
                <a:gd name="T25" fmla="*/ 41 h 254"/>
                <a:gd name="T26" fmla="*/ 12 w 254"/>
                <a:gd name="T27" fmla="*/ 40 h 254"/>
                <a:gd name="T28" fmla="*/ 3 w 254"/>
                <a:gd name="T29" fmla="*/ 36 h 254"/>
                <a:gd name="T30" fmla="*/ 3 w 254"/>
                <a:gd name="T31" fmla="*/ 33 h 254"/>
                <a:gd name="T32" fmla="*/ 10 w 254"/>
                <a:gd name="T33" fmla="*/ 36 h 254"/>
                <a:gd name="T34" fmla="*/ 20 w 254"/>
                <a:gd name="T35" fmla="*/ 40 h 254"/>
                <a:gd name="T36" fmla="*/ 29 w 254"/>
                <a:gd name="T37" fmla="*/ 40 h 254"/>
                <a:gd name="T38" fmla="*/ 22 w 254"/>
                <a:gd name="T39" fmla="*/ 33 h 254"/>
                <a:gd name="T40" fmla="*/ 16 w 254"/>
                <a:gd name="T41" fmla="*/ 32 h 254"/>
                <a:gd name="T42" fmla="*/ 6 w 254"/>
                <a:gd name="T43" fmla="*/ 28 h 254"/>
                <a:gd name="T44" fmla="*/ 0 w 254"/>
                <a:gd name="T45" fmla="*/ 18 h 254"/>
                <a:gd name="T46" fmla="*/ 6 w 254"/>
                <a:gd name="T47" fmla="*/ 24 h 254"/>
                <a:gd name="T48" fmla="*/ 13 w 254"/>
                <a:gd name="T49" fmla="*/ 27 h 254"/>
                <a:gd name="T50" fmla="*/ 15 w 254"/>
                <a:gd name="T51" fmla="*/ 25 h 254"/>
                <a:gd name="T52" fmla="*/ 8 w 254"/>
                <a:gd name="T53" fmla="*/ 15 h 254"/>
                <a:gd name="T54" fmla="*/ 3 w 254"/>
                <a:gd name="T55" fmla="*/ 9 h 254"/>
                <a:gd name="T56" fmla="*/ 3 w 254"/>
                <a:gd name="T57" fmla="*/ 4 h 254"/>
                <a:gd name="T58" fmla="*/ 3 w 254"/>
                <a:gd name="T59" fmla="*/ 4 h 254"/>
                <a:gd name="T60" fmla="*/ 10 w 254"/>
                <a:gd name="T61" fmla="*/ 15 h 254"/>
                <a:gd name="T62" fmla="*/ 18 w 254"/>
                <a:gd name="T63" fmla="*/ 25 h 254"/>
                <a:gd name="T64" fmla="*/ 21 w 254"/>
                <a:gd name="T65" fmla="*/ 26 h 254"/>
                <a:gd name="T66" fmla="*/ 21 w 254"/>
                <a:gd name="T67" fmla="*/ 21 h 254"/>
                <a:gd name="T68" fmla="*/ 17 w 254"/>
                <a:gd name="T69" fmla="*/ 8 h 254"/>
                <a:gd name="T70" fmla="*/ 18 w 254"/>
                <a:gd name="T71" fmla="*/ 8 h 254"/>
                <a:gd name="T72" fmla="*/ 23 w 254"/>
                <a:gd name="T73" fmla="*/ 19 h 254"/>
                <a:gd name="T74" fmla="*/ 25 w 254"/>
                <a:gd name="T75" fmla="*/ 32 h 254"/>
                <a:gd name="T76" fmla="*/ 30 w 254"/>
                <a:gd name="T77" fmla="*/ 36 h 254"/>
                <a:gd name="T78" fmla="*/ 33 w 254"/>
                <a:gd name="T79" fmla="*/ 38 h 254"/>
                <a:gd name="T80" fmla="*/ 34 w 254"/>
                <a:gd name="T81" fmla="*/ 40 h 254"/>
                <a:gd name="T82" fmla="*/ 35 w 254"/>
                <a:gd name="T83" fmla="*/ 33 h 254"/>
                <a:gd name="T84" fmla="*/ 31 w 254"/>
                <a:gd name="T85" fmla="*/ 16 h 254"/>
                <a:gd name="T86" fmla="*/ 31 w 254"/>
                <a:gd name="T87" fmla="*/ 13 h 254"/>
                <a:gd name="T88" fmla="*/ 34 w 254"/>
                <a:gd name="T89" fmla="*/ 19 h 254"/>
                <a:gd name="T90" fmla="*/ 38 w 254"/>
                <a:gd name="T91" fmla="*/ 28 h 254"/>
                <a:gd name="T92" fmla="*/ 38 w 254"/>
                <a:gd name="T93" fmla="*/ 41 h 254"/>
                <a:gd name="T94" fmla="*/ 40 w 254"/>
                <a:gd name="T95" fmla="*/ 45 h 254"/>
                <a:gd name="T96" fmla="*/ 45 w 254"/>
                <a:gd name="T97" fmla="*/ 47 h 254"/>
                <a:gd name="T98" fmla="*/ 46 w 254"/>
                <a:gd name="T99" fmla="*/ 46 h 254"/>
                <a:gd name="T100" fmla="*/ 46 w 254"/>
                <a:gd name="T101" fmla="*/ 35 h 254"/>
                <a:gd name="T102" fmla="*/ 45 w 254"/>
                <a:gd name="T103" fmla="*/ 22 h 254"/>
                <a:gd name="T104" fmla="*/ 45 w 254"/>
                <a:gd name="T105" fmla="*/ 19 h 254"/>
                <a:gd name="T106" fmla="*/ 48 w 254"/>
                <a:gd name="T107" fmla="*/ 29 h 254"/>
                <a:gd name="T108" fmla="*/ 51 w 254"/>
                <a:gd name="T109" fmla="*/ 49 h 254"/>
                <a:gd name="T110" fmla="*/ 53 w 254"/>
                <a:gd name="T111" fmla="*/ 54 h 254"/>
                <a:gd name="T112" fmla="*/ 58 w 254"/>
                <a:gd name="T113" fmla="*/ 59 h 254"/>
                <a:gd name="T114" fmla="*/ 58 w 254"/>
                <a:gd name="T115" fmla="*/ 61 h 254"/>
                <a:gd name="T116" fmla="*/ 55 w 254"/>
                <a:gd name="T117" fmla="*/ 6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" name="Freeform 650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20 w 186"/>
                <a:gd name="T1" fmla="*/ 69 h 313"/>
                <a:gd name="T2" fmla="*/ 19 w 186"/>
                <a:gd name="T3" fmla="*/ 61 h 313"/>
                <a:gd name="T4" fmla="*/ 18 w 186"/>
                <a:gd name="T5" fmla="*/ 58 h 313"/>
                <a:gd name="T6" fmla="*/ 16 w 186"/>
                <a:gd name="T7" fmla="*/ 57 h 313"/>
                <a:gd name="T8" fmla="*/ 12 w 186"/>
                <a:gd name="T9" fmla="*/ 51 h 313"/>
                <a:gd name="T10" fmla="*/ 9 w 186"/>
                <a:gd name="T11" fmla="*/ 46 h 313"/>
                <a:gd name="T12" fmla="*/ 4 w 186"/>
                <a:gd name="T13" fmla="*/ 38 h 313"/>
                <a:gd name="T14" fmla="*/ 3 w 186"/>
                <a:gd name="T15" fmla="*/ 30 h 313"/>
                <a:gd name="T16" fmla="*/ 1 w 186"/>
                <a:gd name="T17" fmla="*/ 27 h 313"/>
                <a:gd name="T18" fmla="*/ 4 w 186"/>
                <a:gd name="T19" fmla="*/ 28 h 313"/>
                <a:gd name="T20" fmla="*/ 4 w 186"/>
                <a:gd name="T21" fmla="*/ 31 h 313"/>
                <a:gd name="T22" fmla="*/ 5 w 186"/>
                <a:gd name="T23" fmla="*/ 36 h 313"/>
                <a:gd name="T24" fmla="*/ 9 w 186"/>
                <a:gd name="T25" fmla="*/ 43 h 313"/>
                <a:gd name="T26" fmla="*/ 11 w 186"/>
                <a:gd name="T27" fmla="*/ 46 h 313"/>
                <a:gd name="T28" fmla="*/ 14 w 186"/>
                <a:gd name="T29" fmla="*/ 50 h 313"/>
                <a:gd name="T30" fmla="*/ 17 w 186"/>
                <a:gd name="T31" fmla="*/ 51 h 313"/>
                <a:gd name="T32" fmla="*/ 18 w 186"/>
                <a:gd name="T33" fmla="*/ 50 h 313"/>
                <a:gd name="T34" fmla="*/ 19 w 186"/>
                <a:gd name="T35" fmla="*/ 40 h 313"/>
                <a:gd name="T36" fmla="*/ 18 w 186"/>
                <a:gd name="T37" fmla="*/ 38 h 313"/>
                <a:gd name="T38" fmla="*/ 13 w 186"/>
                <a:gd name="T39" fmla="*/ 32 h 313"/>
                <a:gd name="T40" fmla="*/ 9 w 186"/>
                <a:gd name="T41" fmla="*/ 25 h 313"/>
                <a:gd name="T42" fmla="*/ 5 w 186"/>
                <a:gd name="T43" fmla="*/ 17 h 313"/>
                <a:gd name="T44" fmla="*/ 5 w 186"/>
                <a:gd name="T45" fmla="*/ 10 h 313"/>
                <a:gd name="T46" fmla="*/ 7 w 186"/>
                <a:gd name="T47" fmla="*/ 14 h 313"/>
                <a:gd name="T48" fmla="*/ 9 w 186"/>
                <a:gd name="T49" fmla="*/ 21 h 313"/>
                <a:gd name="T50" fmla="*/ 11 w 186"/>
                <a:gd name="T51" fmla="*/ 25 h 313"/>
                <a:gd name="T52" fmla="*/ 15 w 186"/>
                <a:gd name="T53" fmla="*/ 29 h 313"/>
                <a:gd name="T54" fmla="*/ 18 w 186"/>
                <a:gd name="T55" fmla="*/ 33 h 313"/>
                <a:gd name="T56" fmla="*/ 18 w 186"/>
                <a:gd name="T57" fmla="*/ 27 h 313"/>
                <a:gd name="T58" fmla="*/ 17 w 186"/>
                <a:gd name="T59" fmla="*/ 9 h 313"/>
                <a:gd name="T60" fmla="*/ 19 w 186"/>
                <a:gd name="T61" fmla="*/ 0 h 313"/>
                <a:gd name="T62" fmla="*/ 20 w 186"/>
                <a:gd name="T63" fmla="*/ 3 h 313"/>
                <a:gd name="T64" fmla="*/ 20 w 186"/>
                <a:gd name="T65" fmla="*/ 8 h 313"/>
                <a:gd name="T66" fmla="*/ 21 w 186"/>
                <a:gd name="T67" fmla="*/ 25 h 313"/>
                <a:gd name="T68" fmla="*/ 24 w 186"/>
                <a:gd name="T69" fmla="*/ 29 h 313"/>
                <a:gd name="T70" fmla="*/ 27 w 186"/>
                <a:gd name="T71" fmla="*/ 27 h 313"/>
                <a:gd name="T72" fmla="*/ 31 w 186"/>
                <a:gd name="T73" fmla="*/ 22 h 313"/>
                <a:gd name="T74" fmla="*/ 35 w 186"/>
                <a:gd name="T75" fmla="*/ 18 h 313"/>
                <a:gd name="T76" fmla="*/ 35 w 186"/>
                <a:gd name="T77" fmla="*/ 15 h 313"/>
                <a:gd name="T78" fmla="*/ 37 w 186"/>
                <a:gd name="T79" fmla="*/ 17 h 313"/>
                <a:gd name="T80" fmla="*/ 35 w 186"/>
                <a:gd name="T81" fmla="*/ 21 h 313"/>
                <a:gd name="T82" fmla="*/ 32 w 186"/>
                <a:gd name="T83" fmla="*/ 25 h 313"/>
                <a:gd name="T84" fmla="*/ 28 w 186"/>
                <a:gd name="T85" fmla="*/ 30 h 313"/>
                <a:gd name="T86" fmla="*/ 25 w 186"/>
                <a:gd name="T87" fmla="*/ 34 h 313"/>
                <a:gd name="T88" fmla="*/ 23 w 186"/>
                <a:gd name="T89" fmla="*/ 40 h 313"/>
                <a:gd name="T90" fmla="*/ 22 w 186"/>
                <a:gd name="T91" fmla="*/ 50 h 313"/>
                <a:gd name="T92" fmla="*/ 24 w 186"/>
                <a:gd name="T93" fmla="*/ 51 h 313"/>
                <a:gd name="T94" fmla="*/ 30 w 186"/>
                <a:gd name="T95" fmla="*/ 46 h 313"/>
                <a:gd name="T96" fmla="*/ 35 w 186"/>
                <a:gd name="T97" fmla="*/ 41 h 313"/>
                <a:gd name="T98" fmla="*/ 40 w 186"/>
                <a:gd name="T99" fmla="*/ 35 h 313"/>
                <a:gd name="T100" fmla="*/ 43 w 186"/>
                <a:gd name="T101" fmla="*/ 31 h 313"/>
                <a:gd name="T102" fmla="*/ 44 w 186"/>
                <a:gd name="T103" fmla="*/ 33 h 313"/>
                <a:gd name="T104" fmla="*/ 42 w 186"/>
                <a:gd name="T105" fmla="*/ 37 h 313"/>
                <a:gd name="T106" fmla="*/ 38 w 186"/>
                <a:gd name="T107" fmla="*/ 43 h 313"/>
                <a:gd name="T108" fmla="*/ 31 w 186"/>
                <a:gd name="T109" fmla="*/ 50 h 313"/>
                <a:gd name="T110" fmla="*/ 25 w 186"/>
                <a:gd name="T111" fmla="*/ 55 h 313"/>
                <a:gd name="T112" fmla="*/ 21 w 186"/>
                <a:gd name="T113" fmla="*/ 58 h 313"/>
                <a:gd name="T114" fmla="*/ 21 w 186"/>
                <a:gd name="T115" fmla="*/ 65 h 313"/>
                <a:gd name="T116" fmla="*/ 22 w 186"/>
                <a:gd name="T117" fmla="*/ 68 h 313"/>
                <a:gd name="T118" fmla="*/ 21 w 186"/>
                <a:gd name="T119" fmla="*/ 69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" name="Freeform 651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62 w 253"/>
                <a:gd name="T1" fmla="*/ 4 h 299"/>
                <a:gd name="T2" fmla="*/ 60 w 253"/>
                <a:gd name="T3" fmla="*/ 6 h 299"/>
                <a:gd name="T4" fmla="*/ 56 w 253"/>
                <a:gd name="T5" fmla="*/ 11 h 299"/>
                <a:gd name="T6" fmla="*/ 54 w 253"/>
                <a:gd name="T7" fmla="*/ 16 h 299"/>
                <a:gd name="T8" fmla="*/ 52 w 253"/>
                <a:gd name="T9" fmla="*/ 18 h 299"/>
                <a:gd name="T10" fmla="*/ 49 w 253"/>
                <a:gd name="T11" fmla="*/ 23 h 299"/>
                <a:gd name="T12" fmla="*/ 48 w 253"/>
                <a:gd name="T13" fmla="*/ 28 h 299"/>
                <a:gd name="T14" fmla="*/ 44 w 253"/>
                <a:gd name="T15" fmla="*/ 32 h 299"/>
                <a:gd name="T16" fmla="*/ 45 w 253"/>
                <a:gd name="T17" fmla="*/ 35 h 299"/>
                <a:gd name="T18" fmla="*/ 48 w 253"/>
                <a:gd name="T19" fmla="*/ 40 h 299"/>
                <a:gd name="T20" fmla="*/ 48 w 253"/>
                <a:gd name="T21" fmla="*/ 44 h 299"/>
                <a:gd name="T22" fmla="*/ 48 w 253"/>
                <a:gd name="T23" fmla="*/ 42 h 299"/>
                <a:gd name="T24" fmla="*/ 45 w 253"/>
                <a:gd name="T25" fmla="*/ 40 h 299"/>
                <a:gd name="T26" fmla="*/ 43 w 253"/>
                <a:gd name="T27" fmla="*/ 37 h 299"/>
                <a:gd name="T28" fmla="*/ 39 w 253"/>
                <a:gd name="T29" fmla="*/ 39 h 299"/>
                <a:gd name="T30" fmla="*/ 33 w 253"/>
                <a:gd name="T31" fmla="*/ 42 h 299"/>
                <a:gd name="T32" fmla="*/ 29 w 253"/>
                <a:gd name="T33" fmla="*/ 48 h 299"/>
                <a:gd name="T34" fmla="*/ 26 w 253"/>
                <a:gd name="T35" fmla="*/ 53 h 299"/>
                <a:gd name="T36" fmla="*/ 26 w 253"/>
                <a:gd name="T37" fmla="*/ 55 h 299"/>
                <a:gd name="T38" fmla="*/ 26 w 253"/>
                <a:gd name="T39" fmla="*/ 64 h 299"/>
                <a:gd name="T40" fmla="*/ 29 w 253"/>
                <a:gd name="T41" fmla="*/ 70 h 299"/>
                <a:gd name="T42" fmla="*/ 29 w 253"/>
                <a:gd name="T43" fmla="*/ 72 h 299"/>
                <a:gd name="T44" fmla="*/ 26 w 253"/>
                <a:gd name="T45" fmla="*/ 68 h 299"/>
                <a:gd name="T46" fmla="*/ 23 w 253"/>
                <a:gd name="T47" fmla="*/ 59 h 299"/>
                <a:gd name="T48" fmla="*/ 22 w 253"/>
                <a:gd name="T49" fmla="*/ 57 h 299"/>
                <a:gd name="T50" fmla="*/ 18 w 253"/>
                <a:gd name="T51" fmla="*/ 62 h 299"/>
                <a:gd name="T52" fmla="*/ 14 w 253"/>
                <a:gd name="T53" fmla="*/ 68 h 299"/>
                <a:gd name="T54" fmla="*/ 11 w 253"/>
                <a:gd name="T55" fmla="*/ 72 h 299"/>
                <a:gd name="T56" fmla="*/ 8 w 253"/>
                <a:gd name="T57" fmla="*/ 72 h 299"/>
                <a:gd name="T58" fmla="*/ 8 w 253"/>
                <a:gd name="T59" fmla="*/ 72 h 299"/>
                <a:gd name="T60" fmla="*/ 10 w 253"/>
                <a:gd name="T61" fmla="*/ 69 h 299"/>
                <a:gd name="T62" fmla="*/ 13 w 253"/>
                <a:gd name="T63" fmla="*/ 63 h 299"/>
                <a:gd name="T64" fmla="*/ 17 w 253"/>
                <a:gd name="T65" fmla="*/ 58 h 299"/>
                <a:gd name="T66" fmla="*/ 20 w 253"/>
                <a:gd name="T67" fmla="*/ 54 h 299"/>
                <a:gd name="T68" fmla="*/ 19 w 253"/>
                <a:gd name="T69" fmla="*/ 53 h 299"/>
                <a:gd name="T70" fmla="*/ 14 w 253"/>
                <a:gd name="T71" fmla="*/ 54 h 299"/>
                <a:gd name="T72" fmla="*/ 9 w 253"/>
                <a:gd name="T73" fmla="*/ 55 h 299"/>
                <a:gd name="T74" fmla="*/ 5 w 253"/>
                <a:gd name="T75" fmla="*/ 55 h 299"/>
                <a:gd name="T76" fmla="*/ 4 w 253"/>
                <a:gd name="T77" fmla="*/ 58 h 299"/>
                <a:gd name="T78" fmla="*/ 0 w 253"/>
                <a:gd name="T79" fmla="*/ 57 h 299"/>
                <a:gd name="T80" fmla="*/ 4 w 253"/>
                <a:gd name="T81" fmla="*/ 55 h 299"/>
                <a:gd name="T82" fmla="*/ 9 w 253"/>
                <a:gd name="T83" fmla="*/ 53 h 299"/>
                <a:gd name="T84" fmla="*/ 16 w 253"/>
                <a:gd name="T85" fmla="*/ 48 h 299"/>
                <a:gd name="T86" fmla="*/ 21 w 253"/>
                <a:gd name="T87" fmla="*/ 48 h 299"/>
                <a:gd name="T88" fmla="*/ 25 w 253"/>
                <a:gd name="T89" fmla="*/ 48 h 299"/>
                <a:gd name="T90" fmla="*/ 28 w 253"/>
                <a:gd name="T91" fmla="*/ 47 h 299"/>
                <a:gd name="T92" fmla="*/ 30 w 253"/>
                <a:gd name="T93" fmla="*/ 42 h 299"/>
                <a:gd name="T94" fmla="*/ 33 w 253"/>
                <a:gd name="T95" fmla="*/ 40 h 299"/>
                <a:gd name="T96" fmla="*/ 33 w 253"/>
                <a:gd name="T97" fmla="*/ 37 h 299"/>
                <a:gd name="T98" fmla="*/ 29 w 253"/>
                <a:gd name="T99" fmla="*/ 37 h 299"/>
                <a:gd name="T100" fmla="*/ 30 w 253"/>
                <a:gd name="T101" fmla="*/ 36 h 299"/>
                <a:gd name="T102" fmla="*/ 33 w 253"/>
                <a:gd name="T103" fmla="*/ 34 h 299"/>
                <a:gd name="T104" fmla="*/ 35 w 253"/>
                <a:gd name="T105" fmla="*/ 33 h 299"/>
                <a:gd name="T106" fmla="*/ 37 w 253"/>
                <a:gd name="T107" fmla="*/ 34 h 299"/>
                <a:gd name="T108" fmla="*/ 38 w 253"/>
                <a:gd name="T109" fmla="*/ 33 h 299"/>
                <a:gd name="T110" fmla="*/ 43 w 253"/>
                <a:gd name="T111" fmla="*/ 26 h 299"/>
                <a:gd name="T112" fmla="*/ 48 w 253"/>
                <a:gd name="T113" fmla="*/ 18 h 299"/>
                <a:gd name="T114" fmla="*/ 51 w 253"/>
                <a:gd name="T115" fmla="*/ 10 h 299"/>
                <a:gd name="T116" fmla="*/ 54 w 253"/>
                <a:gd name="T117" fmla="*/ 6 h 299"/>
                <a:gd name="T118" fmla="*/ 56 w 253"/>
                <a:gd name="T119" fmla="*/ 4 h 299"/>
                <a:gd name="T120" fmla="*/ 57 w 253"/>
                <a:gd name="T121" fmla="*/ 3 h 299"/>
                <a:gd name="T122" fmla="*/ 6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7" name="Freeform 652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10 w 146"/>
                <a:gd name="T1" fmla="*/ 54 h 244"/>
                <a:gd name="T2" fmla="*/ 14 w 146"/>
                <a:gd name="T3" fmla="*/ 48 h 244"/>
                <a:gd name="T4" fmla="*/ 16 w 146"/>
                <a:gd name="T5" fmla="*/ 46 h 244"/>
                <a:gd name="T6" fmla="*/ 22 w 146"/>
                <a:gd name="T7" fmla="*/ 45 h 244"/>
                <a:gd name="T8" fmla="*/ 27 w 146"/>
                <a:gd name="T9" fmla="*/ 42 h 244"/>
                <a:gd name="T10" fmla="*/ 31 w 146"/>
                <a:gd name="T11" fmla="*/ 40 h 244"/>
                <a:gd name="T12" fmla="*/ 34 w 146"/>
                <a:gd name="T13" fmla="*/ 39 h 244"/>
                <a:gd name="T14" fmla="*/ 33 w 146"/>
                <a:gd name="T15" fmla="*/ 37 h 244"/>
                <a:gd name="T16" fmla="*/ 31 w 146"/>
                <a:gd name="T17" fmla="*/ 39 h 244"/>
                <a:gd name="T18" fmla="*/ 27 w 146"/>
                <a:gd name="T19" fmla="*/ 40 h 244"/>
                <a:gd name="T20" fmla="*/ 22 w 146"/>
                <a:gd name="T21" fmla="*/ 42 h 244"/>
                <a:gd name="T22" fmla="*/ 17 w 146"/>
                <a:gd name="T23" fmla="*/ 44 h 244"/>
                <a:gd name="T24" fmla="*/ 17 w 146"/>
                <a:gd name="T25" fmla="*/ 41 h 244"/>
                <a:gd name="T26" fmla="*/ 19 w 146"/>
                <a:gd name="T27" fmla="*/ 34 h 244"/>
                <a:gd name="T28" fmla="*/ 22 w 146"/>
                <a:gd name="T29" fmla="*/ 30 h 244"/>
                <a:gd name="T30" fmla="*/ 26 w 146"/>
                <a:gd name="T31" fmla="*/ 27 h 244"/>
                <a:gd name="T32" fmla="*/ 30 w 146"/>
                <a:gd name="T33" fmla="*/ 23 h 244"/>
                <a:gd name="T34" fmla="*/ 34 w 146"/>
                <a:gd name="T35" fmla="*/ 20 h 244"/>
                <a:gd name="T36" fmla="*/ 34 w 146"/>
                <a:gd name="T37" fmla="*/ 18 h 244"/>
                <a:gd name="T38" fmla="*/ 34 w 146"/>
                <a:gd name="T39" fmla="*/ 17 h 244"/>
                <a:gd name="T40" fmla="*/ 31 w 146"/>
                <a:gd name="T41" fmla="*/ 19 h 244"/>
                <a:gd name="T42" fmla="*/ 28 w 146"/>
                <a:gd name="T43" fmla="*/ 22 h 244"/>
                <a:gd name="T44" fmla="*/ 25 w 146"/>
                <a:gd name="T45" fmla="*/ 24 h 244"/>
                <a:gd name="T46" fmla="*/ 21 w 146"/>
                <a:gd name="T47" fmla="*/ 26 h 244"/>
                <a:gd name="T48" fmla="*/ 21 w 146"/>
                <a:gd name="T49" fmla="*/ 22 h 244"/>
                <a:gd name="T50" fmla="*/ 21 w 146"/>
                <a:gd name="T51" fmla="*/ 7 h 244"/>
                <a:gd name="T52" fmla="*/ 21 w 146"/>
                <a:gd name="T53" fmla="*/ 1 h 244"/>
                <a:gd name="T54" fmla="*/ 20 w 146"/>
                <a:gd name="T55" fmla="*/ 2 h 244"/>
                <a:gd name="T56" fmla="*/ 19 w 146"/>
                <a:gd name="T57" fmla="*/ 8 h 244"/>
                <a:gd name="T58" fmla="*/ 18 w 146"/>
                <a:gd name="T59" fmla="*/ 25 h 244"/>
                <a:gd name="T60" fmla="*/ 16 w 146"/>
                <a:gd name="T61" fmla="*/ 30 h 244"/>
                <a:gd name="T62" fmla="*/ 16 w 146"/>
                <a:gd name="T63" fmla="*/ 29 h 244"/>
                <a:gd name="T64" fmla="*/ 15 w 146"/>
                <a:gd name="T65" fmla="*/ 26 h 244"/>
                <a:gd name="T66" fmla="*/ 13 w 146"/>
                <a:gd name="T67" fmla="*/ 22 h 244"/>
                <a:gd name="T68" fmla="*/ 10 w 146"/>
                <a:gd name="T69" fmla="*/ 17 h 244"/>
                <a:gd name="T70" fmla="*/ 7 w 146"/>
                <a:gd name="T71" fmla="*/ 14 h 244"/>
                <a:gd name="T72" fmla="*/ 4 w 146"/>
                <a:gd name="T73" fmla="*/ 13 h 244"/>
                <a:gd name="T74" fmla="*/ 6 w 146"/>
                <a:gd name="T75" fmla="*/ 15 h 244"/>
                <a:gd name="T76" fmla="*/ 9 w 146"/>
                <a:gd name="T77" fmla="*/ 20 h 244"/>
                <a:gd name="T78" fmla="*/ 13 w 146"/>
                <a:gd name="T79" fmla="*/ 28 h 244"/>
                <a:gd name="T80" fmla="*/ 14 w 146"/>
                <a:gd name="T81" fmla="*/ 34 h 244"/>
                <a:gd name="T82" fmla="*/ 13 w 146"/>
                <a:gd name="T83" fmla="*/ 40 h 244"/>
                <a:gd name="T84" fmla="*/ 11 w 146"/>
                <a:gd name="T85" fmla="*/ 44 h 244"/>
                <a:gd name="T86" fmla="*/ 10 w 146"/>
                <a:gd name="T87" fmla="*/ 42 h 244"/>
                <a:gd name="T88" fmla="*/ 9 w 146"/>
                <a:gd name="T89" fmla="*/ 40 h 244"/>
                <a:gd name="T90" fmla="*/ 6 w 146"/>
                <a:gd name="T91" fmla="*/ 37 h 244"/>
                <a:gd name="T92" fmla="*/ 4 w 146"/>
                <a:gd name="T93" fmla="*/ 34 h 244"/>
                <a:gd name="T94" fmla="*/ 3 w 146"/>
                <a:gd name="T95" fmla="*/ 32 h 244"/>
                <a:gd name="T96" fmla="*/ 0 w 146"/>
                <a:gd name="T97" fmla="*/ 31 h 244"/>
                <a:gd name="T98" fmla="*/ 4 w 146"/>
                <a:gd name="T99" fmla="*/ 34 h 244"/>
                <a:gd name="T100" fmla="*/ 4 w 146"/>
                <a:gd name="T101" fmla="*/ 39 h 244"/>
                <a:gd name="T102" fmla="*/ 8 w 146"/>
                <a:gd name="T103" fmla="*/ 43 h 244"/>
                <a:gd name="T104" fmla="*/ 9 w 146"/>
                <a:gd name="T105" fmla="*/ 46 h 244"/>
                <a:gd name="T106" fmla="*/ 8 w 146"/>
                <a:gd name="T107" fmla="*/ 53 h 244"/>
                <a:gd name="T108" fmla="*/ 6 w 146"/>
                <a:gd name="T109" fmla="*/ 57 h 244"/>
                <a:gd name="T110" fmla="*/ 7 w 146"/>
                <a:gd name="T111" fmla="*/ 58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8" name="Freeform 653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58 w 279"/>
                <a:gd name="T1" fmla="*/ 46 h 227"/>
                <a:gd name="T2" fmla="*/ 56 w 279"/>
                <a:gd name="T3" fmla="*/ 44 h 227"/>
                <a:gd name="T4" fmla="*/ 51 w 279"/>
                <a:gd name="T5" fmla="*/ 44 h 227"/>
                <a:gd name="T6" fmla="*/ 49 w 279"/>
                <a:gd name="T7" fmla="*/ 39 h 227"/>
                <a:gd name="T8" fmla="*/ 49 w 279"/>
                <a:gd name="T9" fmla="*/ 29 h 227"/>
                <a:gd name="T10" fmla="*/ 49 w 279"/>
                <a:gd name="T11" fmla="*/ 19 h 227"/>
                <a:gd name="T12" fmla="*/ 49 w 279"/>
                <a:gd name="T13" fmla="*/ 22 h 227"/>
                <a:gd name="T14" fmla="*/ 45 w 279"/>
                <a:gd name="T15" fmla="*/ 35 h 227"/>
                <a:gd name="T16" fmla="*/ 43 w 279"/>
                <a:gd name="T17" fmla="*/ 37 h 227"/>
                <a:gd name="T18" fmla="*/ 38 w 279"/>
                <a:gd name="T19" fmla="*/ 31 h 227"/>
                <a:gd name="T20" fmla="*/ 34 w 279"/>
                <a:gd name="T21" fmla="*/ 28 h 227"/>
                <a:gd name="T22" fmla="*/ 33 w 279"/>
                <a:gd name="T23" fmla="*/ 6 h 227"/>
                <a:gd name="T24" fmla="*/ 30 w 279"/>
                <a:gd name="T25" fmla="*/ 3 h 227"/>
                <a:gd name="T26" fmla="*/ 32 w 279"/>
                <a:gd name="T27" fmla="*/ 9 h 227"/>
                <a:gd name="T28" fmla="*/ 32 w 279"/>
                <a:gd name="T29" fmla="*/ 25 h 227"/>
                <a:gd name="T30" fmla="*/ 21 w 279"/>
                <a:gd name="T31" fmla="*/ 17 h 227"/>
                <a:gd name="T32" fmla="*/ 8 w 279"/>
                <a:gd name="T33" fmla="*/ 8 h 227"/>
                <a:gd name="T34" fmla="*/ 3 w 279"/>
                <a:gd name="T35" fmla="*/ 3 h 227"/>
                <a:gd name="T36" fmla="*/ 4 w 279"/>
                <a:gd name="T37" fmla="*/ 7 h 227"/>
                <a:gd name="T38" fmla="*/ 13 w 279"/>
                <a:gd name="T39" fmla="*/ 15 h 227"/>
                <a:gd name="T40" fmla="*/ 24 w 279"/>
                <a:gd name="T41" fmla="*/ 24 h 227"/>
                <a:gd name="T42" fmla="*/ 32 w 279"/>
                <a:gd name="T43" fmla="*/ 29 h 227"/>
                <a:gd name="T44" fmla="*/ 26 w 279"/>
                <a:gd name="T45" fmla="*/ 29 h 227"/>
                <a:gd name="T46" fmla="*/ 18 w 279"/>
                <a:gd name="T47" fmla="*/ 29 h 227"/>
                <a:gd name="T48" fmla="*/ 7 w 279"/>
                <a:gd name="T49" fmla="*/ 29 h 227"/>
                <a:gd name="T50" fmla="*/ 0 w 279"/>
                <a:gd name="T51" fmla="*/ 25 h 227"/>
                <a:gd name="T52" fmla="*/ 3 w 279"/>
                <a:gd name="T53" fmla="*/ 29 h 227"/>
                <a:gd name="T54" fmla="*/ 11 w 279"/>
                <a:gd name="T55" fmla="*/ 31 h 227"/>
                <a:gd name="T56" fmla="*/ 24 w 279"/>
                <a:gd name="T57" fmla="*/ 32 h 227"/>
                <a:gd name="T58" fmla="*/ 31 w 279"/>
                <a:gd name="T59" fmla="*/ 33 h 227"/>
                <a:gd name="T60" fmla="*/ 37 w 279"/>
                <a:gd name="T61" fmla="*/ 37 h 227"/>
                <a:gd name="T62" fmla="*/ 39 w 279"/>
                <a:gd name="T63" fmla="*/ 40 h 227"/>
                <a:gd name="T64" fmla="*/ 37 w 279"/>
                <a:gd name="T65" fmla="*/ 44 h 227"/>
                <a:gd name="T66" fmla="*/ 28 w 279"/>
                <a:gd name="T67" fmla="*/ 46 h 227"/>
                <a:gd name="T68" fmla="*/ 22 w 279"/>
                <a:gd name="T69" fmla="*/ 50 h 227"/>
                <a:gd name="T70" fmla="*/ 22 w 279"/>
                <a:gd name="T71" fmla="*/ 50 h 227"/>
                <a:gd name="T72" fmla="*/ 29 w 279"/>
                <a:gd name="T73" fmla="*/ 50 h 227"/>
                <a:gd name="T74" fmla="*/ 38 w 279"/>
                <a:gd name="T75" fmla="*/ 46 h 227"/>
                <a:gd name="T76" fmla="*/ 44 w 279"/>
                <a:gd name="T77" fmla="*/ 44 h 227"/>
                <a:gd name="T78" fmla="*/ 49 w 279"/>
                <a:gd name="T79" fmla="*/ 44 h 227"/>
                <a:gd name="T80" fmla="*/ 52 w 279"/>
                <a:gd name="T81" fmla="*/ 46 h 227"/>
                <a:gd name="T82" fmla="*/ 57 w 279"/>
                <a:gd name="T83" fmla="*/ 50 h 227"/>
                <a:gd name="T84" fmla="*/ 61 w 279"/>
                <a:gd name="T85" fmla="*/ 51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652" name="Picture 2" descr="h 222222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8875" y="2011363"/>
            <a:ext cx="719138" cy="35337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3" name="Picture 3" descr="h 11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0550" y="2728913"/>
            <a:ext cx="2174875" cy="2809875"/>
          </a:xfrm>
          <a:prstGeom prst="rect">
            <a:avLst/>
          </a:prstGeom>
          <a:noFill/>
          <a:ln w="9525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 Box 2"/>
          <p:cNvSpPr txBox="1">
            <a:spLocks noChangeArrowheads="1"/>
          </p:cNvSpPr>
          <p:nvPr/>
        </p:nvSpPr>
        <p:spPr bwMode="auto">
          <a:xfrm>
            <a:off x="2124075" y="0"/>
            <a:ext cx="5256213" cy="640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1000" b="1">
                <a:solidFill>
                  <a:srgbClr val="FF3300"/>
                </a:solidFill>
                <a:latin typeface=".VnAvant" panose="020B7200000000000000" pitchFamily="34" charset="0"/>
                <a:cs typeface="Arial" panose="020B0604020202020204" pitchFamily="34" charset="0"/>
              </a:rPr>
              <a:t>h</a:t>
            </a:r>
          </a:p>
        </p:txBody>
      </p:sp>
      <p:pic>
        <p:nvPicPr>
          <p:cNvPr id="9219" name="Picture 3" descr="h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1257300"/>
            <a:ext cx="2778125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20" name="Text Box 4"/>
          <p:cNvSpPr txBox="1">
            <a:spLocks noChangeArrowheads="1"/>
          </p:cNvSpPr>
          <p:nvPr/>
        </p:nvSpPr>
        <p:spPr bwMode="auto">
          <a:xfrm>
            <a:off x="-285750" y="0"/>
            <a:ext cx="3219450" cy="6340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1000" b="1">
                <a:solidFill>
                  <a:srgbClr val="D60093"/>
                </a:solidFill>
                <a:latin typeface=".VnAvant" panose="020B7200000000000000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5" name="Rectangle 4"/>
          <p:cNvSpPr/>
          <p:nvPr/>
        </p:nvSpPr>
        <p:spPr>
          <a:xfrm>
            <a:off x="877888" y="5334000"/>
            <a:ext cx="1341437" cy="5238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80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 in hoa</a:t>
            </a:r>
          </a:p>
        </p:txBody>
      </p:sp>
      <p:sp>
        <p:nvSpPr>
          <p:cNvPr id="6" name="Rectangle 5"/>
          <p:cNvSpPr/>
          <p:nvPr/>
        </p:nvSpPr>
        <p:spPr>
          <a:xfrm>
            <a:off x="3751263" y="5334000"/>
            <a:ext cx="1844675" cy="5238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80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 in thường</a:t>
            </a:r>
          </a:p>
        </p:txBody>
      </p:sp>
      <p:sp>
        <p:nvSpPr>
          <p:cNvPr id="7" name="Rectangle 6"/>
          <p:cNvSpPr/>
          <p:nvPr/>
        </p:nvSpPr>
        <p:spPr>
          <a:xfrm>
            <a:off x="6357938" y="5334000"/>
            <a:ext cx="2101850" cy="5238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80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 viết thường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9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3" dur="2000"/>
                                        <p:tgtEl>
                                          <p:spTgt spid="9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8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8" grpId="0"/>
      <p:bldP spid="9220" grpId="0"/>
      <p:bldP spid="5" grpId="0"/>
      <p:bldP spid="6" grpId="0"/>
      <p:bldP spid="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ChangeArrowheads="1"/>
          </p:cNvSpPr>
          <p:nvPr/>
        </p:nvSpPr>
        <p:spPr bwMode="auto">
          <a:xfrm>
            <a:off x="-46038" y="-15875"/>
            <a:ext cx="9190038" cy="6858000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32772" name="WordArt 4"/>
          <p:cNvSpPr>
            <a:spLocks noChangeArrowheads="1" noChangeShapeType="1" noTextEdit="1"/>
          </p:cNvSpPr>
          <p:nvPr/>
        </p:nvSpPr>
        <p:spPr bwMode="auto">
          <a:xfrm>
            <a:off x="3657600" y="1408113"/>
            <a:ext cx="2713038" cy="40100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0070C0"/>
                </a:solidFill>
                <a:latin typeface=".VnAvant" panose="020B7200000000000000" pitchFamily="34" charset="0"/>
              </a:rPr>
              <a:t>k</a:t>
            </a:r>
          </a:p>
        </p:txBody>
      </p:sp>
      <p:grpSp>
        <p:nvGrpSpPr>
          <p:cNvPr id="12292" name="Group 5"/>
          <p:cNvGrpSpPr>
            <a:grpSpLocks/>
          </p:cNvGrpSpPr>
          <p:nvPr/>
        </p:nvGrpSpPr>
        <p:grpSpPr bwMode="auto">
          <a:xfrm rot="5400000">
            <a:off x="152400" y="3727450"/>
            <a:ext cx="2971800" cy="3048000"/>
            <a:chOff x="2640" y="432"/>
            <a:chExt cx="2208" cy="2024"/>
          </a:xfrm>
        </p:grpSpPr>
        <p:sp>
          <p:nvSpPr>
            <p:cNvPr id="12941" name="AutoShape 6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42" name="Freeform 7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28 h 123"/>
                <a:gd name="T2" fmla="*/ 4 w 310"/>
                <a:gd name="T3" fmla="*/ 30 h 123"/>
                <a:gd name="T4" fmla="*/ 4 w 310"/>
                <a:gd name="T5" fmla="*/ 31 h 123"/>
                <a:gd name="T6" fmla="*/ 7 w 310"/>
                <a:gd name="T7" fmla="*/ 31 h 123"/>
                <a:gd name="T8" fmla="*/ 11 w 310"/>
                <a:gd name="T9" fmla="*/ 31 h 123"/>
                <a:gd name="T10" fmla="*/ 17 w 310"/>
                <a:gd name="T11" fmla="*/ 31 h 123"/>
                <a:gd name="T12" fmla="*/ 22 w 310"/>
                <a:gd name="T13" fmla="*/ 31 h 123"/>
                <a:gd name="T14" fmla="*/ 30 w 310"/>
                <a:gd name="T15" fmla="*/ 32 h 123"/>
                <a:gd name="T16" fmla="*/ 36 w 310"/>
                <a:gd name="T17" fmla="*/ 32 h 123"/>
                <a:gd name="T18" fmla="*/ 45 w 310"/>
                <a:gd name="T19" fmla="*/ 32 h 123"/>
                <a:gd name="T20" fmla="*/ 52 w 310"/>
                <a:gd name="T21" fmla="*/ 31 h 123"/>
                <a:gd name="T22" fmla="*/ 58 w 310"/>
                <a:gd name="T23" fmla="*/ 31 h 123"/>
                <a:gd name="T24" fmla="*/ 63 w 310"/>
                <a:gd name="T25" fmla="*/ 31 h 123"/>
                <a:gd name="T26" fmla="*/ 67 w 310"/>
                <a:gd name="T27" fmla="*/ 31 h 123"/>
                <a:gd name="T28" fmla="*/ 70 w 310"/>
                <a:gd name="T29" fmla="*/ 31 h 123"/>
                <a:gd name="T30" fmla="*/ 73 w 310"/>
                <a:gd name="T31" fmla="*/ 30 h 123"/>
                <a:gd name="T32" fmla="*/ 74 w 310"/>
                <a:gd name="T33" fmla="*/ 28 h 123"/>
                <a:gd name="T34" fmla="*/ 67 w 310"/>
                <a:gd name="T35" fmla="*/ 27 h 123"/>
                <a:gd name="T36" fmla="*/ 61 w 310"/>
                <a:gd name="T37" fmla="*/ 25 h 123"/>
                <a:gd name="T38" fmla="*/ 57 w 310"/>
                <a:gd name="T39" fmla="*/ 21 h 123"/>
                <a:gd name="T40" fmla="*/ 53 w 310"/>
                <a:gd name="T41" fmla="*/ 17 h 123"/>
                <a:gd name="T42" fmla="*/ 50 w 310"/>
                <a:gd name="T43" fmla="*/ 12 h 123"/>
                <a:gd name="T44" fmla="*/ 47 w 310"/>
                <a:gd name="T45" fmla="*/ 7 h 123"/>
                <a:gd name="T46" fmla="*/ 45 w 310"/>
                <a:gd name="T47" fmla="*/ 4 h 123"/>
                <a:gd name="T48" fmla="*/ 45 w 310"/>
                <a:gd name="T49" fmla="*/ 0 h 123"/>
                <a:gd name="T50" fmla="*/ 30 w 310"/>
                <a:gd name="T51" fmla="*/ 0 h 123"/>
                <a:gd name="T52" fmla="*/ 28 w 310"/>
                <a:gd name="T53" fmla="*/ 4 h 123"/>
                <a:gd name="T54" fmla="*/ 27 w 310"/>
                <a:gd name="T55" fmla="*/ 7 h 123"/>
                <a:gd name="T56" fmla="*/ 25 w 310"/>
                <a:gd name="T57" fmla="*/ 12 h 123"/>
                <a:gd name="T58" fmla="*/ 22 w 310"/>
                <a:gd name="T59" fmla="*/ 17 h 123"/>
                <a:gd name="T60" fmla="*/ 17 w 310"/>
                <a:gd name="T61" fmla="*/ 21 h 123"/>
                <a:gd name="T62" fmla="*/ 12 w 310"/>
                <a:gd name="T63" fmla="*/ 25 h 123"/>
                <a:gd name="T64" fmla="*/ 7 w 310"/>
                <a:gd name="T65" fmla="*/ 27 h 123"/>
                <a:gd name="T66" fmla="*/ 0 w 310"/>
                <a:gd name="T67" fmla="*/ 28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43" name="Freeform 8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23 w 112"/>
                <a:gd name="T1" fmla="*/ 72 h 302"/>
                <a:gd name="T2" fmla="*/ 23 w 112"/>
                <a:gd name="T3" fmla="*/ 72 h 302"/>
                <a:gd name="T4" fmla="*/ 22 w 112"/>
                <a:gd name="T5" fmla="*/ 70 h 302"/>
                <a:gd name="T6" fmla="*/ 21 w 112"/>
                <a:gd name="T7" fmla="*/ 70 h 302"/>
                <a:gd name="T8" fmla="*/ 21 w 112"/>
                <a:gd name="T9" fmla="*/ 70 h 302"/>
                <a:gd name="T10" fmla="*/ 25 w 112"/>
                <a:gd name="T11" fmla="*/ 59 h 302"/>
                <a:gd name="T12" fmla="*/ 26 w 112"/>
                <a:gd name="T13" fmla="*/ 47 h 302"/>
                <a:gd name="T14" fmla="*/ 24 w 112"/>
                <a:gd name="T15" fmla="*/ 38 h 302"/>
                <a:gd name="T16" fmla="*/ 20 w 112"/>
                <a:gd name="T17" fmla="*/ 28 h 302"/>
                <a:gd name="T18" fmla="*/ 16 w 112"/>
                <a:gd name="T19" fmla="*/ 20 h 302"/>
                <a:gd name="T20" fmla="*/ 10 w 112"/>
                <a:gd name="T21" fmla="*/ 12 h 302"/>
                <a:gd name="T22" fmla="*/ 4 w 112"/>
                <a:gd name="T23" fmla="*/ 6 h 302"/>
                <a:gd name="T24" fmla="*/ 0 w 112"/>
                <a:gd name="T25" fmla="*/ 0 h 302"/>
                <a:gd name="T26" fmla="*/ 6 w 112"/>
                <a:gd name="T27" fmla="*/ 4 h 302"/>
                <a:gd name="T28" fmla="*/ 12 w 112"/>
                <a:gd name="T29" fmla="*/ 10 h 302"/>
                <a:gd name="T30" fmla="*/ 19 w 112"/>
                <a:gd name="T31" fmla="*/ 19 h 302"/>
                <a:gd name="T32" fmla="*/ 24 w 112"/>
                <a:gd name="T33" fmla="*/ 28 h 302"/>
                <a:gd name="T34" fmla="*/ 27 w 112"/>
                <a:gd name="T35" fmla="*/ 41 h 302"/>
                <a:gd name="T36" fmla="*/ 29 w 112"/>
                <a:gd name="T37" fmla="*/ 52 h 302"/>
                <a:gd name="T38" fmla="*/ 27 w 112"/>
                <a:gd name="T39" fmla="*/ 63 h 302"/>
                <a:gd name="T40" fmla="*/ 23 w 112"/>
                <a:gd name="T41" fmla="*/ 72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44" name="Freeform 9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5 w 101"/>
                <a:gd name="T7" fmla="*/ 0 h 23"/>
                <a:gd name="T8" fmla="*/ 8 w 101"/>
                <a:gd name="T9" fmla="*/ 1 h 23"/>
                <a:gd name="T10" fmla="*/ 12 w 101"/>
                <a:gd name="T11" fmla="*/ 3 h 23"/>
                <a:gd name="T12" fmla="*/ 14 w 101"/>
                <a:gd name="T13" fmla="*/ 3 h 23"/>
                <a:gd name="T14" fmla="*/ 17 w 101"/>
                <a:gd name="T15" fmla="*/ 3 h 23"/>
                <a:gd name="T16" fmla="*/ 19 w 101"/>
                <a:gd name="T17" fmla="*/ 5 h 23"/>
                <a:gd name="T18" fmla="*/ 17 w 101"/>
                <a:gd name="T19" fmla="*/ 4 h 23"/>
                <a:gd name="T20" fmla="*/ 14 w 101"/>
                <a:gd name="T21" fmla="*/ 3 h 23"/>
                <a:gd name="T22" fmla="*/ 12 w 101"/>
                <a:gd name="T23" fmla="*/ 3 h 23"/>
                <a:gd name="T24" fmla="*/ 8 w 101"/>
                <a:gd name="T25" fmla="*/ 3 h 23"/>
                <a:gd name="T26" fmla="*/ 5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45" name="Freeform 10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8 w 120"/>
                <a:gd name="T7" fmla="*/ 1 h 31"/>
                <a:gd name="T8" fmla="*/ 12 w 120"/>
                <a:gd name="T9" fmla="*/ 3 h 31"/>
                <a:gd name="T10" fmla="*/ 16 w 120"/>
                <a:gd name="T11" fmla="*/ 3 h 31"/>
                <a:gd name="T12" fmla="*/ 21 w 120"/>
                <a:gd name="T13" fmla="*/ 3 h 31"/>
                <a:gd name="T14" fmla="*/ 25 w 120"/>
                <a:gd name="T15" fmla="*/ 3 h 31"/>
                <a:gd name="T16" fmla="*/ 28 w 120"/>
                <a:gd name="T17" fmla="*/ 5 h 31"/>
                <a:gd name="T18" fmla="*/ 26 w 120"/>
                <a:gd name="T19" fmla="*/ 4 h 31"/>
                <a:gd name="T20" fmla="*/ 22 w 120"/>
                <a:gd name="T21" fmla="*/ 4 h 31"/>
                <a:gd name="T22" fmla="*/ 18 w 120"/>
                <a:gd name="T23" fmla="*/ 3 h 31"/>
                <a:gd name="T24" fmla="*/ 13 w 120"/>
                <a:gd name="T25" fmla="*/ 3 h 31"/>
                <a:gd name="T26" fmla="*/ 8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46" name="Freeform 11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9 w 124"/>
                <a:gd name="T7" fmla="*/ 0 h 25"/>
                <a:gd name="T8" fmla="*/ 13 w 124"/>
                <a:gd name="T9" fmla="*/ 3 h 25"/>
                <a:gd name="T10" fmla="*/ 18 w 124"/>
                <a:gd name="T11" fmla="*/ 3 h 25"/>
                <a:gd name="T12" fmla="*/ 24 w 124"/>
                <a:gd name="T13" fmla="*/ 3 h 25"/>
                <a:gd name="T14" fmla="*/ 27 w 124"/>
                <a:gd name="T15" fmla="*/ 3 h 25"/>
                <a:gd name="T16" fmla="*/ 30 w 124"/>
                <a:gd name="T17" fmla="*/ 4 h 25"/>
                <a:gd name="T18" fmla="*/ 28 w 124"/>
                <a:gd name="T19" fmla="*/ 3 h 25"/>
                <a:gd name="T20" fmla="*/ 24 w 124"/>
                <a:gd name="T21" fmla="*/ 3 h 25"/>
                <a:gd name="T22" fmla="*/ 19 w 124"/>
                <a:gd name="T23" fmla="*/ 3 h 25"/>
                <a:gd name="T24" fmla="*/ 13 w 124"/>
                <a:gd name="T25" fmla="*/ 3 h 25"/>
                <a:gd name="T26" fmla="*/ 9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47" name="Freeform 12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8 w 112"/>
                <a:gd name="T7" fmla="*/ 0 h 19"/>
                <a:gd name="T8" fmla="*/ 12 w 112"/>
                <a:gd name="T9" fmla="*/ 2 h 19"/>
                <a:gd name="T10" fmla="*/ 17 w 112"/>
                <a:gd name="T11" fmla="*/ 4 h 19"/>
                <a:gd name="T12" fmla="*/ 21 w 112"/>
                <a:gd name="T13" fmla="*/ 8 h 19"/>
                <a:gd name="T14" fmla="*/ 24 w 112"/>
                <a:gd name="T15" fmla="*/ 9 h 19"/>
                <a:gd name="T16" fmla="*/ 26 w 112"/>
                <a:gd name="T17" fmla="*/ 9 h 19"/>
                <a:gd name="T18" fmla="*/ 24 w 112"/>
                <a:gd name="T19" fmla="*/ 9 h 19"/>
                <a:gd name="T20" fmla="*/ 21 w 112"/>
                <a:gd name="T21" fmla="*/ 9 h 19"/>
                <a:gd name="T22" fmla="*/ 16 w 112"/>
                <a:gd name="T23" fmla="*/ 9 h 19"/>
                <a:gd name="T24" fmla="*/ 11 w 112"/>
                <a:gd name="T25" fmla="*/ 9 h 19"/>
                <a:gd name="T26" fmla="*/ 8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48" name="Freeform 13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5 w 94"/>
                <a:gd name="T7" fmla="*/ 1 h 15"/>
                <a:gd name="T8" fmla="*/ 9 w 94"/>
                <a:gd name="T9" fmla="*/ 0 h 15"/>
                <a:gd name="T10" fmla="*/ 12 w 94"/>
                <a:gd name="T11" fmla="*/ 1 h 15"/>
                <a:gd name="T12" fmla="*/ 15 w 94"/>
                <a:gd name="T13" fmla="*/ 3 h 15"/>
                <a:gd name="T14" fmla="*/ 18 w 94"/>
                <a:gd name="T15" fmla="*/ 3 h 15"/>
                <a:gd name="T16" fmla="*/ 21 w 94"/>
                <a:gd name="T17" fmla="*/ 3 h 15"/>
                <a:gd name="T18" fmla="*/ 19 w 94"/>
                <a:gd name="T19" fmla="*/ 3 h 15"/>
                <a:gd name="T20" fmla="*/ 16 w 94"/>
                <a:gd name="T21" fmla="*/ 3 h 15"/>
                <a:gd name="T22" fmla="*/ 12 w 94"/>
                <a:gd name="T23" fmla="*/ 3 h 15"/>
                <a:gd name="T24" fmla="*/ 9 w 94"/>
                <a:gd name="T25" fmla="*/ 3 h 15"/>
                <a:gd name="T26" fmla="*/ 5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49" name="Freeform 14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5 w 46"/>
                <a:gd name="T9" fmla="*/ 3 h 18"/>
                <a:gd name="T10" fmla="*/ 8 w 46"/>
                <a:gd name="T11" fmla="*/ 1 h 18"/>
                <a:gd name="T12" fmla="*/ 11 w 46"/>
                <a:gd name="T13" fmla="*/ 0 h 18"/>
                <a:gd name="T14" fmla="*/ 12 w 46"/>
                <a:gd name="T15" fmla="*/ 2 h 18"/>
                <a:gd name="T16" fmla="*/ 13 w 46"/>
                <a:gd name="T17" fmla="*/ 4 h 18"/>
                <a:gd name="T18" fmla="*/ 11 w 46"/>
                <a:gd name="T19" fmla="*/ 4 h 18"/>
                <a:gd name="T20" fmla="*/ 10 w 46"/>
                <a:gd name="T21" fmla="*/ 4 h 18"/>
                <a:gd name="T22" fmla="*/ 7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50" name="Freeform 15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7 w 86"/>
                <a:gd name="T9" fmla="*/ 1 h 23"/>
                <a:gd name="T10" fmla="*/ 9 w 86"/>
                <a:gd name="T11" fmla="*/ 2 h 23"/>
                <a:gd name="T12" fmla="*/ 12 w 86"/>
                <a:gd name="T13" fmla="*/ 2 h 23"/>
                <a:gd name="T14" fmla="*/ 14 w 86"/>
                <a:gd name="T15" fmla="*/ 2 h 23"/>
                <a:gd name="T16" fmla="*/ 16 w 86"/>
                <a:gd name="T17" fmla="*/ 2 h 23"/>
                <a:gd name="T18" fmla="*/ 14 w 86"/>
                <a:gd name="T19" fmla="*/ 2 h 23"/>
                <a:gd name="T20" fmla="*/ 12 w 86"/>
                <a:gd name="T21" fmla="*/ 2 h 23"/>
                <a:gd name="T22" fmla="*/ 9 w 86"/>
                <a:gd name="T23" fmla="*/ 2 h 23"/>
                <a:gd name="T24" fmla="*/ 7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51" name="Freeform 16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9 w 121"/>
                <a:gd name="T7" fmla="*/ 0 h 24"/>
                <a:gd name="T8" fmla="*/ 14 w 121"/>
                <a:gd name="T9" fmla="*/ 2 h 24"/>
                <a:gd name="T10" fmla="*/ 19 w 121"/>
                <a:gd name="T11" fmla="*/ 4 h 24"/>
                <a:gd name="T12" fmla="*/ 24 w 121"/>
                <a:gd name="T13" fmla="*/ 4 h 24"/>
                <a:gd name="T14" fmla="*/ 27 w 121"/>
                <a:gd name="T15" fmla="*/ 4 h 24"/>
                <a:gd name="T16" fmla="*/ 30 w 121"/>
                <a:gd name="T17" fmla="*/ 6 h 24"/>
                <a:gd name="T18" fmla="*/ 29 w 121"/>
                <a:gd name="T19" fmla="*/ 6 h 24"/>
                <a:gd name="T20" fmla="*/ 24 w 121"/>
                <a:gd name="T21" fmla="*/ 5 h 24"/>
                <a:gd name="T22" fmla="*/ 19 w 121"/>
                <a:gd name="T23" fmla="*/ 5 h 24"/>
                <a:gd name="T24" fmla="*/ 15 w 121"/>
                <a:gd name="T25" fmla="*/ 4 h 24"/>
                <a:gd name="T26" fmla="*/ 9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52" name="Freeform 17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7 w 110"/>
                <a:gd name="T7" fmla="*/ 1 h 14"/>
                <a:gd name="T8" fmla="*/ 10 w 110"/>
                <a:gd name="T9" fmla="*/ 0 h 14"/>
                <a:gd name="T10" fmla="*/ 15 w 110"/>
                <a:gd name="T11" fmla="*/ 0 h 14"/>
                <a:gd name="T12" fmla="*/ 18 w 110"/>
                <a:gd name="T13" fmla="*/ 2 h 14"/>
                <a:gd name="T14" fmla="*/ 22 w 110"/>
                <a:gd name="T15" fmla="*/ 3 h 14"/>
                <a:gd name="T16" fmla="*/ 25 w 110"/>
                <a:gd name="T17" fmla="*/ 3 h 14"/>
                <a:gd name="T18" fmla="*/ 22 w 110"/>
                <a:gd name="T19" fmla="*/ 3 h 14"/>
                <a:gd name="T20" fmla="*/ 19 w 110"/>
                <a:gd name="T21" fmla="*/ 3 h 14"/>
                <a:gd name="T22" fmla="*/ 15 w 110"/>
                <a:gd name="T23" fmla="*/ 3 h 14"/>
                <a:gd name="T24" fmla="*/ 10 w 110"/>
                <a:gd name="T25" fmla="*/ 3 h 14"/>
                <a:gd name="T26" fmla="*/ 7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53" name="Freeform 18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6 w 89"/>
                <a:gd name="T7" fmla="*/ 0 h 14"/>
                <a:gd name="T8" fmla="*/ 9 w 89"/>
                <a:gd name="T9" fmla="*/ 1 h 14"/>
                <a:gd name="T10" fmla="*/ 12 w 89"/>
                <a:gd name="T11" fmla="*/ 3 h 14"/>
                <a:gd name="T12" fmla="*/ 15 w 89"/>
                <a:gd name="T13" fmla="*/ 6 h 14"/>
                <a:gd name="T14" fmla="*/ 16 w 89"/>
                <a:gd name="T15" fmla="*/ 7 h 14"/>
                <a:gd name="T16" fmla="*/ 18 w 89"/>
                <a:gd name="T17" fmla="*/ 7 h 14"/>
                <a:gd name="T18" fmla="*/ 16 w 89"/>
                <a:gd name="T19" fmla="*/ 7 h 14"/>
                <a:gd name="T20" fmla="*/ 14 w 89"/>
                <a:gd name="T21" fmla="*/ 7 h 14"/>
                <a:gd name="T22" fmla="*/ 11 w 89"/>
                <a:gd name="T23" fmla="*/ 7 h 14"/>
                <a:gd name="T24" fmla="*/ 8 w 89"/>
                <a:gd name="T25" fmla="*/ 7 h 14"/>
                <a:gd name="T26" fmla="*/ 6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54" name="Freeform 19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5 w 55"/>
                <a:gd name="T9" fmla="*/ 1 h 14"/>
                <a:gd name="T10" fmla="*/ 8 w 55"/>
                <a:gd name="T11" fmla="*/ 0 h 14"/>
                <a:gd name="T12" fmla="*/ 10 w 55"/>
                <a:gd name="T13" fmla="*/ 1 h 14"/>
                <a:gd name="T14" fmla="*/ 11 w 55"/>
                <a:gd name="T15" fmla="*/ 2 h 14"/>
                <a:gd name="T16" fmla="*/ 12 w 55"/>
                <a:gd name="T17" fmla="*/ 3 h 14"/>
                <a:gd name="T18" fmla="*/ 10 w 55"/>
                <a:gd name="T19" fmla="*/ 3 h 14"/>
                <a:gd name="T20" fmla="*/ 9 w 55"/>
                <a:gd name="T21" fmla="*/ 3 h 14"/>
                <a:gd name="T22" fmla="*/ 7 w 55"/>
                <a:gd name="T23" fmla="*/ 3 h 14"/>
                <a:gd name="T24" fmla="*/ 4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55" name="Freeform 20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12 w 54"/>
                <a:gd name="T1" fmla="*/ 2 h 23"/>
                <a:gd name="T2" fmla="*/ 11 w 54"/>
                <a:gd name="T3" fmla="*/ 2 h 23"/>
                <a:gd name="T4" fmla="*/ 9 w 54"/>
                <a:gd name="T5" fmla="*/ 2 h 23"/>
                <a:gd name="T6" fmla="*/ 8 w 54"/>
                <a:gd name="T7" fmla="*/ 2 h 23"/>
                <a:gd name="T8" fmla="*/ 5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6 w 54"/>
                <a:gd name="T25" fmla="*/ 2 h 23"/>
                <a:gd name="T26" fmla="*/ 8 w 54"/>
                <a:gd name="T27" fmla="*/ 2 h 23"/>
                <a:gd name="T28" fmla="*/ 9 w 54"/>
                <a:gd name="T29" fmla="*/ 2 h 23"/>
                <a:gd name="T30" fmla="*/ 11 w 54"/>
                <a:gd name="T31" fmla="*/ 2 h 23"/>
                <a:gd name="T32" fmla="*/ 12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56" name="Freeform 21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13 h 52"/>
                <a:gd name="T2" fmla="*/ 2 w 10"/>
                <a:gd name="T3" fmla="*/ 11 h 52"/>
                <a:gd name="T4" fmla="*/ 2 w 10"/>
                <a:gd name="T5" fmla="*/ 7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5 h 52"/>
                <a:gd name="T14" fmla="*/ 2 w 10"/>
                <a:gd name="T15" fmla="*/ 11 h 52"/>
                <a:gd name="T16" fmla="*/ 2 w 10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57" name="Freeform 22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1 w 31"/>
                <a:gd name="T1" fmla="*/ 20 h 44"/>
                <a:gd name="T2" fmla="*/ 9 w 31"/>
                <a:gd name="T3" fmla="*/ 17 h 44"/>
                <a:gd name="T4" fmla="*/ 6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9 h 44"/>
                <a:gd name="T18" fmla="*/ 5 w 31"/>
                <a:gd name="T19" fmla="*/ 14 h 44"/>
                <a:gd name="T20" fmla="*/ 7 w 31"/>
                <a:gd name="T21" fmla="*/ 17 h 44"/>
                <a:gd name="T22" fmla="*/ 10 w 31"/>
                <a:gd name="T23" fmla="*/ 19 h 44"/>
                <a:gd name="T24" fmla="*/ 11 w 31"/>
                <a:gd name="T25" fmla="*/ 2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58" name="Freeform 23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7 w 69"/>
                <a:gd name="T7" fmla="*/ 1 h 15"/>
                <a:gd name="T8" fmla="*/ 10 w 69"/>
                <a:gd name="T9" fmla="*/ 0 h 15"/>
                <a:gd name="T10" fmla="*/ 13 w 69"/>
                <a:gd name="T11" fmla="*/ 0 h 15"/>
                <a:gd name="T12" fmla="*/ 15 w 69"/>
                <a:gd name="T13" fmla="*/ 2 h 15"/>
                <a:gd name="T14" fmla="*/ 17 w 69"/>
                <a:gd name="T15" fmla="*/ 5 h 15"/>
                <a:gd name="T16" fmla="*/ 18 w 69"/>
                <a:gd name="T17" fmla="*/ 7 h 15"/>
                <a:gd name="T18" fmla="*/ 17 w 69"/>
                <a:gd name="T19" fmla="*/ 7 h 15"/>
                <a:gd name="T20" fmla="*/ 17 w 69"/>
                <a:gd name="T21" fmla="*/ 7 h 15"/>
                <a:gd name="T22" fmla="*/ 14 w 69"/>
                <a:gd name="T23" fmla="*/ 7 h 15"/>
                <a:gd name="T24" fmla="*/ 10 w 69"/>
                <a:gd name="T25" fmla="*/ 7 h 15"/>
                <a:gd name="T26" fmla="*/ 8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59" name="Freeform 24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4 w 63"/>
                <a:gd name="T7" fmla="*/ 3 h 28"/>
                <a:gd name="T8" fmla="*/ 7 w 63"/>
                <a:gd name="T9" fmla="*/ 3 h 28"/>
                <a:gd name="T10" fmla="*/ 8 w 63"/>
                <a:gd name="T11" fmla="*/ 3 h 28"/>
                <a:gd name="T12" fmla="*/ 9 w 63"/>
                <a:gd name="T13" fmla="*/ 3 h 28"/>
                <a:gd name="T14" fmla="*/ 11 w 63"/>
                <a:gd name="T15" fmla="*/ 3 h 28"/>
                <a:gd name="T16" fmla="*/ 11 w 63"/>
                <a:gd name="T17" fmla="*/ 4 h 28"/>
                <a:gd name="T18" fmla="*/ 11 w 63"/>
                <a:gd name="T19" fmla="*/ 5 h 28"/>
                <a:gd name="T20" fmla="*/ 9 w 63"/>
                <a:gd name="T21" fmla="*/ 5 h 28"/>
                <a:gd name="T22" fmla="*/ 8 w 63"/>
                <a:gd name="T23" fmla="*/ 4 h 28"/>
                <a:gd name="T24" fmla="*/ 7 w 63"/>
                <a:gd name="T25" fmla="*/ 3 h 28"/>
                <a:gd name="T26" fmla="*/ 4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60" name="Freeform 25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4 w 64"/>
                <a:gd name="T9" fmla="*/ 0 h 15"/>
                <a:gd name="T10" fmla="*/ 7 w 64"/>
                <a:gd name="T11" fmla="*/ 0 h 15"/>
                <a:gd name="T12" fmla="*/ 8 w 64"/>
                <a:gd name="T13" fmla="*/ 1 h 15"/>
                <a:gd name="T14" fmla="*/ 9 w 64"/>
                <a:gd name="T15" fmla="*/ 3 h 15"/>
                <a:gd name="T16" fmla="*/ 10 w 64"/>
                <a:gd name="T17" fmla="*/ 7 h 15"/>
                <a:gd name="T18" fmla="*/ 10 w 64"/>
                <a:gd name="T19" fmla="*/ 7 h 15"/>
                <a:gd name="T20" fmla="*/ 9 w 64"/>
                <a:gd name="T21" fmla="*/ 7 h 15"/>
                <a:gd name="T22" fmla="*/ 8 w 64"/>
                <a:gd name="T23" fmla="*/ 7 h 15"/>
                <a:gd name="T24" fmla="*/ 7 w 64"/>
                <a:gd name="T25" fmla="*/ 7 h 15"/>
                <a:gd name="T26" fmla="*/ 5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61" name="Freeform 26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6 w 66"/>
                <a:gd name="T7" fmla="*/ 2 h 20"/>
                <a:gd name="T8" fmla="*/ 10 w 66"/>
                <a:gd name="T9" fmla="*/ 2 h 20"/>
                <a:gd name="T10" fmla="*/ 12 w 66"/>
                <a:gd name="T11" fmla="*/ 0 h 20"/>
                <a:gd name="T12" fmla="*/ 15 w 66"/>
                <a:gd name="T13" fmla="*/ 0 h 20"/>
                <a:gd name="T14" fmla="*/ 18 w 66"/>
                <a:gd name="T15" fmla="*/ 1 h 20"/>
                <a:gd name="T16" fmla="*/ 19 w 66"/>
                <a:gd name="T17" fmla="*/ 2 h 20"/>
                <a:gd name="T18" fmla="*/ 19 w 66"/>
                <a:gd name="T19" fmla="*/ 2 h 20"/>
                <a:gd name="T20" fmla="*/ 18 w 66"/>
                <a:gd name="T21" fmla="*/ 2 h 20"/>
                <a:gd name="T22" fmla="*/ 16 w 66"/>
                <a:gd name="T23" fmla="*/ 2 h 20"/>
                <a:gd name="T24" fmla="*/ 13 w 66"/>
                <a:gd name="T25" fmla="*/ 2 h 20"/>
                <a:gd name="T26" fmla="*/ 10 w 66"/>
                <a:gd name="T27" fmla="*/ 2 h 20"/>
                <a:gd name="T28" fmla="*/ 6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62" name="Freeform 27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15 h 26"/>
                <a:gd name="T2" fmla="*/ 3 w 65"/>
                <a:gd name="T3" fmla="*/ 13 h 26"/>
                <a:gd name="T4" fmla="*/ 3 w 65"/>
                <a:gd name="T5" fmla="*/ 13 h 26"/>
                <a:gd name="T6" fmla="*/ 5 w 65"/>
                <a:gd name="T7" fmla="*/ 8 h 26"/>
                <a:gd name="T8" fmla="*/ 7 w 65"/>
                <a:gd name="T9" fmla="*/ 4 h 26"/>
                <a:gd name="T10" fmla="*/ 9 w 65"/>
                <a:gd name="T11" fmla="*/ 1 h 26"/>
                <a:gd name="T12" fmla="*/ 10 w 65"/>
                <a:gd name="T13" fmla="*/ 0 h 26"/>
                <a:gd name="T14" fmla="*/ 12 w 65"/>
                <a:gd name="T15" fmla="*/ 1 h 26"/>
                <a:gd name="T16" fmla="*/ 12 w 65"/>
                <a:gd name="T17" fmla="*/ 3 h 26"/>
                <a:gd name="T18" fmla="*/ 12 w 65"/>
                <a:gd name="T19" fmla="*/ 6 h 26"/>
                <a:gd name="T20" fmla="*/ 12 w 65"/>
                <a:gd name="T21" fmla="*/ 10 h 26"/>
                <a:gd name="T22" fmla="*/ 10 w 65"/>
                <a:gd name="T23" fmla="*/ 13 h 26"/>
                <a:gd name="T24" fmla="*/ 8 w 65"/>
                <a:gd name="T25" fmla="*/ 13 h 26"/>
                <a:gd name="T26" fmla="*/ 6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5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63" name="Freeform 28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10 h 40"/>
                <a:gd name="T2" fmla="*/ 4 w 66"/>
                <a:gd name="T3" fmla="*/ 8 h 40"/>
                <a:gd name="T4" fmla="*/ 4 w 66"/>
                <a:gd name="T5" fmla="*/ 7 h 40"/>
                <a:gd name="T6" fmla="*/ 6 w 66"/>
                <a:gd name="T7" fmla="*/ 4 h 40"/>
                <a:gd name="T8" fmla="*/ 9 w 66"/>
                <a:gd name="T9" fmla="*/ 4 h 40"/>
                <a:gd name="T10" fmla="*/ 11 w 66"/>
                <a:gd name="T11" fmla="*/ 4 h 40"/>
                <a:gd name="T12" fmla="*/ 13 w 66"/>
                <a:gd name="T13" fmla="*/ 1 h 40"/>
                <a:gd name="T14" fmla="*/ 15 w 66"/>
                <a:gd name="T15" fmla="*/ 0 h 40"/>
                <a:gd name="T16" fmla="*/ 16 w 66"/>
                <a:gd name="T17" fmla="*/ 3 h 40"/>
                <a:gd name="T18" fmla="*/ 16 w 66"/>
                <a:gd name="T19" fmla="*/ 4 h 40"/>
                <a:gd name="T20" fmla="*/ 15 w 66"/>
                <a:gd name="T21" fmla="*/ 4 h 40"/>
                <a:gd name="T22" fmla="*/ 12 w 66"/>
                <a:gd name="T23" fmla="*/ 4 h 40"/>
                <a:gd name="T24" fmla="*/ 10 w 66"/>
                <a:gd name="T25" fmla="*/ 6 h 40"/>
                <a:gd name="T26" fmla="*/ 7 w 66"/>
                <a:gd name="T27" fmla="*/ 7 h 40"/>
                <a:gd name="T28" fmla="*/ 4 w 66"/>
                <a:gd name="T29" fmla="*/ 8 h 40"/>
                <a:gd name="T30" fmla="*/ 4 w 66"/>
                <a:gd name="T31" fmla="*/ 9 h 40"/>
                <a:gd name="T32" fmla="*/ 0 w 66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64" name="Freeform 29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12 h 54"/>
                <a:gd name="T2" fmla="*/ 3 w 67"/>
                <a:gd name="T3" fmla="*/ 10 h 54"/>
                <a:gd name="T4" fmla="*/ 3 w 67"/>
                <a:gd name="T5" fmla="*/ 9 h 54"/>
                <a:gd name="T6" fmla="*/ 4 w 67"/>
                <a:gd name="T7" fmla="*/ 6 h 54"/>
                <a:gd name="T8" fmla="*/ 7 w 67"/>
                <a:gd name="T9" fmla="*/ 3 h 54"/>
                <a:gd name="T10" fmla="*/ 8 w 67"/>
                <a:gd name="T11" fmla="*/ 3 h 54"/>
                <a:gd name="T12" fmla="*/ 10 w 67"/>
                <a:gd name="T13" fmla="*/ 2 h 54"/>
                <a:gd name="T14" fmla="*/ 10 w 67"/>
                <a:gd name="T15" fmla="*/ 0 h 54"/>
                <a:gd name="T16" fmla="*/ 12 w 67"/>
                <a:gd name="T17" fmla="*/ 2 h 54"/>
                <a:gd name="T18" fmla="*/ 12 w 67"/>
                <a:gd name="T19" fmla="*/ 3 h 54"/>
                <a:gd name="T20" fmla="*/ 10 w 67"/>
                <a:gd name="T21" fmla="*/ 3 h 54"/>
                <a:gd name="T22" fmla="*/ 9 w 67"/>
                <a:gd name="T23" fmla="*/ 5 h 54"/>
                <a:gd name="T24" fmla="*/ 7 w 67"/>
                <a:gd name="T25" fmla="*/ 7 h 54"/>
                <a:gd name="T26" fmla="*/ 5 w 67"/>
                <a:gd name="T27" fmla="*/ 9 h 54"/>
                <a:gd name="T28" fmla="*/ 3 w 67"/>
                <a:gd name="T29" fmla="*/ 10 h 54"/>
                <a:gd name="T30" fmla="*/ 3 w 67"/>
                <a:gd name="T31" fmla="*/ 11 h 54"/>
                <a:gd name="T32" fmla="*/ 0 w 67"/>
                <a:gd name="T33" fmla="*/ 1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65" name="Freeform 30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16 h 61"/>
                <a:gd name="T2" fmla="*/ 4 w 69"/>
                <a:gd name="T3" fmla="*/ 14 h 61"/>
                <a:gd name="T4" fmla="*/ 4 w 69"/>
                <a:gd name="T5" fmla="*/ 12 h 61"/>
                <a:gd name="T6" fmla="*/ 6 w 69"/>
                <a:gd name="T7" fmla="*/ 9 h 61"/>
                <a:gd name="T8" fmla="*/ 9 w 69"/>
                <a:gd name="T9" fmla="*/ 5 h 61"/>
                <a:gd name="T10" fmla="*/ 11 w 69"/>
                <a:gd name="T11" fmla="*/ 4 h 61"/>
                <a:gd name="T12" fmla="*/ 15 w 69"/>
                <a:gd name="T13" fmla="*/ 3 h 61"/>
                <a:gd name="T14" fmla="*/ 17 w 69"/>
                <a:gd name="T15" fmla="*/ 0 h 61"/>
                <a:gd name="T16" fmla="*/ 18 w 69"/>
                <a:gd name="T17" fmla="*/ 2 h 61"/>
                <a:gd name="T18" fmla="*/ 18 w 69"/>
                <a:gd name="T19" fmla="*/ 4 h 61"/>
                <a:gd name="T20" fmla="*/ 17 w 69"/>
                <a:gd name="T21" fmla="*/ 4 h 61"/>
                <a:gd name="T22" fmla="*/ 14 w 69"/>
                <a:gd name="T23" fmla="*/ 6 h 61"/>
                <a:gd name="T24" fmla="*/ 10 w 69"/>
                <a:gd name="T25" fmla="*/ 9 h 61"/>
                <a:gd name="T26" fmla="*/ 8 w 69"/>
                <a:gd name="T27" fmla="*/ 11 h 61"/>
                <a:gd name="T28" fmla="*/ 4 w 69"/>
                <a:gd name="T29" fmla="*/ 12 h 61"/>
                <a:gd name="T30" fmla="*/ 4 w 69"/>
                <a:gd name="T31" fmla="*/ 15 h 61"/>
                <a:gd name="T32" fmla="*/ 0 w 69"/>
                <a:gd name="T33" fmla="*/ 1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66" name="Freeform 31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14 h 73"/>
                <a:gd name="T2" fmla="*/ 4 w 65"/>
                <a:gd name="T3" fmla="*/ 12 h 73"/>
                <a:gd name="T4" fmla="*/ 4 w 65"/>
                <a:gd name="T5" fmla="*/ 10 h 73"/>
                <a:gd name="T6" fmla="*/ 4 w 65"/>
                <a:gd name="T7" fmla="*/ 8 h 73"/>
                <a:gd name="T8" fmla="*/ 6 w 65"/>
                <a:gd name="T9" fmla="*/ 6 h 73"/>
                <a:gd name="T10" fmla="*/ 9 w 65"/>
                <a:gd name="T11" fmla="*/ 3 h 73"/>
                <a:gd name="T12" fmla="*/ 11 w 65"/>
                <a:gd name="T13" fmla="*/ 3 h 73"/>
                <a:gd name="T14" fmla="*/ 12 w 65"/>
                <a:gd name="T15" fmla="*/ 2 h 73"/>
                <a:gd name="T16" fmla="*/ 15 w 65"/>
                <a:gd name="T17" fmla="*/ 0 h 73"/>
                <a:gd name="T18" fmla="*/ 16 w 65"/>
                <a:gd name="T19" fmla="*/ 3 h 73"/>
                <a:gd name="T20" fmla="*/ 14 w 65"/>
                <a:gd name="T21" fmla="*/ 3 h 73"/>
                <a:gd name="T22" fmla="*/ 12 w 65"/>
                <a:gd name="T23" fmla="*/ 4 h 73"/>
                <a:gd name="T24" fmla="*/ 10 w 65"/>
                <a:gd name="T25" fmla="*/ 7 h 73"/>
                <a:gd name="T26" fmla="*/ 7 w 65"/>
                <a:gd name="T27" fmla="*/ 9 h 73"/>
                <a:gd name="T28" fmla="*/ 4 w 65"/>
                <a:gd name="T29" fmla="*/ 11 h 73"/>
                <a:gd name="T30" fmla="*/ 4 w 65"/>
                <a:gd name="T31" fmla="*/ 14 h 73"/>
                <a:gd name="T32" fmla="*/ 0 w 65"/>
                <a:gd name="T33" fmla="*/ 1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67" name="Freeform 32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12 w 32"/>
                <a:gd name="T1" fmla="*/ 1 h 79"/>
                <a:gd name="T2" fmla="*/ 12 w 32"/>
                <a:gd name="T3" fmla="*/ 4 h 79"/>
                <a:gd name="T4" fmla="*/ 11 w 32"/>
                <a:gd name="T5" fmla="*/ 4 h 79"/>
                <a:gd name="T6" fmla="*/ 10 w 32"/>
                <a:gd name="T7" fmla="*/ 8 h 79"/>
                <a:gd name="T8" fmla="*/ 7 w 32"/>
                <a:gd name="T9" fmla="*/ 11 h 79"/>
                <a:gd name="T10" fmla="*/ 5 w 32"/>
                <a:gd name="T11" fmla="*/ 14 h 79"/>
                <a:gd name="T12" fmla="*/ 5 w 32"/>
                <a:gd name="T13" fmla="*/ 19 h 79"/>
                <a:gd name="T14" fmla="*/ 5 w 32"/>
                <a:gd name="T15" fmla="*/ 22 h 79"/>
                <a:gd name="T16" fmla="*/ 3 w 32"/>
                <a:gd name="T17" fmla="*/ 25 h 79"/>
                <a:gd name="T18" fmla="*/ 0 w 32"/>
                <a:gd name="T19" fmla="*/ 21 h 79"/>
                <a:gd name="T20" fmla="*/ 1 w 32"/>
                <a:gd name="T21" fmla="*/ 17 h 79"/>
                <a:gd name="T22" fmla="*/ 4 w 32"/>
                <a:gd name="T23" fmla="*/ 13 h 79"/>
                <a:gd name="T24" fmla="*/ 5 w 32"/>
                <a:gd name="T25" fmla="*/ 9 h 79"/>
                <a:gd name="T26" fmla="*/ 5 w 32"/>
                <a:gd name="T27" fmla="*/ 4 h 79"/>
                <a:gd name="T28" fmla="*/ 6 w 32"/>
                <a:gd name="T29" fmla="*/ 4 h 79"/>
                <a:gd name="T30" fmla="*/ 10 w 32"/>
                <a:gd name="T31" fmla="*/ 0 h 79"/>
                <a:gd name="T32" fmla="*/ 12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68" name="Freeform 33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1 w 31"/>
                <a:gd name="T1" fmla="*/ 0 h 79"/>
                <a:gd name="T2" fmla="*/ 11 w 31"/>
                <a:gd name="T3" fmla="*/ 3 h 79"/>
                <a:gd name="T4" fmla="*/ 10 w 31"/>
                <a:gd name="T5" fmla="*/ 3 h 79"/>
                <a:gd name="T6" fmla="*/ 9 w 31"/>
                <a:gd name="T7" fmla="*/ 4 h 79"/>
                <a:gd name="T8" fmla="*/ 6 w 31"/>
                <a:gd name="T9" fmla="*/ 7 h 79"/>
                <a:gd name="T10" fmla="*/ 5 w 31"/>
                <a:gd name="T11" fmla="*/ 9 h 79"/>
                <a:gd name="T12" fmla="*/ 5 w 31"/>
                <a:gd name="T13" fmla="*/ 12 h 79"/>
                <a:gd name="T14" fmla="*/ 5 w 31"/>
                <a:gd name="T15" fmla="*/ 14 h 79"/>
                <a:gd name="T16" fmla="*/ 2 w 31"/>
                <a:gd name="T17" fmla="*/ 15 h 79"/>
                <a:gd name="T18" fmla="*/ 0 w 31"/>
                <a:gd name="T19" fmla="*/ 13 h 79"/>
                <a:gd name="T20" fmla="*/ 0 w 31"/>
                <a:gd name="T21" fmla="*/ 10 h 79"/>
                <a:gd name="T22" fmla="*/ 3 w 31"/>
                <a:gd name="T23" fmla="*/ 8 h 79"/>
                <a:gd name="T24" fmla="*/ 5 w 31"/>
                <a:gd name="T25" fmla="*/ 5 h 79"/>
                <a:gd name="T26" fmla="*/ 5 w 31"/>
                <a:gd name="T27" fmla="*/ 3 h 79"/>
                <a:gd name="T28" fmla="*/ 5 w 31"/>
                <a:gd name="T29" fmla="*/ 3 h 79"/>
                <a:gd name="T30" fmla="*/ 9 w 31"/>
                <a:gd name="T31" fmla="*/ 0 h 79"/>
                <a:gd name="T32" fmla="*/ 11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69" name="Freeform 34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14 w 81"/>
                <a:gd name="T1" fmla="*/ 90 h 395"/>
                <a:gd name="T2" fmla="*/ 14 w 81"/>
                <a:gd name="T3" fmla="*/ 90 h 395"/>
                <a:gd name="T4" fmla="*/ 14 w 81"/>
                <a:gd name="T5" fmla="*/ 91 h 395"/>
                <a:gd name="T6" fmla="*/ 16 w 81"/>
                <a:gd name="T7" fmla="*/ 92 h 395"/>
                <a:gd name="T8" fmla="*/ 16 w 81"/>
                <a:gd name="T9" fmla="*/ 92 h 395"/>
                <a:gd name="T10" fmla="*/ 10 w 81"/>
                <a:gd name="T11" fmla="*/ 78 h 395"/>
                <a:gd name="T12" fmla="*/ 7 w 81"/>
                <a:gd name="T13" fmla="*/ 65 h 395"/>
                <a:gd name="T14" fmla="*/ 4 w 81"/>
                <a:gd name="T15" fmla="*/ 53 h 395"/>
                <a:gd name="T16" fmla="*/ 3 w 81"/>
                <a:gd name="T17" fmla="*/ 40 h 395"/>
                <a:gd name="T18" fmla="*/ 3 w 81"/>
                <a:gd name="T19" fmla="*/ 29 h 395"/>
                <a:gd name="T20" fmla="*/ 3 w 81"/>
                <a:gd name="T21" fmla="*/ 18 h 395"/>
                <a:gd name="T22" fmla="*/ 3 w 81"/>
                <a:gd name="T23" fmla="*/ 9 h 395"/>
                <a:gd name="T24" fmla="*/ 3 w 81"/>
                <a:gd name="T25" fmla="*/ 0 h 395"/>
                <a:gd name="T26" fmla="*/ 3 w 81"/>
                <a:gd name="T27" fmla="*/ 7 h 395"/>
                <a:gd name="T28" fmla="*/ 2 w 81"/>
                <a:gd name="T29" fmla="*/ 17 h 395"/>
                <a:gd name="T30" fmla="*/ 0 w 81"/>
                <a:gd name="T31" fmla="*/ 28 h 395"/>
                <a:gd name="T32" fmla="*/ 3 w 81"/>
                <a:gd name="T33" fmla="*/ 41 h 395"/>
                <a:gd name="T34" fmla="*/ 3 w 81"/>
                <a:gd name="T35" fmla="*/ 56 h 395"/>
                <a:gd name="T36" fmla="*/ 5 w 81"/>
                <a:gd name="T37" fmla="*/ 69 h 395"/>
                <a:gd name="T38" fmla="*/ 9 w 81"/>
                <a:gd name="T39" fmla="*/ 81 h 395"/>
                <a:gd name="T40" fmla="*/ 14 w 81"/>
                <a:gd name="T41" fmla="*/ 90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70" name="Freeform 35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16 w 60"/>
                <a:gd name="T1" fmla="*/ 1 h 54"/>
                <a:gd name="T2" fmla="*/ 15 w 60"/>
                <a:gd name="T3" fmla="*/ 0 h 54"/>
                <a:gd name="T4" fmla="*/ 13 w 60"/>
                <a:gd name="T5" fmla="*/ 1 h 54"/>
                <a:gd name="T6" fmla="*/ 11 w 60"/>
                <a:gd name="T7" fmla="*/ 4 h 54"/>
                <a:gd name="T8" fmla="*/ 8 w 60"/>
                <a:gd name="T9" fmla="*/ 4 h 54"/>
                <a:gd name="T10" fmla="*/ 5 w 60"/>
                <a:gd name="T11" fmla="*/ 5 h 54"/>
                <a:gd name="T12" fmla="*/ 4 w 60"/>
                <a:gd name="T13" fmla="*/ 8 h 54"/>
                <a:gd name="T14" fmla="*/ 4 w 60"/>
                <a:gd name="T15" fmla="*/ 11 h 54"/>
                <a:gd name="T16" fmla="*/ 0 w 60"/>
                <a:gd name="T17" fmla="*/ 15 h 54"/>
                <a:gd name="T18" fmla="*/ 4 w 60"/>
                <a:gd name="T19" fmla="*/ 13 h 54"/>
                <a:gd name="T20" fmla="*/ 4 w 60"/>
                <a:gd name="T21" fmla="*/ 11 h 54"/>
                <a:gd name="T22" fmla="*/ 6 w 60"/>
                <a:gd name="T23" fmla="*/ 9 h 54"/>
                <a:gd name="T24" fmla="*/ 9 w 60"/>
                <a:gd name="T25" fmla="*/ 7 h 54"/>
                <a:gd name="T26" fmla="*/ 11 w 60"/>
                <a:gd name="T27" fmla="*/ 4 h 54"/>
                <a:gd name="T28" fmla="*/ 14 w 60"/>
                <a:gd name="T29" fmla="*/ 4 h 54"/>
                <a:gd name="T30" fmla="*/ 15 w 60"/>
                <a:gd name="T31" fmla="*/ 4 h 54"/>
                <a:gd name="T32" fmla="*/ 1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71" name="Freeform 36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11 w 70"/>
                <a:gd name="T1" fmla="*/ 2 h 71"/>
                <a:gd name="T2" fmla="*/ 10 w 70"/>
                <a:gd name="T3" fmla="*/ 0 h 71"/>
                <a:gd name="T4" fmla="*/ 9 w 70"/>
                <a:gd name="T5" fmla="*/ 2 h 71"/>
                <a:gd name="T6" fmla="*/ 7 w 70"/>
                <a:gd name="T7" fmla="*/ 4 h 71"/>
                <a:gd name="T8" fmla="*/ 6 w 70"/>
                <a:gd name="T9" fmla="*/ 4 h 71"/>
                <a:gd name="T10" fmla="*/ 4 w 70"/>
                <a:gd name="T11" fmla="*/ 9 h 71"/>
                <a:gd name="T12" fmla="*/ 3 w 70"/>
                <a:gd name="T13" fmla="*/ 12 h 71"/>
                <a:gd name="T14" fmla="*/ 3 w 70"/>
                <a:gd name="T15" fmla="*/ 16 h 71"/>
                <a:gd name="T16" fmla="*/ 0 w 70"/>
                <a:gd name="T17" fmla="*/ 20 h 71"/>
                <a:gd name="T18" fmla="*/ 3 w 70"/>
                <a:gd name="T19" fmla="*/ 18 h 71"/>
                <a:gd name="T20" fmla="*/ 3 w 70"/>
                <a:gd name="T21" fmla="*/ 16 h 71"/>
                <a:gd name="T22" fmla="*/ 4 w 70"/>
                <a:gd name="T23" fmla="*/ 13 h 71"/>
                <a:gd name="T24" fmla="*/ 7 w 70"/>
                <a:gd name="T25" fmla="*/ 11 h 71"/>
                <a:gd name="T26" fmla="*/ 8 w 70"/>
                <a:gd name="T27" fmla="*/ 7 h 71"/>
                <a:gd name="T28" fmla="*/ 9 w 70"/>
                <a:gd name="T29" fmla="*/ 4 h 71"/>
                <a:gd name="T30" fmla="*/ 10 w 70"/>
                <a:gd name="T31" fmla="*/ 4 h 71"/>
                <a:gd name="T32" fmla="*/ 11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72" name="Freeform 37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20 w 77"/>
                <a:gd name="T1" fmla="*/ 2 h 62"/>
                <a:gd name="T2" fmla="*/ 18 w 77"/>
                <a:gd name="T3" fmla="*/ 0 h 62"/>
                <a:gd name="T4" fmla="*/ 16 w 77"/>
                <a:gd name="T5" fmla="*/ 1 h 62"/>
                <a:gd name="T6" fmla="*/ 13 w 77"/>
                <a:gd name="T7" fmla="*/ 3 h 62"/>
                <a:gd name="T8" fmla="*/ 10 w 77"/>
                <a:gd name="T9" fmla="*/ 3 h 62"/>
                <a:gd name="T10" fmla="*/ 6 w 77"/>
                <a:gd name="T11" fmla="*/ 6 h 62"/>
                <a:gd name="T12" fmla="*/ 4 w 77"/>
                <a:gd name="T13" fmla="*/ 8 h 62"/>
                <a:gd name="T14" fmla="*/ 4 w 77"/>
                <a:gd name="T15" fmla="*/ 10 h 62"/>
                <a:gd name="T16" fmla="*/ 0 w 77"/>
                <a:gd name="T17" fmla="*/ 14 h 62"/>
                <a:gd name="T18" fmla="*/ 4 w 77"/>
                <a:gd name="T19" fmla="*/ 13 h 62"/>
                <a:gd name="T20" fmla="*/ 4 w 77"/>
                <a:gd name="T21" fmla="*/ 11 h 62"/>
                <a:gd name="T22" fmla="*/ 8 w 77"/>
                <a:gd name="T23" fmla="*/ 9 h 62"/>
                <a:gd name="T24" fmla="*/ 11 w 77"/>
                <a:gd name="T25" fmla="*/ 8 h 62"/>
                <a:gd name="T26" fmla="*/ 14 w 77"/>
                <a:gd name="T27" fmla="*/ 5 h 62"/>
                <a:gd name="T28" fmla="*/ 18 w 77"/>
                <a:gd name="T29" fmla="*/ 3 h 62"/>
                <a:gd name="T30" fmla="*/ 19 w 77"/>
                <a:gd name="T31" fmla="*/ 3 h 62"/>
                <a:gd name="T32" fmla="*/ 20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73" name="Freeform 38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20 w 71"/>
                <a:gd name="T1" fmla="*/ 2 h 54"/>
                <a:gd name="T2" fmla="*/ 18 w 71"/>
                <a:gd name="T3" fmla="*/ 0 h 54"/>
                <a:gd name="T4" fmla="*/ 16 w 71"/>
                <a:gd name="T5" fmla="*/ 2 h 54"/>
                <a:gd name="T6" fmla="*/ 13 w 71"/>
                <a:gd name="T7" fmla="*/ 3 h 54"/>
                <a:gd name="T8" fmla="*/ 10 w 71"/>
                <a:gd name="T9" fmla="*/ 3 h 54"/>
                <a:gd name="T10" fmla="*/ 6 w 71"/>
                <a:gd name="T11" fmla="*/ 5 h 54"/>
                <a:gd name="T12" fmla="*/ 4 w 71"/>
                <a:gd name="T13" fmla="*/ 8 h 54"/>
                <a:gd name="T14" fmla="*/ 3 w 71"/>
                <a:gd name="T15" fmla="*/ 9 h 54"/>
                <a:gd name="T16" fmla="*/ 0 w 71"/>
                <a:gd name="T17" fmla="*/ 12 h 54"/>
                <a:gd name="T18" fmla="*/ 4 w 71"/>
                <a:gd name="T19" fmla="*/ 10 h 54"/>
                <a:gd name="T20" fmla="*/ 4 w 71"/>
                <a:gd name="T21" fmla="*/ 10 h 54"/>
                <a:gd name="T22" fmla="*/ 9 w 71"/>
                <a:gd name="T23" fmla="*/ 9 h 54"/>
                <a:gd name="T24" fmla="*/ 12 w 71"/>
                <a:gd name="T25" fmla="*/ 7 h 54"/>
                <a:gd name="T26" fmla="*/ 15 w 71"/>
                <a:gd name="T27" fmla="*/ 5 h 54"/>
                <a:gd name="T28" fmla="*/ 18 w 71"/>
                <a:gd name="T29" fmla="*/ 3 h 54"/>
                <a:gd name="T30" fmla="*/ 19 w 71"/>
                <a:gd name="T31" fmla="*/ 3 h 54"/>
                <a:gd name="T32" fmla="*/ 20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74" name="Freeform 39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15 w 64"/>
                <a:gd name="T1" fmla="*/ 3 h 38"/>
                <a:gd name="T2" fmla="*/ 14 w 64"/>
                <a:gd name="T3" fmla="*/ 0 h 38"/>
                <a:gd name="T4" fmla="*/ 12 w 64"/>
                <a:gd name="T5" fmla="*/ 0 h 38"/>
                <a:gd name="T6" fmla="*/ 11 w 64"/>
                <a:gd name="T7" fmla="*/ 2 h 38"/>
                <a:gd name="T8" fmla="*/ 9 w 64"/>
                <a:gd name="T9" fmla="*/ 3 h 38"/>
                <a:gd name="T10" fmla="*/ 5 w 64"/>
                <a:gd name="T11" fmla="*/ 3 h 38"/>
                <a:gd name="T12" fmla="*/ 4 w 64"/>
                <a:gd name="T13" fmla="*/ 3 h 38"/>
                <a:gd name="T14" fmla="*/ 4 w 64"/>
                <a:gd name="T15" fmla="*/ 6 h 38"/>
                <a:gd name="T16" fmla="*/ 0 w 64"/>
                <a:gd name="T17" fmla="*/ 9 h 38"/>
                <a:gd name="T18" fmla="*/ 4 w 64"/>
                <a:gd name="T19" fmla="*/ 8 h 38"/>
                <a:gd name="T20" fmla="*/ 4 w 64"/>
                <a:gd name="T21" fmla="*/ 7 h 38"/>
                <a:gd name="T22" fmla="*/ 7 w 64"/>
                <a:gd name="T23" fmla="*/ 6 h 38"/>
                <a:gd name="T24" fmla="*/ 9 w 64"/>
                <a:gd name="T25" fmla="*/ 5 h 38"/>
                <a:gd name="T26" fmla="*/ 11 w 64"/>
                <a:gd name="T27" fmla="*/ 3 h 38"/>
                <a:gd name="T28" fmla="*/ 14 w 64"/>
                <a:gd name="T29" fmla="*/ 3 h 38"/>
                <a:gd name="T30" fmla="*/ 15 w 64"/>
                <a:gd name="T31" fmla="*/ 3 h 38"/>
                <a:gd name="T32" fmla="*/ 1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75" name="Freeform 40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9 w 49"/>
                <a:gd name="T1" fmla="*/ 2 h 28"/>
                <a:gd name="T2" fmla="*/ 8 w 49"/>
                <a:gd name="T3" fmla="*/ 0 h 28"/>
                <a:gd name="T4" fmla="*/ 7 w 49"/>
                <a:gd name="T5" fmla="*/ 0 h 28"/>
                <a:gd name="T6" fmla="*/ 6 w 49"/>
                <a:gd name="T7" fmla="*/ 1 h 28"/>
                <a:gd name="T8" fmla="*/ 4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11 h 28"/>
                <a:gd name="T16" fmla="*/ 0 w 49"/>
                <a:gd name="T17" fmla="*/ 13 h 28"/>
                <a:gd name="T18" fmla="*/ 3 w 49"/>
                <a:gd name="T19" fmla="*/ 12 h 28"/>
                <a:gd name="T20" fmla="*/ 3 w 49"/>
                <a:gd name="T21" fmla="*/ 11 h 28"/>
                <a:gd name="T22" fmla="*/ 3 w 49"/>
                <a:gd name="T23" fmla="*/ 9 h 28"/>
                <a:gd name="T24" fmla="*/ 5 w 49"/>
                <a:gd name="T25" fmla="*/ 7 h 28"/>
                <a:gd name="T26" fmla="*/ 7 w 49"/>
                <a:gd name="T27" fmla="*/ 7 h 28"/>
                <a:gd name="T28" fmla="*/ 8 w 49"/>
                <a:gd name="T29" fmla="*/ 7 h 28"/>
                <a:gd name="T30" fmla="*/ 8 w 49"/>
                <a:gd name="T31" fmla="*/ 5 h 28"/>
                <a:gd name="T32" fmla="*/ 9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76" name="Freeform 41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5 w 33"/>
                <a:gd name="T1" fmla="*/ 1 h 22"/>
                <a:gd name="T2" fmla="*/ 4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4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4 w 33"/>
                <a:gd name="T27" fmla="*/ 3 h 22"/>
                <a:gd name="T28" fmla="*/ 5 w 33"/>
                <a:gd name="T29" fmla="*/ 3 h 22"/>
                <a:gd name="T30" fmla="*/ 5 w 33"/>
                <a:gd name="T31" fmla="*/ 3 h 22"/>
                <a:gd name="T32" fmla="*/ 5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77" name="Freeform 42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16 w 65"/>
                <a:gd name="T1" fmla="*/ 3 h 64"/>
                <a:gd name="T2" fmla="*/ 15 w 65"/>
                <a:gd name="T3" fmla="*/ 0 h 64"/>
                <a:gd name="T4" fmla="*/ 13 w 65"/>
                <a:gd name="T5" fmla="*/ 2 h 64"/>
                <a:gd name="T6" fmla="*/ 11 w 65"/>
                <a:gd name="T7" fmla="*/ 3 h 64"/>
                <a:gd name="T8" fmla="*/ 9 w 65"/>
                <a:gd name="T9" fmla="*/ 3 h 64"/>
                <a:gd name="T10" fmla="*/ 6 w 65"/>
                <a:gd name="T11" fmla="*/ 4 h 64"/>
                <a:gd name="T12" fmla="*/ 4 w 65"/>
                <a:gd name="T13" fmla="*/ 6 h 64"/>
                <a:gd name="T14" fmla="*/ 4 w 65"/>
                <a:gd name="T15" fmla="*/ 8 h 64"/>
                <a:gd name="T16" fmla="*/ 0 w 65"/>
                <a:gd name="T17" fmla="*/ 10 h 64"/>
                <a:gd name="T18" fmla="*/ 4 w 65"/>
                <a:gd name="T19" fmla="*/ 9 h 64"/>
                <a:gd name="T20" fmla="*/ 4 w 65"/>
                <a:gd name="T21" fmla="*/ 8 h 64"/>
                <a:gd name="T22" fmla="*/ 6 w 65"/>
                <a:gd name="T23" fmla="*/ 7 h 64"/>
                <a:gd name="T24" fmla="*/ 9 w 65"/>
                <a:gd name="T25" fmla="*/ 5 h 64"/>
                <a:gd name="T26" fmla="*/ 11 w 65"/>
                <a:gd name="T27" fmla="*/ 4 h 64"/>
                <a:gd name="T28" fmla="*/ 14 w 65"/>
                <a:gd name="T29" fmla="*/ 3 h 64"/>
                <a:gd name="T30" fmla="*/ 15 w 65"/>
                <a:gd name="T31" fmla="*/ 3 h 64"/>
                <a:gd name="T32" fmla="*/ 1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78" name="Freeform 43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13 w 52"/>
                <a:gd name="T1" fmla="*/ 2 h 50"/>
                <a:gd name="T2" fmla="*/ 13 w 52"/>
                <a:gd name="T3" fmla="*/ 0 h 50"/>
                <a:gd name="T4" fmla="*/ 12 w 52"/>
                <a:gd name="T5" fmla="*/ 1 h 50"/>
                <a:gd name="T6" fmla="*/ 10 w 52"/>
                <a:gd name="T7" fmla="*/ 4 h 50"/>
                <a:gd name="T8" fmla="*/ 8 w 52"/>
                <a:gd name="T9" fmla="*/ 4 h 50"/>
                <a:gd name="T10" fmla="*/ 5 w 52"/>
                <a:gd name="T11" fmla="*/ 4 h 50"/>
                <a:gd name="T12" fmla="*/ 4 w 52"/>
                <a:gd name="T13" fmla="*/ 7 h 50"/>
                <a:gd name="T14" fmla="*/ 4 w 52"/>
                <a:gd name="T15" fmla="*/ 10 h 50"/>
                <a:gd name="T16" fmla="*/ 0 w 52"/>
                <a:gd name="T17" fmla="*/ 12 h 50"/>
                <a:gd name="T18" fmla="*/ 4 w 52"/>
                <a:gd name="T19" fmla="*/ 11 h 50"/>
                <a:gd name="T20" fmla="*/ 4 w 52"/>
                <a:gd name="T21" fmla="*/ 10 h 50"/>
                <a:gd name="T22" fmla="*/ 6 w 52"/>
                <a:gd name="T23" fmla="*/ 8 h 50"/>
                <a:gd name="T24" fmla="*/ 9 w 52"/>
                <a:gd name="T25" fmla="*/ 6 h 50"/>
                <a:gd name="T26" fmla="*/ 11 w 52"/>
                <a:gd name="T27" fmla="*/ 4 h 50"/>
                <a:gd name="T28" fmla="*/ 12 w 52"/>
                <a:gd name="T29" fmla="*/ 4 h 50"/>
                <a:gd name="T30" fmla="*/ 13 w 52"/>
                <a:gd name="T31" fmla="*/ 4 h 50"/>
                <a:gd name="T32" fmla="*/ 13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79" name="Freeform 44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20 w 71"/>
                <a:gd name="T1" fmla="*/ 1 h 53"/>
                <a:gd name="T2" fmla="*/ 18 w 71"/>
                <a:gd name="T3" fmla="*/ 0 h 53"/>
                <a:gd name="T4" fmla="*/ 16 w 71"/>
                <a:gd name="T5" fmla="*/ 2 h 53"/>
                <a:gd name="T6" fmla="*/ 13 w 71"/>
                <a:gd name="T7" fmla="*/ 5 h 53"/>
                <a:gd name="T8" fmla="*/ 10 w 71"/>
                <a:gd name="T9" fmla="*/ 5 h 53"/>
                <a:gd name="T10" fmla="*/ 6 w 71"/>
                <a:gd name="T11" fmla="*/ 8 h 53"/>
                <a:gd name="T12" fmla="*/ 4 w 71"/>
                <a:gd name="T13" fmla="*/ 11 h 53"/>
                <a:gd name="T14" fmla="*/ 4 w 71"/>
                <a:gd name="T15" fmla="*/ 14 h 53"/>
                <a:gd name="T16" fmla="*/ 0 w 71"/>
                <a:gd name="T17" fmla="*/ 18 h 53"/>
                <a:gd name="T18" fmla="*/ 4 w 71"/>
                <a:gd name="T19" fmla="*/ 16 h 53"/>
                <a:gd name="T20" fmla="*/ 4 w 71"/>
                <a:gd name="T21" fmla="*/ 14 h 53"/>
                <a:gd name="T22" fmla="*/ 9 w 71"/>
                <a:gd name="T23" fmla="*/ 13 h 53"/>
                <a:gd name="T24" fmla="*/ 12 w 71"/>
                <a:gd name="T25" fmla="*/ 10 h 53"/>
                <a:gd name="T26" fmla="*/ 15 w 71"/>
                <a:gd name="T27" fmla="*/ 8 h 53"/>
                <a:gd name="T28" fmla="*/ 18 w 71"/>
                <a:gd name="T29" fmla="*/ 5 h 53"/>
                <a:gd name="T30" fmla="*/ 19 w 71"/>
                <a:gd name="T31" fmla="*/ 5 h 53"/>
                <a:gd name="T32" fmla="*/ 20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80" name="Freeform 45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16 w 60"/>
                <a:gd name="T1" fmla="*/ 3 h 41"/>
                <a:gd name="T2" fmla="*/ 15 w 60"/>
                <a:gd name="T3" fmla="*/ 0 h 41"/>
                <a:gd name="T4" fmla="*/ 13 w 60"/>
                <a:gd name="T5" fmla="*/ 1 h 41"/>
                <a:gd name="T6" fmla="*/ 10 w 60"/>
                <a:gd name="T7" fmla="*/ 3 h 41"/>
                <a:gd name="T8" fmla="*/ 8 w 60"/>
                <a:gd name="T9" fmla="*/ 3 h 41"/>
                <a:gd name="T10" fmla="*/ 4 w 60"/>
                <a:gd name="T11" fmla="*/ 3 h 41"/>
                <a:gd name="T12" fmla="*/ 4 w 60"/>
                <a:gd name="T13" fmla="*/ 5 h 41"/>
                <a:gd name="T14" fmla="*/ 3 w 60"/>
                <a:gd name="T15" fmla="*/ 6 h 41"/>
                <a:gd name="T16" fmla="*/ 0 w 60"/>
                <a:gd name="T17" fmla="*/ 8 h 41"/>
                <a:gd name="T18" fmla="*/ 4 w 60"/>
                <a:gd name="T19" fmla="*/ 7 h 41"/>
                <a:gd name="T20" fmla="*/ 4 w 60"/>
                <a:gd name="T21" fmla="*/ 6 h 41"/>
                <a:gd name="T22" fmla="*/ 6 w 60"/>
                <a:gd name="T23" fmla="*/ 5 h 41"/>
                <a:gd name="T24" fmla="*/ 9 w 60"/>
                <a:gd name="T25" fmla="*/ 4 h 41"/>
                <a:gd name="T26" fmla="*/ 11 w 60"/>
                <a:gd name="T27" fmla="*/ 3 h 41"/>
                <a:gd name="T28" fmla="*/ 13 w 60"/>
                <a:gd name="T29" fmla="*/ 3 h 41"/>
                <a:gd name="T30" fmla="*/ 15 w 60"/>
                <a:gd name="T31" fmla="*/ 3 h 41"/>
                <a:gd name="T32" fmla="*/ 1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81" name="Freeform 46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20 h 61"/>
                <a:gd name="T2" fmla="*/ 3 w 8"/>
                <a:gd name="T3" fmla="*/ 15 h 61"/>
                <a:gd name="T4" fmla="*/ 0 w 8"/>
                <a:gd name="T5" fmla="*/ 9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9 h 61"/>
                <a:gd name="T14" fmla="*/ 4 w 8"/>
                <a:gd name="T15" fmla="*/ 14 h 61"/>
                <a:gd name="T16" fmla="*/ 4 w 8"/>
                <a:gd name="T17" fmla="*/ 2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82" name="Freeform 47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12 w 65"/>
                <a:gd name="T1" fmla="*/ 21 h 85"/>
                <a:gd name="T2" fmla="*/ 12 w 65"/>
                <a:gd name="T3" fmla="*/ 19 h 85"/>
                <a:gd name="T4" fmla="*/ 10 w 65"/>
                <a:gd name="T5" fmla="*/ 16 h 85"/>
                <a:gd name="T6" fmla="*/ 9 w 65"/>
                <a:gd name="T7" fmla="*/ 11 h 85"/>
                <a:gd name="T8" fmla="*/ 7 w 65"/>
                <a:gd name="T9" fmla="*/ 8 h 85"/>
                <a:gd name="T10" fmla="*/ 4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8 h 85"/>
                <a:gd name="T24" fmla="*/ 5 w 65"/>
                <a:gd name="T25" fmla="*/ 10 h 85"/>
                <a:gd name="T26" fmla="*/ 8 w 65"/>
                <a:gd name="T27" fmla="*/ 14 h 85"/>
                <a:gd name="T28" fmla="*/ 10 w 65"/>
                <a:gd name="T29" fmla="*/ 17 h 85"/>
                <a:gd name="T30" fmla="*/ 12 w 65"/>
                <a:gd name="T31" fmla="*/ 19 h 85"/>
                <a:gd name="T32" fmla="*/ 12 w 65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83" name="Freeform 48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14 w 68"/>
                <a:gd name="T1" fmla="*/ 17 h 77"/>
                <a:gd name="T2" fmla="*/ 13 w 68"/>
                <a:gd name="T3" fmla="*/ 15 h 77"/>
                <a:gd name="T4" fmla="*/ 11 w 68"/>
                <a:gd name="T5" fmla="*/ 12 h 77"/>
                <a:gd name="T6" fmla="*/ 9 w 68"/>
                <a:gd name="T7" fmla="*/ 9 h 77"/>
                <a:gd name="T8" fmla="*/ 7 w 68"/>
                <a:gd name="T9" fmla="*/ 6 h 77"/>
                <a:gd name="T10" fmla="*/ 4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4 h 77"/>
                <a:gd name="T22" fmla="*/ 3 w 68"/>
                <a:gd name="T23" fmla="*/ 7 h 77"/>
                <a:gd name="T24" fmla="*/ 7 w 68"/>
                <a:gd name="T25" fmla="*/ 9 h 77"/>
                <a:gd name="T26" fmla="*/ 9 w 68"/>
                <a:gd name="T27" fmla="*/ 11 h 77"/>
                <a:gd name="T28" fmla="*/ 11 w 68"/>
                <a:gd name="T29" fmla="*/ 14 h 77"/>
                <a:gd name="T30" fmla="*/ 13 w 68"/>
                <a:gd name="T31" fmla="*/ 15 h 77"/>
                <a:gd name="T32" fmla="*/ 14 w 68"/>
                <a:gd name="T33" fmla="*/ 17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84" name="Freeform 49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14 w 73"/>
                <a:gd name="T1" fmla="*/ 19 h 70"/>
                <a:gd name="T2" fmla="*/ 13 w 73"/>
                <a:gd name="T3" fmla="*/ 16 h 70"/>
                <a:gd name="T4" fmla="*/ 11 w 73"/>
                <a:gd name="T5" fmla="*/ 12 h 70"/>
                <a:gd name="T6" fmla="*/ 9 w 73"/>
                <a:gd name="T7" fmla="*/ 9 h 70"/>
                <a:gd name="T8" fmla="*/ 7 w 73"/>
                <a:gd name="T9" fmla="*/ 6 h 70"/>
                <a:gd name="T10" fmla="*/ 4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7 h 70"/>
                <a:gd name="T24" fmla="*/ 7 w 73"/>
                <a:gd name="T25" fmla="*/ 10 h 70"/>
                <a:gd name="T26" fmla="*/ 9 w 73"/>
                <a:gd name="T27" fmla="*/ 12 h 70"/>
                <a:gd name="T28" fmla="*/ 12 w 73"/>
                <a:gd name="T29" fmla="*/ 15 h 70"/>
                <a:gd name="T30" fmla="*/ 14 w 73"/>
                <a:gd name="T31" fmla="*/ 17 h 70"/>
                <a:gd name="T32" fmla="*/ 14 w 73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85" name="Freeform 50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15 w 69"/>
                <a:gd name="T1" fmla="*/ 11 h 53"/>
                <a:gd name="T2" fmla="*/ 13 w 69"/>
                <a:gd name="T3" fmla="*/ 10 h 53"/>
                <a:gd name="T4" fmla="*/ 11 w 69"/>
                <a:gd name="T5" fmla="*/ 8 h 53"/>
                <a:gd name="T6" fmla="*/ 9 w 69"/>
                <a:gd name="T7" fmla="*/ 5 h 53"/>
                <a:gd name="T8" fmla="*/ 7 w 69"/>
                <a:gd name="T9" fmla="*/ 3 h 53"/>
                <a:gd name="T10" fmla="*/ 4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5 h 53"/>
                <a:gd name="T24" fmla="*/ 7 w 69"/>
                <a:gd name="T25" fmla="*/ 7 h 53"/>
                <a:gd name="T26" fmla="*/ 9 w 69"/>
                <a:gd name="T27" fmla="*/ 8 h 53"/>
                <a:gd name="T28" fmla="*/ 11 w 69"/>
                <a:gd name="T29" fmla="*/ 9 h 53"/>
                <a:gd name="T30" fmla="*/ 13 w 69"/>
                <a:gd name="T31" fmla="*/ 10 h 53"/>
                <a:gd name="T32" fmla="*/ 15 w 69"/>
                <a:gd name="T33" fmla="*/ 1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86" name="Freeform 51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14 w 67"/>
                <a:gd name="T1" fmla="*/ 9 h 49"/>
                <a:gd name="T2" fmla="*/ 13 w 67"/>
                <a:gd name="T3" fmla="*/ 8 h 49"/>
                <a:gd name="T4" fmla="*/ 10 w 67"/>
                <a:gd name="T5" fmla="*/ 6 h 49"/>
                <a:gd name="T6" fmla="*/ 8 w 67"/>
                <a:gd name="T7" fmla="*/ 4 h 49"/>
                <a:gd name="T8" fmla="*/ 6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4 w 67"/>
                <a:gd name="T23" fmla="*/ 5 h 49"/>
                <a:gd name="T24" fmla="*/ 7 w 67"/>
                <a:gd name="T25" fmla="*/ 6 h 49"/>
                <a:gd name="T26" fmla="*/ 9 w 67"/>
                <a:gd name="T27" fmla="*/ 7 h 49"/>
                <a:gd name="T28" fmla="*/ 11 w 67"/>
                <a:gd name="T29" fmla="*/ 8 h 49"/>
                <a:gd name="T30" fmla="*/ 13 w 67"/>
                <a:gd name="T31" fmla="*/ 8 h 49"/>
                <a:gd name="T32" fmla="*/ 14 w 67"/>
                <a:gd name="T33" fmla="*/ 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87" name="Freeform 52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12 w 59"/>
                <a:gd name="T1" fmla="*/ 10 h 25"/>
                <a:gd name="T2" fmla="*/ 10 w 59"/>
                <a:gd name="T3" fmla="*/ 8 h 25"/>
                <a:gd name="T4" fmla="*/ 9 w 59"/>
                <a:gd name="T5" fmla="*/ 6 h 25"/>
                <a:gd name="T6" fmla="*/ 7 w 59"/>
                <a:gd name="T7" fmla="*/ 6 h 25"/>
                <a:gd name="T8" fmla="*/ 5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8 h 25"/>
                <a:gd name="T24" fmla="*/ 5 w 59"/>
                <a:gd name="T25" fmla="*/ 8 h 25"/>
                <a:gd name="T26" fmla="*/ 7 w 59"/>
                <a:gd name="T27" fmla="*/ 8 h 25"/>
                <a:gd name="T28" fmla="*/ 9 w 59"/>
                <a:gd name="T29" fmla="*/ 9 h 25"/>
                <a:gd name="T30" fmla="*/ 10 w 59"/>
                <a:gd name="T31" fmla="*/ 9 h 25"/>
                <a:gd name="T32" fmla="*/ 12 w 59"/>
                <a:gd name="T33" fmla="*/ 1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88" name="Freeform 53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13 w 52"/>
                <a:gd name="T1" fmla="*/ 2 h 13"/>
                <a:gd name="T2" fmla="*/ 12 w 52"/>
                <a:gd name="T3" fmla="*/ 2 h 13"/>
                <a:gd name="T4" fmla="*/ 11 w 52"/>
                <a:gd name="T5" fmla="*/ 2 h 13"/>
                <a:gd name="T6" fmla="*/ 9 w 52"/>
                <a:gd name="T7" fmla="*/ 2 h 13"/>
                <a:gd name="T8" fmla="*/ 6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6 w 52"/>
                <a:gd name="T25" fmla="*/ 2 h 13"/>
                <a:gd name="T26" fmla="*/ 8 w 52"/>
                <a:gd name="T27" fmla="*/ 2 h 13"/>
                <a:gd name="T28" fmla="*/ 10 w 52"/>
                <a:gd name="T29" fmla="*/ 2 h 13"/>
                <a:gd name="T30" fmla="*/ 12 w 52"/>
                <a:gd name="T31" fmla="*/ 2 h 13"/>
                <a:gd name="T32" fmla="*/ 13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89" name="Freeform 54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10 w 51"/>
                <a:gd name="T1" fmla="*/ 3 h 14"/>
                <a:gd name="T2" fmla="*/ 9 w 51"/>
                <a:gd name="T3" fmla="*/ 3 h 14"/>
                <a:gd name="T4" fmla="*/ 8 w 51"/>
                <a:gd name="T5" fmla="*/ 3 h 14"/>
                <a:gd name="T6" fmla="*/ 6 w 51"/>
                <a:gd name="T7" fmla="*/ 2 h 14"/>
                <a:gd name="T8" fmla="*/ 4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5 w 51"/>
                <a:gd name="T27" fmla="*/ 3 h 14"/>
                <a:gd name="T28" fmla="*/ 7 w 51"/>
                <a:gd name="T29" fmla="*/ 3 h 14"/>
                <a:gd name="T30" fmla="*/ 8 w 51"/>
                <a:gd name="T31" fmla="*/ 3 h 14"/>
                <a:gd name="T32" fmla="*/ 10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90" name="Freeform 55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12 w 50"/>
                <a:gd name="T1" fmla="*/ 4 h 16"/>
                <a:gd name="T2" fmla="*/ 11 w 50"/>
                <a:gd name="T3" fmla="*/ 4 h 16"/>
                <a:gd name="T4" fmla="*/ 11 w 50"/>
                <a:gd name="T5" fmla="*/ 4 h 16"/>
                <a:gd name="T6" fmla="*/ 9 w 50"/>
                <a:gd name="T7" fmla="*/ 4 h 16"/>
                <a:gd name="T8" fmla="*/ 7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7 w 50"/>
                <a:gd name="T27" fmla="*/ 4 h 16"/>
                <a:gd name="T28" fmla="*/ 9 w 50"/>
                <a:gd name="T29" fmla="*/ 4 h 16"/>
                <a:gd name="T30" fmla="*/ 11 w 50"/>
                <a:gd name="T31" fmla="*/ 4 h 16"/>
                <a:gd name="T32" fmla="*/ 12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91" name="Freeform 56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8 w 56"/>
                <a:gd name="T1" fmla="*/ 7 h 15"/>
                <a:gd name="T2" fmla="*/ 8 w 56"/>
                <a:gd name="T3" fmla="*/ 7 h 15"/>
                <a:gd name="T4" fmla="*/ 7 w 56"/>
                <a:gd name="T5" fmla="*/ 7 h 15"/>
                <a:gd name="T6" fmla="*/ 6 w 56"/>
                <a:gd name="T7" fmla="*/ 5 h 15"/>
                <a:gd name="T8" fmla="*/ 4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5 w 56"/>
                <a:gd name="T27" fmla="*/ 7 h 15"/>
                <a:gd name="T28" fmla="*/ 6 w 56"/>
                <a:gd name="T29" fmla="*/ 7 h 15"/>
                <a:gd name="T30" fmla="*/ 8 w 56"/>
                <a:gd name="T31" fmla="*/ 7 h 15"/>
                <a:gd name="T32" fmla="*/ 8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92" name="Freeform 57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6 h 86"/>
                <a:gd name="T8" fmla="*/ 7 w 52"/>
                <a:gd name="T9" fmla="*/ 8 h 86"/>
                <a:gd name="T10" fmla="*/ 10 w 52"/>
                <a:gd name="T11" fmla="*/ 11 h 86"/>
                <a:gd name="T12" fmla="*/ 12 w 52"/>
                <a:gd name="T13" fmla="*/ 14 h 86"/>
                <a:gd name="T14" fmla="*/ 13 w 52"/>
                <a:gd name="T15" fmla="*/ 17 h 86"/>
                <a:gd name="T16" fmla="*/ 13 w 52"/>
                <a:gd name="T17" fmla="*/ 19 h 86"/>
                <a:gd name="T18" fmla="*/ 13 w 52"/>
                <a:gd name="T19" fmla="*/ 16 h 86"/>
                <a:gd name="T20" fmla="*/ 12 w 52"/>
                <a:gd name="T21" fmla="*/ 13 h 86"/>
                <a:gd name="T22" fmla="*/ 10 w 52"/>
                <a:gd name="T23" fmla="*/ 9 h 86"/>
                <a:gd name="T24" fmla="*/ 8 w 52"/>
                <a:gd name="T25" fmla="*/ 6 h 86"/>
                <a:gd name="T26" fmla="*/ 5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93" name="Freeform 58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6 w 34"/>
                <a:gd name="T1" fmla="*/ 14 h 62"/>
                <a:gd name="T2" fmla="*/ 5 w 34"/>
                <a:gd name="T3" fmla="*/ 9 h 62"/>
                <a:gd name="T4" fmla="*/ 3 w 34"/>
                <a:gd name="T5" fmla="*/ 4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4 h 62"/>
                <a:gd name="T16" fmla="*/ 3 w 34"/>
                <a:gd name="T17" fmla="*/ 7 h 62"/>
                <a:gd name="T18" fmla="*/ 3 w 34"/>
                <a:gd name="T19" fmla="*/ 9 h 62"/>
                <a:gd name="T20" fmla="*/ 5 w 34"/>
                <a:gd name="T21" fmla="*/ 10 h 62"/>
                <a:gd name="T22" fmla="*/ 6 w 34"/>
                <a:gd name="T23" fmla="*/ 12 h 62"/>
                <a:gd name="T24" fmla="*/ 6 w 34"/>
                <a:gd name="T25" fmla="*/ 1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94" name="Freeform 59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4 w 95"/>
                <a:gd name="T1" fmla="*/ 77 h 330"/>
                <a:gd name="T2" fmla="*/ 4 w 95"/>
                <a:gd name="T3" fmla="*/ 77 h 330"/>
                <a:gd name="T4" fmla="*/ 4 w 95"/>
                <a:gd name="T5" fmla="*/ 77 h 330"/>
                <a:gd name="T6" fmla="*/ 3 w 95"/>
                <a:gd name="T7" fmla="*/ 77 h 330"/>
                <a:gd name="T8" fmla="*/ 0 w 95"/>
                <a:gd name="T9" fmla="*/ 77 h 330"/>
                <a:gd name="T10" fmla="*/ 9 w 95"/>
                <a:gd name="T11" fmla="*/ 67 h 330"/>
                <a:gd name="T12" fmla="*/ 16 w 95"/>
                <a:gd name="T13" fmla="*/ 57 h 330"/>
                <a:gd name="T14" fmla="*/ 19 w 95"/>
                <a:gd name="T15" fmla="*/ 46 h 330"/>
                <a:gd name="T16" fmla="*/ 21 w 95"/>
                <a:gd name="T17" fmla="*/ 35 h 330"/>
                <a:gd name="T18" fmla="*/ 21 w 95"/>
                <a:gd name="T19" fmla="*/ 26 h 330"/>
                <a:gd name="T20" fmla="*/ 21 w 95"/>
                <a:gd name="T21" fmla="*/ 16 h 330"/>
                <a:gd name="T22" fmla="*/ 21 w 95"/>
                <a:gd name="T23" fmla="*/ 8 h 330"/>
                <a:gd name="T24" fmla="*/ 19 w 95"/>
                <a:gd name="T25" fmla="*/ 0 h 330"/>
                <a:gd name="T26" fmla="*/ 22 w 95"/>
                <a:gd name="T27" fmla="*/ 6 h 330"/>
                <a:gd name="T28" fmla="*/ 24 w 95"/>
                <a:gd name="T29" fmla="*/ 15 h 330"/>
                <a:gd name="T30" fmla="*/ 24 w 95"/>
                <a:gd name="T31" fmla="*/ 26 h 330"/>
                <a:gd name="T32" fmla="*/ 24 w 95"/>
                <a:gd name="T33" fmla="*/ 38 h 330"/>
                <a:gd name="T34" fmla="*/ 21 w 95"/>
                <a:gd name="T35" fmla="*/ 50 h 330"/>
                <a:gd name="T36" fmla="*/ 17 w 95"/>
                <a:gd name="T37" fmla="*/ 60 h 330"/>
                <a:gd name="T38" fmla="*/ 11 w 95"/>
                <a:gd name="T39" fmla="*/ 70 h 330"/>
                <a:gd name="T40" fmla="*/ 4 w 95"/>
                <a:gd name="T41" fmla="*/ 7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95" name="Freeform 60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22 w 64"/>
                <a:gd name="T1" fmla="*/ 10 h 46"/>
                <a:gd name="T2" fmla="*/ 20 w 64"/>
                <a:gd name="T3" fmla="*/ 8 h 46"/>
                <a:gd name="T4" fmla="*/ 16 w 64"/>
                <a:gd name="T5" fmla="*/ 6 h 46"/>
                <a:gd name="T6" fmla="*/ 14 w 64"/>
                <a:gd name="T7" fmla="*/ 4 h 46"/>
                <a:gd name="T8" fmla="*/ 11 w 64"/>
                <a:gd name="T9" fmla="*/ 3 h 46"/>
                <a:gd name="T10" fmla="*/ 6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8 w 64"/>
                <a:gd name="T25" fmla="*/ 4 h 46"/>
                <a:gd name="T26" fmla="*/ 12 w 64"/>
                <a:gd name="T27" fmla="*/ 6 h 46"/>
                <a:gd name="T28" fmla="*/ 15 w 64"/>
                <a:gd name="T29" fmla="*/ 7 h 46"/>
                <a:gd name="T30" fmla="*/ 19 w 64"/>
                <a:gd name="T31" fmla="*/ 9 h 46"/>
                <a:gd name="T32" fmla="*/ 22 w 64"/>
                <a:gd name="T33" fmla="*/ 1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96" name="Freeform 61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6 w 78"/>
                <a:gd name="T7" fmla="*/ 3 h 68"/>
                <a:gd name="T8" fmla="*/ 10 w 78"/>
                <a:gd name="T9" fmla="*/ 3 h 68"/>
                <a:gd name="T10" fmla="*/ 13 w 78"/>
                <a:gd name="T11" fmla="*/ 6 h 68"/>
                <a:gd name="T12" fmla="*/ 17 w 78"/>
                <a:gd name="T13" fmla="*/ 9 h 68"/>
                <a:gd name="T14" fmla="*/ 19 w 78"/>
                <a:gd name="T15" fmla="*/ 11 h 68"/>
                <a:gd name="T16" fmla="*/ 20 w 78"/>
                <a:gd name="T17" fmla="*/ 14 h 68"/>
                <a:gd name="T18" fmla="*/ 18 w 78"/>
                <a:gd name="T19" fmla="*/ 13 h 68"/>
                <a:gd name="T20" fmla="*/ 15 w 78"/>
                <a:gd name="T21" fmla="*/ 10 h 68"/>
                <a:gd name="T22" fmla="*/ 12 w 78"/>
                <a:gd name="T23" fmla="*/ 9 h 68"/>
                <a:gd name="T24" fmla="*/ 9 w 78"/>
                <a:gd name="T25" fmla="*/ 7 h 68"/>
                <a:gd name="T26" fmla="*/ 4 w 78"/>
                <a:gd name="T27" fmla="*/ 4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97" name="Freeform 62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6 w 91"/>
                <a:gd name="T7" fmla="*/ 4 h 85"/>
                <a:gd name="T8" fmla="*/ 9 w 91"/>
                <a:gd name="T9" fmla="*/ 8 h 85"/>
                <a:gd name="T10" fmla="*/ 12 w 91"/>
                <a:gd name="T11" fmla="*/ 12 h 85"/>
                <a:gd name="T12" fmla="*/ 15 w 91"/>
                <a:gd name="T13" fmla="*/ 17 h 85"/>
                <a:gd name="T14" fmla="*/ 17 w 91"/>
                <a:gd name="T15" fmla="*/ 21 h 85"/>
                <a:gd name="T16" fmla="*/ 20 w 91"/>
                <a:gd name="T17" fmla="*/ 25 h 85"/>
                <a:gd name="T18" fmla="*/ 17 w 91"/>
                <a:gd name="T19" fmla="*/ 23 h 85"/>
                <a:gd name="T20" fmla="*/ 15 w 91"/>
                <a:gd name="T21" fmla="*/ 20 h 85"/>
                <a:gd name="T22" fmla="*/ 12 w 91"/>
                <a:gd name="T23" fmla="*/ 17 h 85"/>
                <a:gd name="T24" fmla="*/ 9 w 91"/>
                <a:gd name="T25" fmla="*/ 12 h 85"/>
                <a:gd name="T26" fmla="*/ 5 w 91"/>
                <a:gd name="T27" fmla="*/ 9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98" name="Freeform 63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4 w 101"/>
                <a:gd name="T5" fmla="*/ 4 h 78"/>
                <a:gd name="T6" fmla="*/ 8 w 101"/>
                <a:gd name="T7" fmla="*/ 4 h 78"/>
                <a:gd name="T8" fmla="*/ 11 w 101"/>
                <a:gd name="T9" fmla="*/ 8 h 78"/>
                <a:gd name="T10" fmla="*/ 15 w 101"/>
                <a:gd name="T11" fmla="*/ 12 h 78"/>
                <a:gd name="T12" fmla="*/ 18 w 101"/>
                <a:gd name="T13" fmla="*/ 16 h 78"/>
                <a:gd name="T14" fmla="*/ 21 w 101"/>
                <a:gd name="T15" fmla="*/ 20 h 78"/>
                <a:gd name="T16" fmla="*/ 22 w 101"/>
                <a:gd name="T17" fmla="*/ 24 h 78"/>
                <a:gd name="T18" fmla="*/ 21 w 101"/>
                <a:gd name="T19" fmla="*/ 22 h 78"/>
                <a:gd name="T20" fmla="*/ 17 w 101"/>
                <a:gd name="T21" fmla="*/ 20 h 78"/>
                <a:gd name="T22" fmla="*/ 14 w 101"/>
                <a:gd name="T23" fmla="*/ 16 h 78"/>
                <a:gd name="T24" fmla="*/ 10 w 101"/>
                <a:gd name="T25" fmla="*/ 12 h 78"/>
                <a:gd name="T26" fmla="*/ 6 w 101"/>
                <a:gd name="T27" fmla="*/ 8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99" name="Freeform 64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7 w 91"/>
                <a:gd name="T7" fmla="*/ 4 h 69"/>
                <a:gd name="T8" fmla="*/ 10 w 91"/>
                <a:gd name="T9" fmla="*/ 6 h 69"/>
                <a:gd name="T10" fmla="*/ 13 w 91"/>
                <a:gd name="T11" fmla="*/ 9 h 69"/>
                <a:gd name="T12" fmla="*/ 16 w 91"/>
                <a:gd name="T13" fmla="*/ 12 h 69"/>
                <a:gd name="T14" fmla="*/ 18 w 91"/>
                <a:gd name="T15" fmla="*/ 15 h 69"/>
                <a:gd name="T16" fmla="*/ 20 w 91"/>
                <a:gd name="T17" fmla="*/ 18 h 69"/>
                <a:gd name="T18" fmla="*/ 17 w 91"/>
                <a:gd name="T19" fmla="*/ 17 h 69"/>
                <a:gd name="T20" fmla="*/ 15 w 91"/>
                <a:gd name="T21" fmla="*/ 15 h 69"/>
                <a:gd name="T22" fmla="*/ 11 w 91"/>
                <a:gd name="T23" fmla="*/ 11 h 69"/>
                <a:gd name="T24" fmla="*/ 8 w 91"/>
                <a:gd name="T25" fmla="*/ 9 h 69"/>
                <a:gd name="T26" fmla="*/ 4 w 91"/>
                <a:gd name="T27" fmla="*/ 6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0" name="Freeform 65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7 w 75"/>
                <a:gd name="T7" fmla="*/ 4 h 58"/>
                <a:gd name="T8" fmla="*/ 11 w 75"/>
                <a:gd name="T9" fmla="*/ 4 h 58"/>
                <a:gd name="T10" fmla="*/ 15 w 75"/>
                <a:gd name="T11" fmla="*/ 5 h 58"/>
                <a:gd name="T12" fmla="*/ 17 w 75"/>
                <a:gd name="T13" fmla="*/ 9 h 58"/>
                <a:gd name="T14" fmla="*/ 21 w 75"/>
                <a:gd name="T15" fmla="*/ 11 h 58"/>
                <a:gd name="T16" fmla="*/ 21 w 75"/>
                <a:gd name="T17" fmla="*/ 14 h 58"/>
                <a:gd name="T18" fmla="*/ 19 w 75"/>
                <a:gd name="T19" fmla="*/ 12 h 58"/>
                <a:gd name="T20" fmla="*/ 17 w 75"/>
                <a:gd name="T21" fmla="*/ 11 h 58"/>
                <a:gd name="T22" fmla="*/ 12 w 75"/>
                <a:gd name="T23" fmla="*/ 9 h 58"/>
                <a:gd name="T24" fmla="*/ 9 w 75"/>
                <a:gd name="T25" fmla="*/ 7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1" name="Freeform 66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7 w 46"/>
                <a:gd name="T9" fmla="*/ 0 h 15"/>
                <a:gd name="T10" fmla="*/ 10 w 46"/>
                <a:gd name="T11" fmla="*/ 2 h 15"/>
                <a:gd name="T12" fmla="*/ 11 w 46"/>
                <a:gd name="T13" fmla="*/ 4 h 15"/>
                <a:gd name="T14" fmla="*/ 12 w 46"/>
                <a:gd name="T15" fmla="*/ 7 h 15"/>
                <a:gd name="T16" fmla="*/ 13 w 46"/>
                <a:gd name="T17" fmla="*/ 7 h 15"/>
                <a:gd name="T18" fmla="*/ 12 w 46"/>
                <a:gd name="T19" fmla="*/ 7 h 15"/>
                <a:gd name="T20" fmla="*/ 10 w 46"/>
                <a:gd name="T21" fmla="*/ 7 h 15"/>
                <a:gd name="T22" fmla="*/ 7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2" name="Freeform 67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6 w 84"/>
                <a:gd name="T7" fmla="*/ 4 h 76"/>
                <a:gd name="T8" fmla="*/ 9 w 84"/>
                <a:gd name="T9" fmla="*/ 5 h 76"/>
                <a:gd name="T10" fmla="*/ 11 w 84"/>
                <a:gd name="T11" fmla="*/ 9 h 76"/>
                <a:gd name="T12" fmla="*/ 14 w 84"/>
                <a:gd name="T13" fmla="*/ 12 h 76"/>
                <a:gd name="T14" fmla="*/ 16 w 84"/>
                <a:gd name="T15" fmla="*/ 16 h 76"/>
                <a:gd name="T16" fmla="*/ 18 w 84"/>
                <a:gd name="T17" fmla="*/ 19 h 76"/>
                <a:gd name="T18" fmla="*/ 16 w 84"/>
                <a:gd name="T19" fmla="*/ 18 h 76"/>
                <a:gd name="T20" fmla="*/ 14 w 84"/>
                <a:gd name="T21" fmla="*/ 16 h 76"/>
                <a:gd name="T22" fmla="*/ 11 w 84"/>
                <a:gd name="T23" fmla="*/ 12 h 76"/>
                <a:gd name="T24" fmla="*/ 8 w 84"/>
                <a:gd name="T25" fmla="*/ 10 h 76"/>
                <a:gd name="T26" fmla="*/ 5 w 84"/>
                <a:gd name="T27" fmla="*/ 7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3" name="Freeform 68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8 w 96"/>
                <a:gd name="T7" fmla="*/ 4 h 77"/>
                <a:gd name="T8" fmla="*/ 11 w 96"/>
                <a:gd name="T9" fmla="*/ 6 h 77"/>
                <a:gd name="T10" fmla="*/ 15 w 96"/>
                <a:gd name="T11" fmla="*/ 10 h 77"/>
                <a:gd name="T12" fmla="*/ 18 w 96"/>
                <a:gd name="T13" fmla="*/ 12 h 77"/>
                <a:gd name="T14" fmla="*/ 21 w 96"/>
                <a:gd name="T15" fmla="*/ 16 h 77"/>
                <a:gd name="T16" fmla="*/ 23 w 96"/>
                <a:gd name="T17" fmla="*/ 20 h 77"/>
                <a:gd name="T18" fmla="*/ 21 w 96"/>
                <a:gd name="T19" fmla="*/ 18 h 77"/>
                <a:gd name="T20" fmla="*/ 18 w 96"/>
                <a:gd name="T21" fmla="*/ 16 h 77"/>
                <a:gd name="T22" fmla="*/ 14 w 96"/>
                <a:gd name="T23" fmla="*/ 13 h 77"/>
                <a:gd name="T24" fmla="*/ 10 w 96"/>
                <a:gd name="T25" fmla="*/ 10 h 77"/>
                <a:gd name="T26" fmla="*/ 6 w 96"/>
                <a:gd name="T27" fmla="*/ 7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4" name="Freeform 69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5 w 93"/>
                <a:gd name="T7" fmla="*/ 4 h 57"/>
                <a:gd name="T8" fmla="*/ 8 w 93"/>
                <a:gd name="T9" fmla="*/ 4 h 57"/>
                <a:gd name="T10" fmla="*/ 11 w 93"/>
                <a:gd name="T11" fmla="*/ 7 h 57"/>
                <a:gd name="T12" fmla="*/ 14 w 93"/>
                <a:gd name="T13" fmla="*/ 10 h 57"/>
                <a:gd name="T14" fmla="*/ 16 w 93"/>
                <a:gd name="T15" fmla="*/ 13 h 57"/>
                <a:gd name="T16" fmla="*/ 18 w 93"/>
                <a:gd name="T17" fmla="*/ 17 h 57"/>
                <a:gd name="T18" fmla="*/ 16 w 93"/>
                <a:gd name="T19" fmla="*/ 15 h 57"/>
                <a:gd name="T20" fmla="*/ 14 w 93"/>
                <a:gd name="T21" fmla="*/ 13 h 57"/>
                <a:gd name="T22" fmla="*/ 10 w 93"/>
                <a:gd name="T23" fmla="*/ 11 h 57"/>
                <a:gd name="T24" fmla="*/ 7 w 93"/>
                <a:gd name="T25" fmla="*/ 9 h 57"/>
                <a:gd name="T26" fmla="*/ 4 w 93"/>
                <a:gd name="T27" fmla="*/ 5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5" name="Freeform 70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5 w 68"/>
                <a:gd name="T7" fmla="*/ 3 h 58"/>
                <a:gd name="T8" fmla="*/ 8 w 68"/>
                <a:gd name="T9" fmla="*/ 4 h 58"/>
                <a:gd name="T10" fmla="*/ 10 w 68"/>
                <a:gd name="T11" fmla="*/ 6 h 58"/>
                <a:gd name="T12" fmla="*/ 12 w 68"/>
                <a:gd name="T13" fmla="*/ 9 h 58"/>
                <a:gd name="T14" fmla="*/ 14 w 68"/>
                <a:gd name="T15" fmla="*/ 10 h 58"/>
                <a:gd name="T16" fmla="*/ 14 w 68"/>
                <a:gd name="T17" fmla="*/ 12 h 58"/>
                <a:gd name="T18" fmla="*/ 13 w 68"/>
                <a:gd name="T19" fmla="*/ 10 h 58"/>
                <a:gd name="T20" fmla="*/ 11 w 68"/>
                <a:gd name="T21" fmla="*/ 9 h 58"/>
                <a:gd name="T22" fmla="*/ 9 w 68"/>
                <a:gd name="T23" fmla="*/ 8 h 58"/>
                <a:gd name="T24" fmla="*/ 7 w 68"/>
                <a:gd name="T25" fmla="*/ 6 h 58"/>
                <a:gd name="T26" fmla="*/ 3 w 68"/>
                <a:gd name="T27" fmla="*/ 4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6" name="Freeform 71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7 w 51"/>
                <a:gd name="T9" fmla="*/ 3 h 23"/>
                <a:gd name="T10" fmla="*/ 9 w 51"/>
                <a:gd name="T11" fmla="*/ 5 h 23"/>
                <a:gd name="T12" fmla="*/ 11 w 51"/>
                <a:gd name="T13" fmla="*/ 5 h 23"/>
                <a:gd name="T14" fmla="*/ 12 w 51"/>
                <a:gd name="T15" fmla="*/ 6 h 23"/>
                <a:gd name="T16" fmla="*/ 13 w 51"/>
                <a:gd name="T17" fmla="*/ 9 h 23"/>
                <a:gd name="T18" fmla="*/ 11 w 51"/>
                <a:gd name="T19" fmla="*/ 6 h 23"/>
                <a:gd name="T20" fmla="*/ 10 w 51"/>
                <a:gd name="T21" fmla="*/ 5 h 23"/>
                <a:gd name="T22" fmla="*/ 7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" name="Freeform 72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10 w 40"/>
                <a:gd name="T1" fmla="*/ 10 h 46"/>
                <a:gd name="T2" fmla="*/ 9 w 40"/>
                <a:gd name="T3" fmla="*/ 10 h 46"/>
                <a:gd name="T4" fmla="*/ 8 w 40"/>
                <a:gd name="T5" fmla="*/ 9 h 46"/>
                <a:gd name="T6" fmla="*/ 6 w 40"/>
                <a:gd name="T7" fmla="*/ 7 h 46"/>
                <a:gd name="T8" fmla="*/ 4 w 40"/>
                <a:gd name="T9" fmla="*/ 6 h 46"/>
                <a:gd name="T10" fmla="*/ 4 w 40"/>
                <a:gd name="T11" fmla="*/ 4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6 w 40"/>
                <a:gd name="T25" fmla="*/ 3 h 46"/>
                <a:gd name="T26" fmla="*/ 7 w 40"/>
                <a:gd name="T27" fmla="*/ 6 h 46"/>
                <a:gd name="T28" fmla="*/ 8 w 40"/>
                <a:gd name="T29" fmla="*/ 8 h 46"/>
                <a:gd name="T30" fmla="*/ 9 w 40"/>
                <a:gd name="T31" fmla="*/ 9 h 46"/>
                <a:gd name="T32" fmla="*/ 10 w 40"/>
                <a:gd name="T33" fmla="*/ 1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" name="Freeform 73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15 h 54"/>
                <a:gd name="T2" fmla="*/ 2 w 11"/>
                <a:gd name="T3" fmla="*/ 12 h 54"/>
                <a:gd name="T4" fmla="*/ 2 w 11"/>
                <a:gd name="T5" fmla="*/ 7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6 h 54"/>
                <a:gd name="T14" fmla="*/ 2 w 11"/>
                <a:gd name="T15" fmla="*/ 11 h 54"/>
                <a:gd name="T16" fmla="*/ 2 w 11"/>
                <a:gd name="T17" fmla="*/ 15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" name="Freeform 74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12 h 50"/>
                <a:gd name="T2" fmla="*/ 3 w 46"/>
                <a:gd name="T3" fmla="*/ 11 h 50"/>
                <a:gd name="T4" fmla="*/ 3 w 46"/>
                <a:gd name="T5" fmla="*/ 9 h 50"/>
                <a:gd name="T6" fmla="*/ 3 w 46"/>
                <a:gd name="T7" fmla="*/ 7 h 50"/>
                <a:gd name="T8" fmla="*/ 5 w 46"/>
                <a:gd name="T9" fmla="*/ 4 h 50"/>
                <a:gd name="T10" fmla="*/ 7 w 46"/>
                <a:gd name="T11" fmla="*/ 4 h 50"/>
                <a:gd name="T12" fmla="*/ 9 w 46"/>
                <a:gd name="T13" fmla="*/ 3 h 50"/>
                <a:gd name="T14" fmla="*/ 9 w 46"/>
                <a:gd name="T15" fmla="*/ 0 h 50"/>
                <a:gd name="T16" fmla="*/ 10 w 46"/>
                <a:gd name="T17" fmla="*/ 1 h 50"/>
                <a:gd name="T18" fmla="*/ 10 w 46"/>
                <a:gd name="T19" fmla="*/ 4 h 50"/>
                <a:gd name="T20" fmla="*/ 9 w 46"/>
                <a:gd name="T21" fmla="*/ 4 h 50"/>
                <a:gd name="T22" fmla="*/ 8 w 46"/>
                <a:gd name="T23" fmla="*/ 4 h 50"/>
                <a:gd name="T24" fmla="*/ 7 w 46"/>
                <a:gd name="T25" fmla="*/ 7 h 50"/>
                <a:gd name="T26" fmla="*/ 4 w 46"/>
                <a:gd name="T27" fmla="*/ 9 h 50"/>
                <a:gd name="T28" fmla="*/ 3 w 46"/>
                <a:gd name="T29" fmla="*/ 10 h 50"/>
                <a:gd name="T30" fmla="*/ 3 w 46"/>
                <a:gd name="T31" fmla="*/ 11 h 50"/>
                <a:gd name="T32" fmla="*/ 0 w 46"/>
                <a:gd name="T33" fmla="*/ 1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" name="Freeform 75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6 w 67"/>
                <a:gd name="T7" fmla="*/ 0 h 16"/>
                <a:gd name="T8" fmla="*/ 8 w 67"/>
                <a:gd name="T9" fmla="*/ 0 h 16"/>
                <a:gd name="T10" fmla="*/ 10 w 67"/>
                <a:gd name="T11" fmla="*/ 0 h 16"/>
                <a:gd name="T12" fmla="*/ 12 w 67"/>
                <a:gd name="T13" fmla="*/ 2 h 16"/>
                <a:gd name="T14" fmla="*/ 13 w 67"/>
                <a:gd name="T15" fmla="*/ 4 h 16"/>
                <a:gd name="T16" fmla="*/ 14 w 67"/>
                <a:gd name="T17" fmla="*/ 4 h 16"/>
                <a:gd name="T18" fmla="*/ 13 w 67"/>
                <a:gd name="T19" fmla="*/ 4 h 16"/>
                <a:gd name="T20" fmla="*/ 12 w 67"/>
                <a:gd name="T21" fmla="*/ 4 h 16"/>
                <a:gd name="T22" fmla="*/ 10 w 67"/>
                <a:gd name="T23" fmla="*/ 4 h 16"/>
                <a:gd name="T24" fmla="*/ 9 w 67"/>
                <a:gd name="T25" fmla="*/ 4 h 16"/>
                <a:gd name="T26" fmla="*/ 6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" name="Freeform 76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10 w 64"/>
                <a:gd name="T7" fmla="*/ 4 h 32"/>
                <a:gd name="T8" fmla="*/ 13 w 64"/>
                <a:gd name="T9" fmla="*/ 4 h 32"/>
                <a:gd name="T10" fmla="*/ 16 w 64"/>
                <a:gd name="T11" fmla="*/ 4 h 32"/>
                <a:gd name="T12" fmla="*/ 19 w 64"/>
                <a:gd name="T13" fmla="*/ 4 h 32"/>
                <a:gd name="T14" fmla="*/ 21 w 64"/>
                <a:gd name="T15" fmla="*/ 6 h 32"/>
                <a:gd name="T16" fmla="*/ 22 w 64"/>
                <a:gd name="T17" fmla="*/ 7 h 32"/>
                <a:gd name="T18" fmla="*/ 21 w 64"/>
                <a:gd name="T19" fmla="*/ 8 h 32"/>
                <a:gd name="T20" fmla="*/ 19 w 64"/>
                <a:gd name="T21" fmla="*/ 8 h 32"/>
                <a:gd name="T22" fmla="*/ 15 w 64"/>
                <a:gd name="T23" fmla="*/ 7 h 32"/>
                <a:gd name="T24" fmla="*/ 13 w 64"/>
                <a:gd name="T25" fmla="*/ 5 h 32"/>
                <a:gd name="T26" fmla="*/ 9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2" name="Freeform 77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6 w 64"/>
                <a:gd name="T7" fmla="*/ 1 h 16"/>
                <a:gd name="T8" fmla="*/ 11 w 64"/>
                <a:gd name="T9" fmla="*/ 0 h 16"/>
                <a:gd name="T10" fmla="*/ 14 w 64"/>
                <a:gd name="T11" fmla="*/ 0 h 16"/>
                <a:gd name="T12" fmla="*/ 17 w 64"/>
                <a:gd name="T13" fmla="*/ 2 h 16"/>
                <a:gd name="T14" fmla="*/ 20 w 64"/>
                <a:gd name="T15" fmla="*/ 4 h 16"/>
                <a:gd name="T16" fmla="*/ 22 w 64"/>
                <a:gd name="T17" fmla="*/ 4 h 16"/>
                <a:gd name="T18" fmla="*/ 22 w 64"/>
                <a:gd name="T19" fmla="*/ 4 h 16"/>
                <a:gd name="T20" fmla="*/ 20 w 64"/>
                <a:gd name="T21" fmla="*/ 4 h 16"/>
                <a:gd name="T22" fmla="*/ 17 w 64"/>
                <a:gd name="T23" fmla="*/ 4 h 16"/>
                <a:gd name="T24" fmla="*/ 14 w 64"/>
                <a:gd name="T25" fmla="*/ 4 h 16"/>
                <a:gd name="T26" fmla="*/ 11 w 64"/>
                <a:gd name="T27" fmla="*/ 4 h 16"/>
                <a:gd name="T28" fmla="*/ 6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3" name="Freeform 78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5 w 68"/>
                <a:gd name="T7" fmla="*/ 3 h 12"/>
                <a:gd name="T8" fmla="*/ 8 w 68"/>
                <a:gd name="T9" fmla="*/ 2 h 12"/>
                <a:gd name="T10" fmla="*/ 10 w 68"/>
                <a:gd name="T11" fmla="*/ 0 h 12"/>
                <a:gd name="T12" fmla="*/ 12 w 68"/>
                <a:gd name="T13" fmla="*/ 0 h 12"/>
                <a:gd name="T14" fmla="*/ 14 w 68"/>
                <a:gd name="T15" fmla="*/ 3 h 12"/>
                <a:gd name="T16" fmla="*/ 14 w 68"/>
                <a:gd name="T17" fmla="*/ 6 h 12"/>
                <a:gd name="T18" fmla="*/ 14 w 68"/>
                <a:gd name="T19" fmla="*/ 6 h 12"/>
                <a:gd name="T20" fmla="*/ 14 w 68"/>
                <a:gd name="T21" fmla="*/ 6 h 12"/>
                <a:gd name="T22" fmla="*/ 12 w 68"/>
                <a:gd name="T23" fmla="*/ 6 h 12"/>
                <a:gd name="T24" fmla="*/ 10 w 68"/>
                <a:gd name="T25" fmla="*/ 6 h 12"/>
                <a:gd name="T26" fmla="*/ 8 w 68"/>
                <a:gd name="T27" fmla="*/ 6 h 12"/>
                <a:gd name="T28" fmla="*/ 4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4" name="Freeform 79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6 w 68"/>
                <a:gd name="T7" fmla="*/ 3 h 13"/>
                <a:gd name="T8" fmla="*/ 9 w 68"/>
                <a:gd name="T9" fmla="*/ 2 h 13"/>
                <a:gd name="T10" fmla="*/ 10 w 68"/>
                <a:gd name="T11" fmla="*/ 0 h 13"/>
                <a:gd name="T12" fmla="*/ 12 w 68"/>
                <a:gd name="T13" fmla="*/ 0 h 13"/>
                <a:gd name="T14" fmla="*/ 14 w 68"/>
                <a:gd name="T15" fmla="*/ 1 h 13"/>
                <a:gd name="T16" fmla="*/ 14 w 68"/>
                <a:gd name="T17" fmla="*/ 3 h 13"/>
                <a:gd name="T18" fmla="*/ 14 w 68"/>
                <a:gd name="T19" fmla="*/ 3 h 13"/>
                <a:gd name="T20" fmla="*/ 13 w 68"/>
                <a:gd name="T21" fmla="*/ 3 h 13"/>
                <a:gd name="T22" fmla="*/ 11 w 68"/>
                <a:gd name="T23" fmla="*/ 3 h 13"/>
                <a:gd name="T24" fmla="*/ 9 w 68"/>
                <a:gd name="T25" fmla="*/ 3 h 13"/>
                <a:gd name="T26" fmla="*/ 7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5" name="Freeform 80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6 w 77"/>
                <a:gd name="T5" fmla="*/ 2 h 17"/>
                <a:gd name="T6" fmla="*/ 10 w 77"/>
                <a:gd name="T7" fmla="*/ 2 h 17"/>
                <a:gd name="T8" fmla="*/ 14 w 77"/>
                <a:gd name="T9" fmla="*/ 2 h 17"/>
                <a:gd name="T10" fmla="*/ 18 w 77"/>
                <a:gd name="T11" fmla="*/ 0 h 17"/>
                <a:gd name="T12" fmla="*/ 20 w 77"/>
                <a:gd name="T13" fmla="*/ 0 h 17"/>
                <a:gd name="T14" fmla="*/ 22 w 77"/>
                <a:gd name="T15" fmla="*/ 2 h 17"/>
                <a:gd name="T16" fmla="*/ 23 w 77"/>
                <a:gd name="T17" fmla="*/ 2 h 17"/>
                <a:gd name="T18" fmla="*/ 22 w 77"/>
                <a:gd name="T19" fmla="*/ 2 h 17"/>
                <a:gd name="T20" fmla="*/ 20 w 77"/>
                <a:gd name="T21" fmla="*/ 2 h 17"/>
                <a:gd name="T22" fmla="*/ 18 w 77"/>
                <a:gd name="T23" fmla="*/ 2 h 17"/>
                <a:gd name="T24" fmla="*/ 13 w 77"/>
                <a:gd name="T25" fmla="*/ 2 h 17"/>
                <a:gd name="T26" fmla="*/ 10 w 77"/>
                <a:gd name="T27" fmla="*/ 2 h 17"/>
                <a:gd name="T28" fmla="*/ 5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6" name="Freeform 81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6 h 24"/>
                <a:gd name="T2" fmla="*/ 3 w 84"/>
                <a:gd name="T3" fmla="*/ 5 h 24"/>
                <a:gd name="T4" fmla="*/ 4 w 84"/>
                <a:gd name="T5" fmla="*/ 4 h 24"/>
                <a:gd name="T6" fmla="*/ 8 w 84"/>
                <a:gd name="T7" fmla="*/ 4 h 24"/>
                <a:gd name="T8" fmla="*/ 10 w 84"/>
                <a:gd name="T9" fmla="*/ 4 h 24"/>
                <a:gd name="T10" fmla="*/ 14 w 84"/>
                <a:gd name="T11" fmla="*/ 2 h 24"/>
                <a:gd name="T12" fmla="*/ 16 w 84"/>
                <a:gd name="T13" fmla="*/ 0 h 24"/>
                <a:gd name="T14" fmla="*/ 18 w 84"/>
                <a:gd name="T15" fmla="*/ 0 h 24"/>
                <a:gd name="T16" fmla="*/ 18 w 84"/>
                <a:gd name="T17" fmla="*/ 4 h 24"/>
                <a:gd name="T18" fmla="*/ 17 w 84"/>
                <a:gd name="T19" fmla="*/ 4 h 24"/>
                <a:gd name="T20" fmla="*/ 15 w 84"/>
                <a:gd name="T21" fmla="*/ 4 h 24"/>
                <a:gd name="T22" fmla="*/ 12 w 84"/>
                <a:gd name="T23" fmla="*/ 4 h 24"/>
                <a:gd name="T24" fmla="*/ 10 w 84"/>
                <a:gd name="T25" fmla="*/ 4 h 24"/>
                <a:gd name="T26" fmla="*/ 7 w 84"/>
                <a:gd name="T27" fmla="*/ 5 h 24"/>
                <a:gd name="T28" fmla="*/ 3 w 84"/>
                <a:gd name="T29" fmla="*/ 5 h 24"/>
                <a:gd name="T30" fmla="*/ 3 w 84"/>
                <a:gd name="T31" fmla="*/ 6 h 24"/>
                <a:gd name="T32" fmla="*/ 0 w 8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7" name="Freeform 82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12 h 33"/>
                <a:gd name="T2" fmla="*/ 4 w 92"/>
                <a:gd name="T3" fmla="*/ 9 h 33"/>
                <a:gd name="T4" fmla="*/ 5 w 92"/>
                <a:gd name="T5" fmla="*/ 6 h 33"/>
                <a:gd name="T6" fmla="*/ 9 w 92"/>
                <a:gd name="T7" fmla="*/ 5 h 33"/>
                <a:gd name="T8" fmla="*/ 13 w 92"/>
                <a:gd name="T9" fmla="*/ 5 h 33"/>
                <a:gd name="T10" fmla="*/ 17 w 92"/>
                <a:gd name="T11" fmla="*/ 1 h 33"/>
                <a:gd name="T12" fmla="*/ 20 w 92"/>
                <a:gd name="T13" fmla="*/ 0 h 33"/>
                <a:gd name="T14" fmla="*/ 22 w 92"/>
                <a:gd name="T15" fmla="*/ 2 h 33"/>
                <a:gd name="T16" fmla="*/ 23 w 92"/>
                <a:gd name="T17" fmla="*/ 5 h 33"/>
                <a:gd name="T18" fmla="*/ 23 w 92"/>
                <a:gd name="T19" fmla="*/ 5 h 33"/>
                <a:gd name="T20" fmla="*/ 20 w 92"/>
                <a:gd name="T21" fmla="*/ 6 h 33"/>
                <a:gd name="T22" fmla="*/ 18 w 92"/>
                <a:gd name="T23" fmla="*/ 8 h 33"/>
                <a:gd name="T24" fmla="*/ 14 w 92"/>
                <a:gd name="T25" fmla="*/ 9 h 33"/>
                <a:gd name="T26" fmla="*/ 10 w 92"/>
                <a:gd name="T27" fmla="*/ 11 h 33"/>
                <a:gd name="T28" fmla="*/ 6 w 92"/>
                <a:gd name="T29" fmla="*/ 11 h 33"/>
                <a:gd name="T30" fmla="*/ 4 w 92"/>
                <a:gd name="T31" fmla="*/ 12 h 33"/>
                <a:gd name="T32" fmla="*/ 0 w 92"/>
                <a:gd name="T33" fmla="*/ 1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8" name="Freeform 83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9 h 55"/>
                <a:gd name="T2" fmla="*/ 3 w 85"/>
                <a:gd name="T3" fmla="*/ 8 h 55"/>
                <a:gd name="T4" fmla="*/ 3 w 85"/>
                <a:gd name="T5" fmla="*/ 7 h 55"/>
                <a:gd name="T6" fmla="*/ 7 w 85"/>
                <a:gd name="T7" fmla="*/ 5 h 55"/>
                <a:gd name="T8" fmla="*/ 10 w 85"/>
                <a:gd name="T9" fmla="*/ 3 h 55"/>
                <a:gd name="T10" fmla="*/ 13 w 85"/>
                <a:gd name="T11" fmla="*/ 3 h 55"/>
                <a:gd name="T12" fmla="*/ 16 w 85"/>
                <a:gd name="T13" fmla="*/ 3 h 55"/>
                <a:gd name="T14" fmla="*/ 17 w 85"/>
                <a:gd name="T15" fmla="*/ 0 h 55"/>
                <a:gd name="T16" fmla="*/ 18 w 85"/>
                <a:gd name="T17" fmla="*/ 3 h 55"/>
                <a:gd name="T18" fmla="*/ 18 w 85"/>
                <a:gd name="T19" fmla="*/ 3 h 55"/>
                <a:gd name="T20" fmla="*/ 17 w 85"/>
                <a:gd name="T21" fmla="*/ 3 h 55"/>
                <a:gd name="T22" fmla="*/ 15 w 85"/>
                <a:gd name="T23" fmla="*/ 4 h 55"/>
                <a:gd name="T24" fmla="*/ 12 w 85"/>
                <a:gd name="T25" fmla="*/ 6 h 55"/>
                <a:gd name="T26" fmla="*/ 9 w 85"/>
                <a:gd name="T27" fmla="*/ 7 h 55"/>
                <a:gd name="T28" fmla="*/ 6 w 85"/>
                <a:gd name="T29" fmla="*/ 8 h 55"/>
                <a:gd name="T30" fmla="*/ 3 w 85"/>
                <a:gd name="T31" fmla="*/ 9 h 55"/>
                <a:gd name="T32" fmla="*/ 0 w 85"/>
                <a:gd name="T33" fmla="*/ 9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9" name="Freeform 84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15 h 69"/>
                <a:gd name="T2" fmla="*/ 4 w 72"/>
                <a:gd name="T3" fmla="*/ 13 h 69"/>
                <a:gd name="T4" fmla="*/ 4 w 72"/>
                <a:gd name="T5" fmla="*/ 10 h 69"/>
                <a:gd name="T6" fmla="*/ 6 w 72"/>
                <a:gd name="T7" fmla="*/ 8 h 69"/>
                <a:gd name="T8" fmla="*/ 9 w 72"/>
                <a:gd name="T9" fmla="*/ 5 h 69"/>
                <a:gd name="T10" fmla="*/ 11 w 72"/>
                <a:gd name="T11" fmla="*/ 3 h 69"/>
                <a:gd name="T12" fmla="*/ 14 w 72"/>
                <a:gd name="T13" fmla="*/ 3 h 69"/>
                <a:gd name="T14" fmla="*/ 16 w 72"/>
                <a:gd name="T15" fmla="*/ 0 h 69"/>
                <a:gd name="T16" fmla="*/ 17 w 72"/>
                <a:gd name="T17" fmla="*/ 1 h 69"/>
                <a:gd name="T18" fmla="*/ 17 w 72"/>
                <a:gd name="T19" fmla="*/ 3 h 69"/>
                <a:gd name="T20" fmla="*/ 16 w 72"/>
                <a:gd name="T21" fmla="*/ 3 h 69"/>
                <a:gd name="T22" fmla="*/ 13 w 72"/>
                <a:gd name="T23" fmla="*/ 7 h 69"/>
                <a:gd name="T24" fmla="*/ 11 w 72"/>
                <a:gd name="T25" fmla="*/ 9 h 69"/>
                <a:gd name="T26" fmla="*/ 8 w 72"/>
                <a:gd name="T27" fmla="*/ 11 h 69"/>
                <a:gd name="T28" fmla="*/ 4 w 72"/>
                <a:gd name="T29" fmla="*/ 13 h 69"/>
                <a:gd name="T30" fmla="*/ 4 w 72"/>
                <a:gd name="T31" fmla="*/ 14 h 69"/>
                <a:gd name="T32" fmla="*/ 0 w 72"/>
                <a:gd name="T33" fmla="*/ 1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0" name="Freeform 85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12 w 67"/>
                <a:gd name="T1" fmla="*/ 4 h 62"/>
                <a:gd name="T2" fmla="*/ 12 w 67"/>
                <a:gd name="T3" fmla="*/ 4 h 62"/>
                <a:gd name="T4" fmla="*/ 10 w 67"/>
                <a:gd name="T5" fmla="*/ 4 h 62"/>
                <a:gd name="T6" fmla="*/ 9 w 67"/>
                <a:gd name="T7" fmla="*/ 5 h 62"/>
                <a:gd name="T8" fmla="*/ 7 w 67"/>
                <a:gd name="T9" fmla="*/ 8 h 62"/>
                <a:gd name="T10" fmla="*/ 5 w 67"/>
                <a:gd name="T11" fmla="*/ 10 h 62"/>
                <a:gd name="T12" fmla="*/ 3 w 67"/>
                <a:gd name="T13" fmla="*/ 12 h 62"/>
                <a:gd name="T14" fmla="*/ 3 w 67"/>
                <a:gd name="T15" fmla="*/ 15 h 62"/>
                <a:gd name="T16" fmla="*/ 0 w 67"/>
                <a:gd name="T17" fmla="*/ 17 h 62"/>
                <a:gd name="T18" fmla="*/ 3 w 67"/>
                <a:gd name="T19" fmla="*/ 14 h 62"/>
                <a:gd name="T20" fmla="*/ 3 w 67"/>
                <a:gd name="T21" fmla="*/ 11 h 62"/>
                <a:gd name="T22" fmla="*/ 3 w 67"/>
                <a:gd name="T23" fmla="*/ 8 h 62"/>
                <a:gd name="T24" fmla="*/ 6 w 67"/>
                <a:gd name="T25" fmla="*/ 4 h 62"/>
                <a:gd name="T26" fmla="*/ 8 w 67"/>
                <a:gd name="T27" fmla="*/ 4 h 62"/>
                <a:gd name="T28" fmla="*/ 9 w 67"/>
                <a:gd name="T29" fmla="*/ 1 h 62"/>
                <a:gd name="T30" fmla="*/ 10 w 67"/>
                <a:gd name="T31" fmla="*/ 0 h 62"/>
                <a:gd name="T32" fmla="*/ 12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1" name="Freeform 86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72 h 311"/>
                <a:gd name="T2" fmla="*/ 4 w 79"/>
                <a:gd name="T3" fmla="*/ 72 h 311"/>
                <a:gd name="T4" fmla="*/ 2 w 79"/>
                <a:gd name="T5" fmla="*/ 70 h 311"/>
                <a:gd name="T6" fmla="*/ 1 w 79"/>
                <a:gd name="T7" fmla="*/ 70 h 311"/>
                <a:gd name="T8" fmla="*/ 0 w 79"/>
                <a:gd name="T9" fmla="*/ 70 h 311"/>
                <a:gd name="T10" fmla="*/ 9 w 79"/>
                <a:gd name="T11" fmla="*/ 61 h 311"/>
                <a:gd name="T12" fmla="*/ 13 w 79"/>
                <a:gd name="T13" fmla="*/ 52 h 311"/>
                <a:gd name="T14" fmla="*/ 17 w 79"/>
                <a:gd name="T15" fmla="*/ 42 h 311"/>
                <a:gd name="T16" fmla="*/ 17 w 79"/>
                <a:gd name="T17" fmla="*/ 32 h 311"/>
                <a:gd name="T18" fmla="*/ 17 w 79"/>
                <a:gd name="T19" fmla="*/ 23 h 311"/>
                <a:gd name="T20" fmla="*/ 15 w 79"/>
                <a:gd name="T21" fmla="*/ 14 h 311"/>
                <a:gd name="T22" fmla="*/ 13 w 79"/>
                <a:gd name="T23" fmla="*/ 7 h 311"/>
                <a:gd name="T24" fmla="*/ 12 w 79"/>
                <a:gd name="T25" fmla="*/ 0 h 311"/>
                <a:gd name="T26" fmla="*/ 17 w 79"/>
                <a:gd name="T27" fmla="*/ 4 h 311"/>
                <a:gd name="T28" fmla="*/ 19 w 79"/>
                <a:gd name="T29" fmla="*/ 12 h 311"/>
                <a:gd name="T30" fmla="*/ 21 w 79"/>
                <a:gd name="T31" fmla="*/ 22 h 311"/>
                <a:gd name="T32" fmla="*/ 21 w 79"/>
                <a:gd name="T33" fmla="*/ 34 h 311"/>
                <a:gd name="T34" fmla="*/ 19 w 79"/>
                <a:gd name="T35" fmla="*/ 45 h 311"/>
                <a:gd name="T36" fmla="*/ 15 w 79"/>
                <a:gd name="T37" fmla="*/ 56 h 311"/>
                <a:gd name="T38" fmla="*/ 11 w 79"/>
                <a:gd name="T39" fmla="*/ 65 h 311"/>
                <a:gd name="T40" fmla="*/ 4 w 79"/>
                <a:gd name="T41" fmla="*/ 72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2" name="Freeform 87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12 w 67"/>
                <a:gd name="T1" fmla="*/ 8 h 41"/>
                <a:gd name="T2" fmla="*/ 10 w 67"/>
                <a:gd name="T3" fmla="*/ 6 h 41"/>
                <a:gd name="T4" fmla="*/ 9 w 67"/>
                <a:gd name="T5" fmla="*/ 4 h 41"/>
                <a:gd name="T6" fmla="*/ 8 w 67"/>
                <a:gd name="T7" fmla="*/ 3 h 41"/>
                <a:gd name="T8" fmla="*/ 6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4 w 67"/>
                <a:gd name="T25" fmla="*/ 3 h 41"/>
                <a:gd name="T26" fmla="*/ 7 w 67"/>
                <a:gd name="T27" fmla="*/ 4 h 41"/>
                <a:gd name="T28" fmla="*/ 8 w 67"/>
                <a:gd name="T29" fmla="*/ 5 h 41"/>
                <a:gd name="T30" fmla="*/ 10 w 67"/>
                <a:gd name="T31" fmla="*/ 6 h 41"/>
                <a:gd name="T32" fmla="*/ 12 w 67"/>
                <a:gd name="T33" fmla="*/ 8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3" name="Freeform 88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5 w 74"/>
                <a:gd name="T7" fmla="*/ 4 h 46"/>
                <a:gd name="T8" fmla="*/ 8 w 74"/>
                <a:gd name="T9" fmla="*/ 4 h 46"/>
                <a:gd name="T10" fmla="*/ 11 w 74"/>
                <a:gd name="T11" fmla="*/ 4 h 46"/>
                <a:gd name="T12" fmla="*/ 13 w 74"/>
                <a:gd name="T13" fmla="*/ 8 h 46"/>
                <a:gd name="T14" fmla="*/ 16 w 74"/>
                <a:gd name="T15" fmla="*/ 11 h 46"/>
                <a:gd name="T16" fmla="*/ 18 w 74"/>
                <a:gd name="T17" fmla="*/ 13 h 46"/>
                <a:gd name="T18" fmla="*/ 16 w 74"/>
                <a:gd name="T19" fmla="*/ 12 h 46"/>
                <a:gd name="T20" fmla="*/ 13 w 74"/>
                <a:gd name="T21" fmla="*/ 10 h 46"/>
                <a:gd name="T22" fmla="*/ 10 w 74"/>
                <a:gd name="T23" fmla="*/ 8 h 46"/>
                <a:gd name="T24" fmla="*/ 7 w 74"/>
                <a:gd name="T25" fmla="*/ 6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4" name="Freeform 89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7 w 96"/>
                <a:gd name="T7" fmla="*/ 3 h 64"/>
                <a:gd name="T8" fmla="*/ 11 w 96"/>
                <a:gd name="T9" fmla="*/ 3 h 64"/>
                <a:gd name="T10" fmla="*/ 14 w 96"/>
                <a:gd name="T11" fmla="*/ 4 h 64"/>
                <a:gd name="T12" fmla="*/ 18 w 96"/>
                <a:gd name="T13" fmla="*/ 6 h 64"/>
                <a:gd name="T14" fmla="*/ 21 w 96"/>
                <a:gd name="T15" fmla="*/ 8 h 64"/>
                <a:gd name="T16" fmla="*/ 23 w 96"/>
                <a:gd name="T17" fmla="*/ 10 h 64"/>
                <a:gd name="T18" fmla="*/ 21 w 96"/>
                <a:gd name="T19" fmla="*/ 9 h 64"/>
                <a:gd name="T20" fmla="*/ 18 w 96"/>
                <a:gd name="T21" fmla="*/ 8 h 64"/>
                <a:gd name="T22" fmla="*/ 14 w 96"/>
                <a:gd name="T23" fmla="*/ 7 h 64"/>
                <a:gd name="T24" fmla="*/ 10 w 96"/>
                <a:gd name="T25" fmla="*/ 5 h 64"/>
                <a:gd name="T26" fmla="*/ 6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5" name="Freeform 90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8 w 105"/>
                <a:gd name="T7" fmla="*/ 4 h 68"/>
                <a:gd name="T8" fmla="*/ 12 w 105"/>
                <a:gd name="T9" fmla="*/ 5 h 68"/>
                <a:gd name="T10" fmla="*/ 16 w 105"/>
                <a:gd name="T11" fmla="*/ 8 h 68"/>
                <a:gd name="T12" fmla="*/ 20 w 105"/>
                <a:gd name="T13" fmla="*/ 11 h 68"/>
                <a:gd name="T14" fmla="*/ 23 w 105"/>
                <a:gd name="T15" fmla="*/ 14 h 68"/>
                <a:gd name="T16" fmla="*/ 25 w 105"/>
                <a:gd name="T17" fmla="*/ 17 h 68"/>
                <a:gd name="T18" fmla="*/ 23 w 105"/>
                <a:gd name="T19" fmla="*/ 16 h 68"/>
                <a:gd name="T20" fmla="*/ 19 w 105"/>
                <a:gd name="T21" fmla="*/ 14 h 68"/>
                <a:gd name="T22" fmla="*/ 16 w 105"/>
                <a:gd name="T23" fmla="*/ 11 h 68"/>
                <a:gd name="T24" fmla="*/ 11 w 105"/>
                <a:gd name="T25" fmla="*/ 9 h 68"/>
                <a:gd name="T26" fmla="*/ 7 w 105"/>
                <a:gd name="T27" fmla="*/ 6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6" name="Freeform 91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9 w 85"/>
                <a:gd name="T7" fmla="*/ 5 h 72"/>
                <a:gd name="T8" fmla="*/ 12 w 85"/>
                <a:gd name="T9" fmla="*/ 9 h 72"/>
                <a:gd name="T10" fmla="*/ 17 w 85"/>
                <a:gd name="T11" fmla="*/ 13 h 72"/>
                <a:gd name="T12" fmla="*/ 21 w 85"/>
                <a:gd name="T13" fmla="*/ 17 h 72"/>
                <a:gd name="T14" fmla="*/ 24 w 85"/>
                <a:gd name="T15" fmla="*/ 21 h 72"/>
                <a:gd name="T16" fmla="*/ 25 w 85"/>
                <a:gd name="T17" fmla="*/ 23 h 72"/>
                <a:gd name="T18" fmla="*/ 22 w 85"/>
                <a:gd name="T19" fmla="*/ 22 h 72"/>
                <a:gd name="T20" fmla="*/ 19 w 85"/>
                <a:gd name="T21" fmla="*/ 19 h 72"/>
                <a:gd name="T22" fmla="*/ 15 w 85"/>
                <a:gd name="T23" fmla="*/ 15 h 72"/>
                <a:gd name="T24" fmla="*/ 11 w 85"/>
                <a:gd name="T25" fmla="*/ 12 h 72"/>
                <a:gd name="T26" fmla="*/ 6 w 85"/>
                <a:gd name="T27" fmla="*/ 8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7" name="Freeform 92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7 w 70"/>
                <a:gd name="T7" fmla="*/ 4 h 62"/>
                <a:gd name="T8" fmla="*/ 10 w 70"/>
                <a:gd name="T9" fmla="*/ 4 h 62"/>
                <a:gd name="T10" fmla="*/ 12 w 70"/>
                <a:gd name="T11" fmla="*/ 7 h 62"/>
                <a:gd name="T12" fmla="*/ 15 w 70"/>
                <a:gd name="T13" fmla="*/ 11 h 62"/>
                <a:gd name="T14" fmla="*/ 17 w 70"/>
                <a:gd name="T15" fmla="*/ 13 h 62"/>
                <a:gd name="T16" fmla="*/ 19 w 70"/>
                <a:gd name="T17" fmla="*/ 17 h 62"/>
                <a:gd name="T18" fmla="*/ 17 w 70"/>
                <a:gd name="T19" fmla="*/ 15 h 62"/>
                <a:gd name="T20" fmla="*/ 14 w 70"/>
                <a:gd name="T21" fmla="*/ 12 h 62"/>
                <a:gd name="T22" fmla="*/ 11 w 70"/>
                <a:gd name="T23" fmla="*/ 11 h 62"/>
                <a:gd name="T24" fmla="*/ 8 w 70"/>
                <a:gd name="T25" fmla="*/ 8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8" name="Freeform 93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5 w 49"/>
                <a:gd name="T7" fmla="*/ 3 h 53"/>
                <a:gd name="T8" fmla="*/ 9 w 49"/>
                <a:gd name="T9" fmla="*/ 3 h 53"/>
                <a:gd name="T10" fmla="*/ 11 w 49"/>
                <a:gd name="T11" fmla="*/ 5 h 53"/>
                <a:gd name="T12" fmla="*/ 13 w 49"/>
                <a:gd name="T13" fmla="*/ 6 h 53"/>
                <a:gd name="T14" fmla="*/ 14 w 49"/>
                <a:gd name="T15" fmla="*/ 8 h 53"/>
                <a:gd name="T16" fmla="*/ 15 w 49"/>
                <a:gd name="T17" fmla="*/ 8 h 53"/>
                <a:gd name="T18" fmla="*/ 13 w 49"/>
                <a:gd name="T19" fmla="*/ 8 h 53"/>
                <a:gd name="T20" fmla="*/ 11 w 49"/>
                <a:gd name="T21" fmla="*/ 7 h 53"/>
                <a:gd name="T22" fmla="*/ 9 w 49"/>
                <a:gd name="T23" fmla="*/ 5 h 53"/>
                <a:gd name="T24" fmla="*/ 6 w 49"/>
                <a:gd name="T25" fmla="*/ 4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9" name="Freeform 94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4 w 35"/>
                <a:gd name="T9" fmla="*/ 3 h 36"/>
                <a:gd name="T10" fmla="*/ 5 w 35"/>
                <a:gd name="T11" fmla="*/ 3 h 36"/>
                <a:gd name="T12" fmla="*/ 6 w 35"/>
                <a:gd name="T13" fmla="*/ 5 h 36"/>
                <a:gd name="T14" fmla="*/ 7 w 35"/>
                <a:gd name="T15" fmla="*/ 6 h 36"/>
                <a:gd name="T16" fmla="*/ 6 w 35"/>
                <a:gd name="T17" fmla="*/ 7 h 36"/>
                <a:gd name="T18" fmla="*/ 6 w 35"/>
                <a:gd name="T19" fmla="*/ 6 h 36"/>
                <a:gd name="T20" fmla="*/ 5 w 35"/>
                <a:gd name="T21" fmla="*/ 4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30" name="Freeform 95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8 w 43"/>
                <a:gd name="T1" fmla="*/ 10 h 40"/>
                <a:gd name="T2" fmla="*/ 8 w 43"/>
                <a:gd name="T3" fmla="*/ 9 h 40"/>
                <a:gd name="T4" fmla="*/ 6 w 43"/>
                <a:gd name="T5" fmla="*/ 9 h 40"/>
                <a:gd name="T6" fmla="*/ 4 w 43"/>
                <a:gd name="T7" fmla="*/ 7 h 40"/>
                <a:gd name="T8" fmla="*/ 3 w 43"/>
                <a:gd name="T9" fmla="*/ 6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4 w 43"/>
                <a:gd name="T25" fmla="*/ 4 h 40"/>
                <a:gd name="T26" fmla="*/ 6 w 43"/>
                <a:gd name="T27" fmla="*/ 5 h 40"/>
                <a:gd name="T28" fmla="*/ 7 w 43"/>
                <a:gd name="T29" fmla="*/ 8 h 40"/>
                <a:gd name="T30" fmla="*/ 8 w 43"/>
                <a:gd name="T31" fmla="*/ 9 h 40"/>
                <a:gd name="T32" fmla="*/ 8 w 43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31" name="Freeform 96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10 h 46"/>
                <a:gd name="T2" fmla="*/ 3 w 22"/>
                <a:gd name="T3" fmla="*/ 8 h 46"/>
                <a:gd name="T4" fmla="*/ 3 w 22"/>
                <a:gd name="T5" fmla="*/ 5 h 46"/>
                <a:gd name="T6" fmla="*/ 4 w 22"/>
                <a:gd name="T7" fmla="*/ 3 h 46"/>
                <a:gd name="T8" fmla="*/ 4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8 h 46"/>
                <a:gd name="T16" fmla="*/ 0 w 22"/>
                <a:gd name="T17" fmla="*/ 1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32" name="Freeform 97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3 w 12"/>
                <a:gd name="T1" fmla="*/ 14 h 53"/>
                <a:gd name="T2" fmla="*/ 3 w 12"/>
                <a:gd name="T3" fmla="*/ 12 h 53"/>
                <a:gd name="T4" fmla="*/ 3 w 12"/>
                <a:gd name="T5" fmla="*/ 7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6 h 53"/>
                <a:gd name="T14" fmla="*/ 3 w 12"/>
                <a:gd name="T15" fmla="*/ 11 h 53"/>
                <a:gd name="T16" fmla="*/ 3 w 12"/>
                <a:gd name="T17" fmla="*/ 14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33" name="Freeform 98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13 h 47"/>
                <a:gd name="T2" fmla="*/ 3 w 41"/>
                <a:gd name="T3" fmla="*/ 12 h 47"/>
                <a:gd name="T4" fmla="*/ 5 w 41"/>
                <a:gd name="T5" fmla="*/ 10 h 47"/>
                <a:gd name="T6" fmla="*/ 5 w 41"/>
                <a:gd name="T7" fmla="*/ 7 h 47"/>
                <a:gd name="T8" fmla="*/ 6 w 41"/>
                <a:gd name="T9" fmla="*/ 4 h 47"/>
                <a:gd name="T10" fmla="*/ 9 w 41"/>
                <a:gd name="T11" fmla="*/ 4 h 47"/>
                <a:gd name="T12" fmla="*/ 11 w 41"/>
                <a:gd name="T13" fmla="*/ 3 h 47"/>
                <a:gd name="T14" fmla="*/ 13 w 41"/>
                <a:gd name="T15" fmla="*/ 0 h 47"/>
                <a:gd name="T16" fmla="*/ 13 w 41"/>
                <a:gd name="T17" fmla="*/ 1 h 47"/>
                <a:gd name="T18" fmla="*/ 13 w 41"/>
                <a:gd name="T19" fmla="*/ 4 h 47"/>
                <a:gd name="T20" fmla="*/ 13 w 41"/>
                <a:gd name="T21" fmla="*/ 4 h 47"/>
                <a:gd name="T22" fmla="*/ 11 w 41"/>
                <a:gd name="T23" fmla="*/ 4 h 47"/>
                <a:gd name="T24" fmla="*/ 9 w 41"/>
                <a:gd name="T25" fmla="*/ 7 h 47"/>
                <a:gd name="T26" fmla="*/ 5 w 41"/>
                <a:gd name="T27" fmla="*/ 10 h 47"/>
                <a:gd name="T28" fmla="*/ 5 w 41"/>
                <a:gd name="T29" fmla="*/ 11 h 47"/>
                <a:gd name="T30" fmla="*/ 3 w 41"/>
                <a:gd name="T31" fmla="*/ 12 h 47"/>
                <a:gd name="T32" fmla="*/ 0 w 41"/>
                <a:gd name="T33" fmla="*/ 13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34" name="Freeform 99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6 w 68"/>
                <a:gd name="T7" fmla="*/ 0 h 15"/>
                <a:gd name="T8" fmla="*/ 9 w 68"/>
                <a:gd name="T9" fmla="*/ 0 h 15"/>
                <a:gd name="T10" fmla="*/ 10 w 68"/>
                <a:gd name="T11" fmla="*/ 1 h 15"/>
                <a:gd name="T12" fmla="*/ 12 w 68"/>
                <a:gd name="T13" fmla="*/ 2 h 15"/>
                <a:gd name="T14" fmla="*/ 14 w 68"/>
                <a:gd name="T15" fmla="*/ 2 h 15"/>
                <a:gd name="T16" fmla="*/ 14 w 68"/>
                <a:gd name="T17" fmla="*/ 2 h 15"/>
                <a:gd name="T18" fmla="*/ 14 w 68"/>
                <a:gd name="T19" fmla="*/ 2 h 15"/>
                <a:gd name="T20" fmla="*/ 13 w 68"/>
                <a:gd name="T21" fmla="*/ 2 h 15"/>
                <a:gd name="T22" fmla="*/ 10 w 68"/>
                <a:gd name="T23" fmla="*/ 2 h 15"/>
                <a:gd name="T24" fmla="*/ 9 w 68"/>
                <a:gd name="T25" fmla="*/ 2 h 15"/>
                <a:gd name="T26" fmla="*/ 7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35" name="Freeform 100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5 w 65"/>
                <a:gd name="T7" fmla="*/ 3 h 25"/>
                <a:gd name="T8" fmla="*/ 8 w 65"/>
                <a:gd name="T9" fmla="*/ 3 h 25"/>
                <a:gd name="T10" fmla="*/ 9 w 65"/>
                <a:gd name="T11" fmla="*/ 3 h 25"/>
                <a:gd name="T12" fmla="*/ 10 w 65"/>
                <a:gd name="T13" fmla="*/ 3 h 25"/>
                <a:gd name="T14" fmla="*/ 12 w 65"/>
                <a:gd name="T15" fmla="*/ 3 h 25"/>
                <a:gd name="T16" fmla="*/ 12 w 65"/>
                <a:gd name="T17" fmla="*/ 3 h 25"/>
                <a:gd name="T18" fmla="*/ 12 w 65"/>
                <a:gd name="T19" fmla="*/ 4 h 25"/>
                <a:gd name="T20" fmla="*/ 11 w 65"/>
                <a:gd name="T21" fmla="*/ 4 h 25"/>
                <a:gd name="T22" fmla="*/ 9 w 65"/>
                <a:gd name="T23" fmla="*/ 3 h 25"/>
                <a:gd name="T24" fmla="*/ 7 w 65"/>
                <a:gd name="T25" fmla="*/ 3 h 25"/>
                <a:gd name="T26" fmla="*/ 5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36" name="Freeform 101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9 w 63"/>
                <a:gd name="T9" fmla="*/ 0 h 15"/>
                <a:gd name="T10" fmla="*/ 11 w 63"/>
                <a:gd name="T11" fmla="*/ 1 h 15"/>
                <a:gd name="T12" fmla="*/ 14 w 63"/>
                <a:gd name="T13" fmla="*/ 2 h 15"/>
                <a:gd name="T14" fmla="*/ 16 w 63"/>
                <a:gd name="T15" fmla="*/ 2 h 15"/>
                <a:gd name="T16" fmla="*/ 18 w 63"/>
                <a:gd name="T17" fmla="*/ 2 h 15"/>
                <a:gd name="T18" fmla="*/ 18 w 63"/>
                <a:gd name="T19" fmla="*/ 2 h 15"/>
                <a:gd name="T20" fmla="*/ 16 w 63"/>
                <a:gd name="T21" fmla="*/ 2 h 15"/>
                <a:gd name="T22" fmla="*/ 14 w 63"/>
                <a:gd name="T23" fmla="*/ 2 h 15"/>
                <a:gd name="T24" fmla="*/ 11 w 63"/>
                <a:gd name="T25" fmla="*/ 2 h 15"/>
                <a:gd name="T26" fmla="*/ 9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37" name="Freeform 102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7 w 75"/>
                <a:gd name="T7" fmla="*/ 3 h 20"/>
                <a:gd name="T8" fmla="*/ 9 w 75"/>
                <a:gd name="T9" fmla="*/ 3 h 20"/>
                <a:gd name="T10" fmla="*/ 11 w 75"/>
                <a:gd name="T11" fmla="*/ 1 h 20"/>
                <a:gd name="T12" fmla="*/ 13 w 75"/>
                <a:gd name="T13" fmla="*/ 0 h 20"/>
                <a:gd name="T14" fmla="*/ 15 w 75"/>
                <a:gd name="T15" fmla="*/ 1 h 20"/>
                <a:gd name="T16" fmla="*/ 15 w 75"/>
                <a:gd name="T17" fmla="*/ 3 h 20"/>
                <a:gd name="T18" fmla="*/ 15 w 75"/>
                <a:gd name="T19" fmla="*/ 3 h 20"/>
                <a:gd name="T20" fmla="*/ 14 w 75"/>
                <a:gd name="T21" fmla="*/ 3 h 20"/>
                <a:gd name="T22" fmla="*/ 11 w 75"/>
                <a:gd name="T23" fmla="*/ 3 h 20"/>
                <a:gd name="T24" fmla="*/ 9 w 75"/>
                <a:gd name="T25" fmla="*/ 3 h 20"/>
                <a:gd name="T26" fmla="*/ 7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38" name="Freeform 103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6 h 24"/>
                <a:gd name="T2" fmla="*/ 4 w 82"/>
                <a:gd name="T3" fmla="*/ 5 h 24"/>
                <a:gd name="T4" fmla="*/ 5 w 82"/>
                <a:gd name="T5" fmla="*/ 4 h 24"/>
                <a:gd name="T6" fmla="*/ 9 w 82"/>
                <a:gd name="T7" fmla="*/ 4 h 24"/>
                <a:gd name="T8" fmla="*/ 11 w 82"/>
                <a:gd name="T9" fmla="*/ 4 h 24"/>
                <a:gd name="T10" fmla="*/ 15 w 82"/>
                <a:gd name="T11" fmla="*/ 2 h 24"/>
                <a:gd name="T12" fmla="*/ 17 w 82"/>
                <a:gd name="T13" fmla="*/ 0 h 24"/>
                <a:gd name="T14" fmla="*/ 19 w 82"/>
                <a:gd name="T15" fmla="*/ 1 h 24"/>
                <a:gd name="T16" fmla="*/ 19 w 82"/>
                <a:gd name="T17" fmla="*/ 4 h 24"/>
                <a:gd name="T18" fmla="*/ 19 w 82"/>
                <a:gd name="T19" fmla="*/ 4 h 24"/>
                <a:gd name="T20" fmla="*/ 17 w 82"/>
                <a:gd name="T21" fmla="*/ 4 h 24"/>
                <a:gd name="T22" fmla="*/ 14 w 82"/>
                <a:gd name="T23" fmla="*/ 4 h 24"/>
                <a:gd name="T24" fmla="*/ 11 w 82"/>
                <a:gd name="T25" fmla="*/ 4 h 24"/>
                <a:gd name="T26" fmla="*/ 7 w 82"/>
                <a:gd name="T27" fmla="*/ 5 h 24"/>
                <a:gd name="T28" fmla="*/ 4 w 82"/>
                <a:gd name="T29" fmla="*/ 5 h 24"/>
                <a:gd name="T30" fmla="*/ 4 w 82"/>
                <a:gd name="T31" fmla="*/ 6 h 24"/>
                <a:gd name="T32" fmla="*/ 0 w 82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39" name="Freeform 104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6 h 42"/>
                <a:gd name="T2" fmla="*/ 4 w 86"/>
                <a:gd name="T3" fmla="*/ 5 h 42"/>
                <a:gd name="T4" fmla="*/ 5 w 86"/>
                <a:gd name="T5" fmla="*/ 4 h 42"/>
                <a:gd name="T6" fmla="*/ 10 w 86"/>
                <a:gd name="T7" fmla="*/ 3 h 42"/>
                <a:gd name="T8" fmla="*/ 13 w 86"/>
                <a:gd name="T9" fmla="*/ 3 h 42"/>
                <a:gd name="T10" fmla="*/ 18 w 86"/>
                <a:gd name="T11" fmla="*/ 3 h 42"/>
                <a:gd name="T12" fmla="*/ 21 w 86"/>
                <a:gd name="T13" fmla="*/ 1 h 42"/>
                <a:gd name="T14" fmla="*/ 24 w 86"/>
                <a:gd name="T15" fmla="*/ 0 h 42"/>
                <a:gd name="T16" fmla="*/ 26 w 86"/>
                <a:gd name="T17" fmla="*/ 3 h 42"/>
                <a:gd name="T18" fmla="*/ 25 w 86"/>
                <a:gd name="T19" fmla="*/ 3 h 42"/>
                <a:gd name="T20" fmla="*/ 22 w 86"/>
                <a:gd name="T21" fmla="*/ 3 h 42"/>
                <a:gd name="T22" fmla="*/ 19 w 86"/>
                <a:gd name="T23" fmla="*/ 3 h 42"/>
                <a:gd name="T24" fmla="*/ 14 w 86"/>
                <a:gd name="T25" fmla="*/ 3 h 42"/>
                <a:gd name="T26" fmla="*/ 10 w 86"/>
                <a:gd name="T27" fmla="*/ 4 h 42"/>
                <a:gd name="T28" fmla="*/ 4 w 86"/>
                <a:gd name="T29" fmla="*/ 5 h 42"/>
                <a:gd name="T30" fmla="*/ 4 w 86"/>
                <a:gd name="T31" fmla="*/ 6 h 42"/>
                <a:gd name="T32" fmla="*/ 0 w 86"/>
                <a:gd name="T33" fmla="*/ 6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40" name="Freeform 105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7 h 50"/>
                <a:gd name="T2" fmla="*/ 4 w 80"/>
                <a:gd name="T3" fmla="*/ 7 h 50"/>
                <a:gd name="T4" fmla="*/ 4 w 80"/>
                <a:gd name="T5" fmla="*/ 5 h 50"/>
                <a:gd name="T6" fmla="*/ 8 w 80"/>
                <a:gd name="T7" fmla="*/ 4 h 50"/>
                <a:gd name="T8" fmla="*/ 10 w 80"/>
                <a:gd name="T9" fmla="*/ 3 h 50"/>
                <a:gd name="T10" fmla="*/ 13 w 80"/>
                <a:gd name="T11" fmla="*/ 3 h 50"/>
                <a:gd name="T12" fmla="*/ 16 w 80"/>
                <a:gd name="T13" fmla="*/ 2 h 50"/>
                <a:gd name="T14" fmla="*/ 18 w 80"/>
                <a:gd name="T15" fmla="*/ 0 h 50"/>
                <a:gd name="T16" fmla="*/ 18 w 80"/>
                <a:gd name="T17" fmla="*/ 2 h 50"/>
                <a:gd name="T18" fmla="*/ 18 w 80"/>
                <a:gd name="T19" fmla="*/ 3 h 50"/>
                <a:gd name="T20" fmla="*/ 17 w 80"/>
                <a:gd name="T21" fmla="*/ 3 h 50"/>
                <a:gd name="T22" fmla="*/ 14 w 80"/>
                <a:gd name="T23" fmla="*/ 3 h 50"/>
                <a:gd name="T24" fmla="*/ 11 w 80"/>
                <a:gd name="T25" fmla="*/ 4 h 50"/>
                <a:gd name="T26" fmla="*/ 8 w 80"/>
                <a:gd name="T27" fmla="*/ 5 h 50"/>
                <a:gd name="T28" fmla="*/ 4 w 80"/>
                <a:gd name="T29" fmla="*/ 6 h 50"/>
                <a:gd name="T30" fmla="*/ 4 w 80"/>
                <a:gd name="T31" fmla="*/ 7 h 50"/>
                <a:gd name="T32" fmla="*/ 0 w 80"/>
                <a:gd name="T33" fmla="*/ 7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41" name="Freeform 106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8 h 43"/>
                <a:gd name="T2" fmla="*/ 3 w 74"/>
                <a:gd name="T3" fmla="*/ 7 h 43"/>
                <a:gd name="T4" fmla="*/ 3 w 74"/>
                <a:gd name="T5" fmla="*/ 6 h 43"/>
                <a:gd name="T6" fmla="*/ 6 w 74"/>
                <a:gd name="T7" fmla="*/ 3 h 43"/>
                <a:gd name="T8" fmla="*/ 8 w 74"/>
                <a:gd name="T9" fmla="*/ 3 h 43"/>
                <a:gd name="T10" fmla="*/ 10 w 74"/>
                <a:gd name="T11" fmla="*/ 3 h 43"/>
                <a:gd name="T12" fmla="*/ 12 w 74"/>
                <a:gd name="T13" fmla="*/ 1 h 43"/>
                <a:gd name="T14" fmla="*/ 14 w 74"/>
                <a:gd name="T15" fmla="*/ 0 h 43"/>
                <a:gd name="T16" fmla="*/ 15 w 74"/>
                <a:gd name="T17" fmla="*/ 3 h 43"/>
                <a:gd name="T18" fmla="*/ 14 w 74"/>
                <a:gd name="T19" fmla="*/ 3 h 43"/>
                <a:gd name="T20" fmla="*/ 12 w 74"/>
                <a:gd name="T21" fmla="*/ 3 h 43"/>
                <a:gd name="T22" fmla="*/ 10 w 74"/>
                <a:gd name="T23" fmla="*/ 3 h 43"/>
                <a:gd name="T24" fmla="*/ 8 w 74"/>
                <a:gd name="T25" fmla="*/ 5 h 43"/>
                <a:gd name="T26" fmla="*/ 6 w 74"/>
                <a:gd name="T27" fmla="*/ 6 h 43"/>
                <a:gd name="T28" fmla="*/ 3 w 74"/>
                <a:gd name="T29" fmla="*/ 7 h 43"/>
                <a:gd name="T30" fmla="*/ 3 w 74"/>
                <a:gd name="T31" fmla="*/ 8 h 43"/>
                <a:gd name="T32" fmla="*/ 0 w 74"/>
                <a:gd name="T33" fmla="*/ 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42" name="Freeform 107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8 w 104"/>
                <a:gd name="T7" fmla="*/ 4 h 68"/>
                <a:gd name="T8" fmla="*/ 12 w 104"/>
                <a:gd name="T9" fmla="*/ 5 h 68"/>
                <a:gd name="T10" fmla="*/ 16 w 104"/>
                <a:gd name="T11" fmla="*/ 9 h 68"/>
                <a:gd name="T12" fmla="*/ 20 w 104"/>
                <a:gd name="T13" fmla="*/ 11 h 68"/>
                <a:gd name="T14" fmla="*/ 23 w 104"/>
                <a:gd name="T15" fmla="*/ 14 h 68"/>
                <a:gd name="T16" fmla="*/ 24 w 104"/>
                <a:gd name="T17" fmla="*/ 17 h 68"/>
                <a:gd name="T18" fmla="*/ 23 w 104"/>
                <a:gd name="T19" fmla="*/ 16 h 68"/>
                <a:gd name="T20" fmla="*/ 19 w 104"/>
                <a:gd name="T21" fmla="*/ 14 h 68"/>
                <a:gd name="T22" fmla="*/ 15 w 104"/>
                <a:gd name="T23" fmla="*/ 11 h 68"/>
                <a:gd name="T24" fmla="*/ 11 w 104"/>
                <a:gd name="T25" fmla="*/ 9 h 68"/>
                <a:gd name="T26" fmla="*/ 7 w 104"/>
                <a:gd name="T27" fmla="*/ 6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43" name="Freeform 108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6 w 81"/>
                <a:gd name="T7" fmla="*/ 3 h 59"/>
                <a:gd name="T8" fmla="*/ 10 w 81"/>
                <a:gd name="T9" fmla="*/ 3 h 59"/>
                <a:gd name="T10" fmla="*/ 14 w 81"/>
                <a:gd name="T11" fmla="*/ 5 h 59"/>
                <a:gd name="T12" fmla="*/ 18 w 81"/>
                <a:gd name="T13" fmla="*/ 7 h 59"/>
                <a:gd name="T14" fmla="*/ 20 w 81"/>
                <a:gd name="T15" fmla="*/ 9 h 59"/>
                <a:gd name="T16" fmla="*/ 22 w 81"/>
                <a:gd name="T17" fmla="*/ 12 h 59"/>
                <a:gd name="T18" fmla="*/ 20 w 81"/>
                <a:gd name="T19" fmla="*/ 10 h 59"/>
                <a:gd name="T20" fmla="*/ 17 w 81"/>
                <a:gd name="T21" fmla="*/ 9 h 59"/>
                <a:gd name="T22" fmla="*/ 12 w 81"/>
                <a:gd name="T23" fmla="*/ 7 h 59"/>
                <a:gd name="T24" fmla="*/ 9 w 81"/>
                <a:gd name="T25" fmla="*/ 5 h 59"/>
                <a:gd name="T26" fmla="*/ 5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44" name="Freeform 109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15 h 49"/>
                <a:gd name="T2" fmla="*/ 4 w 80"/>
                <a:gd name="T3" fmla="*/ 13 h 49"/>
                <a:gd name="T4" fmla="*/ 4 w 80"/>
                <a:gd name="T5" fmla="*/ 11 h 49"/>
                <a:gd name="T6" fmla="*/ 7 w 80"/>
                <a:gd name="T7" fmla="*/ 8 h 49"/>
                <a:gd name="T8" fmla="*/ 10 w 80"/>
                <a:gd name="T9" fmla="*/ 4 h 49"/>
                <a:gd name="T10" fmla="*/ 13 w 80"/>
                <a:gd name="T11" fmla="*/ 4 h 49"/>
                <a:gd name="T12" fmla="*/ 16 w 80"/>
                <a:gd name="T13" fmla="*/ 2 h 49"/>
                <a:gd name="T14" fmla="*/ 18 w 80"/>
                <a:gd name="T15" fmla="*/ 0 h 49"/>
                <a:gd name="T16" fmla="*/ 18 w 80"/>
                <a:gd name="T17" fmla="*/ 2 h 49"/>
                <a:gd name="T18" fmla="*/ 18 w 80"/>
                <a:gd name="T19" fmla="*/ 4 h 49"/>
                <a:gd name="T20" fmla="*/ 17 w 80"/>
                <a:gd name="T21" fmla="*/ 4 h 49"/>
                <a:gd name="T22" fmla="*/ 14 w 80"/>
                <a:gd name="T23" fmla="*/ 6 h 49"/>
                <a:gd name="T24" fmla="*/ 11 w 80"/>
                <a:gd name="T25" fmla="*/ 9 h 49"/>
                <a:gd name="T26" fmla="*/ 7 w 80"/>
                <a:gd name="T27" fmla="*/ 11 h 49"/>
                <a:gd name="T28" fmla="*/ 4 w 80"/>
                <a:gd name="T29" fmla="*/ 12 h 49"/>
                <a:gd name="T30" fmla="*/ 4 w 80"/>
                <a:gd name="T31" fmla="*/ 14 h 49"/>
                <a:gd name="T32" fmla="*/ 0 w 80"/>
                <a:gd name="T33" fmla="*/ 15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45" name="Freeform 110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58 h 265"/>
                <a:gd name="T2" fmla="*/ 3 w 68"/>
                <a:gd name="T3" fmla="*/ 58 h 265"/>
                <a:gd name="T4" fmla="*/ 2 w 68"/>
                <a:gd name="T5" fmla="*/ 58 h 265"/>
                <a:gd name="T6" fmla="*/ 1 w 68"/>
                <a:gd name="T7" fmla="*/ 58 h 265"/>
                <a:gd name="T8" fmla="*/ 0 w 68"/>
                <a:gd name="T9" fmla="*/ 57 h 265"/>
                <a:gd name="T10" fmla="*/ 6 w 68"/>
                <a:gd name="T11" fmla="*/ 50 h 265"/>
                <a:gd name="T12" fmla="*/ 9 w 68"/>
                <a:gd name="T13" fmla="*/ 43 h 265"/>
                <a:gd name="T14" fmla="*/ 11 w 68"/>
                <a:gd name="T15" fmla="*/ 34 h 265"/>
                <a:gd name="T16" fmla="*/ 12 w 68"/>
                <a:gd name="T17" fmla="*/ 27 h 265"/>
                <a:gd name="T18" fmla="*/ 11 w 68"/>
                <a:gd name="T19" fmla="*/ 19 h 265"/>
                <a:gd name="T20" fmla="*/ 10 w 68"/>
                <a:gd name="T21" fmla="*/ 12 h 265"/>
                <a:gd name="T22" fmla="*/ 9 w 68"/>
                <a:gd name="T23" fmla="*/ 6 h 265"/>
                <a:gd name="T24" fmla="*/ 8 w 68"/>
                <a:gd name="T25" fmla="*/ 0 h 265"/>
                <a:gd name="T26" fmla="*/ 10 w 68"/>
                <a:gd name="T27" fmla="*/ 3 h 265"/>
                <a:gd name="T28" fmla="*/ 13 w 68"/>
                <a:gd name="T29" fmla="*/ 10 h 265"/>
                <a:gd name="T30" fmla="*/ 14 w 68"/>
                <a:gd name="T31" fmla="*/ 18 h 265"/>
                <a:gd name="T32" fmla="*/ 14 w 68"/>
                <a:gd name="T33" fmla="*/ 27 h 265"/>
                <a:gd name="T34" fmla="*/ 13 w 68"/>
                <a:gd name="T35" fmla="*/ 38 h 265"/>
                <a:gd name="T36" fmla="*/ 10 w 68"/>
                <a:gd name="T37" fmla="*/ 45 h 265"/>
                <a:gd name="T38" fmla="*/ 7 w 68"/>
                <a:gd name="T39" fmla="*/ 53 h 265"/>
                <a:gd name="T40" fmla="*/ 3 w 68"/>
                <a:gd name="T41" fmla="*/ 58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46" name="Freeform 111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11 w 57"/>
                <a:gd name="T1" fmla="*/ 4 h 34"/>
                <a:gd name="T2" fmla="*/ 9 w 57"/>
                <a:gd name="T3" fmla="*/ 3 h 34"/>
                <a:gd name="T4" fmla="*/ 8 w 57"/>
                <a:gd name="T5" fmla="*/ 2 h 34"/>
                <a:gd name="T6" fmla="*/ 6 w 57"/>
                <a:gd name="T7" fmla="*/ 2 h 34"/>
                <a:gd name="T8" fmla="*/ 5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5 w 57"/>
                <a:gd name="T27" fmla="*/ 2 h 34"/>
                <a:gd name="T28" fmla="*/ 7 w 57"/>
                <a:gd name="T29" fmla="*/ 2 h 34"/>
                <a:gd name="T30" fmla="*/ 9 w 57"/>
                <a:gd name="T31" fmla="*/ 3 h 34"/>
                <a:gd name="T32" fmla="*/ 11 w 57"/>
                <a:gd name="T33" fmla="*/ 4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47" name="Freeform 112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6 w 62"/>
                <a:gd name="T9" fmla="*/ 4 h 40"/>
                <a:gd name="T10" fmla="*/ 8 w 62"/>
                <a:gd name="T11" fmla="*/ 4 h 40"/>
                <a:gd name="T12" fmla="*/ 10 w 62"/>
                <a:gd name="T13" fmla="*/ 5 h 40"/>
                <a:gd name="T14" fmla="*/ 12 w 62"/>
                <a:gd name="T15" fmla="*/ 8 h 40"/>
                <a:gd name="T16" fmla="*/ 14 w 62"/>
                <a:gd name="T17" fmla="*/ 10 h 40"/>
                <a:gd name="T18" fmla="*/ 12 w 62"/>
                <a:gd name="T19" fmla="*/ 9 h 40"/>
                <a:gd name="T20" fmla="*/ 10 w 62"/>
                <a:gd name="T21" fmla="*/ 8 h 40"/>
                <a:gd name="T22" fmla="*/ 8 w 62"/>
                <a:gd name="T23" fmla="*/ 6 h 40"/>
                <a:gd name="T24" fmla="*/ 5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48" name="Freeform 113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6 w 81"/>
                <a:gd name="T7" fmla="*/ 3 h 53"/>
                <a:gd name="T8" fmla="*/ 9 w 81"/>
                <a:gd name="T9" fmla="*/ 3 h 53"/>
                <a:gd name="T10" fmla="*/ 12 w 81"/>
                <a:gd name="T11" fmla="*/ 5 h 53"/>
                <a:gd name="T12" fmla="*/ 15 w 81"/>
                <a:gd name="T13" fmla="*/ 7 h 53"/>
                <a:gd name="T14" fmla="*/ 18 w 81"/>
                <a:gd name="T15" fmla="*/ 9 h 53"/>
                <a:gd name="T16" fmla="*/ 19 w 81"/>
                <a:gd name="T17" fmla="*/ 11 h 53"/>
                <a:gd name="T18" fmla="*/ 18 w 81"/>
                <a:gd name="T19" fmla="*/ 10 h 53"/>
                <a:gd name="T20" fmla="*/ 15 w 81"/>
                <a:gd name="T21" fmla="*/ 9 h 53"/>
                <a:gd name="T22" fmla="*/ 12 w 81"/>
                <a:gd name="T23" fmla="*/ 8 h 53"/>
                <a:gd name="T24" fmla="*/ 9 w 81"/>
                <a:gd name="T25" fmla="*/ 6 h 53"/>
                <a:gd name="T26" fmla="*/ 5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49" name="Freeform 114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7 w 88"/>
                <a:gd name="T7" fmla="*/ 3 h 59"/>
                <a:gd name="T8" fmla="*/ 10 w 88"/>
                <a:gd name="T9" fmla="*/ 3 h 59"/>
                <a:gd name="T10" fmla="*/ 14 w 88"/>
                <a:gd name="T11" fmla="*/ 6 h 59"/>
                <a:gd name="T12" fmla="*/ 17 w 88"/>
                <a:gd name="T13" fmla="*/ 8 h 59"/>
                <a:gd name="T14" fmla="*/ 19 w 88"/>
                <a:gd name="T15" fmla="*/ 10 h 59"/>
                <a:gd name="T16" fmla="*/ 21 w 88"/>
                <a:gd name="T17" fmla="*/ 12 h 59"/>
                <a:gd name="T18" fmla="*/ 19 w 88"/>
                <a:gd name="T19" fmla="*/ 10 h 59"/>
                <a:gd name="T20" fmla="*/ 16 w 88"/>
                <a:gd name="T21" fmla="*/ 10 h 59"/>
                <a:gd name="T22" fmla="*/ 13 w 88"/>
                <a:gd name="T23" fmla="*/ 8 h 59"/>
                <a:gd name="T24" fmla="*/ 10 w 88"/>
                <a:gd name="T25" fmla="*/ 6 h 59"/>
                <a:gd name="T26" fmla="*/ 6 w 88"/>
                <a:gd name="T27" fmla="*/ 4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50" name="Freeform 115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6 w 71"/>
                <a:gd name="T7" fmla="*/ 4 h 62"/>
                <a:gd name="T8" fmla="*/ 10 w 71"/>
                <a:gd name="T9" fmla="*/ 6 h 62"/>
                <a:gd name="T10" fmla="*/ 13 w 71"/>
                <a:gd name="T11" fmla="*/ 10 h 62"/>
                <a:gd name="T12" fmla="*/ 16 w 71"/>
                <a:gd name="T13" fmla="*/ 12 h 62"/>
                <a:gd name="T14" fmla="*/ 18 w 71"/>
                <a:gd name="T15" fmla="*/ 15 h 62"/>
                <a:gd name="T16" fmla="*/ 20 w 71"/>
                <a:gd name="T17" fmla="*/ 17 h 62"/>
                <a:gd name="T18" fmla="*/ 18 w 71"/>
                <a:gd name="T19" fmla="*/ 16 h 62"/>
                <a:gd name="T20" fmla="*/ 15 w 71"/>
                <a:gd name="T21" fmla="*/ 14 h 62"/>
                <a:gd name="T22" fmla="*/ 11 w 71"/>
                <a:gd name="T23" fmla="*/ 11 h 62"/>
                <a:gd name="T24" fmla="*/ 8 w 71"/>
                <a:gd name="T25" fmla="*/ 9 h 62"/>
                <a:gd name="T26" fmla="*/ 4 w 71"/>
                <a:gd name="T27" fmla="*/ 6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51" name="Freeform 116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4 w 59"/>
                <a:gd name="T7" fmla="*/ 3 h 53"/>
                <a:gd name="T8" fmla="*/ 6 w 59"/>
                <a:gd name="T9" fmla="*/ 3 h 53"/>
                <a:gd name="T10" fmla="*/ 8 w 59"/>
                <a:gd name="T11" fmla="*/ 5 h 53"/>
                <a:gd name="T12" fmla="*/ 10 w 59"/>
                <a:gd name="T13" fmla="*/ 7 h 53"/>
                <a:gd name="T14" fmla="*/ 10 w 59"/>
                <a:gd name="T15" fmla="*/ 9 h 53"/>
                <a:gd name="T16" fmla="*/ 12 w 59"/>
                <a:gd name="T17" fmla="*/ 11 h 53"/>
                <a:gd name="T18" fmla="*/ 10 w 59"/>
                <a:gd name="T19" fmla="*/ 10 h 53"/>
                <a:gd name="T20" fmla="*/ 9 w 59"/>
                <a:gd name="T21" fmla="*/ 9 h 53"/>
                <a:gd name="T22" fmla="*/ 7 w 59"/>
                <a:gd name="T23" fmla="*/ 7 h 53"/>
                <a:gd name="T24" fmla="*/ 5 w 59"/>
                <a:gd name="T25" fmla="*/ 5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52" name="Freeform 117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4 w 43"/>
                <a:gd name="T9" fmla="*/ 3 h 45"/>
                <a:gd name="T10" fmla="*/ 6 w 43"/>
                <a:gd name="T11" fmla="*/ 5 h 45"/>
                <a:gd name="T12" fmla="*/ 7 w 43"/>
                <a:gd name="T13" fmla="*/ 7 h 45"/>
                <a:gd name="T14" fmla="*/ 8 w 43"/>
                <a:gd name="T15" fmla="*/ 8 h 45"/>
                <a:gd name="T16" fmla="*/ 8 w 43"/>
                <a:gd name="T17" fmla="*/ 9 h 45"/>
                <a:gd name="T18" fmla="*/ 7 w 43"/>
                <a:gd name="T19" fmla="*/ 9 h 45"/>
                <a:gd name="T20" fmla="*/ 6 w 43"/>
                <a:gd name="T21" fmla="*/ 7 h 45"/>
                <a:gd name="T22" fmla="*/ 5 w 43"/>
                <a:gd name="T23" fmla="*/ 6 h 45"/>
                <a:gd name="T24" fmla="*/ 3 w 43"/>
                <a:gd name="T25" fmla="*/ 4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53" name="Freeform 118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6 w 29"/>
                <a:gd name="T5" fmla="*/ 5 h 31"/>
                <a:gd name="T6" fmla="*/ 9 w 29"/>
                <a:gd name="T7" fmla="*/ 6 h 31"/>
                <a:gd name="T8" fmla="*/ 9 w 29"/>
                <a:gd name="T9" fmla="*/ 11 h 31"/>
                <a:gd name="T10" fmla="*/ 9 w 29"/>
                <a:gd name="T11" fmla="*/ 9 h 31"/>
                <a:gd name="T12" fmla="*/ 8 w 29"/>
                <a:gd name="T13" fmla="*/ 6 h 31"/>
                <a:gd name="T14" fmla="*/ 5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54" name="Freeform 119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11 w 37"/>
                <a:gd name="T1" fmla="*/ 7 h 35"/>
                <a:gd name="T2" fmla="*/ 10 w 37"/>
                <a:gd name="T3" fmla="*/ 6 h 35"/>
                <a:gd name="T4" fmla="*/ 8 w 37"/>
                <a:gd name="T5" fmla="*/ 5 h 35"/>
                <a:gd name="T6" fmla="*/ 6 w 37"/>
                <a:gd name="T7" fmla="*/ 4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5 w 37"/>
                <a:gd name="T25" fmla="*/ 3 h 35"/>
                <a:gd name="T26" fmla="*/ 7 w 37"/>
                <a:gd name="T27" fmla="*/ 3 h 35"/>
                <a:gd name="T28" fmla="*/ 9 w 37"/>
                <a:gd name="T29" fmla="*/ 5 h 35"/>
                <a:gd name="T30" fmla="*/ 10 w 37"/>
                <a:gd name="T31" fmla="*/ 6 h 35"/>
                <a:gd name="T32" fmla="*/ 11 w 37"/>
                <a:gd name="T33" fmla="*/ 7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55" name="Freeform 120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10 h 40"/>
                <a:gd name="T2" fmla="*/ 3 w 18"/>
                <a:gd name="T3" fmla="*/ 8 h 40"/>
                <a:gd name="T4" fmla="*/ 3 w 18"/>
                <a:gd name="T5" fmla="*/ 5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7 h 40"/>
                <a:gd name="T16" fmla="*/ 0 w 18"/>
                <a:gd name="T17" fmla="*/ 1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56" name="Freeform 121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9 h 45"/>
                <a:gd name="T2" fmla="*/ 5 w 10"/>
                <a:gd name="T3" fmla="*/ 8 h 45"/>
                <a:gd name="T4" fmla="*/ 5 w 10"/>
                <a:gd name="T5" fmla="*/ 4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8 h 45"/>
                <a:gd name="T16" fmla="*/ 5 w 10"/>
                <a:gd name="T17" fmla="*/ 9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57" name="Freeform 122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10 h 40"/>
                <a:gd name="T2" fmla="*/ 3 w 34"/>
                <a:gd name="T3" fmla="*/ 9 h 40"/>
                <a:gd name="T4" fmla="*/ 4 w 34"/>
                <a:gd name="T5" fmla="*/ 7 h 40"/>
                <a:gd name="T6" fmla="*/ 4 w 34"/>
                <a:gd name="T7" fmla="*/ 5 h 40"/>
                <a:gd name="T8" fmla="*/ 4 w 34"/>
                <a:gd name="T9" fmla="*/ 4 h 40"/>
                <a:gd name="T10" fmla="*/ 6 w 34"/>
                <a:gd name="T11" fmla="*/ 4 h 40"/>
                <a:gd name="T12" fmla="*/ 7 w 34"/>
                <a:gd name="T13" fmla="*/ 2 h 40"/>
                <a:gd name="T14" fmla="*/ 8 w 34"/>
                <a:gd name="T15" fmla="*/ 0 h 40"/>
                <a:gd name="T16" fmla="*/ 9 w 34"/>
                <a:gd name="T17" fmla="*/ 1 h 40"/>
                <a:gd name="T18" fmla="*/ 9 w 34"/>
                <a:gd name="T19" fmla="*/ 4 h 40"/>
                <a:gd name="T20" fmla="*/ 8 w 34"/>
                <a:gd name="T21" fmla="*/ 4 h 40"/>
                <a:gd name="T22" fmla="*/ 7 w 34"/>
                <a:gd name="T23" fmla="*/ 4 h 40"/>
                <a:gd name="T24" fmla="*/ 5 w 34"/>
                <a:gd name="T25" fmla="*/ 5 h 40"/>
                <a:gd name="T26" fmla="*/ 4 w 34"/>
                <a:gd name="T27" fmla="*/ 7 h 40"/>
                <a:gd name="T28" fmla="*/ 4 w 34"/>
                <a:gd name="T29" fmla="*/ 8 h 40"/>
                <a:gd name="T30" fmla="*/ 3 w 34"/>
                <a:gd name="T31" fmla="*/ 9 h 40"/>
                <a:gd name="T32" fmla="*/ 0 w 34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58" name="Freeform 123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4 w 57"/>
                <a:gd name="T7" fmla="*/ 0 h 13"/>
                <a:gd name="T8" fmla="*/ 6 w 57"/>
                <a:gd name="T9" fmla="*/ 0 h 13"/>
                <a:gd name="T10" fmla="*/ 8 w 57"/>
                <a:gd name="T11" fmla="*/ 0 h 13"/>
                <a:gd name="T12" fmla="*/ 9 w 57"/>
                <a:gd name="T13" fmla="*/ 3 h 13"/>
                <a:gd name="T14" fmla="*/ 9 w 57"/>
                <a:gd name="T15" fmla="*/ 3 h 13"/>
                <a:gd name="T16" fmla="*/ 11 w 57"/>
                <a:gd name="T17" fmla="*/ 3 h 13"/>
                <a:gd name="T18" fmla="*/ 10 w 57"/>
                <a:gd name="T19" fmla="*/ 3 h 13"/>
                <a:gd name="T20" fmla="*/ 9 w 57"/>
                <a:gd name="T21" fmla="*/ 3 h 13"/>
                <a:gd name="T22" fmla="*/ 8 w 57"/>
                <a:gd name="T23" fmla="*/ 3 h 13"/>
                <a:gd name="T24" fmla="*/ 6 w 57"/>
                <a:gd name="T25" fmla="*/ 3 h 13"/>
                <a:gd name="T26" fmla="*/ 4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59" name="Freeform 124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6 w 55"/>
                <a:gd name="T7" fmla="*/ 2 h 20"/>
                <a:gd name="T8" fmla="*/ 9 w 55"/>
                <a:gd name="T9" fmla="*/ 2 h 20"/>
                <a:gd name="T10" fmla="*/ 11 w 55"/>
                <a:gd name="T11" fmla="*/ 2 h 20"/>
                <a:gd name="T12" fmla="*/ 12 w 55"/>
                <a:gd name="T13" fmla="*/ 2 h 20"/>
                <a:gd name="T14" fmla="*/ 14 w 55"/>
                <a:gd name="T15" fmla="*/ 2 h 20"/>
                <a:gd name="T16" fmla="*/ 16 w 55"/>
                <a:gd name="T17" fmla="*/ 2 h 20"/>
                <a:gd name="T18" fmla="*/ 14 w 55"/>
                <a:gd name="T19" fmla="*/ 2 h 20"/>
                <a:gd name="T20" fmla="*/ 13 w 55"/>
                <a:gd name="T21" fmla="*/ 2 h 20"/>
                <a:gd name="T22" fmla="*/ 11 w 55"/>
                <a:gd name="T23" fmla="*/ 2 h 20"/>
                <a:gd name="T24" fmla="*/ 9 w 55"/>
                <a:gd name="T25" fmla="*/ 2 h 20"/>
                <a:gd name="T26" fmla="*/ 6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60" name="Freeform 125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6 w 54"/>
                <a:gd name="T9" fmla="*/ 0 h 13"/>
                <a:gd name="T10" fmla="*/ 8 w 54"/>
                <a:gd name="T11" fmla="*/ 2 h 13"/>
                <a:gd name="T12" fmla="*/ 10 w 54"/>
                <a:gd name="T13" fmla="*/ 2 h 13"/>
                <a:gd name="T14" fmla="*/ 11 w 54"/>
                <a:gd name="T15" fmla="*/ 2 h 13"/>
                <a:gd name="T16" fmla="*/ 12 w 54"/>
                <a:gd name="T17" fmla="*/ 2 h 13"/>
                <a:gd name="T18" fmla="*/ 12 w 54"/>
                <a:gd name="T19" fmla="*/ 2 h 13"/>
                <a:gd name="T20" fmla="*/ 11 w 54"/>
                <a:gd name="T21" fmla="*/ 2 h 13"/>
                <a:gd name="T22" fmla="*/ 10 w 54"/>
                <a:gd name="T23" fmla="*/ 2 h 13"/>
                <a:gd name="T24" fmla="*/ 8 w 54"/>
                <a:gd name="T25" fmla="*/ 2 h 13"/>
                <a:gd name="T26" fmla="*/ 6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61" name="Freeform 126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7 w 63"/>
                <a:gd name="T7" fmla="*/ 2 h 17"/>
                <a:gd name="T8" fmla="*/ 10 w 63"/>
                <a:gd name="T9" fmla="*/ 2 h 17"/>
                <a:gd name="T10" fmla="*/ 12 w 63"/>
                <a:gd name="T11" fmla="*/ 1 h 17"/>
                <a:gd name="T12" fmla="*/ 15 w 63"/>
                <a:gd name="T13" fmla="*/ 0 h 17"/>
                <a:gd name="T14" fmla="*/ 17 w 63"/>
                <a:gd name="T15" fmla="*/ 1 h 17"/>
                <a:gd name="T16" fmla="*/ 18 w 63"/>
                <a:gd name="T17" fmla="*/ 2 h 17"/>
                <a:gd name="T18" fmla="*/ 18 w 63"/>
                <a:gd name="T19" fmla="*/ 2 h 17"/>
                <a:gd name="T20" fmla="*/ 16 w 63"/>
                <a:gd name="T21" fmla="*/ 2 h 17"/>
                <a:gd name="T22" fmla="*/ 13 w 63"/>
                <a:gd name="T23" fmla="*/ 2 h 17"/>
                <a:gd name="T24" fmla="*/ 11 w 63"/>
                <a:gd name="T25" fmla="*/ 2 h 17"/>
                <a:gd name="T26" fmla="*/ 7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62" name="Freeform 127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9 w 69"/>
                <a:gd name="T7" fmla="*/ 3 h 20"/>
                <a:gd name="T8" fmla="*/ 12 w 69"/>
                <a:gd name="T9" fmla="*/ 3 h 20"/>
                <a:gd name="T10" fmla="*/ 16 w 69"/>
                <a:gd name="T11" fmla="*/ 1 h 20"/>
                <a:gd name="T12" fmla="*/ 19 w 69"/>
                <a:gd name="T13" fmla="*/ 0 h 20"/>
                <a:gd name="T14" fmla="*/ 21 w 69"/>
                <a:gd name="T15" fmla="*/ 0 h 20"/>
                <a:gd name="T16" fmla="*/ 21 w 69"/>
                <a:gd name="T17" fmla="*/ 3 h 20"/>
                <a:gd name="T18" fmla="*/ 20 w 69"/>
                <a:gd name="T19" fmla="*/ 3 h 20"/>
                <a:gd name="T20" fmla="*/ 18 w 69"/>
                <a:gd name="T21" fmla="*/ 3 h 20"/>
                <a:gd name="T22" fmla="*/ 15 w 69"/>
                <a:gd name="T23" fmla="*/ 3 h 20"/>
                <a:gd name="T24" fmla="*/ 12 w 69"/>
                <a:gd name="T25" fmla="*/ 3 h 20"/>
                <a:gd name="T26" fmla="*/ 8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63" name="Freeform 128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10 h 36"/>
                <a:gd name="T2" fmla="*/ 4 w 74"/>
                <a:gd name="T3" fmla="*/ 9 h 36"/>
                <a:gd name="T4" fmla="*/ 4 w 74"/>
                <a:gd name="T5" fmla="*/ 6 h 36"/>
                <a:gd name="T6" fmla="*/ 7 w 74"/>
                <a:gd name="T7" fmla="*/ 4 h 36"/>
                <a:gd name="T8" fmla="*/ 10 w 74"/>
                <a:gd name="T9" fmla="*/ 4 h 36"/>
                <a:gd name="T10" fmla="*/ 12 w 74"/>
                <a:gd name="T11" fmla="*/ 4 h 36"/>
                <a:gd name="T12" fmla="*/ 15 w 74"/>
                <a:gd name="T13" fmla="*/ 1 h 36"/>
                <a:gd name="T14" fmla="*/ 17 w 74"/>
                <a:gd name="T15" fmla="*/ 0 h 36"/>
                <a:gd name="T16" fmla="*/ 18 w 74"/>
                <a:gd name="T17" fmla="*/ 2 h 36"/>
                <a:gd name="T18" fmla="*/ 17 w 74"/>
                <a:gd name="T19" fmla="*/ 4 h 36"/>
                <a:gd name="T20" fmla="*/ 16 w 74"/>
                <a:gd name="T21" fmla="*/ 4 h 36"/>
                <a:gd name="T22" fmla="*/ 13 w 74"/>
                <a:gd name="T23" fmla="*/ 4 h 36"/>
                <a:gd name="T24" fmla="*/ 10 w 74"/>
                <a:gd name="T25" fmla="*/ 5 h 36"/>
                <a:gd name="T26" fmla="*/ 7 w 74"/>
                <a:gd name="T27" fmla="*/ 6 h 36"/>
                <a:gd name="T28" fmla="*/ 4 w 74"/>
                <a:gd name="T29" fmla="*/ 8 h 36"/>
                <a:gd name="T30" fmla="*/ 4 w 74"/>
                <a:gd name="T31" fmla="*/ 9 h 36"/>
                <a:gd name="T32" fmla="*/ 0 w 74"/>
                <a:gd name="T33" fmla="*/ 1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64" name="Freeform 129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15 h 43"/>
                <a:gd name="T2" fmla="*/ 4 w 68"/>
                <a:gd name="T3" fmla="*/ 13 h 43"/>
                <a:gd name="T4" fmla="*/ 4 w 68"/>
                <a:gd name="T5" fmla="*/ 11 h 43"/>
                <a:gd name="T6" fmla="*/ 6 w 68"/>
                <a:gd name="T7" fmla="*/ 8 h 43"/>
                <a:gd name="T8" fmla="*/ 9 w 68"/>
                <a:gd name="T9" fmla="*/ 5 h 43"/>
                <a:gd name="T10" fmla="*/ 11 w 68"/>
                <a:gd name="T11" fmla="*/ 5 h 43"/>
                <a:gd name="T12" fmla="*/ 14 w 68"/>
                <a:gd name="T13" fmla="*/ 3 h 43"/>
                <a:gd name="T14" fmla="*/ 16 w 68"/>
                <a:gd name="T15" fmla="*/ 0 h 43"/>
                <a:gd name="T16" fmla="*/ 17 w 68"/>
                <a:gd name="T17" fmla="*/ 3 h 43"/>
                <a:gd name="T18" fmla="*/ 17 w 68"/>
                <a:gd name="T19" fmla="*/ 5 h 43"/>
                <a:gd name="T20" fmla="*/ 15 w 68"/>
                <a:gd name="T21" fmla="*/ 5 h 43"/>
                <a:gd name="T22" fmla="*/ 12 w 68"/>
                <a:gd name="T23" fmla="*/ 6 h 43"/>
                <a:gd name="T24" fmla="*/ 10 w 68"/>
                <a:gd name="T25" fmla="*/ 9 h 43"/>
                <a:gd name="T26" fmla="*/ 6 w 68"/>
                <a:gd name="T27" fmla="*/ 11 h 43"/>
                <a:gd name="T28" fmla="*/ 4 w 68"/>
                <a:gd name="T29" fmla="*/ 13 h 43"/>
                <a:gd name="T30" fmla="*/ 4 w 68"/>
                <a:gd name="T31" fmla="*/ 14 h 43"/>
                <a:gd name="T32" fmla="*/ 0 w 68"/>
                <a:gd name="T33" fmla="*/ 15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65" name="Freeform 130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0 h 35"/>
                <a:gd name="T2" fmla="*/ 3 w 62"/>
                <a:gd name="T3" fmla="*/ 9 h 35"/>
                <a:gd name="T4" fmla="*/ 3 w 62"/>
                <a:gd name="T5" fmla="*/ 7 h 35"/>
                <a:gd name="T6" fmla="*/ 5 w 62"/>
                <a:gd name="T7" fmla="*/ 4 h 35"/>
                <a:gd name="T8" fmla="*/ 8 w 62"/>
                <a:gd name="T9" fmla="*/ 4 h 35"/>
                <a:gd name="T10" fmla="*/ 10 w 62"/>
                <a:gd name="T11" fmla="*/ 4 h 35"/>
                <a:gd name="T12" fmla="*/ 11 w 62"/>
                <a:gd name="T13" fmla="*/ 1 h 35"/>
                <a:gd name="T14" fmla="*/ 13 w 62"/>
                <a:gd name="T15" fmla="*/ 0 h 35"/>
                <a:gd name="T16" fmla="*/ 14 w 62"/>
                <a:gd name="T17" fmla="*/ 2 h 35"/>
                <a:gd name="T18" fmla="*/ 13 w 62"/>
                <a:gd name="T19" fmla="*/ 4 h 35"/>
                <a:gd name="T20" fmla="*/ 12 w 62"/>
                <a:gd name="T21" fmla="*/ 4 h 35"/>
                <a:gd name="T22" fmla="*/ 10 w 62"/>
                <a:gd name="T23" fmla="*/ 4 h 35"/>
                <a:gd name="T24" fmla="*/ 8 w 62"/>
                <a:gd name="T25" fmla="*/ 6 h 35"/>
                <a:gd name="T26" fmla="*/ 5 w 62"/>
                <a:gd name="T27" fmla="*/ 7 h 35"/>
                <a:gd name="T28" fmla="*/ 3 w 62"/>
                <a:gd name="T29" fmla="*/ 9 h 35"/>
                <a:gd name="T30" fmla="*/ 3 w 62"/>
                <a:gd name="T31" fmla="*/ 9 h 35"/>
                <a:gd name="T32" fmla="*/ 0 w 62"/>
                <a:gd name="T33" fmla="*/ 1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66" name="Freeform 131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7 w 88"/>
                <a:gd name="T7" fmla="*/ 3 h 58"/>
                <a:gd name="T8" fmla="*/ 10 w 88"/>
                <a:gd name="T9" fmla="*/ 3 h 58"/>
                <a:gd name="T10" fmla="*/ 14 w 88"/>
                <a:gd name="T11" fmla="*/ 4 h 58"/>
                <a:gd name="T12" fmla="*/ 17 w 88"/>
                <a:gd name="T13" fmla="*/ 6 h 58"/>
                <a:gd name="T14" fmla="*/ 19 w 88"/>
                <a:gd name="T15" fmla="*/ 8 h 58"/>
                <a:gd name="T16" fmla="*/ 21 w 88"/>
                <a:gd name="T17" fmla="*/ 9 h 58"/>
                <a:gd name="T18" fmla="*/ 19 w 88"/>
                <a:gd name="T19" fmla="*/ 8 h 58"/>
                <a:gd name="T20" fmla="*/ 16 w 88"/>
                <a:gd name="T21" fmla="*/ 8 h 58"/>
                <a:gd name="T22" fmla="*/ 13 w 88"/>
                <a:gd name="T23" fmla="*/ 6 h 58"/>
                <a:gd name="T24" fmla="*/ 10 w 88"/>
                <a:gd name="T25" fmla="*/ 5 h 58"/>
                <a:gd name="T26" fmla="*/ 6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67" name="Freeform 132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4 w 69"/>
                <a:gd name="T7" fmla="*/ 3 h 50"/>
                <a:gd name="T8" fmla="*/ 7 w 69"/>
                <a:gd name="T9" fmla="*/ 3 h 50"/>
                <a:gd name="T10" fmla="*/ 9 w 69"/>
                <a:gd name="T11" fmla="*/ 3 h 50"/>
                <a:gd name="T12" fmla="*/ 11 w 69"/>
                <a:gd name="T13" fmla="*/ 6 h 50"/>
                <a:gd name="T14" fmla="*/ 14 w 69"/>
                <a:gd name="T15" fmla="*/ 8 h 50"/>
                <a:gd name="T16" fmla="*/ 15 w 69"/>
                <a:gd name="T17" fmla="*/ 9 h 50"/>
                <a:gd name="T18" fmla="*/ 13 w 69"/>
                <a:gd name="T19" fmla="*/ 8 h 50"/>
                <a:gd name="T20" fmla="*/ 11 w 69"/>
                <a:gd name="T21" fmla="*/ 7 h 50"/>
                <a:gd name="T22" fmla="*/ 9 w 69"/>
                <a:gd name="T23" fmla="*/ 6 h 50"/>
                <a:gd name="T24" fmla="*/ 6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68" name="Freeform 133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8 h 43"/>
                <a:gd name="T2" fmla="*/ 4 w 69"/>
                <a:gd name="T3" fmla="*/ 7 h 43"/>
                <a:gd name="T4" fmla="*/ 4 w 69"/>
                <a:gd name="T5" fmla="*/ 6 h 43"/>
                <a:gd name="T6" fmla="*/ 8 w 69"/>
                <a:gd name="T7" fmla="*/ 4 h 43"/>
                <a:gd name="T8" fmla="*/ 12 w 69"/>
                <a:gd name="T9" fmla="*/ 3 h 43"/>
                <a:gd name="T10" fmla="*/ 14 w 69"/>
                <a:gd name="T11" fmla="*/ 3 h 43"/>
                <a:gd name="T12" fmla="*/ 18 w 69"/>
                <a:gd name="T13" fmla="*/ 3 h 43"/>
                <a:gd name="T14" fmla="*/ 20 w 69"/>
                <a:gd name="T15" fmla="*/ 0 h 43"/>
                <a:gd name="T16" fmla="*/ 21 w 69"/>
                <a:gd name="T17" fmla="*/ 3 h 43"/>
                <a:gd name="T18" fmla="*/ 21 w 69"/>
                <a:gd name="T19" fmla="*/ 3 h 43"/>
                <a:gd name="T20" fmla="*/ 19 w 69"/>
                <a:gd name="T21" fmla="*/ 3 h 43"/>
                <a:gd name="T22" fmla="*/ 16 w 69"/>
                <a:gd name="T23" fmla="*/ 3 h 43"/>
                <a:gd name="T24" fmla="*/ 12 w 69"/>
                <a:gd name="T25" fmla="*/ 5 h 43"/>
                <a:gd name="T26" fmla="*/ 8 w 69"/>
                <a:gd name="T27" fmla="*/ 6 h 43"/>
                <a:gd name="T28" fmla="*/ 4 w 69"/>
                <a:gd name="T29" fmla="*/ 7 h 43"/>
                <a:gd name="T30" fmla="*/ 4 w 69"/>
                <a:gd name="T31" fmla="*/ 8 h 43"/>
                <a:gd name="T32" fmla="*/ 0 w 69"/>
                <a:gd name="T33" fmla="*/ 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69" name="Freeform 134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69 w 301"/>
                <a:gd name="T1" fmla="*/ 5 h 116"/>
                <a:gd name="T2" fmla="*/ 69 w 301"/>
                <a:gd name="T3" fmla="*/ 5 h 116"/>
                <a:gd name="T4" fmla="*/ 66 w 301"/>
                <a:gd name="T5" fmla="*/ 6 h 116"/>
                <a:gd name="T6" fmla="*/ 66 w 301"/>
                <a:gd name="T7" fmla="*/ 6 h 116"/>
                <a:gd name="T8" fmla="*/ 66 w 301"/>
                <a:gd name="T9" fmla="*/ 7 h 116"/>
                <a:gd name="T10" fmla="*/ 61 w 301"/>
                <a:gd name="T11" fmla="*/ 5 h 116"/>
                <a:gd name="T12" fmla="*/ 56 w 301"/>
                <a:gd name="T13" fmla="*/ 4 h 116"/>
                <a:gd name="T14" fmla="*/ 51 w 301"/>
                <a:gd name="T15" fmla="*/ 4 h 116"/>
                <a:gd name="T16" fmla="*/ 45 w 301"/>
                <a:gd name="T17" fmla="*/ 4 h 116"/>
                <a:gd name="T18" fmla="*/ 40 w 301"/>
                <a:gd name="T19" fmla="*/ 4 h 116"/>
                <a:gd name="T20" fmla="*/ 36 w 301"/>
                <a:gd name="T21" fmla="*/ 5 h 116"/>
                <a:gd name="T22" fmla="*/ 31 w 301"/>
                <a:gd name="T23" fmla="*/ 8 h 116"/>
                <a:gd name="T24" fmla="*/ 27 w 301"/>
                <a:gd name="T25" fmla="*/ 10 h 116"/>
                <a:gd name="T26" fmla="*/ 23 w 301"/>
                <a:gd name="T27" fmla="*/ 11 h 116"/>
                <a:gd name="T28" fmla="*/ 19 w 301"/>
                <a:gd name="T29" fmla="*/ 14 h 116"/>
                <a:gd name="T30" fmla="*/ 15 w 301"/>
                <a:gd name="T31" fmla="*/ 16 h 116"/>
                <a:gd name="T32" fmla="*/ 11 w 301"/>
                <a:gd name="T33" fmla="*/ 19 h 116"/>
                <a:gd name="T34" fmla="*/ 8 w 301"/>
                <a:gd name="T35" fmla="*/ 22 h 116"/>
                <a:gd name="T36" fmla="*/ 5 w 301"/>
                <a:gd name="T37" fmla="*/ 24 h 116"/>
                <a:gd name="T38" fmla="*/ 3 w 301"/>
                <a:gd name="T39" fmla="*/ 26 h 116"/>
                <a:gd name="T40" fmla="*/ 0 w 301"/>
                <a:gd name="T41" fmla="*/ 28 h 116"/>
                <a:gd name="T42" fmla="*/ 3 w 301"/>
                <a:gd name="T43" fmla="*/ 26 h 116"/>
                <a:gd name="T44" fmla="*/ 3 w 301"/>
                <a:gd name="T45" fmla="*/ 23 h 116"/>
                <a:gd name="T46" fmla="*/ 5 w 301"/>
                <a:gd name="T47" fmla="*/ 20 h 116"/>
                <a:gd name="T48" fmla="*/ 9 w 301"/>
                <a:gd name="T49" fmla="*/ 17 h 116"/>
                <a:gd name="T50" fmla="*/ 13 w 301"/>
                <a:gd name="T51" fmla="*/ 14 h 116"/>
                <a:gd name="T52" fmla="*/ 17 w 301"/>
                <a:gd name="T53" fmla="*/ 11 h 116"/>
                <a:gd name="T54" fmla="*/ 23 w 301"/>
                <a:gd name="T55" fmla="*/ 8 h 116"/>
                <a:gd name="T56" fmla="*/ 27 w 301"/>
                <a:gd name="T57" fmla="*/ 6 h 116"/>
                <a:gd name="T58" fmla="*/ 33 w 301"/>
                <a:gd name="T59" fmla="*/ 4 h 116"/>
                <a:gd name="T60" fmla="*/ 39 w 301"/>
                <a:gd name="T61" fmla="*/ 4 h 116"/>
                <a:gd name="T62" fmla="*/ 45 w 301"/>
                <a:gd name="T63" fmla="*/ 2 h 116"/>
                <a:gd name="T64" fmla="*/ 50 w 301"/>
                <a:gd name="T65" fmla="*/ 0 h 116"/>
                <a:gd name="T66" fmla="*/ 54 w 301"/>
                <a:gd name="T67" fmla="*/ 0 h 116"/>
                <a:gd name="T68" fmla="*/ 60 w 301"/>
                <a:gd name="T69" fmla="*/ 3 h 116"/>
                <a:gd name="T70" fmla="*/ 64 w 301"/>
                <a:gd name="T71" fmla="*/ 4 h 116"/>
                <a:gd name="T72" fmla="*/ 69 w 301"/>
                <a:gd name="T73" fmla="*/ 5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70" name="Freeform 135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25 h 100"/>
                <a:gd name="T2" fmla="*/ 0 w 21"/>
                <a:gd name="T3" fmla="*/ 22 h 100"/>
                <a:gd name="T4" fmla="*/ 0 w 21"/>
                <a:gd name="T5" fmla="*/ 14 h 100"/>
                <a:gd name="T6" fmla="*/ 2 w 21"/>
                <a:gd name="T7" fmla="*/ 7 h 100"/>
                <a:gd name="T8" fmla="*/ 2 w 21"/>
                <a:gd name="T9" fmla="*/ 0 h 100"/>
                <a:gd name="T10" fmla="*/ 2 w 21"/>
                <a:gd name="T11" fmla="*/ 6 h 100"/>
                <a:gd name="T12" fmla="*/ 2 w 21"/>
                <a:gd name="T13" fmla="*/ 14 h 100"/>
                <a:gd name="T14" fmla="*/ 2 w 21"/>
                <a:gd name="T15" fmla="*/ 22 h 100"/>
                <a:gd name="T16" fmla="*/ 2 w 21"/>
                <a:gd name="T17" fmla="*/ 25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71" name="Freeform 136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28 h 120"/>
                <a:gd name="T2" fmla="*/ 1 w 28"/>
                <a:gd name="T3" fmla="*/ 27 h 120"/>
                <a:gd name="T4" fmla="*/ 0 w 28"/>
                <a:gd name="T5" fmla="*/ 25 h 120"/>
                <a:gd name="T6" fmla="*/ 1 w 28"/>
                <a:gd name="T7" fmla="*/ 21 h 120"/>
                <a:gd name="T8" fmla="*/ 3 w 28"/>
                <a:gd name="T9" fmla="*/ 16 h 120"/>
                <a:gd name="T10" fmla="*/ 8 w 28"/>
                <a:gd name="T11" fmla="*/ 12 h 120"/>
                <a:gd name="T12" fmla="*/ 13 w 28"/>
                <a:gd name="T13" fmla="*/ 8 h 120"/>
                <a:gd name="T14" fmla="*/ 14 w 28"/>
                <a:gd name="T15" fmla="*/ 4 h 120"/>
                <a:gd name="T16" fmla="*/ 17 w 28"/>
                <a:gd name="T17" fmla="*/ 0 h 120"/>
                <a:gd name="T18" fmla="*/ 14 w 28"/>
                <a:gd name="T19" fmla="*/ 7 h 120"/>
                <a:gd name="T20" fmla="*/ 14 w 28"/>
                <a:gd name="T21" fmla="*/ 16 h 120"/>
                <a:gd name="T22" fmla="*/ 12 w 28"/>
                <a:gd name="T23" fmla="*/ 24 h 120"/>
                <a:gd name="T24" fmla="*/ 4 w 28"/>
                <a:gd name="T25" fmla="*/ 28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72" name="Freeform 137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31 h 125"/>
                <a:gd name="T2" fmla="*/ 0 w 22"/>
                <a:gd name="T3" fmla="*/ 26 h 125"/>
                <a:gd name="T4" fmla="*/ 2 w 22"/>
                <a:gd name="T5" fmla="*/ 18 h 125"/>
                <a:gd name="T6" fmla="*/ 3 w 22"/>
                <a:gd name="T7" fmla="*/ 7 h 125"/>
                <a:gd name="T8" fmla="*/ 4 w 22"/>
                <a:gd name="T9" fmla="*/ 0 h 125"/>
                <a:gd name="T10" fmla="*/ 4 w 22"/>
                <a:gd name="T11" fmla="*/ 6 h 125"/>
                <a:gd name="T12" fmla="*/ 3 w 22"/>
                <a:gd name="T13" fmla="*/ 17 h 125"/>
                <a:gd name="T14" fmla="*/ 3 w 22"/>
                <a:gd name="T15" fmla="*/ 26 h 125"/>
                <a:gd name="T16" fmla="*/ 3 w 22"/>
                <a:gd name="T17" fmla="*/ 3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73" name="Freeform 138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28 h 111"/>
                <a:gd name="T2" fmla="*/ 0 w 18"/>
                <a:gd name="T3" fmla="*/ 24 h 111"/>
                <a:gd name="T4" fmla="*/ 1 w 18"/>
                <a:gd name="T5" fmla="*/ 16 h 111"/>
                <a:gd name="T6" fmla="*/ 4 w 18"/>
                <a:gd name="T7" fmla="*/ 6 h 111"/>
                <a:gd name="T8" fmla="*/ 4 w 18"/>
                <a:gd name="T9" fmla="*/ 0 h 111"/>
                <a:gd name="T10" fmla="*/ 4 w 18"/>
                <a:gd name="T11" fmla="*/ 6 h 111"/>
                <a:gd name="T12" fmla="*/ 4 w 18"/>
                <a:gd name="T13" fmla="*/ 16 h 111"/>
                <a:gd name="T14" fmla="*/ 4 w 18"/>
                <a:gd name="T15" fmla="*/ 25 h 111"/>
                <a:gd name="T16" fmla="*/ 4 w 18"/>
                <a:gd name="T17" fmla="*/ 28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74" name="Freeform 139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27 h 94"/>
                <a:gd name="T2" fmla="*/ 4 w 15"/>
                <a:gd name="T3" fmla="*/ 24 h 94"/>
                <a:gd name="T4" fmla="*/ 0 w 15"/>
                <a:gd name="T5" fmla="*/ 17 h 94"/>
                <a:gd name="T6" fmla="*/ 2 w 15"/>
                <a:gd name="T7" fmla="*/ 8 h 94"/>
                <a:gd name="T8" fmla="*/ 7 w 15"/>
                <a:gd name="T9" fmla="*/ 0 h 94"/>
                <a:gd name="T10" fmla="*/ 7 w 15"/>
                <a:gd name="T11" fmla="*/ 7 h 94"/>
                <a:gd name="T12" fmla="*/ 7 w 15"/>
                <a:gd name="T13" fmla="*/ 15 h 94"/>
                <a:gd name="T14" fmla="*/ 7 w 15"/>
                <a:gd name="T15" fmla="*/ 24 h 94"/>
                <a:gd name="T16" fmla="*/ 7 w 15"/>
                <a:gd name="T17" fmla="*/ 2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75" name="Freeform 140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2 w 18"/>
                <a:gd name="T1" fmla="*/ 22 h 46"/>
                <a:gd name="T2" fmla="*/ 2 w 18"/>
                <a:gd name="T3" fmla="*/ 20 h 46"/>
                <a:gd name="T4" fmla="*/ 2 w 18"/>
                <a:gd name="T5" fmla="*/ 13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15 h 46"/>
                <a:gd name="T14" fmla="*/ 2 w 18"/>
                <a:gd name="T15" fmla="*/ 20 h 46"/>
                <a:gd name="T16" fmla="*/ 2 w 18"/>
                <a:gd name="T17" fmla="*/ 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76" name="Freeform 141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16 h 86"/>
                <a:gd name="T2" fmla="*/ 0 w 21"/>
                <a:gd name="T3" fmla="*/ 15 h 86"/>
                <a:gd name="T4" fmla="*/ 0 w 21"/>
                <a:gd name="T5" fmla="*/ 10 h 86"/>
                <a:gd name="T6" fmla="*/ 2 w 21"/>
                <a:gd name="T7" fmla="*/ 5 h 86"/>
                <a:gd name="T8" fmla="*/ 2 w 21"/>
                <a:gd name="T9" fmla="*/ 0 h 86"/>
                <a:gd name="T10" fmla="*/ 2 w 21"/>
                <a:gd name="T11" fmla="*/ 5 h 86"/>
                <a:gd name="T12" fmla="*/ 2 w 21"/>
                <a:gd name="T13" fmla="*/ 10 h 86"/>
                <a:gd name="T14" fmla="*/ 2 w 21"/>
                <a:gd name="T15" fmla="*/ 15 h 86"/>
                <a:gd name="T16" fmla="*/ 2 w 21"/>
                <a:gd name="T17" fmla="*/ 16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77" name="Freeform 142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26 h 121"/>
                <a:gd name="T2" fmla="*/ 0 w 23"/>
                <a:gd name="T3" fmla="*/ 23 h 121"/>
                <a:gd name="T4" fmla="*/ 2 w 23"/>
                <a:gd name="T5" fmla="*/ 14 h 121"/>
                <a:gd name="T6" fmla="*/ 2 w 23"/>
                <a:gd name="T7" fmla="*/ 6 h 121"/>
                <a:gd name="T8" fmla="*/ 2 w 23"/>
                <a:gd name="T9" fmla="*/ 0 h 121"/>
                <a:gd name="T10" fmla="*/ 2 w 23"/>
                <a:gd name="T11" fmla="*/ 5 h 121"/>
                <a:gd name="T12" fmla="*/ 2 w 23"/>
                <a:gd name="T13" fmla="*/ 14 h 121"/>
                <a:gd name="T14" fmla="*/ 2 w 23"/>
                <a:gd name="T15" fmla="*/ 23 h 121"/>
                <a:gd name="T16" fmla="*/ 2 w 23"/>
                <a:gd name="T17" fmla="*/ 26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78" name="Freeform 143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30 h 109"/>
                <a:gd name="T2" fmla="*/ 3 w 14"/>
                <a:gd name="T3" fmla="*/ 27 h 109"/>
                <a:gd name="T4" fmla="*/ 0 w 14"/>
                <a:gd name="T5" fmla="*/ 18 h 109"/>
                <a:gd name="T6" fmla="*/ 3 w 14"/>
                <a:gd name="T7" fmla="*/ 8 h 109"/>
                <a:gd name="T8" fmla="*/ 3 w 14"/>
                <a:gd name="T9" fmla="*/ 0 h 109"/>
                <a:gd name="T10" fmla="*/ 3 w 14"/>
                <a:gd name="T11" fmla="*/ 7 h 109"/>
                <a:gd name="T12" fmla="*/ 3 w 14"/>
                <a:gd name="T13" fmla="*/ 18 h 109"/>
                <a:gd name="T14" fmla="*/ 3 w 14"/>
                <a:gd name="T15" fmla="*/ 27 h 109"/>
                <a:gd name="T16" fmla="*/ 3 w 14"/>
                <a:gd name="T17" fmla="*/ 30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79" name="Freeform 144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24 h 88"/>
                <a:gd name="T2" fmla="*/ 0 w 12"/>
                <a:gd name="T3" fmla="*/ 20 h 88"/>
                <a:gd name="T4" fmla="*/ 0 w 12"/>
                <a:gd name="T5" fmla="*/ 12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5 h 88"/>
                <a:gd name="T12" fmla="*/ 1 w 12"/>
                <a:gd name="T13" fmla="*/ 13 h 88"/>
                <a:gd name="T14" fmla="*/ 1 w 12"/>
                <a:gd name="T15" fmla="*/ 20 h 88"/>
                <a:gd name="T16" fmla="*/ 1 w 12"/>
                <a:gd name="T17" fmla="*/ 24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80" name="Freeform 145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3 w 15"/>
                <a:gd name="T1" fmla="*/ 12 h 54"/>
                <a:gd name="T2" fmla="*/ 3 w 15"/>
                <a:gd name="T3" fmla="*/ 10 h 54"/>
                <a:gd name="T4" fmla="*/ 1 w 15"/>
                <a:gd name="T5" fmla="*/ 7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8 h 54"/>
                <a:gd name="T14" fmla="*/ 3 w 15"/>
                <a:gd name="T15" fmla="*/ 10 h 54"/>
                <a:gd name="T16" fmla="*/ 3 w 15"/>
                <a:gd name="T17" fmla="*/ 1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81" name="Freeform 146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4 w 22"/>
                <a:gd name="T1" fmla="*/ 0 h 54"/>
                <a:gd name="T2" fmla="*/ 4 w 22"/>
                <a:gd name="T3" fmla="*/ 3 h 54"/>
                <a:gd name="T4" fmla="*/ 3 w 22"/>
                <a:gd name="T5" fmla="*/ 7 h 54"/>
                <a:gd name="T6" fmla="*/ 3 w 22"/>
                <a:gd name="T7" fmla="*/ 10 h 54"/>
                <a:gd name="T8" fmla="*/ 3 w 22"/>
                <a:gd name="T9" fmla="*/ 12 h 54"/>
                <a:gd name="T10" fmla="*/ 0 w 22"/>
                <a:gd name="T11" fmla="*/ 10 h 54"/>
                <a:gd name="T12" fmla="*/ 3 w 22"/>
                <a:gd name="T13" fmla="*/ 7 h 54"/>
                <a:gd name="T14" fmla="*/ 3 w 22"/>
                <a:gd name="T15" fmla="*/ 3 h 54"/>
                <a:gd name="T16" fmla="*/ 4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82" name="Freeform 147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16 w 51"/>
                <a:gd name="T1" fmla="*/ 1 h 11"/>
                <a:gd name="T2" fmla="*/ 15 w 51"/>
                <a:gd name="T3" fmla="*/ 1 h 11"/>
                <a:gd name="T4" fmla="*/ 13 w 51"/>
                <a:gd name="T5" fmla="*/ 1 h 11"/>
                <a:gd name="T6" fmla="*/ 11 w 51"/>
                <a:gd name="T7" fmla="*/ 1 h 11"/>
                <a:gd name="T8" fmla="*/ 8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6 w 51"/>
                <a:gd name="T25" fmla="*/ 1 h 11"/>
                <a:gd name="T26" fmla="*/ 10 w 51"/>
                <a:gd name="T27" fmla="*/ 1 h 11"/>
                <a:gd name="T28" fmla="*/ 13 w 51"/>
                <a:gd name="T29" fmla="*/ 1 h 11"/>
                <a:gd name="T30" fmla="*/ 14 w 51"/>
                <a:gd name="T31" fmla="*/ 1 h 11"/>
                <a:gd name="T32" fmla="*/ 16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83" name="Freeform 148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12 w 44"/>
                <a:gd name="T1" fmla="*/ 0 h 32"/>
                <a:gd name="T2" fmla="*/ 11 w 44"/>
                <a:gd name="T3" fmla="*/ 2 h 32"/>
                <a:gd name="T4" fmla="*/ 10 w 44"/>
                <a:gd name="T5" fmla="*/ 4 h 32"/>
                <a:gd name="T6" fmla="*/ 8 w 44"/>
                <a:gd name="T7" fmla="*/ 4 h 32"/>
                <a:gd name="T8" fmla="*/ 5 w 44"/>
                <a:gd name="T9" fmla="*/ 4 h 32"/>
                <a:gd name="T10" fmla="*/ 4 w 44"/>
                <a:gd name="T11" fmla="*/ 4 h 32"/>
                <a:gd name="T12" fmla="*/ 4 w 44"/>
                <a:gd name="T13" fmla="*/ 5 h 32"/>
                <a:gd name="T14" fmla="*/ 0 w 44"/>
                <a:gd name="T15" fmla="*/ 6 h 32"/>
                <a:gd name="T16" fmla="*/ 0 w 44"/>
                <a:gd name="T17" fmla="*/ 8 h 32"/>
                <a:gd name="T18" fmla="*/ 3 w 44"/>
                <a:gd name="T19" fmla="*/ 8 h 32"/>
                <a:gd name="T20" fmla="*/ 4 w 44"/>
                <a:gd name="T21" fmla="*/ 8 h 32"/>
                <a:gd name="T22" fmla="*/ 4 w 44"/>
                <a:gd name="T23" fmla="*/ 7 h 32"/>
                <a:gd name="T24" fmla="*/ 6 w 44"/>
                <a:gd name="T25" fmla="*/ 5 h 32"/>
                <a:gd name="T26" fmla="*/ 8 w 44"/>
                <a:gd name="T27" fmla="*/ 4 h 32"/>
                <a:gd name="T28" fmla="*/ 10 w 44"/>
                <a:gd name="T29" fmla="*/ 4 h 32"/>
                <a:gd name="T30" fmla="*/ 11 w 44"/>
                <a:gd name="T31" fmla="*/ 4 h 32"/>
                <a:gd name="T32" fmla="*/ 12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84" name="Freeform 149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14 h 68"/>
                <a:gd name="T2" fmla="*/ 3 w 14"/>
                <a:gd name="T3" fmla="*/ 11 h 68"/>
                <a:gd name="T4" fmla="*/ 0 w 14"/>
                <a:gd name="T5" fmla="*/ 7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6 h 68"/>
                <a:gd name="T14" fmla="*/ 3 w 14"/>
                <a:gd name="T15" fmla="*/ 10 h 68"/>
                <a:gd name="T16" fmla="*/ 3 w 14"/>
                <a:gd name="T17" fmla="*/ 1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85" name="Freeform 150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22 h 64"/>
                <a:gd name="T2" fmla="*/ 2 w 28"/>
                <a:gd name="T3" fmla="*/ 16 h 64"/>
                <a:gd name="T4" fmla="*/ 2 w 28"/>
                <a:gd name="T5" fmla="*/ 10 h 64"/>
                <a:gd name="T6" fmla="*/ 2 w 28"/>
                <a:gd name="T7" fmla="*/ 5 h 64"/>
                <a:gd name="T8" fmla="*/ 2 w 28"/>
                <a:gd name="T9" fmla="*/ 0 h 64"/>
                <a:gd name="T10" fmla="*/ 3 w 28"/>
                <a:gd name="T11" fmla="*/ 2 h 64"/>
                <a:gd name="T12" fmla="*/ 3 w 28"/>
                <a:gd name="T13" fmla="*/ 5 h 64"/>
                <a:gd name="T14" fmla="*/ 2 w 28"/>
                <a:gd name="T15" fmla="*/ 6 h 64"/>
                <a:gd name="T16" fmla="*/ 2 w 28"/>
                <a:gd name="T17" fmla="*/ 11 h 64"/>
                <a:gd name="T18" fmla="*/ 2 w 28"/>
                <a:gd name="T19" fmla="*/ 14 h 64"/>
                <a:gd name="T20" fmla="*/ 2 w 28"/>
                <a:gd name="T21" fmla="*/ 18 h 64"/>
                <a:gd name="T22" fmla="*/ 2 w 28"/>
                <a:gd name="T23" fmla="*/ 20 h 64"/>
                <a:gd name="T24" fmla="*/ 0 w 28"/>
                <a:gd name="T25" fmla="*/ 22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86" name="Freeform 151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2 w 15"/>
                <a:gd name="T1" fmla="*/ 14 h 62"/>
                <a:gd name="T2" fmla="*/ 2 w 15"/>
                <a:gd name="T3" fmla="*/ 12 h 62"/>
                <a:gd name="T4" fmla="*/ 0 w 15"/>
                <a:gd name="T5" fmla="*/ 8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4 h 62"/>
                <a:gd name="T14" fmla="*/ 2 w 15"/>
                <a:gd name="T15" fmla="*/ 10 h 62"/>
                <a:gd name="T16" fmla="*/ 2 w 15"/>
                <a:gd name="T17" fmla="*/ 1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87" name="Freeform 152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3 w 20"/>
                <a:gd name="T1" fmla="*/ 14 h 67"/>
                <a:gd name="T2" fmla="*/ 3 w 20"/>
                <a:gd name="T3" fmla="*/ 11 h 67"/>
                <a:gd name="T4" fmla="*/ 3 w 20"/>
                <a:gd name="T5" fmla="*/ 7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4 h 67"/>
                <a:gd name="T14" fmla="*/ 3 w 20"/>
                <a:gd name="T15" fmla="*/ 9 h 67"/>
                <a:gd name="T16" fmla="*/ 3 w 20"/>
                <a:gd name="T17" fmla="*/ 1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88" name="Freeform 153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2 w 27"/>
                <a:gd name="T1" fmla="*/ 15 h 64"/>
                <a:gd name="T2" fmla="*/ 9 w 27"/>
                <a:gd name="T3" fmla="*/ 14 h 64"/>
                <a:gd name="T4" fmla="*/ 6 w 27"/>
                <a:gd name="T5" fmla="*/ 12 h 64"/>
                <a:gd name="T6" fmla="*/ 6 w 27"/>
                <a:gd name="T7" fmla="*/ 10 h 64"/>
                <a:gd name="T8" fmla="*/ 5 w 27"/>
                <a:gd name="T9" fmla="*/ 8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6 h 64"/>
                <a:gd name="T22" fmla="*/ 10 w 27"/>
                <a:gd name="T23" fmla="*/ 11 h 64"/>
                <a:gd name="T24" fmla="*/ 12 w 27"/>
                <a:gd name="T25" fmla="*/ 1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89" name="Freeform 154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13 w 40"/>
                <a:gd name="T1" fmla="*/ 11 h 66"/>
                <a:gd name="T2" fmla="*/ 11 w 40"/>
                <a:gd name="T3" fmla="*/ 10 h 66"/>
                <a:gd name="T4" fmla="*/ 9 w 40"/>
                <a:gd name="T5" fmla="*/ 8 h 66"/>
                <a:gd name="T6" fmla="*/ 5 w 40"/>
                <a:gd name="T7" fmla="*/ 7 h 66"/>
                <a:gd name="T8" fmla="*/ 5 w 40"/>
                <a:gd name="T9" fmla="*/ 5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8 w 40"/>
                <a:gd name="T25" fmla="*/ 4 h 66"/>
                <a:gd name="T26" fmla="*/ 10 w 40"/>
                <a:gd name="T27" fmla="*/ 6 h 66"/>
                <a:gd name="T28" fmla="*/ 11 w 40"/>
                <a:gd name="T29" fmla="*/ 8 h 66"/>
                <a:gd name="T30" fmla="*/ 12 w 40"/>
                <a:gd name="T31" fmla="*/ 10 h 66"/>
                <a:gd name="T32" fmla="*/ 13 w 40"/>
                <a:gd name="T33" fmla="*/ 11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90" name="Freeform 155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8 w 56"/>
                <a:gd name="T1" fmla="*/ 19 h 65"/>
                <a:gd name="T2" fmla="*/ 7 w 56"/>
                <a:gd name="T3" fmla="*/ 17 h 65"/>
                <a:gd name="T4" fmla="*/ 6 w 56"/>
                <a:gd name="T5" fmla="*/ 15 h 65"/>
                <a:gd name="T6" fmla="*/ 4 w 56"/>
                <a:gd name="T7" fmla="*/ 12 h 65"/>
                <a:gd name="T8" fmla="*/ 3 w 56"/>
                <a:gd name="T9" fmla="*/ 9 h 65"/>
                <a:gd name="T10" fmla="*/ 3 w 56"/>
                <a:gd name="T11" fmla="*/ 5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5 w 56"/>
                <a:gd name="T25" fmla="*/ 9 h 65"/>
                <a:gd name="T26" fmla="*/ 6 w 56"/>
                <a:gd name="T27" fmla="*/ 12 h 65"/>
                <a:gd name="T28" fmla="*/ 7 w 56"/>
                <a:gd name="T29" fmla="*/ 15 h 65"/>
                <a:gd name="T30" fmla="*/ 8 w 56"/>
                <a:gd name="T31" fmla="*/ 17 h 65"/>
                <a:gd name="T32" fmla="*/ 8 w 56"/>
                <a:gd name="T33" fmla="*/ 19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91" name="Freeform 156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18 w 63"/>
                <a:gd name="T1" fmla="*/ 14 h 68"/>
                <a:gd name="T2" fmla="*/ 16 w 63"/>
                <a:gd name="T3" fmla="*/ 13 h 68"/>
                <a:gd name="T4" fmla="*/ 12 w 63"/>
                <a:gd name="T5" fmla="*/ 11 h 68"/>
                <a:gd name="T6" fmla="*/ 9 w 63"/>
                <a:gd name="T7" fmla="*/ 10 h 68"/>
                <a:gd name="T8" fmla="*/ 6 w 63"/>
                <a:gd name="T9" fmla="*/ 8 h 68"/>
                <a:gd name="T10" fmla="*/ 4 w 63"/>
                <a:gd name="T11" fmla="*/ 5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7 w 63"/>
                <a:gd name="T23" fmla="*/ 3 h 68"/>
                <a:gd name="T24" fmla="*/ 9 w 63"/>
                <a:gd name="T25" fmla="*/ 6 h 68"/>
                <a:gd name="T26" fmla="*/ 11 w 63"/>
                <a:gd name="T27" fmla="*/ 9 h 68"/>
                <a:gd name="T28" fmla="*/ 14 w 63"/>
                <a:gd name="T29" fmla="*/ 11 h 68"/>
                <a:gd name="T30" fmla="*/ 16 w 63"/>
                <a:gd name="T31" fmla="*/ 13 h 68"/>
                <a:gd name="T32" fmla="*/ 18 w 63"/>
                <a:gd name="T33" fmla="*/ 1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92" name="Freeform 157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20 w 73"/>
                <a:gd name="T1" fmla="*/ 15 h 64"/>
                <a:gd name="T2" fmla="*/ 18 w 73"/>
                <a:gd name="T3" fmla="*/ 14 h 64"/>
                <a:gd name="T4" fmla="*/ 14 w 73"/>
                <a:gd name="T5" fmla="*/ 13 h 64"/>
                <a:gd name="T6" fmla="*/ 11 w 73"/>
                <a:gd name="T7" fmla="*/ 11 h 64"/>
                <a:gd name="T8" fmla="*/ 8 w 73"/>
                <a:gd name="T9" fmla="*/ 10 h 64"/>
                <a:gd name="T10" fmla="*/ 4 w 73"/>
                <a:gd name="T11" fmla="*/ 8 h 64"/>
                <a:gd name="T12" fmla="*/ 4 w 73"/>
                <a:gd name="T13" fmla="*/ 5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5 w 73"/>
                <a:gd name="T23" fmla="*/ 4 h 64"/>
                <a:gd name="T24" fmla="*/ 9 w 73"/>
                <a:gd name="T25" fmla="*/ 6 h 64"/>
                <a:gd name="T26" fmla="*/ 12 w 73"/>
                <a:gd name="T27" fmla="*/ 9 h 64"/>
                <a:gd name="T28" fmla="*/ 16 w 73"/>
                <a:gd name="T29" fmla="*/ 11 h 64"/>
                <a:gd name="T30" fmla="*/ 19 w 73"/>
                <a:gd name="T31" fmla="*/ 14 h 64"/>
                <a:gd name="T32" fmla="*/ 20 w 73"/>
                <a:gd name="T33" fmla="*/ 1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93" name="Freeform 158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5 w 81"/>
                <a:gd name="T7" fmla="*/ 5 h 31"/>
                <a:gd name="T8" fmla="*/ 8 w 81"/>
                <a:gd name="T9" fmla="*/ 5 h 31"/>
                <a:gd name="T10" fmla="*/ 10 w 81"/>
                <a:gd name="T11" fmla="*/ 5 h 31"/>
                <a:gd name="T12" fmla="*/ 12 w 81"/>
                <a:gd name="T13" fmla="*/ 7 h 31"/>
                <a:gd name="T14" fmla="*/ 14 w 81"/>
                <a:gd name="T15" fmla="*/ 9 h 31"/>
                <a:gd name="T16" fmla="*/ 16 w 81"/>
                <a:gd name="T17" fmla="*/ 10 h 31"/>
                <a:gd name="T18" fmla="*/ 14 w 81"/>
                <a:gd name="T19" fmla="*/ 11 h 31"/>
                <a:gd name="T20" fmla="*/ 11 w 81"/>
                <a:gd name="T21" fmla="*/ 10 h 31"/>
                <a:gd name="T22" fmla="*/ 9 w 81"/>
                <a:gd name="T23" fmla="*/ 9 h 31"/>
                <a:gd name="T24" fmla="*/ 6 w 81"/>
                <a:gd name="T25" fmla="*/ 8 h 31"/>
                <a:gd name="T26" fmla="*/ 3 w 81"/>
                <a:gd name="T27" fmla="*/ 6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94" name="Freeform 159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7 w 78"/>
                <a:gd name="T7" fmla="*/ 3 h 30"/>
                <a:gd name="T8" fmla="*/ 11 w 78"/>
                <a:gd name="T9" fmla="*/ 3 h 30"/>
                <a:gd name="T10" fmla="*/ 14 w 78"/>
                <a:gd name="T11" fmla="*/ 3 h 30"/>
                <a:gd name="T12" fmla="*/ 18 w 78"/>
                <a:gd name="T13" fmla="*/ 4 h 30"/>
                <a:gd name="T14" fmla="*/ 22 w 78"/>
                <a:gd name="T15" fmla="*/ 5 h 30"/>
                <a:gd name="T16" fmla="*/ 24 w 78"/>
                <a:gd name="T17" fmla="*/ 6 h 30"/>
                <a:gd name="T18" fmla="*/ 20 w 78"/>
                <a:gd name="T19" fmla="*/ 7 h 30"/>
                <a:gd name="T20" fmla="*/ 16 w 78"/>
                <a:gd name="T21" fmla="*/ 6 h 30"/>
                <a:gd name="T22" fmla="*/ 12 w 78"/>
                <a:gd name="T23" fmla="*/ 6 h 30"/>
                <a:gd name="T24" fmla="*/ 9 w 78"/>
                <a:gd name="T25" fmla="*/ 5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95" name="Freeform 160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92 w 394"/>
                <a:gd name="T1" fmla="*/ 4 h 88"/>
                <a:gd name="T2" fmla="*/ 92 w 394"/>
                <a:gd name="T3" fmla="*/ 4 h 88"/>
                <a:gd name="T4" fmla="*/ 93 w 394"/>
                <a:gd name="T5" fmla="*/ 4 h 88"/>
                <a:gd name="T6" fmla="*/ 94 w 394"/>
                <a:gd name="T7" fmla="*/ 3 h 88"/>
                <a:gd name="T8" fmla="*/ 94 w 394"/>
                <a:gd name="T9" fmla="*/ 0 h 88"/>
                <a:gd name="T10" fmla="*/ 88 w 394"/>
                <a:gd name="T11" fmla="*/ 4 h 88"/>
                <a:gd name="T12" fmla="*/ 81 w 394"/>
                <a:gd name="T13" fmla="*/ 8 h 88"/>
                <a:gd name="T14" fmla="*/ 74 w 394"/>
                <a:gd name="T15" fmla="*/ 10 h 88"/>
                <a:gd name="T16" fmla="*/ 67 w 394"/>
                <a:gd name="T17" fmla="*/ 12 h 88"/>
                <a:gd name="T18" fmla="*/ 60 w 394"/>
                <a:gd name="T19" fmla="*/ 14 h 88"/>
                <a:gd name="T20" fmla="*/ 54 w 394"/>
                <a:gd name="T21" fmla="*/ 16 h 88"/>
                <a:gd name="T22" fmla="*/ 47 w 394"/>
                <a:gd name="T23" fmla="*/ 16 h 88"/>
                <a:gd name="T24" fmla="*/ 41 w 394"/>
                <a:gd name="T25" fmla="*/ 17 h 88"/>
                <a:gd name="T26" fmla="*/ 36 w 394"/>
                <a:gd name="T27" fmla="*/ 18 h 88"/>
                <a:gd name="T28" fmla="*/ 30 w 394"/>
                <a:gd name="T29" fmla="*/ 18 h 88"/>
                <a:gd name="T30" fmla="*/ 25 w 394"/>
                <a:gd name="T31" fmla="*/ 18 h 88"/>
                <a:gd name="T32" fmla="*/ 19 w 394"/>
                <a:gd name="T33" fmla="*/ 18 h 88"/>
                <a:gd name="T34" fmla="*/ 14 w 394"/>
                <a:gd name="T35" fmla="*/ 18 h 88"/>
                <a:gd name="T36" fmla="*/ 9 w 394"/>
                <a:gd name="T37" fmla="*/ 18 h 88"/>
                <a:gd name="T38" fmla="*/ 4 w 394"/>
                <a:gd name="T39" fmla="*/ 18 h 88"/>
                <a:gd name="T40" fmla="*/ 0 w 394"/>
                <a:gd name="T41" fmla="*/ 18 h 88"/>
                <a:gd name="T42" fmla="*/ 4 w 394"/>
                <a:gd name="T43" fmla="*/ 18 h 88"/>
                <a:gd name="T44" fmla="*/ 7 w 394"/>
                <a:gd name="T45" fmla="*/ 19 h 88"/>
                <a:gd name="T46" fmla="*/ 11 w 394"/>
                <a:gd name="T47" fmla="*/ 20 h 88"/>
                <a:gd name="T48" fmla="*/ 17 w 394"/>
                <a:gd name="T49" fmla="*/ 20 h 88"/>
                <a:gd name="T50" fmla="*/ 22 w 394"/>
                <a:gd name="T51" fmla="*/ 21 h 88"/>
                <a:gd name="T52" fmla="*/ 29 w 394"/>
                <a:gd name="T53" fmla="*/ 21 h 88"/>
                <a:gd name="T54" fmla="*/ 36 w 394"/>
                <a:gd name="T55" fmla="*/ 20 h 88"/>
                <a:gd name="T56" fmla="*/ 43 w 394"/>
                <a:gd name="T57" fmla="*/ 19 h 88"/>
                <a:gd name="T58" fmla="*/ 51 w 394"/>
                <a:gd name="T59" fmla="*/ 18 h 88"/>
                <a:gd name="T60" fmla="*/ 58 w 394"/>
                <a:gd name="T61" fmla="*/ 18 h 88"/>
                <a:gd name="T62" fmla="*/ 65 w 394"/>
                <a:gd name="T63" fmla="*/ 16 h 88"/>
                <a:gd name="T64" fmla="*/ 71 w 394"/>
                <a:gd name="T65" fmla="*/ 14 h 88"/>
                <a:gd name="T66" fmla="*/ 77 w 394"/>
                <a:gd name="T67" fmla="*/ 12 h 88"/>
                <a:gd name="T68" fmla="*/ 84 w 394"/>
                <a:gd name="T69" fmla="*/ 10 h 88"/>
                <a:gd name="T70" fmla="*/ 88 w 394"/>
                <a:gd name="T71" fmla="*/ 7 h 88"/>
                <a:gd name="T72" fmla="*/ 9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96" name="Freeform 161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4 h 59"/>
                <a:gd name="T10" fmla="*/ 3 w 57"/>
                <a:gd name="T11" fmla="*/ 6 h 59"/>
                <a:gd name="T12" fmla="*/ 6 w 57"/>
                <a:gd name="T13" fmla="*/ 8 h 59"/>
                <a:gd name="T14" fmla="*/ 8 w 57"/>
                <a:gd name="T15" fmla="*/ 8 h 59"/>
                <a:gd name="T16" fmla="*/ 11 w 57"/>
                <a:gd name="T17" fmla="*/ 10 h 59"/>
                <a:gd name="T18" fmla="*/ 9 w 57"/>
                <a:gd name="T19" fmla="*/ 8 h 59"/>
                <a:gd name="T20" fmla="*/ 8 w 57"/>
                <a:gd name="T21" fmla="*/ 7 h 59"/>
                <a:gd name="T22" fmla="*/ 7 w 57"/>
                <a:gd name="T23" fmla="*/ 5 h 59"/>
                <a:gd name="T24" fmla="*/ 5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97" name="Freeform 162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4 h 68"/>
                <a:gd name="T8" fmla="*/ 3 w 73"/>
                <a:gd name="T9" fmla="*/ 8 h 68"/>
                <a:gd name="T10" fmla="*/ 6 w 73"/>
                <a:gd name="T11" fmla="*/ 10 h 68"/>
                <a:gd name="T12" fmla="*/ 9 w 73"/>
                <a:gd name="T13" fmla="*/ 11 h 68"/>
                <a:gd name="T14" fmla="*/ 12 w 73"/>
                <a:gd name="T15" fmla="*/ 13 h 68"/>
                <a:gd name="T16" fmla="*/ 14 w 73"/>
                <a:gd name="T17" fmla="*/ 14 h 68"/>
                <a:gd name="T18" fmla="*/ 14 w 73"/>
                <a:gd name="T19" fmla="*/ 13 h 68"/>
                <a:gd name="T20" fmla="*/ 12 w 73"/>
                <a:gd name="T21" fmla="*/ 11 h 68"/>
                <a:gd name="T22" fmla="*/ 10 w 73"/>
                <a:gd name="T23" fmla="*/ 9 h 68"/>
                <a:gd name="T24" fmla="*/ 8 w 73"/>
                <a:gd name="T25" fmla="*/ 7 h 68"/>
                <a:gd name="T26" fmla="*/ 6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98" name="Freeform 163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7 h 76"/>
                <a:gd name="T8" fmla="*/ 4 w 63"/>
                <a:gd name="T9" fmla="*/ 10 h 76"/>
                <a:gd name="T10" fmla="*/ 8 w 63"/>
                <a:gd name="T11" fmla="*/ 13 h 76"/>
                <a:gd name="T12" fmla="*/ 11 w 63"/>
                <a:gd name="T13" fmla="*/ 16 h 76"/>
                <a:gd name="T14" fmla="*/ 14 w 63"/>
                <a:gd name="T15" fmla="*/ 18 h 76"/>
                <a:gd name="T16" fmla="*/ 18 w 63"/>
                <a:gd name="T17" fmla="*/ 19 h 76"/>
                <a:gd name="T18" fmla="*/ 16 w 63"/>
                <a:gd name="T19" fmla="*/ 18 h 76"/>
                <a:gd name="T20" fmla="*/ 14 w 63"/>
                <a:gd name="T21" fmla="*/ 15 h 76"/>
                <a:gd name="T22" fmla="*/ 12 w 63"/>
                <a:gd name="T23" fmla="*/ 12 h 76"/>
                <a:gd name="T24" fmla="*/ 10 w 63"/>
                <a:gd name="T25" fmla="*/ 9 h 76"/>
                <a:gd name="T26" fmla="*/ 7 w 63"/>
                <a:gd name="T27" fmla="*/ 5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99" name="Freeform 164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5 h 70"/>
                <a:gd name="T8" fmla="*/ 4 w 55"/>
                <a:gd name="T9" fmla="*/ 8 h 70"/>
                <a:gd name="T10" fmla="*/ 7 w 55"/>
                <a:gd name="T11" fmla="*/ 10 h 70"/>
                <a:gd name="T12" fmla="*/ 10 w 55"/>
                <a:gd name="T13" fmla="*/ 13 h 70"/>
                <a:gd name="T14" fmla="*/ 12 w 55"/>
                <a:gd name="T15" fmla="*/ 15 h 70"/>
                <a:gd name="T16" fmla="*/ 16 w 55"/>
                <a:gd name="T17" fmla="*/ 16 h 70"/>
                <a:gd name="T18" fmla="*/ 14 w 55"/>
                <a:gd name="T19" fmla="*/ 14 h 70"/>
                <a:gd name="T20" fmla="*/ 12 w 55"/>
                <a:gd name="T21" fmla="*/ 12 h 70"/>
                <a:gd name="T22" fmla="*/ 11 w 55"/>
                <a:gd name="T23" fmla="*/ 9 h 70"/>
                <a:gd name="T24" fmla="*/ 9 w 55"/>
                <a:gd name="T25" fmla="*/ 7 h 70"/>
                <a:gd name="T26" fmla="*/ 6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0" name="Freeform 165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5 h 63"/>
                <a:gd name="T8" fmla="*/ 4 w 39"/>
                <a:gd name="T9" fmla="*/ 9 h 63"/>
                <a:gd name="T10" fmla="*/ 4 w 39"/>
                <a:gd name="T11" fmla="*/ 11 h 63"/>
                <a:gd name="T12" fmla="*/ 4 w 39"/>
                <a:gd name="T13" fmla="*/ 14 h 63"/>
                <a:gd name="T14" fmla="*/ 9 w 39"/>
                <a:gd name="T15" fmla="*/ 16 h 63"/>
                <a:gd name="T16" fmla="*/ 12 w 39"/>
                <a:gd name="T17" fmla="*/ 18 h 63"/>
                <a:gd name="T18" fmla="*/ 11 w 39"/>
                <a:gd name="T19" fmla="*/ 16 h 63"/>
                <a:gd name="T20" fmla="*/ 10 w 39"/>
                <a:gd name="T21" fmla="*/ 12 h 63"/>
                <a:gd name="T22" fmla="*/ 8 w 39"/>
                <a:gd name="T23" fmla="*/ 10 h 63"/>
                <a:gd name="T24" fmla="*/ 7 w 39"/>
                <a:gd name="T25" fmla="*/ 7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1" name="Freeform 166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5 h 49"/>
                <a:gd name="T10" fmla="*/ 3 w 30"/>
                <a:gd name="T11" fmla="*/ 7 h 49"/>
                <a:gd name="T12" fmla="*/ 3 w 30"/>
                <a:gd name="T13" fmla="*/ 8 h 49"/>
                <a:gd name="T14" fmla="*/ 5 w 30"/>
                <a:gd name="T15" fmla="*/ 8 h 49"/>
                <a:gd name="T16" fmla="*/ 7 w 30"/>
                <a:gd name="T17" fmla="*/ 9 h 49"/>
                <a:gd name="T18" fmla="*/ 5 w 30"/>
                <a:gd name="T19" fmla="*/ 7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2" name="Freeform 167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5 h 31"/>
                <a:gd name="T6" fmla="*/ 5 w 22"/>
                <a:gd name="T7" fmla="*/ 7 h 31"/>
                <a:gd name="T8" fmla="*/ 8 w 22"/>
                <a:gd name="T9" fmla="*/ 7 h 31"/>
                <a:gd name="T10" fmla="*/ 5 w 22"/>
                <a:gd name="T11" fmla="*/ 5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3" name="Freeform 168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5 h 64"/>
                <a:gd name="T8" fmla="*/ 4 w 64"/>
                <a:gd name="T9" fmla="*/ 8 h 64"/>
                <a:gd name="T10" fmla="*/ 7 w 64"/>
                <a:gd name="T11" fmla="*/ 10 h 64"/>
                <a:gd name="T12" fmla="*/ 11 w 64"/>
                <a:gd name="T13" fmla="*/ 12 h 64"/>
                <a:gd name="T14" fmla="*/ 14 w 64"/>
                <a:gd name="T15" fmla="*/ 14 h 64"/>
                <a:gd name="T16" fmla="*/ 18 w 64"/>
                <a:gd name="T17" fmla="*/ 15 h 64"/>
                <a:gd name="T18" fmla="*/ 16 w 64"/>
                <a:gd name="T19" fmla="*/ 14 h 64"/>
                <a:gd name="T20" fmla="*/ 14 w 64"/>
                <a:gd name="T21" fmla="*/ 12 h 64"/>
                <a:gd name="T22" fmla="*/ 12 w 64"/>
                <a:gd name="T23" fmla="*/ 10 h 64"/>
                <a:gd name="T24" fmla="*/ 10 w 64"/>
                <a:gd name="T25" fmla="*/ 7 h 64"/>
                <a:gd name="T26" fmla="*/ 7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4" name="Freeform 169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5 h 51"/>
                <a:gd name="T12" fmla="*/ 6 w 52"/>
                <a:gd name="T13" fmla="*/ 6 h 51"/>
                <a:gd name="T14" fmla="*/ 8 w 52"/>
                <a:gd name="T15" fmla="*/ 7 h 51"/>
                <a:gd name="T16" fmla="*/ 10 w 52"/>
                <a:gd name="T17" fmla="*/ 8 h 51"/>
                <a:gd name="T18" fmla="*/ 9 w 52"/>
                <a:gd name="T19" fmla="*/ 7 h 51"/>
                <a:gd name="T20" fmla="*/ 8 w 52"/>
                <a:gd name="T21" fmla="*/ 6 h 51"/>
                <a:gd name="T22" fmla="*/ 7 w 52"/>
                <a:gd name="T23" fmla="*/ 4 h 51"/>
                <a:gd name="T24" fmla="*/ 5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5" name="Freeform 170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6 h 69"/>
                <a:gd name="T8" fmla="*/ 3 w 56"/>
                <a:gd name="T9" fmla="*/ 9 h 69"/>
                <a:gd name="T10" fmla="*/ 3 w 56"/>
                <a:gd name="T11" fmla="*/ 12 h 69"/>
                <a:gd name="T12" fmla="*/ 5 w 56"/>
                <a:gd name="T13" fmla="*/ 15 h 69"/>
                <a:gd name="T14" fmla="*/ 7 w 56"/>
                <a:gd name="T15" fmla="*/ 17 h 69"/>
                <a:gd name="T16" fmla="*/ 8 w 56"/>
                <a:gd name="T17" fmla="*/ 18 h 69"/>
                <a:gd name="T18" fmla="*/ 8 w 56"/>
                <a:gd name="T19" fmla="*/ 17 h 69"/>
                <a:gd name="T20" fmla="*/ 7 w 56"/>
                <a:gd name="T21" fmla="*/ 14 h 69"/>
                <a:gd name="T22" fmla="*/ 6 w 56"/>
                <a:gd name="T23" fmla="*/ 10 h 69"/>
                <a:gd name="T24" fmla="*/ 5 w 56"/>
                <a:gd name="T25" fmla="*/ 7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6" name="Freeform 171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4 h 59"/>
                <a:gd name="T8" fmla="*/ 4 w 40"/>
                <a:gd name="T9" fmla="*/ 7 h 59"/>
                <a:gd name="T10" fmla="*/ 4 w 40"/>
                <a:gd name="T11" fmla="*/ 9 h 59"/>
                <a:gd name="T12" fmla="*/ 7 w 40"/>
                <a:gd name="T13" fmla="*/ 10 h 59"/>
                <a:gd name="T14" fmla="*/ 8 w 40"/>
                <a:gd name="T15" fmla="*/ 11 h 59"/>
                <a:gd name="T16" fmla="*/ 10 w 40"/>
                <a:gd name="T17" fmla="*/ 12 h 59"/>
                <a:gd name="T18" fmla="*/ 9 w 40"/>
                <a:gd name="T19" fmla="*/ 10 h 59"/>
                <a:gd name="T20" fmla="*/ 8 w 40"/>
                <a:gd name="T21" fmla="*/ 9 h 59"/>
                <a:gd name="T22" fmla="*/ 7 w 40"/>
                <a:gd name="T23" fmla="*/ 8 h 59"/>
                <a:gd name="T24" fmla="*/ 6 w 40"/>
                <a:gd name="T25" fmla="*/ 5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7" name="Freeform 172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10 w 61"/>
                <a:gd name="T1" fmla="*/ 4 h 9"/>
                <a:gd name="T2" fmla="*/ 10 w 61"/>
                <a:gd name="T3" fmla="*/ 4 h 9"/>
                <a:gd name="T4" fmla="*/ 9 w 61"/>
                <a:gd name="T5" fmla="*/ 4 h 9"/>
                <a:gd name="T6" fmla="*/ 7 w 61"/>
                <a:gd name="T7" fmla="*/ 4 h 9"/>
                <a:gd name="T8" fmla="*/ 5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5 w 61"/>
                <a:gd name="T25" fmla="*/ 0 h 9"/>
                <a:gd name="T26" fmla="*/ 7 w 61"/>
                <a:gd name="T27" fmla="*/ 1 h 9"/>
                <a:gd name="T28" fmla="*/ 8 w 61"/>
                <a:gd name="T29" fmla="*/ 2 h 9"/>
                <a:gd name="T30" fmla="*/ 9 w 61"/>
                <a:gd name="T31" fmla="*/ 3 h 9"/>
                <a:gd name="T32" fmla="*/ 10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" name="Freeform 173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20 w 84"/>
                <a:gd name="T1" fmla="*/ 0 h 66"/>
                <a:gd name="T2" fmla="*/ 19 w 84"/>
                <a:gd name="T3" fmla="*/ 4 h 66"/>
                <a:gd name="T4" fmla="*/ 16 w 84"/>
                <a:gd name="T5" fmla="*/ 4 h 66"/>
                <a:gd name="T6" fmla="*/ 11 w 84"/>
                <a:gd name="T7" fmla="*/ 5 h 66"/>
                <a:gd name="T8" fmla="*/ 8 w 84"/>
                <a:gd name="T9" fmla="*/ 8 h 66"/>
                <a:gd name="T10" fmla="*/ 4 w 84"/>
                <a:gd name="T11" fmla="*/ 10 h 66"/>
                <a:gd name="T12" fmla="*/ 4 w 84"/>
                <a:gd name="T13" fmla="*/ 12 h 66"/>
                <a:gd name="T14" fmla="*/ 0 w 84"/>
                <a:gd name="T15" fmla="*/ 15 h 66"/>
                <a:gd name="T16" fmla="*/ 1 w 84"/>
                <a:gd name="T17" fmla="*/ 16 h 66"/>
                <a:gd name="T18" fmla="*/ 4 w 84"/>
                <a:gd name="T19" fmla="*/ 16 h 66"/>
                <a:gd name="T20" fmla="*/ 4 w 84"/>
                <a:gd name="T21" fmla="*/ 15 h 66"/>
                <a:gd name="T22" fmla="*/ 7 w 84"/>
                <a:gd name="T23" fmla="*/ 12 h 66"/>
                <a:gd name="T24" fmla="*/ 10 w 84"/>
                <a:gd name="T25" fmla="*/ 10 h 66"/>
                <a:gd name="T26" fmla="*/ 13 w 84"/>
                <a:gd name="T27" fmla="*/ 7 h 66"/>
                <a:gd name="T28" fmla="*/ 16 w 84"/>
                <a:gd name="T29" fmla="*/ 4 h 66"/>
                <a:gd name="T30" fmla="*/ 19 w 84"/>
                <a:gd name="T31" fmla="*/ 4 h 66"/>
                <a:gd name="T32" fmla="*/ 20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" name="Freeform 174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16 w 76"/>
                <a:gd name="T1" fmla="*/ 0 h 70"/>
                <a:gd name="T2" fmla="*/ 14 w 76"/>
                <a:gd name="T3" fmla="*/ 4 h 70"/>
                <a:gd name="T4" fmla="*/ 11 w 76"/>
                <a:gd name="T5" fmla="*/ 4 h 70"/>
                <a:gd name="T6" fmla="*/ 9 w 76"/>
                <a:gd name="T7" fmla="*/ 7 h 70"/>
                <a:gd name="T8" fmla="*/ 6 w 76"/>
                <a:gd name="T9" fmla="*/ 11 h 70"/>
                <a:gd name="T10" fmla="*/ 3 w 76"/>
                <a:gd name="T11" fmla="*/ 13 h 70"/>
                <a:gd name="T12" fmla="*/ 3 w 76"/>
                <a:gd name="T13" fmla="*/ 15 h 70"/>
                <a:gd name="T14" fmla="*/ 0 w 76"/>
                <a:gd name="T15" fmla="*/ 17 h 70"/>
                <a:gd name="T16" fmla="*/ 2 w 76"/>
                <a:gd name="T17" fmla="*/ 19 h 70"/>
                <a:gd name="T18" fmla="*/ 3 w 76"/>
                <a:gd name="T19" fmla="*/ 18 h 70"/>
                <a:gd name="T20" fmla="*/ 3 w 76"/>
                <a:gd name="T21" fmla="*/ 17 h 70"/>
                <a:gd name="T22" fmla="*/ 7 w 76"/>
                <a:gd name="T23" fmla="*/ 13 h 70"/>
                <a:gd name="T24" fmla="*/ 9 w 76"/>
                <a:gd name="T25" fmla="*/ 11 h 70"/>
                <a:gd name="T26" fmla="*/ 11 w 76"/>
                <a:gd name="T27" fmla="*/ 7 h 70"/>
                <a:gd name="T28" fmla="*/ 13 w 76"/>
                <a:gd name="T29" fmla="*/ 4 h 70"/>
                <a:gd name="T30" fmla="*/ 15 w 76"/>
                <a:gd name="T31" fmla="*/ 4 h 70"/>
                <a:gd name="T32" fmla="*/ 16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0" name="Freeform 175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14 w 68"/>
                <a:gd name="T1" fmla="*/ 0 h 75"/>
                <a:gd name="T2" fmla="*/ 12 w 68"/>
                <a:gd name="T3" fmla="*/ 4 h 75"/>
                <a:gd name="T4" fmla="*/ 10 w 68"/>
                <a:gd name="T5" fmla="*/ 4 h 75"/>
                <a:gd name="T6" fmla="*/ 7 w 68"/>
                <a:gd name="T7" fmla="*/ 7 h 75"/>
                <a:gd name="T8" fmla="*/ 4 w 68"/>
                <a:gd name="T9" fmla="*/ 10 h 75"/>
                <a:gd name="T10" fmla="*/ 3 w 68"/>
                <a:gd name="T11" fmla="*/ 14 h 75"/>
                <a:gd name="T12" fmla="*/ 3 w 68"/>
                <a:gd name="T13" fmla="*/ 16 h 75"/>
                <a:gd name="T14" fmla="*/ 0 w 68"/>
                <a:gd name="T15" fmla="*/ 18 h 75"/>
                <a:gd name="T16" fmla="*/ 2 w 68"/>
                <a:gd name="T17" fmla="*/ 18 h 75"/>
                <a:gd name="T18" fmla="*/ 3 w 68"/>
                <a:gd name="T19" fmla="*/ 18 h 75"/>
                <a:gd name="T20" fmla="*/ 3 w 68"/>
                <a:gd name="T21" fmla="*/ 16 h 75"/>
                <a:gd name="T22" fmla="*/ 5 w 68"/>
                <a:gd name="T23" fmla="*/ 14 h 75"/>
                <a:gd name="T24" fmla="*/ 8 w 68"/>
                <a:gd name="T25" fmla="*/ 10 h 75"/>
                <a:gd name="T26" fmla="*/ 9 w 68"/>
                <a:gd name="T27" fmla="*/ 7 h 75"/>
                <a:gd name="T28" fmla="*/ 11 w 68"/>
                <a:gd name="T29" fmla="*/ 4 h 75"/>
                <a:gd name="T30" fmla="*/ 13 w 68"/>
                <a:gd name="T31" fmla="*/ 4 h 75"/>
                <a:gd name="T32" fmla="*/ 1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" name="Freeform 176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10 w 52"/>
                <a:gd name="T1" fmla="*/ 0 h 70"/>
                <a:gd name="T2" fmla="*/ 9 w 52"/>
                <a:gd name="T3" fmla="*/ 5 h 70"/>
                <a:gd name="T4" fmla="*/ 8 w 52"/>
                <a:gd name="T5" fmla="*/ 5 h 70"/>
                <a:gd name="T6" fmla="*/ 5 w 52"/>
                <a:gd name="T7" fmla="*/ 11 h 70"/>
                <a:gd name="T8" fmla="*/ 3 w 52"/>
                <a:gd name="T9" fmla="*/ 15 h 70"/>
                <a:gd name="T10" fmla="*/ 3 w 52"/>
                <a:gd name="T11" fmla="*/ 19 h 70"/>
                <a:gd name="T12" fmla="*/ 2 w 52"/>
                <a:gd name="T13" fmla="*/ 23 h 70"/>
                <a:gd name="T14" fmla="*/ 0 w 52"/>
                <a:gd name="T15" fmla="*/ 26 h 70"/>
                <a:gd name="T16" fmla="*/ 3 w 52"/>
                <a:gd name="T17" fmla="*/ 26 h 70"/>
                <a:gd name="T18" fmla="*/ 3 w 52"/>
                <a:gd name="T19" fmla="*/ 26 h 70"/>
                <a:gd name="T20" fmla="*/ 3 w 52"/>
                <a:gd name="T21" fmla="*/ 23 h 70"/>
                <a:gd name="T22" fmla="*/ 6 w 52"/>
                <a:gd name="T23" fmla="*/ 20 h 70"/>
                <a:gd name="T24" fmla="*/ 7 w 52"/>
                <a:gd name="T25" fmla="*/ 15 h 70"/>
                <a:gd name="T26" fmla="*/ 8 w 52"/>
                <a:gd name="T27" fmla="*/ 11 h 70"/>
                <a:gd name="T28" fmla="*/ 9 w 52"/>
                <a:gd name="T29" fmla="*/ 5 h 70"/>
                <a:gd name="T30" fmla="*/ 10 w 52"/>
                <a:gd name="T31" fmla="*/ 5 h 70"/>
                <a:gd name="T32" fmla="*/ 10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" name="Freeform 177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10 w 47"/>
                <a:gd name="T1" fmla="*/ 0 h 69"/>
                <a:gd name="T2" fmla="*/ 9 w 47"/>
                <a:gd name="T3" fmla="*/ 4 h 69"/>
                <a:gd name="T4" fmla="*/ 7 w 47"/>
                <a:gd name="T5" fmla="*/ 4 h 69"/>
                <a:gd name="T6" fmla="*/ 5 w 47"/>
                <a:gd name="T7" fmla="*/ 8 h 69"/>
                <a:gd name="T8" fmla="*/ 3 w 47"/>
                <a:gd name="T9" fmla="*/ 10 h 69"/>
                <a:gd name="T10" fmla="*/ 3 w 47"/>
                <a:gd name="T11" fmla="*/ 13 h 69"/>
                <a:gd name="T12" fmla="*/ 1 w 47"/>
                <a:gd name="T13" fmla="*/ 16 h 69"/>
                <a:gd name="T14" fmla="*/ 0 w 47"/>
                <a:gd name="T15" fmla="*/ 18 h 69"/>
                <a:gd name="T16" fmla="*/ 3 w 47"/>
                <a:gd name="T17" fmla="*/ 18 h 69"/>
                <a:gd name="T18" fmla="*/ 3 w 47"/>
                <a:gd name="T19" fmla="*/ 17 h 69"/>
                <a:gd name="T20" fmla="*/ 3 w 47"/>
                <a:gd name="T21" fmla="*/ 15 h 69"/>
                <a:gd name="T22" fmla="*/ 6 w 47"/>
                <a:gd name="T23" fmla="*/ 13 h 69"/>
                <a:gd name="T24" fmla="*/ 7 w 47"/>
                <a:gd name="T25" fmla="*/ 9 h 69"/>
                <a:gd name="T26" fmla="*/ 8 w 47"/>
                <a:gd name="T27" fmla="*/ 6 h 69"/>
                <a:gd name="T28" fmla="*/ 9 w 47"/>
                <a:gd name="T29" fmla="*/ 4 h 69"/>
                <a:gd name="T30" fmla="*/ 10 w 47"/>
                <a:gd name="T31" fmla="*/ 4 h 69"/>
                <a:gd name="T32" fmla="*/ 10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" name="Freeform 178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7 h 59"/>
                <a:gd name="T8" fmla="*/ 2 w 26"/>
                <a:gd name="T9" fmla="*/ 9 h 59"/>
                <a:gd name="T10" fmla="*/ 2 w 26"/>
                <a:gd name="T11" fmla="*/ 11 h 59"/>
                <a:gd name="T12" fmla="*/ 0 w 26"/>
                <a:gd name="T13" fmla="*/ 13 h 59"/>
                <a:gd name="T14" fmla="*/ 2 w 26"/>
                <a:gd name="T15" fmla="*/ 15 h 59"/>
                <a:gd name="T16" fmla="*/ 2 w 26"/>
                <a:gd name="T17" fmla="*/ 15 h 59"/>
                <a:gd name="T18" fmla="*/ 2 w 26"/>
                <a:gd name="T19" fmla="*/ 13 h 59"/>
                <a:gd name="T20" fmla="*/ 2 w 26"/>
                <a:gd name="T21" fmla="*/ 9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" name="Freeform 179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11 h 51"/>
                <a:gd name="T6" fmla="*/ 0 w 11"/>
                <a:gd name="T7" fmla="*/ 14 h 51"/>
                <a:gd name="T8" fmla="*/ 6 w 11"/>
                <a:gd name="T9" fmla="*/ 16 h 51"/>
                <a:gd name="T10" fmla="*/ 11 w 11"/>
                <a:gd name="T11" fmla="*/ 14 h 51"/>
                <a:gd name="T12" fmla="*/ 11 w 11"/>
                <a:gd name="T13" fmla="*/ 11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" name="Freeform 180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7 h 50"/>
                <a:gd name="T6" fmla="*/ 2 w 15"/>
                <a:gd name="T7" fmla="*/ 11 h 50"/>
                <a:gd name="T8" fmla="*/ 7 w 15"/>
                <a:gd name="T9" fmla="*/ 12 h 50"/>
                <a:gd name="T10" fmla="*/ 7 w 15"/>
                <a:gd name="T11" fmla="*/ 11 h 50"/>
                <a:gd name="T12" fmla="*/ 7 w 15"/>
                <a:gd name="T13" fmla="*/ 9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6" name="Freeform 181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6 h 49"/>
                <a:gd name="T6" fmla="*/ 0 w 16"/>
                <a:gd name="T7" fmla="*/ 12 h 49"/>
                <a:gd name="T8" fmla="*/ 4 w 16"/>
                <a:gd name="T9" fmla="*/ 15 h 49"/>
                <a:gd name="T10" fmla="*/ 4 w 16"/>
                <a:gd name="T11" fmla="*/ 14 h 49"/>
                <a:gd name="T12" fmla="*/ 4 w 16"/>
                <a:gd name="T13" fmla="*/ 10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7" name="Freeform 182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6 h 54"/>
                <a:gd name="T6" fmla="*/ 0 w 15"/>
                <a:gd name="T7" fmla="*/ 9 h 54"/>
                <a:gd name="T8" fmla="*/ 2 w 15"/>
                <a:gd name="T9" fmla="*/ 12 h 54"/>
                <a:gd name="T10" fmla="*/ 2 w 15"/>
                <a:gd name="T11" fmla="*/ 11 h 54"/>
                <a:gd name="T12" fmla="*/ 2 w 15"/>
                <a:gd name="T13" fmla="*/ 8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8" name="Freeform 183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15 h 54"/>
                <a:gd name="T2" fmla="*/ 3 w 85"/>
                <a:gd name="T3" fmla="*/ 14 h 54"/>
                <a:gd name="T4" fmla="*/ 3 w 85"/>
                <a:gd name="T5" fmla="*/ 12 h 54"/>
                <a:gd name="T6" fmla="*/ 5 w 85"/>
                <a:gd name="T7" fmla="*/ 11 h 54"/>
                <a:gd name="T8" fmla="*/ 8 w 85"/>
                <a:gd name="T9" fmla="*/ 8 h 54"/>
                <a:gd name="T10" fmla="*/ 11 w 85"/>
                <a:gd name="T11" fmla="*/ 4 h 54"/>
                <a:gd name="T12" fmla="*/ 14 w 85"/>
                <a:gd name="T13" fmla="*/ 4 h 54"/>
                <a:gd name="T14" fmla="*/ 17 w 85"/>
                <a:gd name="T15" fmla="*/ 3 h 54"/>
                <a:gd name="T16" fmla="*/ 18 w 85"/>
                <a:gd name="T17" fmla="*/ 0 h 54"/>
                <a:gd name="T18" fmla="*/ 16 w 85"/>
                <a:gd name="T19" fmla="*/ 3 h 54"/>
                <a:gd name="T20" fmla="*/ 13 w 85"/>
                <a:gd name="T21" fmla="*/ 4 h 54"/>
                <a:gd name="T22" fmla="*/ 9 w 85"/>
                <a:gd name="T23" fmla="*/ 4 h 54"/>
                <a:gd name="T24" fmla="*/ 6 w 85"/>
                <a:gd name="T25" fmla="*/ 7 h 54"/>
                <a:gd name="T26" fmla="*/ 3 w 85"/>
                <a:gd name="T27" fmla="*/ 10 h 54"/>
                <a:gd name="T28" fmla="*/ 3 w 85"/>
                <a:gd name="T29" fmla="*/ 11 h 54"/>
                <a:gd name="T30" fmla="*/ 0 w 85"/>
                <a:gd name="T31" fmla="*/ 14 h 54"/>
                <a:gd name="T32" fmla="*/ 3 w 85"/>
                <a:gd name="T33" fmla="*/ 15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9" name="Freeform 184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11 w 63"/>
                <a:gd name="T1" fmla="*/ 0 h 35"/>
                <a:gd name="T2" fmla="*/ 9 w 63"/>
                <a:gd name="T3" fmla="*/ 3 h 35"/>
                <a:gd name="T4" fmla="*/ 8 w 63"/>
                <a:gd name="T5" fmla="*/ 3 h 35"/>
                <a:gd name="T6" fmla="*/ 6 w 63"/>
                <a:gd name="T7" fmla="*/ 3 h 35"/>
                <a:gd name="T8" fmla="*/ 4 w 63"/>
                <a:gd name="T9" fmla="*/ 3 h 35"/>
                <a:gd name="T10" fmla="*/ 3 w 63"/>
                <a:gd name="T11" fmla="*/ 4 h 35"/>
                <a:gd name="T12" fmla="*/ 3 w 63"/>
                <a:gd name="T13" fmla="*/ 5 h 35"/>
                <a:gd name="T14" fmla="*/ 0 w 63"/>
                <a:gd name="T15" fmla="*/ 6 h 35"/>
                <a:gd name="T16" fmla="*/ 2 w 63"/>
                <a:gd name="T17" fmla="*/ 7 h 35"/>
                <a:gd name="T18" fmla="*/ 3 w 63"/>
                <a:gd name="T19" fmla="*/ 7 h 35"/>
                <a:gd name="T20" fmla="*/ 3 w 63"/>
                <a:gd name="T21" fmla="*/ 6 h 35"/>
                <a:gd name="T22" fmla="*/ 4 w 63"/>
                <a:gd name="T23" fmla="*/ 5 h 35"/>
                <a:gd name="T24" fmla="*/ 6 w 63"/>
                <a:gd name="T25" fmla="*/ 3 h 35"/>
                <a:gd name="T26" fmla="*/ 8 w 63"/>
                <a:gd name="T27" fmla="*/ 3 h 35"/>
                <a:gd name="T28" fmla="*/ 9 w 63"/>
                <a:gd name="T29" fmla="*/ 3 h 35"/>
                <a:gd name="T30" fmla="*/ 11 w 63"/>
                <a:gd name="T31" fmla="*/ 3 h 35"/>
                <a:gd name="T32" fmla="*/ 11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0" name="Freeform 185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80 w 331"/>
                <a:gd name="T1" fmla="*/ 21 h 91"/>
                <a:gd name="T2" fmla="*/ 81 w 331"/>
                <a:gd name="T3" fmla="*/ 22 h 91"/>
                <a:gd name="T4" fmla="*/ 80 w 331"/>
                <a:gd name="T5" fmla="*/ 23 h 91"/>
                <a:gd name="T6" fmla="*/ 80 w 331"/>
                <a:gd name="T7" fmla="*/ 24 h 91"/>
                <a:gd name="T8" fmla="*/ 80 w 331"/>
                <a:gd name="T9" fmla="*/ 25 h 91"/>
                <a:gd name="T10" fmla="*/ 76 w 331"/>
                <a:gd name="T11" fmla="*/ 20 h 91"/>
                <a:gd name="T12" fmla="*/ 70 w 331"/>
                <a:gd name="T13" fmla="*/ 16 h 91"/>
                <a:gd name="T14" fmla="*/ 65 w 331"/>
                <a:gd name="T15" fmla="*/ 11 h 91"/>
                <a:gd name="T16" fmla="*/ 59 w 331"/>
                <a:gd name="T17" fmla="*/ 9 h 91"/>
                <a:gd name="T18" fmla="*/ 54 w 331"/>
                <a:gd name="T19" fmla="*/ 7 h 91"/>
                <a:gd name="T20" fmla="*/ 48 w 331"/>
                <a:gd name="T21" fmla="*/ 4 h 91"/>
                <a:gd name="T22" fmla="*/ 42 w 331"/>
                <a:gd name="T23" fmla="*/ 4 h 91"/>
                <a:gd name="T24" fmla="*/ 37 w 331"/>
                <a:gd name="T25" fmla="*/ 4 h 91"/>
                <a:gd name="T26" fmla="*/ 32 w 331"/>
                <a:gd name="T27" fmla="*/ 4 h 91"/>
                <a:gd name="T28" fmla="*/ 27 w 331"/>
                <a:gd name="T29" fmla="*/ 4 h 91"/>
                <a:gd name="T30" fmla="*/ 22 w 331"/>
                <a:gd name="T31" fmla="*/ 4 h 91"/>
                <a:gd name="T32" fmla="*/ 17 w 331"/>
                <a:gd name="T33" fmla="*/ 4 h 91"/>
                <a:gd name="T34" fmla="*/ 11 w 331"/>
                <a:gd name="T35" fmla="*/ 4 h 91"/>
                <a:gd name="T36" fmla="*/ 8 w 331"/>
                <a:gd name="T37" fmla="*/ 4 h 91"/>
                <a:gd name="T38" fmla="*/ 4 w 331"/>
                <a:gd name="T39" fmla="*/ 5 h 91"/>
                <a:gd name="T40" fmla="*/ 0 w 331"/>
                <a:gd name="T41" fmla="*/ 6 h 91"/>
                <a:gd name="T42" fmla="*/ 4 w 331"/>
                <a:gd name="T43" fmla="*/ 4 h 91"/>
                <a:gd name="T44" fmla="*/ 6 w 331"/>
                <a:gd name="T45" fmla="*/ 4 h 91"/>
                <a:gd name="T46" fmla="*/ 10 w 331"/>
                <a:gd name="T47" fmla="*/ 4 h 91"/>
                <a:gd name="T48" fmla="*/ 15 w 331"/>
                <a:gd name="T49" fmla="*/ 3 h 91"/>
                <a:gd name="T50" fmla="*/ 21 w 331"/>
                <a:gd name="T51" fmla="*/ 1 h 91"/>
                <a:gd name="T52" fmla="*/ 27 w 331"/>
                <a:gd name="T53" fmla="*/ 0 h 91"/>
                <a:gd name="T54" fmla="*/ 33 w 331"/>
                <a:gd name="T55" fmla="*/ 1 h 91"/>
                <a:gd name="T56" fmla="*/ 40 w 331"/>
                <a:gd name="T57" fmla="*/ 2 h 91"/>
                <a:gd name="T58" fmla="*/ 46 w 331"/>
                <a:gd name="T59" fmla="*/ 4 h 91"/>
                <a:gd name="T60" fmla="*/ 52 w 331"/>
                <a:gd name="T61" fmla="*/ 4 h 91"/>
                <a:gd name="T62" fmla="*/ 58 w 331"/>
                <a:gd name="T63" fmla="*/ 4 h 91"/>
                <a:gd name="T64" fmla="*/ 62 w 331"/>
                <a:gd name="T65" fmla="*/ 7 h 91"/>
                <a:gd name="T66" fmla="*/ 69 w 331"/>
                <a:gd name="T67" fmla="*/ 10 h 91"/>
                <a:gd name="T68" fmla="*/ 74 w 331"/>
                <a:gd name="T69" fmla="*/ 13 h 91"/>
                <a:gd name="T70" fmla="*/ 76 w 331"/>
                <a:gd name="T71" fmla="*/ 17 h 91"/>
                <a:gd name="T72" fmla="*/ 80 w 331"/>
                <a:gd name="T73" fmla="*/ 21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1" name="Freeform 186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9 w 44"/>
                <a:gd name="T1" fmla="*/ 0 h 67"/>
                <a:gd name="T2" fmla="*/ 7 w 44"/>
                <a:gd name="T3" fmla="*/ 3 h 67"/>
                <a:gd name="T4" fmla="*/ 5 w 44"/>
                <a:gd name="T5" fmla="*/ 3 h 67"/>
                <a:gd name="T6" fmla="*/ 3 w 44"/>
                <a:gd name="T7" fmla="*/ 5 h 67"/>
                <a:gd name="T8" fmla="*/ 3 w 44"/>
                <a:gd name="T9" fmla="*/ 8 h 67"/>
                <a:gd name="T10" fmla="*/ 3 w 44"/>
                <a:gd name="T11" fmla="*/ 10 h 67"/>
                <a:gd name="T12" fmla="*/ 1 w 44"/>
                <a:gd name="T13" fmla="*/ 11 h 67"/>
                <a:gd name="T14" fmla="*/ 0 w 44"/>
                <a:gd name="T15" fmla="*/ 13 h 67"/>
                <a:gd name="T16" fmla="*/ 1 w 44"/>
                <a:gd name="T17" fmla="*/ 14 h 67"/>
                <a:gd name="T18" fmla="*/ 3 w 44"/>
                <a:gd name="T19" fmla="*/ 13 h 67"/>
                <a:gd name="T20" fmla="*/ 3 w 44"/>
                <a:gd name="T21" fmla="*/ 13 h 67"/>
                <a:gd name="T22" fmla="*/ 3 w 44"/>
                <a:gd name="T23" fmla="*/ 11 h 67"/>
                <a:gd name="T24" fmla="*/ 3 w 44"/>
                <a:gd name="T25" fmla="*/ 9 h 67"/>
                <a:gd name="T26" fmla="*/ 5 w 44"/>
                <a:gd name="T27" fmla="*/ 7 h 67"/>
                <a:gd name="T28" fmla="*/ 6 w 44"/>
                <a:gd name="T29" fmla="*/ 4 h 67"/>
                <a:gd name="T30" fmla="*/ 8 w 44"/>
                <a:gd name="T31" fmla="*/ 3 h 67"/>
                <a:gd name="T32" fmla="*/ 9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2" name="Freeform 187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20 h 78"/>
                <a:gd name="T2" fmla="*/ 0 w 66"/>
                <a:gd name="T3" fmla="*/ 19 h 78"/>
                <a:gd name="T4" fmla="*/ 3 w 66"/>
                <a:gd name="T5" fmla="*/ 17 h 78"/>
                <a:gd name="T6" fmla="*/ 3 w 66"/>
                <a:gd name="T7" fmla="*/ 15 h 78"/>
                <a:gd name="T8" fmla="*/ 3 w 66"/>
                <a:gd name="T9" fmla="*/ 11 h 78"/>
                <a:gd name="T10" fmla="*/ 6 w 66"/>
                <a:gd name="T11" fmla="*/ 8 h 78"/>
                <a:gd name="T12" fmla="*/ 8 w 66"/>
                <a:gd name="T13" fmla="*/ 4 h 78"/>
                <a:gd name="T14" fmla="*/ 10 w 66"/>
                <a:gd name="T15" fmla="*/ 4 h 78"/>
                <a:gd name="T16" fmla="*/ 13 w 66"/>
                <a:gd name="T17" fmla="*/ 0 h 78"/>
                <a:gd name="T18" fmla="*/ 12 w 66"/>
                <a:gd name="T19" fmla="*/ 4 h 78"/>
                <a:gd name="T20" fmla="*/ 10 w 66"/>
                <a:gd name="T21" fmla="*/ 5 h 78"/>
                <a:gd name="T22" fmla="*/ 8 w 66"/>
                <a:gd name="T23" fmla="*/ 9 h 78"/>
                <a:gd name="T24" fmla="*/ 6 w 66"/>
                <a:gd name="T25" fmla="*/ 12 h 78"/>
                <a:gd name="T26" fmla="*/ 4 w 66"/>
                <a:gd name="T27" fmla="*/ 15 h 78"/>
                <a:gd name="T28" fmla="*/ 3 w 66"/>
                <a:gd name="T29" fmla="*/ 19 h 78"/>
                <a:gd name="T30" fmla="*/ 3 w 66"/>
                <a:gd name="T31" fmla="*/ 20 h 78"/>
                <a:gd name="T32" fmla="*/ 1 w 66"/>
                <a:gd name="T33" fmla="*/ 20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3" name="Freeform 188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20 h 92"/>
                <a:gd name="T2" fmla="*/ 0 w 84"/>
                <a:gd name="T3" fmla="*/ 18 h 92"/>
                <a:gd name="T4" fmla="*/ 4 w 84"/>
                <a:gd name="T5" fmla="*/ 16 h 92"/>
                <a:gd name="T6" fmla="*/ 4 w 84"/>
                <a:gd name="T7" fmla="*/ 14 h 92"/>
                <a:gd name="T8" fmla="*/ 6 w 84"/>
                <a:gd name="T9" fmla="*/ 10 h 92"/>
                <a:gd name="T10" fmla="*/ 10 w 84"/>
                <a:gd name="T11" fmla="*/ 7 h 92"/>
                <a:gd name="T12" fmla="*/ 14 w 84"/>
                <a:gd name="T13" fmla="*/ 4 h 92"/>
                <a:gd name="T14" fmla="*/ 18 w 84"/>
                <a:gd name="T15" fmla="*/ 3 h 92"/>
                <a:gd name="T16" fmla="*/ 20 w 84"/>
                <a:gd name="T17" fmla="*/ 0 h 92"/>
                <a:gd name="T18" fmla="*/ 19 w 84"/>
                <a:gd name="T19" fmla="*/ 3 h 92"/>
                <a:gd name="T20" fmla="*/ 17 w 84"/>
                <a:gd name="T21" fmla="*/ 4 h 92"/>
                <a:gd name="T22" fmla="*/ 14 w 84"/>
                <a:gd name="T23" fmla="*/ 8 h 92"/>
                <a:gd name="T24" fmla="*/ 10 w 84"/>
                <a:gd name="T25" fmla="*/ 11 h 92"/>
                <a:gd name="T26" fmla="*/ 8 w 84"/>
                <a:gd name="T27" fmla="*/ 15 h 92"/>
                <a:gd name="T28" fmla="*/ 4 w 84"/>
                <a:gd name="T29" fmla="*/ 17 h 92"/>
                <a:gd name="T30" fmla="*/ 4 w 84"/>
                <a:gd name="T31" fmla="*/ 19 h 92"/>
                <a:gd name="T32" fmla="*/ 1 w 84"/>
                <a:gd name="T33" fmla="*/ 20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4" name="Freeform 189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23 h 102"/>
                <a:gd name="T2" fmla="*/ 0 w 77"/>
                <a:gd name="T3" fmla="*/ 21 h 102"/>
                <a:gd name="T4" fmla="*/ 4 w 77"/>
                <a:gd name="T5" fmla="*/ 18 h 102"/>
                <a:gd name="T6" fmla="*/ 4 w 77"/>
                <a:gd name="T7" fmla="*/ 15 h 102"/>
                <a:gd name="T8" fmla="*/ 6 w 77"/>
                <a:gd name="T9" fmla="*/ 11 h 102"/>
                <a:gd name="T10" fmla="*/ 10 w 77"/>
                <a:gd name="T11" fmla="*/ 8 h 102"/>
                <a:gd name="T12" fmla="*/ 12 w 77"/>
                <a:gd name="T13" fmla="*/ 4 h 102"/>
                <a:gd name="T14" fmla="*/ 16 w 77"/>
                <a:gd name="T15" fmla="*/ 3 h 102"/>
                <a:gd name="T16" fmla="*/ 20 w 77"/>
                <a:gd name="T17" fmla="*/ 0 h 102"/>
                <a:gd name="T18" fmla="*/ 18 w 77"/>
                <a:gd name="T19" fmla="*/ 3 h 102"/>
                <a:gd name="T20" fmla="*/ 16 w 77"/>
                <a:gd name="T21" fmla="*/ 4 h 102"/>
                <a:gd name="T22" fmla="*/ 13 w 77"/>
                <a:gd name="T23" fmla="*/ 9 h 102"/>
                <a:gd name="T24" fmla="*/ 10 w 77"/>
                <a:gd name="T25" fmla="*/ 13 h 102"/>
                <a:gd name="T26" fmla="*/ 7 w 77"/>
                <a:gd name="T27" fmla="*/ 17 h 102"/>
                <a:gd name="T28" fmla="*/ 4 w 77"/>
                <a:gd name="T29" fmla="*/ 20 h 102"/>
                <a:gd name="T30" fmla="*/ 4 w 77"/>
                <a:gd name="T31" fmla="*/ 22 h 102"/>
                <a:gd name="T32" fmla="*/ 1 w 77"/>
                <a:gd name="T33" fmla="*/ 23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5" name="Freeform 190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23 h 92"/>
                <a:gd name="T2" fmla="*/ 0 w 67"/>
                <a:gd name="T3" fmla="*/ 22 h 92"/>
                <a:gd name="T4" fmla="*/ 3 w 67"/>
                <a:gd name="T5" fmla="*/ 19 h 92"/>
                <a:gd name="T6" fmla="*/ 3 w 67"/>
                <a:gd name="T7" fmla="*/ 16 h 92"/>
                <a:gd name="T8" fmla="*/ 4 w 67"/>
                <a:gd name="T9" fmla="*/ 11 h 92"/>
                <a:gd name="T10" fmla="*/ 6 w 67"/>
                <a:gd name="T11" fmla="*/ 8 h 92"/>
                <a:gd name="T12" fmla="*/ 8 w 67"/>
                <a:gd name="T13" fmla="*/ 4 h 92"/>
                <a:gd name="T14" fmla="*/ 10 w 67"/>
                <a:gd name="T15" fmla="*/ 4 h 92"/>
                <a:gd name="T16" fmla="*/ 12 w 67"/>
                <a:gd name="T17" fmla="*/ 0 h 92"/>
                <a:gd name="T18" fmla="*/ 10 w 67"/>
                <a:gd name="T19" fmla="*/ 4 h 92"/>
                <a:gd name="T20" fmla="*/ 9 w 67"/>
                <a:gd name="T21" fmla="*/ 5 h 92"/>
                <a:gd name="T22" fmla="*/ 8 w 67"/>
                <a:gd name="T23" fmla="*/ 10 h 92"/>
                <a:gd name="T24" fmla="*/ 6 w 67"/>
                <a:gd name="T25" fmla="*/ 14 h 92"/>
                <a:gd name="T26" fmla="*/ 4 w 67"/>
                <a:gd name="T27" fmla="*/ 18 h 92"/>
                <a:gd name="T28" fmla="*/ 3 w 67"/>
                <a:gd name="T29" fmla="*/ 20 h 92"/>
                <a:gd name="T30" fmla="*/ 3 w 67"/>
                <a:gd name="T31" fmla="*/ 23 h 92"/>
                <a:gd name="T32" fmla="*/ 0 w 67"/>
                <a:gd name="T33" fmla="*/ 23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6" name="Freeform 191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15 h 77"/>
                <a:gd name="T2" fmla="*/ 0 w 56"/>
                <a:gd name="T3" fmla="*/ 13 h 77"/>
                <a:gd name="T4" fmla="*/ 1 w 56"/>
                <a:gd name="T5" fmla="*/ 11 h 77"/>
                <a:gd name="T6" fmla="*/ 5 w 56"/>
                <a:gd name="T7" fmla="*/ 9 h 77"/>
                <a:gd name="T8" fmla="*/ 5 w 56"/>
                <a:gd name="T9" fmla="*/ 7 h 77"/>
                <a:gd name="T10" fmla="*/ 8 w 56"/>
                <a:gd name="T11" fmla="*/ 5 h 77"/>
                <a:gd name="T12" fmla="*/ 12 w 56"/>
                <a:gd name="T13" fmla="*/ 3 h 77"/>
                <a:gd name="T14" fmla="*/ 15 w 56"/>
                <a:gd name="T15" fmla="*/ 3 h 77"/>
                <a:gd name="T16" fmla="*/ 20 w 56"/>
                <a:gd name="T17" fmla="*/ 0 h 77"/>
                <a:gd name="T18" fmla="*/ 18 w 56"/>
                <a:gd name="T19" fmla="*/ 3 h 77"/>
                <a:gd name="T20" fmla="*/ 15 w 56"/>
                <a:gd name="T21" fmla="*/ 3 h 77"/>
                <a:gd name="T22" fmla="*/ 13 w 56"/>
                <a:gd name="T23" fmla="*/ 6 h 77"/>
                <a:gd name="T24" fmla="*/ 10 w 56"/>
                <a:gd name="T25" fmla="*/ 8 h 77"/>
                <a:gd name="T26" fmla="*/ 6 w 56"/>
                <a:gd name="T27" fmla="*/ 11 h 77"/>
                <a:gd name="T28" fmla="*/ 5 w 56"/>
                <a:gd name="T29" fmla="*/ 13 h 77"/>
                <a:gd name="T30" fmla="*/ 5 w 56"/>
                <a:gd name="T31" fmla="*/ 13 h 77"/>
                <a:gd name="T32" fmla="*/ 1 w 56"/>
                <a:gd name="T33" fmla="*/ 15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7" name="Freeform 192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13 h 46"/>
                <a:gd name="T2" fmla="*/ 0 w 15"/>
                <a:gd name="T3" fmla="*/ 11 h 46"/>
                <a:gd name="T4" fmla="*/ 0 w 15"/>
                <a:gd name="T5" fmla="*/ 7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9 h 46"/>
                <a:gd name="T14" fmla="*/ 7 w 15"/>
                <a:gd name="T15" fmla="*/ 12 h 46"/>
                <a:gd name="T16" fmla="*/ 4 w 15"/>
                <a:gd name="T17" fmla="*/ 1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8" name="Freeform 193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21 h 85"/>
                <a:gd name="T2" fmla="*/ 0 w 75"/>
                <a:gd name="T3" fmla="*/ 20 h 85"/>
                <a:gd name="T4" fmla="*/ 3 w 75"/>
                <a:gd name="T5" fmla="*/ 18 h 85"/>
                <a:gd name="T6" fmla="*/ 3 w 75"/>
                <a:gd name="T7" fmla="*/ 15 h 85"/>
                <a:gd name="T8" fmla="*/ 4 w 75"/>
                <a:gd name="T9" fmla="*/ 11 h 85"/>
                <a:gd name="T10" fmla="*/ 7 w 75"/>
                <a:gd name="T11" fmla="*/ 8 h 85"/>
                <a:gd name="T12" fmla="*/ 10 w 75"/>
                <a:gd name="T13" fmla="*/ 4 h 85"/>
                <a:gd name="T14" fmla="*/ 13 w 75"/>
                <a:gd name="T15" fmla="*/ 4 h 85"/>
                <a:gd name="T16" fmla="*/ 15 w 75"/>
                <a:gd name="T17" fmla="*/ 0 h 85"/>
                <a:gd name="T18" fmla="*/ 15 w 75"/>
                <a:gd name="T19" fmla="*/ 4 h 85"/>
                <a:gd name="T20" fmla="*/ 12 w 75"/>
                <a:gd name="T21" fmla="*/ 4 h 85"/>
                <a:gd name="T22" fmla="*/ 10 w 75"/>
                <a:gd name="T23" fmla="*/ 9 h 85"/>
                <a:gd name="T24" fmla="*/ 8 w 75"/>
                <a:gd name="T25" fmla="*/ 12 h 85"/>
                <a:gd name="T26" fmla="*/ 6 w 75"/>
                <a:gd name="T27" fmla="*/ 16 h 85"/>
                <a:gd name="T28" fmla="*/ 3 w 75"/>
                <a:gd name="T29" fmla="*/ 19 h 85"/>
                <a:gd name="T30" fmla="*/ 3 w 75"/>
                <a:gd name="T31" fmla="*/ 20 h 85"/>
                <a:gd name="T32" fmla="*/ 2 w 75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9" name="Freeform 194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24 h 99"/>
                <a:gd name="T2" fmla="*/ 0 w 74"/>
                <a:gd name="T3" fmla="*/ 22 h 99"/>
                <a:gd name="T4" fmla="*/ 3 w 74"/>
                <a:gd name="T5" fmla="*/ 19 h 99"/>
                <a:gd name="T6" fmla="*/ 4 w 74"/>
                <a:gd name="T7" fmla="*/ 16 h 99"/>
                <a:gd name="T8" fmla="*/ 5 w 74"/>
                <a:gd name="T9" fmla="*/ 12 h 99"/>
                <a:gd name="T10" fmla="*/ 9 w 74"/>
                <a:gd name="T11" fmla="*/ 8 h 99"/>
                <a:gd name="T12" fmla="*/ 11 w 74"/>
                <a:gd name="T13" fmla="*/ 4 h 99"/>
                <a:gd name="T14" fmla="*/ 15 w 74"/>
                <a:gd name="T15" fmla="*/ 4 h 99"/>
                <a:gd name="T16" fmla="*/ 18 w 74"/>
                <a:gd name="T17" fmla="*/ 0 h 99"/>
                <a:gd name="T18" fmla="*/ 17 w 74"/>
                <a:gd name="T19" fmla="*/ 4 h 99"/>
                <a:gd name="T20" fmla="*/ 15 w 74"/>
                <a:gd name="T21" fmla="*/ 5 h 99"/>
                <a:gd name="T22" fmla="*/ 11 w 74"/>
                <a:gd name="T23" fmla="*/ 9 h 99"/>
                <a:gd name="T24" fmla="*/ 9 w 74"/>
                <a:gd name="T25" fmla="*/ 13 h 99"/>
                <a:gd name="T26" fmla="*/ 6 w 74"/>
                <a:gd name="T27" fmla="*/ 17 h 99"/>
                <a:gd name="T28" fmla="*/ 4 w 74"/>
                <a:gd name="T29" fmla="*/ 22 h 99"/>
                <a:gd name="T30" fmla="*/ 4 w 74"/>
                <a:gd name="T31" fmla="*/ 24 h 99"/>
                <a:gd name="T32" fmla="*/ 1 w 74"/>
                <a:gd name="T33" fmla="*/ 24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30" name="Freeform 195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28 h 95"/>
                <a:gd name="T2" fmla="*/ 0 w 55"/>
                <a:gd name="T3" fmla="*/ 27 h 95"/>
                <a:gd name="T4" fmla="*/ 1 w 55"/>
                <a:gd name="T5" fmla="*/ 24 h 95"/>
                <a:gd name="T6" fmla="*/ 5 w 55"/>
                <a:gd name="T7" fmla="*/ 19 h 95"/>
                <a:gd name="T8" fmla="*/ 5 w 55"/>
                <a:gd name="T9" fmla="*/ 14 h 95"/>
                <a:gd name="T10" fmla="*/ 7 w 55"/>
                <a:gd name="T11" fmla="*/ 10 h 95"/>
                <a:gd name="T12" fmla="*/ 11 w 55"/>
                <a:gd name="T13" fmla="*/ 5 h 95"/>
                <a:gd name="T14" fmla="*/ 15 w 55"/>
                <a:gd name="T15" fmla="*/ 4 h 95"/>
                <a:gd name="T16" fmla="*/ 19 w 55"/>
                <a:gd name="T17" fmla="*/ 0 h 95"/>
                <a:gd name="T18" fmla="*/ 17 w 55"/>
                <a:gd name="T19" fmla="*/ 4 h 95"/>
                <a:gd name="T20" fmla="*/ 15 w 55"/>
                <a:gd name="T21" fmla="*/ 7 h 95"/>
                <a:gd name="T22" fmla="*/ 12 w 55"/>
                <a:gd name="T23" fmla="*/ 11 h 95"/>
                <a:gd name="T24" fmla="*/ 10 w 55"/>
                <a:gd name="T25" fmla="*/ 16 h 95"/>
                <a:gd name="T26" fmla="*/ 6 w 55"/>
                <a:gd name="T27" fmla="*/ 21 h 95"/>
                <a:gd name="T28" fmla="*/ 5 w 55"/>
                <a:gd name="T29" fmla="*/ 25 h 95"/>
                <a:gd name="T30" fmla="*/ 5 w 55"/>
                <a:gd name="T31" fmla="*/ 27 h 95"/>
                <a:gd name="T32" fmla="*/ 1 w 55"/>
                <a:gd name="T33" fmla="*/ 28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31" name="Freeform 196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22 h 70"/>
                <a:gd name="T2" fmla="*/ 0 w 58"/>
                <a:gd name="T3" fmla="*/ 21 h 70"/>
                <a:gd name="T4" fmla="*/ 4 w 58"/>
                <a:gd name="T5" fmla="*/ 18 h 70"/>
                <a:gd name="T6" fmla="*/ 4 w 58"/>
                <a:gd name="T7" fmla="*/ 14 h 70"/>
                <a:gd name="T8" fmla="*/ 5 w 58"/>
                <a:gd name="T9" fmla="*/ 11 h 70"/>
                <a:gd name="T10" fmla="*/ 8 w 58"/>
                <a:gd name="T11" fmla="*/ 7 h 70"/>
                <a:gd name="T12" fmla="*/ 11 w 58"/>
                <a:gd name="T13" fmla="*/ 5 h 70"/>
                <a:gd name="T14" fmla="*/ 12 w 58"/>
                <a:gd name="T15" fmla="*/ 2 h 70"/>
                <a:gd name="T16" fmla="*/ 14 w 58"/>
                <a:gd name="T17" fmla="*/ 0 h 70"/>
                <a:gd name="T18" fmla="*/ 13 w 58"/>
                <a:gd name="T19" fmla="*/ 5 h 70"/>
                <a:gd name="T20" fmla="*/ 11 w 58"/>
                <a:gd name="T21" fmla="*/ 5 h 70"/>
                <a:gd name="T22" fmla="*/ 10 w 58"/>
                <a:gd name="T23" fmla="*/ 10 h 70"/>
                <a:gd name="T24" fmla="*/ 8 w 58"/>
                <a:gd name="T25" fmla="*/ 13 h 70"/>
                <a:gd name="T26" fmla="*/ 5 w 58"/>
                <a:gd name="T27" fmla="*/ 16 h 70"/>
                <a:gd name="T28" fmla="*/ 4 w 58"/>
                <a:gd name="T29" fmla="*/ 20 h 70"/>
                <a:gd name="T30" fmla="*/ 4 w 58"/>
                <a:gd name="T31" fmla="*/ 22 h 70"/>
                <a:gd name="T32" fmla="*/ 1 w 58"/>
                <a:gd name="T33" fmla="*/ 22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32" name="Freeform 197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13 h 52"/>
                <a:gd name="T2" fmla="*/ 0 w 22"/>
                <a:gd name="T3" fmla="*/ 12 h 52"/>
                <a:gd name="T4" fmla="*/ 3 w 22"/>
                <a:gd name="T5" fmla="*/ 7 h 52"/>
                <a:gd name="T6" fmla="*/ 5 w 22"/>
                <a:gd name="T7" fmla="*/ 4 h 52"/>
                <a:gd name="T8" fmla="*/ 8 w 22"/>
                <a:gd name="T9" fmla="*/ 0 h 52"/>
                <a:gd name="T10" fmla="*/ 5 w 22"/>
                <a:gd name="T11" fmla="*/ 4 h 52"/>
                <a:gd name="T12" fmla="*/ 5 w 22"/>
                <a:gd name="T13" fmla="*/ 9 h 52"/>
                <a:gd name="T14" fmla="*/ 5 w 22"/>
                <a:gd name="T15" fmla="*/ 13 h 52"/>
                <a:gd name="T16" fmla="*/ 2 w 22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33" name="Freeform 198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9 w 45"/>
                <a:gd name="T1" fmla="*/ 0 h 40"/>
                <a:gd name="T2" fmla="*/ 9 w 45"/>
                <a:gd name="T3" fmla="*/ 3 h 40"/>
                <a:gd name="T4" fmla="*/ 8 w 45"/>
                <a:gd name="T5" fmla="*/ 4 h 40"/>
                <a:gd name="T6" fmla="*/ 7 w 45"/>
                <a:gd name="T7" fmla="*/ 4 h 40"/>
                <a:gd name="T8" fmla="*/ 6 w 45"/>
                <a:gd name="T9" fmla="*/ 6 h 40"/>
                <a:gd name="T10" fmla="*/ 3 w 45"/>
                <a:gd name="T11" fmla="*/ 8 h 40"/>
                <a:gd name="T12" fmla="*/ 3 w 45"/>
                <a:gd name="T13" fmla="*/ 9 h 40"/>
                <a:gd name="T14" fmla="*/ 3 w 45"/>
                <a:gd name="T15" fmla="*/ 10 h 40"/>
                <a:gd name="T16" fmla="*/ 1 w 45"/>
                <a:gd name="T17" fmla="*/ 10 h 40"/>
                <a:gd name="T18" fmla="*/ 0 w 45"/>
                <a:gd name="T19" fmla="*/ 9 h 40"/>
                <a:gd name="T20" fmla="*/ 3 w 45"/>
                <a:gd name="T21" fmla="*/ 8 h 40"/>
                <a:gd name="T22" fmla="*/ 3 w 45"/>
                <a:gd name="T23" fmla="*/ 6 h 40"/>
                <a:gd name="T24" fmla="*/ 3 w 45"/>
                <a:gd name="T25" fmla="*/ 4 h 40"/>
                <a:gd name="T26" fmla="*/ 5 w 45"/>
                <a:gd name="T27" fmla="*/ 4 h 40"/>
                <a:gd name="T28" fmla="*/ 7 w 45"/>
                <a:gd name="T29" fmla="*/ 4 h 40"/>
                <a:gd name="T30" fmla="*/ 8 w 45"/>
                <a:gd name="T31" fmla="*/ 3 h 40"/>
                <a:gd name="T32" fmla="*/ 9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34" name="Freeform 199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19 w 54"/>
                <a:gd name="T1" fmla="*/ 3 h 11"/>
                <a:gd name="T2" fmla="*/ 17 w 54"/>
                <a:gd name="T3" fmla="*/ 3 h 11"/>
                <a:gd name="T4" fmla="*/ 15 w 54"/>
                <a:gd name="T5" fmla="*/ 2 h 11"/>
                <a:gd name="T6" fmla="*/ 12 w 54"/>
                <a:gd name="T7" fmla="*/ 1 h 11"/>
                <a:gd name="T8" fmla="*/ 9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8 w 54"/>
                <a:gd name="T25" fmla="*/ 10 h 11"/>
                <a:gd name="T26" fmla="*/ 11 w 54"/>
                <a:gd name="T27" fmla="*/ 9 h 11"/>
                <a:gd name="T28" fmla="*/ 14 w 54"/>
                <a:gd name="T29" fmla="*/ 6 h 11"/>
                <a:gd name="T30" fmla="*/ 17 w 54"/>
                <a:gd name="T31" fmla="*/ 4 h 11"/>
                <a:gd name="T32" fmla="*/ 1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35" name="Freeform 200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16 w 51"/>
                <a:gd name="T1" fmla="*/ 16 h 45"/>
                <a:gd name="T2" fmla="*/ 14 w 51"/>
                <a:gd name="T3" fmla="*/ 14 h 45"/>
                <a:gd name="T4" fmla="*/ 12 w 51"/>
                <a:gd name="T5" fmla="*/ 13 h 45"/>
                <a:gd name="T6" fmla="*/ 9 w 51"/>
                <a:gd name="T7" fmla="*/ 11 h 45"/>
                <a:gd name="T8" fmla="*/ 5 w 51"/>
                <a:gd name="T9" fmla="*/ 7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9 w 51"/>
                <a:gd name="T25" fmla="*/ 5 h 45"/>
                <a:gd name="T26" fmla="*/ 12 w 51"/>
                <a:gd name="T27" fmla="*/ 9 h 45"/>
                <a:gd name="T28" fmla="*/ 13 w 51"/>
                <a:gd name="T29" fmla="*/ 13 h 45"/>
                <a:gd name="T30" fmla="*/ 15 w 51"/>
                <a:gd name="T31" fmla="*/ 14 h 45"/>
                <a:gd name="T32" fmla="*/ 16 w 51"/>
                <a:gd name="T33" fmla="*/ 16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36" name="Freeform 201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17 h 68"/>
                <a:gd name="T2" fmla="*/ 1 w 15"/>
                <a:gd name="T3" fmla="*/ 13 h 68"/>
                <a:gd name="T4" fmla="*/ 0 w 15"/>
                <a:gd name="T5" fmla="*/ 7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7 h 68"/>
                <a:gd name="T14" fmla="*/ 3 w 15"/>
                <a:gd name="T15" fmla="*/ 12 h 68"/>
                <a:gd name="T16" fmla="*/ 3 w 15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37" name="Freeform 202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12 h 65"/>
                <a:gd name="T2" fmla="*/ 2 w 30"/>
                <a:gd name="T3" fmla="*/ 9 h 65"/>
                <a:gd name="T4" fmla="*/ 3 w 30"/>
                <a:gd name="T5" fmla="*/ 6 h 65"/>
                <a:gd name="T6" fmla="*/ 3 w 30"/>
                <a:gd name="T7" fmla="*/ 3 h 65"/>
                <a:gd name="T8" fmla="*/ 6 w 30"/>
                <a:gd name="T9" fmla="*/ 0 h 65"/>
                <a:gd name="T10" fmla="*/ 7 w 30"/>
                <a:gd name="T11" fmla="*/ 3 h 65"/>
                <a:gd name="T12" fmla="*/ 6 w 30"/>
                <a:gd name="T13" fmla="*/ 3 h 65"/>
                <a:gd name="T14" fmla="*/ 5 w 30"/>
                <a:gd name="T15" fmla="*/ 3 h 65"/>
                <a:gd name="T16" fmla="*/ 4 w 30"/>
                <a:gd name="T17" fmla="*/ 6 h 65"/>
                <a:gd name="T18" fmla="*/ 3 w 30"/>
                <a:gd name="T19" fmla="*/ 8 h 65"/>
                <a:gd name="T20" fmla="*/ 3 w 30"/>
                <a:gd name="T21" fmla="*/ 10 h 65"/>
                <a:gd name="T22" fmla="*/ 3 w 30"/>
                <a:gd name="T23" fmla="*/ 12 h 65"/>
                <a:gd name="T24" fmla="*/ 0 w 30"/>
                <a:gd name="T25" fmla="*/ 1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38" name="Freeform 203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12 h 65"/>
                <a:gd name="T2" fmla="*/ 3 w 15"/>
                <a:gd name="T3" fmla="*/ 10 h 65"/>
                <a:gd name="T4" fmla="*/ 0 w 15"/>
                <a:gd name="T5" fmla="*/ 7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4 h 65"/>
                <a:gd name="T14" fmla="*/ 7 w 15"/>
                <a:gd name="T15" fmla="*/ 9 h 65"/>
                <a:gd name="T16" fmla="*/ 7 w 15"/>
                <a:gd name="T17" fmla="*/ 12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39" name="Freeform 204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3 w 12"/>
                <a:gd name="T1" fmla="*/ 21 h 69"/>
                <a:gd name="T2" fmla="*/ 3 w 12"/>
                <a:gd name="T3" fmla="*/ 17 h 69"/>
                <a:gd name="T4" fmla="*/ 1 w 12"/>
                <a:gd name="T5" fmla="*/ 11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7 h 69"/>
                <a:gd name="T14" fmla="*/ 3 w 12"/>
                <a:gd name="T15" fmla="*/ 14 h 69"/>
                <a:gd name="T16" fmla="*/ 3 w 12"/>
                <a:gd name="T17" fmla="*/ 21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40" name="Freeform 205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14 h 68"/>
                <a:gd name="T2" fmla="*/ 2 w 15"/>
                <a:gd name="T3" fmla="*/ 11 h 68"/>
                <a:gd name="T4" fmla="*/ 2 w 15"/>
                <a:gd name="T5" fmla="*/ 6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6 h 68"/>
                <a:gd name="T14" fmla="*/ 2 w 15"/>
                <a:gd name="T15" fmla="*/ 10 h 68"/>
                <a:gd name="T16" fmla="*/ 2 w 15"/>
                <a:gd name="T17" fmla="*/ 1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41" name="Freeform 206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4 w 18"/>
                <a:gd name="T1" fmla="*/ 19 h 76"/>
                <a:gd name="T2" fmla="*/ 4 w 18"/>
                <a:gd name="T3" fmla="*/ 14 h 76"/>
                <a:gd name="T4" fmla="*/ 2 w 18"/>
                <a:gd name="T5" fmla="*/ 8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8 h 76"/>
                <a:gd name="T14" fmla="*/ 4 w 18"/>
                <a:gd name="T15" fmla="*/ 14 h 76"/>
                <a:gd name="T16" fmla="*/ 4 w 18"/>
                <a:gd name="T17" fmla="*/ 19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42" name="Freeform 207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5 w 27"/>
                <a:gd name="T1" fmla="*/ 20 h 84"/>
                <a:gd name="T2" fmla="*/ 4 w 27"/>
                <a:gd name="T3" fmla="*/ 19 h 84"/>
                <a:gd name="T4" fmla="*/ 3 w 27"/>
                <a:gd name="T5" fmla="*/ 16 h 84"/>
                <a:gd name="T6" fmla="*/ 3 w 27"/>
                <a:gd name="T7" fmla="*/ 12 h 84"/>
                <a:gd name="T8" fmla="*/ 3 w 27"/>
                <a:gd name="T9" fmla="*/ 9 h 84"/>
                <a:gd name="T10" fmla="*/ 3 w 27"/>
                <a:gd name="T11" fmla="*/ 5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10 h 84"/>
                <a:gd name="T22" fmla="*/ 4 w 27"/>
                <a:gd name="T23" fmla="*/ 17 h 84"/>
                <a:gd name="T24" fmla="*/ 5 w 27"/>
                <a:gd name="T25" fmla="*/ 20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43" name="Freeform 208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5 w 35"/>
                <a:gd name="T1" fmla="*/ 20 h 91"/>
                <a:gd name="T2" fmla="*/ 3 w 35"/>
                <a:gd name="T3" fmla="*/ 17 h 91"/>
                <a:gd name="T4" fmla="*/ 2 w 35"/>
                <a:gd name="T5" fmla="*/ 15 h 91"/>
                <a:gd name="T6" fmla="*/ 2 w 35"/>
                <a:gd name="T7" fmla="*/ 12 h 91"/>
                <a:gd name="T8" fmla="*/ 2 w 35"/>
                <a:gd name="T9" fmla="*/ 9 h 91"/>
                <a:gd name="T10" fmla="*/ 1 w 35"/>
                <a:gd name="T11" fmla="*/ 5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3 w 35"/>
                <a:gd name="T21" fmla="*/ 8 h 91"/>
                <a:gd name="T22" fmla="*/ 4 w 35"/>
                <a:gd name="T23" fmla="*/ 14 h 91"/>
                <a:gd name="T24" fmla="*/ 5 w 35"/>
                <a:gd name="T25" fmla="*/ 20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44" name="Freeform 209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13 w 56"/>
                <a:gd name="T1" fmla="*/ 21 h 85"/>
                <a:gd name="T2" fmla="*/ 11 w 56"/>
                <a:gd name="T3" fmla="*/ 19 h 85"/>
                <a:gd name="T4" fmla="*/ 9 w 56"/>
                <a:gd name="T5" fmla="*/ 17 h 85"/>
                <a:gd name="T6" fmla="*/ 7 w 56"/>
                <a:gd name="T7" fmla="*/ 13 h 85"/>
                <a:gd name="T8" fmla="*/ 4 w 56"/>
                <a:gd name="T9" fmla="*/ 10 h 85"/>
                <a:gd name="T10" fmla="*/ 4 w 56"/>
                <a:gd name="T11" fmla="*/ 6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6 w 56"/>
                <a:gd name="T23" fmla="*/ 4 h 85"/>
                <a:gd name="T24" fmla="*/ 8 w 56"/>
                <a:gd name="T25" fmla="*/ 8 h 85"/>
                <a:gd name="T26" fmla="*/ 10 w 56"/>
                <a:gd name="T27" fmla="*/ 11 h 85"/>
                <a:gd name="T28" fmla="*/ 11 w 56"/>
                <a:gd name="T29" fmla="*/ 15 h 85"/>
                <a:gd name="T30" fmla="*/ 12 w 56"/>
                <a:gd name="T31" fmla="*/ 18 h 85"/>
                <a:gd name="T32" fmla="*/ 13 w 56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45" name="Freeform 210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20 w 71"/>
                <a:gd name="T1" fmla="*/ 19 h 70"/>
                <a:gd name="T2" fmla="*/ 18 w 71"/>
                <a:gd name="T3" fmla="*/ 17 h 70"/>
                <a:gd name="T4" fmla="*/ 14 w 71"/>
                <a:gd name="T5" fmla="*/ 15 h 70"/>
                <a:gd name="T6" fmla="*/ 11 w 71"/>
                <a:gd name="T7" fmla="*/ 12 h 70"/>
                <a:gd name="T8" fmla="*/ 7 w 71"/>
                <a:gd name="T9" fmla="*/ 10 h 70"/>
                <a:gd name="T10" fmla="*/ 4 w 71"/>
                <a:gd name="T11" fmla="*/ 6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9 w 71"/>
                <a:gd name="T23" fmla="*/ 4 h 70"/>
                <a:gd name="T24" fmla="*/ 11 w 71"/>
                <a:gd name="T25" fmla="*/ 7 h 70"/>
                <a:gd name="T26" fmla="*/ 14 w 71"/>
                <a:gd name="T27" fmla="*/ 11 h 70"/>
                <a:gd name="T28" fmla="*/ 17 w 71"/>
                <a:gd name="T29" fmla="*/ 13 h 70"/>
                <a:gd name="T30" fmla="*/ 19 w 71"/>
                <a:gd name="T31" fmla="*/ 17 h 70"/>
                <a:gd name="T32" fmla="*/ 20 w 71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46" name="Freeform 211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7 w 64"/>
                <a:gd name="T7" fmla="*/ 3 h 65"/>
                <a:gd name="T8" fmla="*/ 11 w 64"/>
                <a:gd name="T9" fmla="*/ 5 h 65"/>
                <a:gd name="T10" fmla="*/ 13 w 64"/>
                <a:gd name="T11" fmla="*/ 8 h 65"/>
                <a:gd name="T12" fmla="*/ 16 w 64"/>
                <a:gd name="T13" fmla="*/ 9 h 65"/>
                <a:gd name="T14" fmla="*/ 19 w 64"/>
                <a:gd name="T15" fmla="*/ 12 h 65"/>
                <a:gd name="T16" fmla="*/ 22 w 64"/>
                <a:gd name="T17" fmla="*/ 12 h 65"/>
                <a:gd name="T18" fmla="*/ 18 w 64"/>
                <a:gd name="T19" fmla="*/ 12 h 65"/>
                <a:gd name="T20" fmla="*/ 14 w 64"/>
                <a:gd name="T21" fmla="*/ 10 h 65"/>
                <a:gd name="T22" fmla="*/ 11 w 64"/>
                <a:gd name="T23" fmla="*/ 9 h 65"/>
                <a:gd name="T24" fmla="*/ 5 w 64"/>
                <a:gd name="T25" fmla="*/ 7 h 65"/>
                <a:gd name="T26" fmla="*/ 5 w 64"/>
                <a:gd name="T27" fmla="*/ 4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47" name="Freeform 212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71 w 312"/>
                <a:gd name="T1" fmla="*/ 17 h 76"/>
                <a:gd name="T2" fmla="*/ 73 w 312"/>
                <a:gd name="T3" fmla="*/ 18 h 76"/>
                <a:gd name="T4" fmla="*/ 71 w 312"/>
                <a:gd name="T5" fmla="*/ 18 h 76"/>
                <a:gd name="T6" fmla="*/ 71 w 312"/>
                <a:gd name="T7" fmla="*/ 19 h 76"/>
                <a:gd name="T8" fmla="*/ 71 w 312"/>
                <a:gd name="T9" fmla="*/ 19 h 76"/>
                <a:gd name="T10" fmla="*/ 66 w 312"/>
                <a:gd name="T11" fmla="*/ 15 h 76"/>
                <a:gd name="T12" fmla="*/ 61 w 312"/>
                <a:gd name="T13" fmla="*/ 11 h 76"/>
                <a:gd name="T14" fmla="*/ 57 w 312"/>
                <a:gd name="T15" fmla="*/ 9 h 76"/>
                <a:gd name="T16" fmla="*/ 53 w 312"/>
                <a:gd name="T17" fmla="*/ 6 h 76"/>
                <a:gd name="T18" fmla="*/ 47 w 312"/>
                <a:gd name="T19" fmla="*/ 4 h 76"/>
                <a:gd name="T20" fmla="*/ 41 w 312"/>
                <a:gd name="T21" fmla="*/ 4 h 76"/>
                <a:gd name="T22" fmla="*/ 38 w 312"/>
                <a:gd name="T23" fmla="*/ 4 h 76"/>
                <a:gd name="T24" fmla="*/ 33 w 312"/>
                <a:gd name="T25" fmla="*/ 4 h 76"/>
                <a:gd name="T26" fmla="*/ 28 w 312"/>
                <a:gd name="T27" fmla="*/ 4 h 76"/>
                <a:gd name="T28" fmla="*/ 24 w 312"/>
                <a:gd name="T29" fmla="*/ 4 h 76"/>
                <a:gd name="T30" fmla="*/ 18 w 312"/>
                <a:gd name="T31" fmla="*/ 4 h 76"/>
                <a:gd name="T32" fmla="*/ 15 w 312"/>
                <a:gd name="T33" fmla="*/ 5 h 76"/>
                <a:gd name="T34" fmla="*/ 11 w 312"/>
                <a:gd name="T35" fmla="*/ 7 h 76"/>
                <a:gd name="T36" fmla="*/ 7 w 312"/>
                <a:gd name="T37" fmla="*/ 8 h 76"/>
                <a:gd name="T38" fmla="*/ 4 w 312"/>
                <a:gd name="T39" fmla="*/ 9 h 76"/>
                <a:gd name="T40" fmla="*/ 0 w 312"/>
                <a:gd name="T41" fmla="*/ 10 h 76"/>
                <a:gd name="T42" fmla="*/ 4 w 312"/>
                <a:gd name="T43" fmla="*/ 8 h 76"/>
                <a:gd name="T44" fmla="*/ 4 w 312"/>
                <a:gd name="T45" fmla="*/ 5 h 76"/>
                <a:gd name="T46" fmla="*/ 9 w 312"/>
                <a:gd name="T47" fmla="*/ 4 h 76"/>
                <a:gd name="T48" fmla="*/ 12 w 312"/>
                <a:gd name="T49" fmla="*/ 4 h 76"/>
                <a:gd name="T50" fmla="*/ 17 w 312"/>
                <a:gd name="T51" fmla="*/ 4 h 76"/>
                <a:gd name="T52" fmla="*/ 22 w 312"/>
                <a:gd name="T53" fmla="*/ 1 h 76"/>
                <a:gd name="T54" fmla="*/ 27 w 312"/>
                <a:gd name="T55" fmla="*/ 0 h 76"/>
                <a:gd name="T56" fmla="*/ 34 w 312"/>
                <a:gd name="T57" fmla="*/ 0 h 76"/>
                <a:gd name="T58" fmla="*/ 40 w 312"/>
                <a:gd name="T59" fmla="*/ 1 h 76"/>
                <a:gd name="T60" fmla="*/ 46 w 312"/>
                <a:gd name="T61" fmla="*/ 4 h 76"/>
                <a:gd name="T62" fmla="*/ 51 w 312"/>
                <a:gd name="T63" fmla="*/ 4 h 76"/>
                <a:gd name="T64" fmla="*/ 56 w 312"/>
                <a:gd name="T65" fmla="*/ 4 h 76"/>
                <a:gd name="T66" fmla="*/ 60 w 312"/>
                <a:gd name="T67" fmla="*/ 7 h 76"/>
                <a:gd name="T68" fmla="*/ 65 w 312"/>
                <a:gd name="T69" fmla="*/ 10 h 76"/>
                <a:gd name="T70" fmla="*/ 68 w 312"/>
                <a:gd name="T71" fmla="*/ 13 h 76"/>
                <a:gd name="T72" fmla="*/ 71 w 312"/>
                <a:gd name="T73" fmla="*/ 17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48" name="Freeform 213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9 w 38"/>
                <a:gd name="T1" fmla="*/ 0 h 68"/>
                <a:gd name="T2" fmla="*/ 7 w 38"/>
                <a:gd name="T3" fmla="*/ 4 h 68"/>
                <a:gd name="T4" fmla="*/ 5 w 38"/>
                <a:gd name="T5" fmla="*/ 4 h 68"/>
                <a:gd name="T6" fmla="*/ 3 w 38"/>
                <a:gd name="T7" fmla="*/ 7 h 68"/>
                <a:gd name="T8" fmla="*/ 3 w 38"/>
                <a:gd name="T9" fmla="*/ 10 h 68"/>
                <a:gd name="T10" fmla="*/ 3 w 38"/>
                <a:gd name="T11" fmla="*/ 12 h 68"/>
                <a:gd name="T12" fmla="*/ 1 w 38"/>
                <a:gd name="T13" fmla="*/ 15 h 68"/>
                <a:gd name="T14" fmla="*/ 0 w 38"/>
                <a:gd name="T15" fmla="*/ 16 h 68"/>
                <a:gd name="T16" fmla="*/ 1 w 38"/>
                <a:gd name="T17" fmla="*/ 17 h 68"/>
                <a:gd name="T18" fmla="*/ 3 w 38"/>
                <a:gd name="T19" fmla="*/ 17 h 68"/>
                <a:gd name="T20" fmla="*/ 3 w 38"/>
                <a:gd name="T21" fmla="*/ 16 h 68"/>
                <a:gd name="T22" fmla="*/ 3 w 38"/>
                <a:gd name="T23" fmla="*/ 14 h 68"/>
                <a:gd name="T24" fmla="*/ 3 w 38"/>
                <a:gd name="T25" fmla="*/ 11 h 68"/>
                <a:gd name="T26" fmla="*/ 4 w 38"/>
                <a:gd name="T27" fmla="*/ 8 h 68"/>
                <a:gd name="T28" fmla="*/ 6 w 38"/>
                <a:gd name="T29" fmla="*/ 5 h 68"/>
                <a:gd name="T30" fmla="*/ 7 w 38"/>
                <a:gd name="T31" fmla="*/ 4 h 68"/>
                <a:gd name="T32" fmla="*/ 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49" name="Freeform 214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21 h 75"/>
                <a:gd name="T2" fmla="*/ 0 w 45"/>
                <a:gd name="T3" fmla="*/ 21 h 75"/>
                <a:gd name="T4" fmla="*/ 1 w 45"/>
                <a:gd name="T5" fmla="*/ 19 h 75"/>
                <a:gd name="T6" fmla="*/ 3 w 45"/>
                <a:gd name="T7" fmla="*/ 16 h 75"/>
                <a:gd name="T8" fmla="*/ 3 w 45"/>
                <a:gd name="T9" fmla="*/ 13 h 75"/>
                <a:gd name="T10" fmla="*/ 3 w 45"/>
                <a:gd name="T11" fmla="*/ 10 h 75"/>
                <a:gd name="T12" fmla="*/ 3 w 45"/>
                <a:gd name="T13" fmla="*/ 6 h 75"/>
                <a:gd name="T14" fmla="*/ 5 w 45"/>
                <a:gd name="T15" fmla="*/ 4 h 75"/>
                <a:gd name="T16" fmla="*/ 7 w 45"/>
                <a:gd name="T17" fmla="*/ 0 h 75"/>
                <a:gd name="T18" fmla="*/ 6 w 45"/>
                <a:gd name="T19" fmla="*/ 4 h 75"/>
                <a:gd name="T20" fmla="*/ 5 w 45"/>
                <a:gd name="T21" fmla="*/ 6 h 75"/>
                <a:gd name="T22" fmla="*/ 4 w 45"/>
                <a:gd name="T23" fmla="*/ 10 h 75"/>
                <a:gd name="T24" fmla="*/ 3 w 45"/>
                <a:gd name="T25" fmla="*/ 13 h 75"/>
                <a:gd name="T26" fmla="*/ 3 w 45"/>
                <a:gd name="T27" fmla="*/ 17 h 75"/>
                <a:gd name="T28" fmla="*/ 3 w 45"/>
                <a:gd name="T29" fmla="*/ 19 h 75"/>
                <a:gd name="T30" fmla="*/ 3 w 45"/>
                <a:gd name="T31" fmla="*/ 21 h 75"/>
                <a:gd name="T32" fmla="*/ 1 w 45"/>
                <a:gd name="T33" fmla="*/ 21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50" name="Freeform 215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23 h 98"/>
                <a:gd name="T2" fmla="*/ 0 w 60"/>
                <a:gd name="T3" fmla="*/ 22 h 98"/>
                <a:gd name="T4" fmla="*/ 2 w 60"/>
                <a:gd name="T5" fmla="*/ 19 h 98"/>
                <a:gd name="T6" fmla="*/ 3 w 60"/>
                <a:gd name="T7" fmla="*/ 17 h 98"/>
                <a:gd name="T8" fmla="*/ 3 w 60"/>
                <a:gd name="T9" fmla="*/ 12 h 98"/>
                <a:gd name="T10" fmla="*/ 5 w 60"/>
                <a:gd name="T11" fmla="*/ 9 h 98"/>
                <a:gd name="T12" fmla="*/ 8 w 60"/>
                <a:gd name="T13" fmla="*/ 5 h 98"/>
                <a:gd name="T14" fmla="*/ 10 w 60"/>
                <a:gd name="T15" fmla="*/ 4 h 98"/>
                <a:gd name="T16" fmla="*/ 12 w 60"/>
                <a:gd name="T17" fmla="*/ 0 h 98"/>
                <a:gd name="T18" fmla="*/ 11 w 60"/>
                <a:gd name="T19" fmla="*/ 4 h 98"/>
                <a:gd name="T20" fmla="*/ 10 w 60"/>
                <a:gd name="T21" fmla="*/ 5 h 98"/>
                <a:gd name="T22" fmla="*/ 9 w 60"/>
                <a:gd name="T23" fmla="*/ 9 h 98"/>
                <a:gd name="T24" fmla="*/ 7 w 60"/>
                <a:gd name="T25" fmla="*/ 13 h 98"/>
                <a:gd name="T26" fmla="*/ 4 w 60"/>
                <a:gd name="T27" fmla="*/ 17 h 98"/>
                <a:gd name="T28" fmla="*/ 3 w 60"/>
                <a:gd name="T29" fmla="*/ 21 h 98"/>
                <a:gd name="T30" fmla="*/ 3 w 60"/>
                <a:gd name="T31" fmla="*/ 23 h 98"/>
                <a:gd name="T32" fmla="*/ 1 w 60"/>
                <a:gd name="T33" fmla="*/ 23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51" name="Freeform 216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22 h 105"/>
                <a:gd name="T2" fmla="*/ 0 w 65"/>
                <a:gd name="T3" fmla="*/ 20 h 105"/>
                <a:gd name="T4" fmla="*/ 3 w 65"/>
                <a:gd name="T5" fmla="*/ 17 h 105"/>
                <a:gd name="T6" fmla="*/ 4 w 65"/>
                <a:gd name="T7" fmla="*/ 15 h 105"/>
                <a:gd name="T8" fmla="*/ 5 w 65"/>
                <a:gd name="T9" fmla="*/ 11 h 105"/>
                <a:gd name="T10" fmla="*/ 9 w 65"/>
                <a:gd name="T11" fmla="*/ 8 h 105"/>
                <a:gd name="T12" fmla="*/ 12 w 65"/>
                <a:gd name="T13" fmla="*/ 4 h 105"/>
                <a:gd name="T14" fmla="*/ 15 w 65"/>
                <a:gd name="T15" fmla="*/ 3 h 105"/>
                <a:gd name="T16" fmla="*/ 19 w 65"/>
                <a:gd name="T17" fmla="*/ 0 h 105"/>
                <a:gd name="T18" fmla="*/ 17 w 65"/>
                <a:gd name="T19" fmla="*/ 3 h 105"/>
                <a:gd name="T20" fmla="*/ 15 w 65"/>
                <a:gd name="T21" fmla="*/ 4 h 105"/>
                <a:gd name="T22" fmla="*/ 13 w 65"/>
                <a:gd name="T23" fmla="*/ 8 h 105"/>
                <a:gd name="T24" fmla="*/ 10 w 65"/>
                <a:gd name="T25" fmla="*/ 12 h 105"/>
                <a:gd name="T26" fmla="*/ 7 w 65"/>
                <a:gd name="T27" fmla="*/ 15 h 105"/>
                <a:gd name="T28" fmla="*/ 4 w 65"/>
                <a:gd name="T29" fmla="*/ 19 h 105"/>
                <a:gd name="T30" fmla="*/ 4 w 65"/>
                <a:gd name="T31" fmla="*/ 20 h 105"/>
                <a:gd name="T32" fmla="*/ 1 w 65"/>
                <a:gd name="T33" fmla="*/ 22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52" name="Freeform 217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20 h 87"/>
                <a:gd name="T2" fmla="*/ 0 w 71"/>
                <a:gd name="T3" fmla="*/ 18 h 87"/>
                <a:gd name="T4" fmla="*/ 3 w 71"/>
                <a:gd name="T5" fmla="*/ 16 h 87"/>
                <a:gd name="T6" fmla="*/ 3 w 71"/>
                <a:gd name="T7" fmla="*/ 13 h 87"/>
                <a:gd name="T8" fmla="*/ 6 w 71"/>
                <a:gd name="T9" fmla="*/ 10 h 87"/>
                <a:gd name="T10" fmla="*/ 8 w 71"/>
                <a:gd name="T11" fmla="*/ 6 h 87"/>
                <a:gd name="T12" fmla="*/ 11 w 71"/>
                <a:gd name="T13" fmla="*/ 3 h 87"/>
                <a:gd name="T14" fmla="*/ 14 w 71"/>
                <a:gd name="T15" fmla="*/ 3 h 87"/>
                <a:gd name="T16" fmla="*/ 16 w 71"/>
                <a:gd name="T17" fmla="*/ 0 h 87"/>
                <a:gd name="T18" fmla="*/ 15 w 71"/>
                <a:gd name="T19" fmla="*/ 3 h 87"/>
                <a:gd name="T20" fmla="*/ 13 w 71"/>
                <a:gd name="T21" fmla="*/ 4 h 87"/>
                <a:gd name="T22" fmla="*/ 10 w 71"/>
                <a:gd name="T23" fmla="*/ 8 h 87"/>
                <a:gd name="T24" fmla="*/ 8 w 71"/>
                <a:gd name="T25" fmla="*/ 11 h 87"/>
                <a:gd name="T26" fmla="*/ 5 w 71"/>
                <a:gd name="T27" fmla="*/ 15 h 87"/>
                <a:gd name="T28" fmla="*/ 3 w 71"/>
                <a:gd name="T29" fmla="*/ 17 h 87"/>
                <a:gd name="T30" fmla="*/ 3 w 71"/>
                <a:gd name="T31" fmla="*/ 19 h 87"/>
                <a:gd name="T32" fmla="*/ 0 w 71"/>
                <a:gd name="T33" fmla="*/ 20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53" name="Freeform 218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20 h 71"/>
                <a:gd name="T2" fmla="*/ 0 w 61"/>
                <a:gd name="T3" fmla="*/ 18 h 71"/>
                <a:gd name="T4" fmla="*/ 3 w 61"/>
                <a:gd name="T5" fmla="*/ 16 h 71"/>
                <a:gd name="T6" fmla="*/ 3 w 61"/>
                <a:gd name="T7" fmla="*/ 12 h 71"/>
                <a:gd name="T8" fmla="*/ 3 w 61"/>
                <a:gd name="T9" fmla="*/ 10 h 71"/>
                <a:gd name="T10" fmla="*/ 5 w 61"/>
                <a:gd name="T11" fmla="*/ 7 h 71"/>
                <a:gd name="T12" fmla="*/ 7 w 61"/>
                <a:gd name="T13" fmla="*/ 4 h 71"/>
                <a:gd name="T14" fmla="*/ 9 w 61"/>
                <a:gd name="T15" fmla="*/ 4 h 71"/>
                <a:gd name="T16" fmla="*/ 10 w 61"/>
                <a:gd name="T17" fmla="*/ 0 h 71"/>
                <a:gd name="T18" fmla="*/ 9 w 61"/>
                <a:gd name="T19" fmla="*/ 4 h 71"/>
                <a:gd name="T20" fmla="*/ 8 w 61"/>
                <a:gd name="T21" fmla="*/ 4 h 71"/>
                <a:gd name="T22" fmla="*/ 7 w 61"/>
                <a:gd name="T23" fmla="*/ 9 h 71"/>
                <a:gd name="T24" fmla="*/ 5 w 61"/>
                <a:gd name="T25" fmla="*/ 11 h 71"/>
                <a:gd name="T26" fmla="*/ 3 w 61"/>
                <a:gd name="T27" fmla="*/ 15 h 71"/>
                <a:gd name="T28" fmla="*/ 3 w 61"/>
                <a:gd name="T29" fmla="*/ 18 h 71"/>
                <a:gd name="T30" fmla="*/ 3 w 61"/>
                <a:gd name="T31" fmla="*/ 19 h 71"/>
                <a:gd name="T32" fmla="*/ 1 w 61"/>
                <a:gd name="T33" fmla="*/ 2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54" name="Freeform 219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10 h 51"/>
                <a:gd name="T2" fmla="*/ 0 w 53"/>
                <a:gd name="T3" fmla="*/ 9 h 51"/>
                <a:gd name="T4" fmla="*/ 3 w 53"/>
                <a:gd name="T5" fmla="*/ 8 h 51"/>
                <a:gd name="T6" fmla="*/ 3 w 53"/>
                <a:gd name="T7" fmla="*/ 6 h 51"/>
                <a:gd name="T8" fmla="*/ 4 w 53"/>
                <a:gd name="T9" fmla="*/ 4 h 51"/>
                <a:gd name="T10" fmla="*/ 6 w 53"/>
                <a:gd name="T11" fmla="*/ 3 h 51"/>
                <a:gd name="T12" fmla="*/ 8 w 53"/>
                <a:gd name="T13" fmla="*/ 3 h 51"/>
                <a:gd name="T14" fmla="*/ 10 w 53"/>
                <a:gd name="T15" fmla="*/ 1 h 51"/>
                <a:gd name="T16" fmla="*/ 11 w 53"/>
                <a:gd name="T17" fmla="*/ 0 h 51"/>
                <a:gd name="T18" fmla="*/ 10 w 53"/>
                <a:gd name="T19" fmla="*/ 3 h 51"/>
                <a:gd name="T20" fmla="*/ 9 w 53"/>
                <a:gd name="T21" fmla="*/ 3 h 51"/>
                <a:gd name="T22" fmla="*/ 7 w 53"/>
                <a:gd name="T23" fmla="*/ 4 h 51"/>
                <a:gd name="T24" fmla="*/ 5 w 53"/>
                <a:gd name="T25" fmla="*/ 6 h 51"/>
                <a:gd name="T26" fmla="*/ 3 w 53"/>
                <a:gd name="T27" fmla="*/ 8 h 51"/>
                <a:gd name="T28" fmla="*/ 3 w 53"/>
                <a:gd name="T29" fmla="*/ 9 h 51"/>
                <a:gd name="T30" fmla="*/ 3 w 53"/>
                <a:gd name="T31" fmla="*/ 10 h 51"/>
                <a:gd name="T32" fmla="*/ 0 w 53"/>
                <a:gd name="T33" fmla="*/ 1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55" name="Freeform 220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17 h 34"/>
                <a:gd name="T2" fmla="*/ 0 w 34"/>
                <a:gd name="T3" fmla="*/ 16 h 34"/>
                <a:gd name="T4" fmla="*/ 1 w 34"/>
                <a:gd name="T5" fmla="*/ 13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9 w 34"/>
                <a:gd name="T13" fmla="*/ 2 h 34"/>
                <a:gd name="T14" fmla="*/ 11 w 34"/>
                <a:gd name="T15" fmla="*/ 0 h 34"/>
                <a:gd name="T16" fmla="*/ 13 w 34"/>
                <a:gd name="T17" fmla="*/ 1 h 34"/>
                <a:gd name="T18" fmla="*/ 11 w 34"/>
                <a:gd name="T19" fmla="*/ 3 h 34"/>
                <a:gd name="T20" fmla="*/ 8 w 34"/>
                <a:gd name="T21" fmla="*/ 8 h 34"/>
                <a:gd name="T22" fmla="*/ 6 w 34"/>
                <a:gd name="T23" fmla="*/ 8 h 34"/>
                <a:gd name="T24" fmla="*/ 5 w 34"/>
                <a:gd name="T25" fmla="*/ 11 h 34"/>
                <a:gd name="T26" fmla="*/ 5 w 34"/>
                <a:gd name="T27" fmla="*/ 16 h 34"/>
                <a:gd name="T28" fmla="*/ 5 w 34"/>
                <a:gd name="T29" fmla="*/ 18 h 34"/>
                <a:gd name="T30" fmla="*/ 2 w 34"/>
                <a:gd name="T31" fmla="*/ 18 h 34"/>
                <a:gd name="T32" fmla="*/ 0 w 34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56" name="Freeform 221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13 w 40"/>
                <a:gd name="T1" fmla="*/ 0 h 44"/>
                <a:gd name="T2" fmla="*/ 13 w 40"/>
                <a:gd name="T3" fmla="*/ 3 h 44"/>
                <a:gd name="T4" fmla="*/ 11 w 40"/>
                <a:gd name="T5" fmla="*/ 3 h 44"/>
                <a:gd name="T6" fmla="*/ 10 w 40"/>
                <a:gd name="T7" fmla="*/ 3 h 44"/>
                <a:gd name="T8" fmla="*/ 8 w 40"/>
                <a:gd name="T9" fmla="*/ 5 h 44"/>
                <a:gd name="T10" fmla="*/ 5 w 40"/>
                <a:gd name="T11" fmla="*/ 7 h 44"/>
                <a:gd name="T12" fmla="*/ 5 w 40"/>
                <a:gd name="T13" fmla="*/ 8 h 44"/>
                <a:gd name="T14" fmla="*/ 5 w 40"/>
                <a:gd name="T15" fmla="*/ 9 h 44"/>
                <a:gd name="T16" fmla="*/ 1 w 40"/>
                <a:gd name="T17" fmla="*/ 9 h 44"/>
                <a:gd name="T18" fmla="*/ 0 w 40"/>
                <a:gd name="T19" fmla="*/ 8 h 44"/>
                <a:gd name="T20" fmla="*/ 2 w 40"/>
                <a:gd name="T21" fmla="*/ 7 h 44"/>
                <a:gd name="T22" fmla="*/ 5 w 40"/>
                <a:gd name="T23" fmla="*/ 5 h 44"/>
                <a:gd name="T24" fmla="*/ 5 w 40"/>
                <a:gd name="T25" fmla="*/ 3 h 44"/>
                <a:gd name="T26" fmla="*/ 7 w 40"/>
                <a:gd name="T27" fmla="*/ 3 h 44"/>
                <a:gd name="T28" fmla="*/ 10 w 40"/>
                <a:gd name="T29" fmla="*/ 3 h 44"/>
                <a:gd name="T30" fmla="*/ 12 w 40"/>
                <a:gd name="T31" fmla="*/ 3 h 44"/>
                <a:gd name="T32" fmla="*/ 1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57" name="Freeform 222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13 w 47"/>
                <a:gd name="T1" fmla="*/ 7 h 21"/>
                <a:gd name="T2" fmla="*/ 13 w 47"/>
                <a:gd name="T3" fmla="*/ 6 h 21"/>
                <a:gd name="T4" fmla="*/ 12 w 47"/>
                <a:gd name="T5" fmla="*/ 5 h 21"/>
                <a:gd name="T6" fmla="*/ 10 w 47"/>
                <a:gd name="T7" fmla="*/ 5 h 21"/>
                <a:gd name="T8" fmla="*/ 7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8 w 47"/>
                <a:gd name="T27" fmla="*/ 5 h 21"/>
                <a:gd name="T28" fmla="*/ 10 w 47"/>
                <a:gd name="T29" fmla="*/ 6 h 21"/>
                <a:gd name="T30" fmla="*/ 12 w 47"/>
                <a:gd name="T31" fmla="*/ 6 h 21"/>
                <a:gd name="T32" fmla="*/ 13 w 47"/>
                <a:gd name="T33" fmla="*/ 7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58" name="Freeform 223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11 w 53"/>
                <a:gd name="T1" fmla="*/ 0 h 13"/>
                <a:gd name="T2" fmla="*/ 10 w 53"/>
                <a:gd name="T3" fmla="*/ 0 h 13"/>
                <a:gd name="T4" fmla="*/ 9 w 53"/>
                <a:gd name="T5" fmla="*/ 0 h 13"/>
                <a:gd name="T6" fmla="*/ 7 w 53"/>
                <a:gd name="T7" fmla="*/ 0 h 13"/>
                <a:gd name="T8" fmla="*/ 5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5 w 53"/>
                <a:gd name="T25" fmla="*/ 2 h 13"/>
                <a:gd name="T26" fmla="*/ 7 w 53"/>
                <a:gd name="T27" fmla="*/ 2 h 13"/>
                <a:gd name="T28" fmla="*/ 9 w 53"/>
                <a:gd name="T29" fmla="*/ 2 h 13"/>
                <a:gd name="T30" fmla="*/ 10 w 53"/>
                <a:gd name="T31" fmla="*/ 2 h 13"/>
                <a:gd name="T32" fmla="*/ 11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59" name="Freeform 224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11 w 48"/>
                <a:gd name="T1" fmla="*/ 8 h 41"/>
                <a:gd name="T2" fmla="*/ 10 w 48"/>
                <a:gd name="T3" fmla="*/ 7 h 41"/>
                <a:gd name="T4" fmla="*/ 9 w 48"/>
                <a:gd name="T5" fmla="*/ 6 h 41"/>
                <a:gd name="T6" fmla="*/ 6 w 48"/>
                <a:gd name="T7" fmla="*/ 5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6 w 48"/>
                <a:gd name="T25" fmla="*/ 3 h 41"/>
                <a:gd name="T26" fmla="*/ 8 w 48"/>
                <a:gd name="T27" fmla="*/ 4 h 41"/>
                <a:gd name="T28" fmla="*/ 10 w 48"/>
                <a:gd name="T29" fmla="*/ 6 h 41"/>
                <a:gd name="T30" fmla="*/ 11 w 48"/>
                <a:gd name="T31" fmla="*/ 7 h 41"/>
                <a:gd name="T32" fmla="*/ 11 w 48"/>
                <a:gd name="T33" fmla="*/ 8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0" name="Freeform 225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17 h 68"/>
                <a:gd name="T2" fmla="*/ 0 w 14"/>
                <a:gd name="T3" fmla="*/ 13 h 68"/>
                <a:gd name="T4" fmla="*/ 0 w 14"/>
                <a:gd name="T5" fmla="*/ 8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7 h 68"/>
                <a:gd name="T14" fmla="*/ 6 w 14"/>
                <a:gd name="T15" fmla="*/ 12 h 68"/>
                <a:gd name="T16" fmla="*/ 3 w 14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1" name="Freeform 226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16 h 66"/>
                <a:gd name="T2" fmla="*/ 1 w 23"/>
                <a:gd name="T3" fmla="*/ 12 h 66"/>
                <a:gd name="T4" fmla="*/ 2 w 23"/>
                <a:gd name="T5" fmla="*/ 7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7 h 66"/>
                <a:gd name="T14" fmla="*/ 2 w 23"/>
                <a:gd name="T15" fmla="*/ 12 h 66"/>
                <a:gd name="T16" fmla="*/ 0 w 23"/>
                <a:gd name="T17" fmla="*/ 1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2" name="Freeform 227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14 h 63"/>
                <a:gd name="T2" fmla="*/ 2 w 14"/>
                <a:gd name="T3" fmla="*/ 12 h 63"/>
                <a:gd name="T4" fmla="*/ 0 w 14"/>
                <a:gd name="T5" fmla="*/ 8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5 h 63"/>
                <a:gd name="T14" fmla="*/ 7 w 14"/>
                <a:gd name="T15" fmla="*/ 10 h 63"/>
                <a:gd name="T16" fmla="*/ 7 w 14"/>
                <a:gd name="T17" fmla="*/ 1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3" name="Freeform 228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0 w 21"/>
                <a:gd name="T1" fmla="*/ 13 h 75"/>
                <a:gd name="T2" fmla="*/ 10 w 21"/>
                <a:gd name="T3" fmla="*/ 10 h 75"/>
                <a:gd name="T4" fmla="*/ 3 w 21"/>
                <a:gd name="T5" fmla="*/ 6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6 h 75"/>
                <a:gd name="T14" fmla="*/ 10 w 21"/>
                <a:gd name="T15" fmla="*/ 10 h 75"/>
                <a:gd name="T16" fmla="*/ 10 w 21"/>
                <a:gd name="T17" fmla="*/ 1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4" name="Freeform 229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0 w 25"/>
                <a:gd name="T1" fmla="*/ 26 h 80"/>
                <a:gd name="T2" fmla="*/ 9 w 25"/>
                <a:gd name="T3" fmla="*/ 23 h 80"/>
                <a:gd name="T4" fmla="*/ 6 w 25"/>
                <a:gd name="T5" fmla="*/ 20 h 80"/>
                <a:gd name="T6" fmla="*/ 6 w 25"/>
                <a:gd name="T7" fmla="*/ 15 h 80"/>
                <a:gd name="T8" fmla="*/ 6 w 25"/>
                <a:gd name="T9" fmla="*/ 12 h 80"/>
                <a:gd name="T10" fmla="*/ 2 w 25"/>
                <a:gd name="T11" fmla="*/ 6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7 w 25"/>
                <a:gd name="T21" fmla="*/ 13 h 80"/>
                <a:gd name="T22" fmla="*/ 9 w 25"/>
                <a:gd name="T23" fmla="*/ 21 h 80"/>
                <a:gd name="T24" fmla="*/ 10 w 25"/>
                <a:gd name="T25" fmla="*/ 26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5" name="Freeform 230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5 w 44"/>
                <a:gd name="T1" fmla="*/ 26 h 86"/>
                <a:gd name="T2" fmla="*/ 4 w 44"/>
                <a:gd name="T3" fmla="*/ 23 h 86"/>
                <a:gd name="T4" fmla="*/ 3 w 44"/>
                <a:gd name="T5" fmla="*/ 20 h 86"/>
                <a:gd name="T6" fmla="*/ 2 w 44"/>
                <a:gd name="T7" fmla="*/ 15 h 86"/>
                <a:gd name="T8" fmla="*/ 2 w 44"/>
                <a:gd name="T9" fmla="*/ 12 h 86"/>
                <a:gd name="T10" fmla="*/ 2 w 44"/>
                <a:gd name="T11" fmla="*/ 8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7 h 86"/>
                <a:gd name="T24" fmla="*/ 2 w 44"/>
                <a:gd name="T25" fmla="*/ 11 h 86"/>
                <a:gd name="T26" fmla="*/ 3 w 44"/>
                <a:gd name="T27" fmla="*/ 16 h 86"/>
                <a:gd name="T28" fmla="*/ 4 w 44"/>
                <a:gd name="T29" fmla="*/ 21 h 86"/>
                <a:gd name="T30" fmla="*/ 4 w 44"/>
                <a:gd name="T31" fmla="*/ 24 h 86"/>
                <a:gd name="T32" fmla="*/ 5 w 44"/>
                <a:gd name="T33" fmla="*/ 26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6" name="Freeform 231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8 w 52"/>
                <a:gd name="T1" fmla="*/ 21 h 79"/>
                <a:gd name="T2" fmla="*/ 7 w 52"/>
                <a:gd name="T3" fmla="*/ 19 h 79"/>
                <a:gd name="T4" fmla="*/ 6 w 52"/>
                <a:gd name="T5" fmla="*/ 17 h 79"/>
                <a:gd name="T6" fmla="*/ 4 w 52"/>
                <a:gd name="T7" fmla="*/ 13 h 79"/>
                <a:gd name="T8" fmla="*/ 3 w 52"/>
                <a:gd name="T9" fmla="*/ 11 h 79"/>
                <a:gd name="T10" fmla="*/ 3 w 52"/>
                <a:gd name="T11" fmla="*/ 7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5 h 79"/>
                <a:gd name="T24" fmla="*/ 5 w 52"/>
                <a:gd name="T25" fmla="*/ 10 h 79"/>
                <a:gd name="T26" fmla="*/ 6 w 52"/>
                <a:gd name="T27" fmla="*/ 13 h 79"/>
                <a:gd name="T28" fmla="*/ 7 w 52"/>
                <a:gd name="T29" fmla="*/ 17 h 79"/>
                <a:gd name="T30" fmla="*/ 8 w 52"/>
                <a:gd name="T31" fmla="*/ 19 h 79"/>
                <a:gd name="T32" fmla="*/ 8 w 52"/>
                <a:gd name="T33" fmla="*/ 2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7" name="Freeform 232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12 w 45"/>
                <a:gd name="T1" fmla="*/ 14 h 73"/>
                <a:gd name="T2" fmla="*/ 11 w 45"/>
                <a:gd name="T3" fmla="*/ 13 h 73"/>
                <a:gd name="T4" fmla="*/ 9 w 45"/>
                <a:gd name="T5" fmla="*/ 11 h 73"/>
                <a:gd name="T6" fmla="*/ 6 w 45"/>
                <a:gd name="T7" fmla="*/ 9 h 73"/>
                <a:gd name="T8" fmla="*/ 4 w 45"/>
                <a:gd name="T9" fmla="*/ 7 h 73"/>
                <a:gd name="T10" fmla="*/ 4 w 45"/>
                <a:gd name="T11" fmla="*/ 4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6 w 45"/>
                <a:gd name="T23" fmla="*/ 3 h 73"/>
                <a:gd name="T24" fmla="*/ 8 w 45"/>
                <a:gd name="T25" fmla="*/ 7 h 73"/>
                <a:gd name="T26" fmla="*/ 9 w 45"/>
                <a:gd name="T27" fmla="*/ 9 h 73"/>
                <a:gd name="T28" fmla="*/ 11 w 45"/>
                <a:gd name="T29" fmla="*/ 12 h 73"/>
                <a:gd name="T30" fmla="*/ 11 w 45"/>
                <a:gd name="T31" fmla="*/ 14 h 73"/>
                <a:gd name="T32" fmla="*/ 12 w 45"/>
                <a:gd name="T33" fmla="*/ 1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8" name="Freeform 233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25 h 106"/>
                <a:gd name="T2" fmla="*/ 0 w 67"/>
                <a:gd name="T3" fmla="*/ 25 h 106"/>
                <a:gd name="T4" fmla="*/ 3 w 67"/>
                <a:gd name="T5" fmla="*/ 22 h 106"/>
                <a:gd name="T6" fmla="*/ 3 w 67"/>
                <a:gd name="T7" fmla="*/ 17 h 106"/>
                <a:gd name="T8" fmla="*/ 4 w 67"/>
                <a:gd name="T9" fmla="*/ 13 h 106"/>
                <a:gd name="T10" fmla="*/ 7 w 67"/>
                <a:gd name="T11" fmla="*/ 9 h 106"/>
                <a:gd name="T12" fmla="*/ 9 w 67"/>
                <a:gd name="T13" fmla="*/ 5 h 106"/>
                <a:gd name="T14" fmla="*/ 11 w 67"/>
                <a:gd name="T15" fmla="*/ 4 h 106"/>
                <a:gd name="T16" fmla="*/ 14 w 67"/>
                <a:gd name="T17" fmla="*/ 0 h 106"/>
                <a:gd name="T18" fmla="*/ 13 w 67"/>
                <a:gd name="T19" fmla="*/ 4 h 106"/>
                <a:gd name="T20" fmla="*/ 11 w 67"/>
                <a:gd name="T21" fmla="*/ 5 h 106"/>
                <a:gd name="T22" fmla="*/ 10 w 67"/>
                <a:gd name="T23" fmla="*/ 10 h 106"/>
                <a:gd name="T24" fmla="*/ 7 w 67"/>
                <a:gd name="T25" fmla="*/ 14 h 106"/>
                <a:gd name="T26" fmla="*/ 5 w 67"/>
                <a:gd name="T27" fmla="*/ 19 h 106"/>
                <a:gd name="T28" fmla="*/ 3 w 67"/>
                <a:gd name="T29" fmla="*/ 22 h 106"/>
                <a:gd name="T30" fmla="*/ 3 w 67"/>
                <a:gd name="T31" fmla="*/ 25 h 106"/>
                <a:gd name="T32" fmla="*/ 1 w 67"/>
                <a:gd name="T33" fmla="*/ 2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9" name="Freeform 234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20 h 83"/>
                <a:gd name="T2" fmla="*/ 0 w 57"/>
                <a:gd name="T3" fmla="*/ 19 h 83"/>
                <a:gd name="T4" fmla="*/ 2 w 57"/>
                <a:gd name="T5" fmla="*/ 18 h 83"/>
                <a:gd name="T6" fmla="*/ 4 w 57"/>
                <a:gd name="T7" fmla="*/ 15 h 83"/>
                <a:gd name="T8" fmla="*/ 4 w 57"/>
                <a:gd name="T9" fmla="*/ 11 h 83"/>
                <a:gd name="T10" fmla="*/ 7 w 57"/>
                <a:gd name="T11" fmla="*/ 8 h 83"/>
                <a:gd name="T12" fmla="*/ 10 w 57"/>
                <a:gd name="T13" fmla="*/ 4 h 83"/>
                <a:gd name="T14" fmla="*/ 13 w 57"/>
                <a:gd name="T15" fmla="*/ 4 h 83"/>
                <a:gd name="T16" fmla="*/ 17 w 57"/>
                <a:gd name="T17" fmla="*/ 0 h 83"/>
                <a:gd name="T18" fmla="*/ 15 w 57"/>
                <a:gd name="T19" fmla="*/ 4 h 83"/>
                <a:gd name="T20" fmla="*/ 12 w 57"/>
                <a:gd name="T21" fmla="*/ 5 h 83"/>
                <a:gd name="T22" fmla="*/ 10 w 57"/>
                <a:gd name="T23" fmla="*/ 9 h 83"/>
                <a:gd name="T24" fmla="*/ 8 w 57"/>
                <a:gd name="T25" fmla="*/ 12 h 83"/>
                <a:gd name="T26" fmla="*/ 4 w 57"/>
                <a:gd name="T27" fmla="*/ 16 h 83"/>
                <a:gd name="T28" fmla="*/ 4 w 57"/>
                <a:gd name="T29" fmla="*/ 18 h 83"/>
                <a:gd name="T30" fmla="*/ 3 w 57"/>
                <a:gd name="T31" fmla="*/ 20 h 83"/>
                <a:gd name="T32" fmla="*/ 0 w 57"/>
                <a:gd name="T33" fmla="*/ 20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70" name="Freeform 235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10 w 52"/>
                <a:gd name="T1" fmla="*/ 21 h 79"/>
                <a:gd name="T2" fmla="*/ 9 w 52"/>
                <a:gd name="T3" fmla="*/ 19 h 79"/>
                <a:gd name="T4" fmla="*/ 8 w 52"/>
                <a:gd name="T5" fmla="*/ 17 h 79"/>
                <a:gd name="T6" fmla="*/ 6 w 52"/>
                <a:gd name="T7" fmla="*/ 13 h 79"/>
                <a:gd name="T8" fmla="*/ 3 w 52"/>
                <a:gd name="T9" fmla="*/ 11 h 79"/>
                <a:gd name="T10" fmla="*/ 3 w 52"/>
                <a:gd name="T11" fmla="*/ 7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4 w 52"/>
                <a:gd name="T23" fmla="*/ 6 h 79"/>
                <a:gd name="T24" fmla="*/ 6 w 52"/>
                <a:gd name="T25" fmla="*/ 10 h 79"/>
                <a:gd name="T26" fmla="*/ 8 w 52"/>
                <a:gd name="T27" fmla="*/ 13 h 79"/>
                <a:gd name="T28" fmla="*/ 9 w 52"/>
                <a:gd name="T29" fmla="*/ 17 h 79"/>
                <a:gd name="T30" fmla="*/ 10 w 52"/>
                <a:gd name="T31" fmla="*/ 19 h 79"/>
                <a:gd name="T32" fmla="*/ 10 w 52"/>
                <a:gd name="T33" fmla="*/ 2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71" name="Freeform 236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58 w 265"/>
                <a:gd name="T1" fmla="*/ 12 h 65"/>
                <a:gd name="T2" fmla="*/ 58 w 265"/>
                <a:gd name="T3" fmla="*/ 12 h 65"/>
                <a:gd name="T4" fmla="*/ 58 w 265"/>
                <a:gd name="T5" fmla="*/ 12 h 65"/>
                <a:gd name="T6" fmla="*/ 58 w 265"/>
                <a:gd name="T7" fmla="*/ 12 h 65"/>
                <a:gd name="T8" fmla="*/ 57 w 265"/>
                <a:gd name="T9" fmla="*/ 12 h 65"/>
                <a:gd name="T10" fmla="*/ 53 w 265"/>
                <a:gd name="T11" fmla="*/ 10 h 65"/>
                <a:gd name="T12" fmla="*/ 50 w 265"/>
                <a:gd name="T13" fmla="*/ 8 h 65"/>
                <a:gd name="T14" fmla="*/ 46 w 265"/>
                <a:gd name="T15" fmla="*/ 6 h 65"/>
                <a:gd name="T16" fmla="*/ 43 w 265"/>
                <a:gd name="T17" fmla="*/ 4 h 65"/>
                <a:gd name="T18" fmla="*/ 38 w 265"/>
                <a:gd name="T19" fmla="*/ 3 h 65"/>
                <a:gd name="T20" fmla="*/ 33 w 265"/>
                <a:gd name="T21" fmla="*/ 3 h 65"/>
                <a:gd name="T22" fmla="*/ 30 w 265"/>
                <a:gd name="T23" fmla="*/ 3 h 65"/>
                <a:gd name="T24" fmla="*/ 26 w 265"/>
                <a:gd name="T25" fmla="*/ 3 h 65"/>
                <a:gd name="T26" fmla="*/ 22 w 265"/>
                <a:gd name="T27" fmla="*/ 3 h 65"/>
                <a:gd name="T28" fmla="*/ 19 w 265"/>
                <a:gd name="T29" fmla="*/ 3 h 65"/>
                <a:gd name="T30" fmla="*/ 15 w 265"/>
                <a:gd name="T31" fmla="*/ 3 h 65"/>
                <a:gd name="T32" fmla="*/ 12 w 265"/>
                <a:gd name="T33" fmla="*/ 3 h 65"/>
                <a:gd name="T34" fmla="*/ 9 w 265"/>
                <a:gd name="T35" fmla="*/ 4 h 65"/>
                <a:gd name="T36" fmla="*/ 5 w 265"/>
                <a:gd name="T37" fmla="*/ 5 h 65"/>
                <a:gd name="T38" fmla="*/ 3 w 265"/>
                <a:gd name="T39" fmla="*/ 6 h 65"/>
                <a:gd name="T40" fmla="*/ 0 w 265"/>
                <a:gd name="T41" fmla="*/ 7 h 65"/>
                <a:gd name="T42" fmla="*/ 3 w 265"/>
                <a:gd name="T43" fmla="*/ 5 h 65"/>
                <a:gd name="T44" fmla="*/ 3 w 265"/>
                <a:gd name="T45" fmla="*/ 3 h 65"/>
                <a:gd name="T46" fmla="*/ 6 w 265"/>
                <a:gd name="T47" fmla="*/ 3 h 65"/>
                <a:gd name="T48" fmla="*/ 10 w 265"/>
                <a:gd name="T49" fmla="*/ 3 h 65"/>
                <a:gd name="T50" fmla="*/ 14 w 265"/>
                <a:gd name="T51" fmla="*/ 3 h 65"/>
                <a:gd name="T52" fmla="*/ 18 w 265"/>
                <a:gd name="T53" fmla="*/ 1 h 65"/>
                <a:gd name="T54" fmla="*/ 22 w 265"/>
                <a:gd name="T55" fmla="*/ 0 h 65"/>
                <a:gd name="T56" fmla="*/ 27 w 265"/>
                <a:gd name="T57" fmla="*/ 0 h 65"/>
                <a:gd name="T58" fmla="*/ 32 w 265"/>
                <a:gd name="T59" fmla="*/ 1 h 65"/>
                <a:gd name="T60" fmla="*/ 37 w 265"/>
                <a:gd name="T61" fmla="*/ 3 h 65"/>
                <a:gd name="T62" fmla="*/ 41 w 265"/>
                <a:gd name="T63" fmla="*/ 3 h 65"/>
                <a:gd name="T64" fmla="*/ 45 w 265"/>
                <a:gd name="T65" fmla="*/ 3 h 65"/>
                <a:gd name="T66" fmla="*/ 50 w 265"/>
                <a:gd name="T67" fmla="*/ 4 h 65"/>
                <a:gd name="T68" fmla="*/ 53 w 265"/>
                <a:gd name="T69" fmla="*/ 7 h 65"/>
                <a:gd name="T70" fmla="*/ 57 w 265"/>
                <a:gd name="T71" fmla="*/ 9 h 65"/>
                <a:gd name="T72" fmla="*/ 58 w 265"/>
                <a:gd name="T73" fmla="*/ 12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72" name="Freeform 237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5 w 33"/>
                <a:gd name="T1" fmla="*/ 0 h 58"/>
                <a:gd name="T2" fmla="*/ 4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5 h 58"/>
                <a:gd name="T10" fmla="*/ 3 w 33"/>
                <a:gd name="T11" fmla="*/ 7 h 58"/>
                <a:gd name="T12" fmla="*/ 1 w 33"/>
                <a:gd name="T13" fmla="*/ 8 h 58"/>
                <a:gd name="T14" fmla="*/ 0 w 33"/>
                <a:gd name="T15" fmla="*/ 8 h 58"/>
                <a:gd name="T16" fmla="*/ 1 w 33"/>
                <a:gd name="T17" fmla="*/ 9 h 58"/>
                <a:gd name="T18" fmla="*/ 3 w 33"/>
                <a:gd name="T19" fmla="*/ 8 h 58"/>
                <a:gd name="T20" fmla="*/ 3 w 33"/>
                <a:gd name="T21" fmla="*/ 6 h 58"/>
                <a:gd name="T22" fmla="*/ 3 w 33"/>
                <a:gd name="T23" fmla="*/ 3 h 58"/>
                <a:gd name="T24" fmla="*/ 5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73" name="Freeform 238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10 h 64"/>
                <a:gd name="T2" fmla="*/ 0 w 38"/>
                <a:gd name="T3" fmla="*/ 9 h 64"/>
                <a:gd name="T4" fmla="*/ 1 w 38"/>
                <a:gd name="T5" fmla="*/ 8 h 64"/>
                <a:gd name="T6" fmla="*/ 3 w 38"/>
                <a:gd name="T7" fmla="*/ 7 h 64"/>
                <a:gd name="T8" fmla="*/ 3 w 38"/>
                <a:gd name="T9" fmla="*/ 6 h 64"/>
                <a:gd name="T10" fmla="*/ 3 w 38"/>
                <a:gd name="T11" fmla="*/ 4 h 64"/>
                <a:gd name="T12" fmla="*/ 4 w 38"/>
                <a:gd name="T13" fmla="*/ 3 h 64"/>
                <a:gd name="T14" fmla="*/ 6 w 38"/>
                <a:gd name="T15" fmla="*/ 3 h 64"/>
                <a:gd name="T16" fmla="*/ 9 w 38"/>
                <a:gd name="T17" fmla="*/ 0 h 64"/>
                <a:gd name="T18" fmla="*/ 8 w 38"/>
                <a:gd name="T19" fmla="*/ 3 h 64"/>
                <a:gd name="T20" fmla="*/ 6 w 38"/>
                <a:gd name="T21" fmla="*/ 3 h 64"/>
                <a:gd name="T22" fmla="*/ 5 w 38"/>
                <a:gd name="T23" fmla="*/ 4 h 64"/>
                <a:gd name="T24" fmla="*/ 3 w 38"/>
                <a:gd name="T25" fmla="*/ 6 h 64"/>
                <a:gd name="T26" fmla="*/ 3 w 38"/>
                <a:gd name="T27" fmla="*/ 8 h 64"/>
                <a:gd name="T28" fmla="*/ 3 w 38"/>
                <a:gd name="T29" fmla="*/ 9 h 64"/>
                <a:gd name="T30" fmla="*/ 3 w 38"/>
                <a:gd name="T31" fmla="*/ 10 h 64"/>
                <a:gd name="T32" fmla="*/ 1 w 38"/>
                <a:gd name="T33" fmla="*/ 1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74" name="Freeform 239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17 h 83"/>
                <a:gd name="T2" fmla="*/ 0 w 52"/>
                <a:gd name="T3" fmla="*/ 16 h 83"/>
                <a:gd name="T4" fmla="*/ 2 w 52"/>
                <a:gd name="T5" fmla="*/ 15 h 83"/>
                <a:gd name="T6" fmla="*/ 4 w 52"/>
                <a:gd name="T7" fmla="*/ 12 h 83"/>
                <a:gd name="T8" fmla="*/ 4 w 52"/>
                <a:gd name="T9" fmla="*/ 9 h 83"/>
                <a:gd name="T10" fmla="*/ 6 w 52"/>
                <a:gd name="T11" fmla="*/ 7 h 83"/>
                <a:gd name="T12" fmla="*/ 9 w 52"/>
                <a:gd name="T13" fmla="*/ 3 h 83"/>
                <a:gd name="T14" fmla="*/ 11 w 52"/>
                <a:gd name="T15" fmla="*/ 3 h 83"/>
                <a:gd name="T16" fmla="*/ 13 w 52"/>
                <a:gd name="T17" fmla="*/ 0 h 83"/>
                <a:gd name="T18" fmla="*/ 12 w 52"/>
                <a:gd name="T19" fmla="*/ 3 h 83"/>
                <a:gd name="T20" fmla="*/ 11 w 52"/>
                <a:gd name="T21" fmla="*/ 3 h 83"/>
                <a:gd name="T22" fmla="*/ 9 w 52"/>
                <a:gd name="T23" fmla="*/ 7 h 83"/>
                <a:gd name="T24" fmla="*/ 7 w 52"/>
                <a:gd name="T25" fmla="*/ 10 h 83"/>
                <a:gd name="T26" fmla="*/ 4 w 52"/>
                <a:gd name="T27" fmla="*/ 13 h 83"/>
                <a:gd name="T28" fmla="*/ 4 w 52"/>
                <a:gd name="T29" fmla="*/ 15 h 83"/>
                <a:gd name="T30" fmla="*/ 4 w 52"/>
                <a:gd name="T31" fmla="*/ 16 h 83"/>
                <a:gd name="T32" fmla="*/ 1 w 52"/>
                <a:gd name="T33" fmla="*/ 17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75" name="Freeform 240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16 h 90"/>
                <a:gd name="T2" fmla="*/ 0 w 57"/>
                <a:gd name="T3" fmla="*/ 15 h 90"/>
                <a:gd name="T4" fmla="*/ 3 w 57"/>
                <a:gd name="T5" fmla="*/ 13 h 90"/>
                <a:gd name="T6" fmla="*/ 3 w 57"/>
                <a:gd name="T7" fmla="*/ 11 h 90"/>
                <a:gd name="T8" fmla="*/ 3 w 57"/>
                <a:gd name="T9" fmla="*/ 8 h 90"/>
                <a:gd name="T10" fmla="*/ 5 w 57"/>
                <a:gd name="T11" fmla="*/ 6 h 90"/>
                <a:gd name="T12" fmla="*/ 7 w 57"/>
                <a:gd name="T13" fmla="*/ 3 h 90"/>
                <a:gd name="T14" fmla="*/ 9 w 57"/>
                <a:gd name="T15" fmla="*/ 3 h 90"/>
                <a:gd name="T16" fmla="*/ 11 w 57"/>
                <a:gd name="T17" fmla="*/ 0 h 90"/>
                <a:gd name="T18" fmla="*/ 9 w 57"/>
                <a:gd name="T19" fmla="*/ 3 h 90"/>
                <a:gd name="T20" fmla="*/ 8 w 57"/>
                <a:gd name="T21" fmla="*/ 3 h 90"/>
                <a:gd name="T22" fmla="*/ 7 w 57"/>
                <a:gd name="T23" fmla="*/ 6 h 90"/>
                <a:gd name="T24" fmla="*/ 5 w 57"/>
                <a:gd name="T25" fmla="*/ 9 h 90"/>
                <a:gd name="T26" fmla="*/ 3 w 57"/>
                <a:gd name="T27" fmla="*/ 12 h 90"/>
                <a:gd name="T28" fmla="*/ 3 w 57"/>
                <a:gd name="T29" fmla="*/ 15 h 90"/>
                <a:gd name="T30" fmla="*/ 3 w 57"/>
                <a:gd name="T31" fmla="*/ 15 h 90"/>
                <a:gd name="T32" fmla="*/ 2 w 57"/>
                <a:gd name="T33" fmla="*/ 16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76" name="Freeform 241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12 h 74"/>
                <a:gd name="T2" fmla="*/ 0 w 60"/>
                <a:gd name="T3" fmla="*/ 12 h 74"/>
                <a:gd name="T4" fmla="*/ 4 w 60"/>
                <a:gd name="T5" fmla="*/ 10 h 74"/>
                <a:gd name="T6" fmla="*/ 4 w 60"/>
                <a:gd name="T7" fmla="*/ 9 h 74"/>
                <a:gd name="T8" fmla="*/ 5 w 60"/>
                <a:gd name="T9" fmla="*/ 7 h 74"/>
                <a:gd name="T10" fmla="*/ 8 w 60"/>
                <a:gd name="T11" fmla="*/ 4 h 74"/>
                <a:gd name="T12" fmla="*/ 11 w 60"/>
                <a:gd name="T13" fmla="*/ 3 h 74"/>
                <a:gd name="T14" fmla="*/ 13 w 60"/>
                <a:gd name="T15" fmla="*/ 3 h 74"/>
                <a:gd name="T16" fmla="*/ 16 w 60"/>
                <a:gd name="T17" fmla="*/ 0 h 74"/>
                <a:gd name="T18" fmla="*/ 15 w 60"/>
                <a:gd name="T19" fmla="*/ 3 h 74"/>
                <a:gd name="T20" fmla="*/ 12 w 60"/>
                <a:gd name="T21" fmla="*/ 3 h 74"/>
                <a:gd name="T22" fmla="*/ 10 w 60"/>
                <a:gd name="T23" fmla="*/ 6 h 74"/>
                <a:gd name="T24" fmla="*/ 8 w 60"/>
                <a:gd name="T25" fmla="*/ 8 h 74"/>
                <a:gd name="T26" fmla="*/ 5 w 60"/>
                <a:gd name="T27" fmla="*/ 10 h 74"/>
                <a:gd name="T28" fmla="*/ 4 w 60"/>
                <a:gd name="T29" fmla="*/ 12 h 74"/>
                <a:gd name="T30" fmla="*/ 4 w 60"/>
                <a:gd name="T31" fmla="*/ 12 h 74"/>
                <a:gd name="T32" fmla="*/ 0 w 60"/>
                <a:gd name="T33" fmla="*/ 12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77" name="Freeform 242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13 h 61"/>
                <a:gd name="T2" fmla="*/ 0 w 52"/>
                <a:gd name="T3" fmla="*/ 12 h 61"/>
                <a:gd name="T4" fmla="*/ 3 w 52"/>
                <a:gd name="T5" fmla="*/ 10 h 61"/>
                <a:gd name="T6" fmla="*/ 4 w 52"/>
                <a:gd name="T7" fmla="*/ 9 h 61"/>
                <a:gd name="T8" fmla="*/ 4 w 52"/>
                <a:gd name="T9" fmla="*/ 7 h 61"/>
                <a:gd name="T10" fmla="*/ 6 w 52"/>
                <a:gd name="T11" fmla="*/ 4 h 61"/>
                <a:gd name="T12" fmla="*/ 9 w 52"/>
                <a:gd name="T13" fmla="*/ 3 h 61"/>
                <a:gd name="T14" fmla="*/ 11 w 52"/>
                <a:gd name="T15" fmla="*/ 3 h 61"/>
                <a:gd name="T16" fmla="*/ 13 w 52"/>
                <a:gd name="T17" fmla="*/ 0 h 61"/>
                <a:gd name="T18" fmla="*/ 12 w 52"/>
                <a:gd name="T19" fmla="*/ 3 h 61"/>
                <a:gd name="T20" fmla="*/ 11 w 52"/>
                <a:gd name="T21" fmla="*/ 3 h 61"/>
                <a:gd name="T22" fmla="*/ 9 w 52"/>
                <a:gd name="T23" fmla="*/ 6 h 61"/>
                <a:gd name="T24" fmla="*/ 7 w 52"/>
                <a:gd name="T25" fmla="*/ 8 h 61"/>
                <a:gd name="T26" fmla="*/ 4 w 52"/>
                <a:gd name="T27" fmla="*/ 10 h 61"/>
                <a:gd name="T28" fmla="*/ 4 w 52"/>
                <a:gd name="T29" fmla="*/ 11 h 61"/>
                <a:gd name="T30" fmla="*/ 4 w 52"/>
                <a:gd name="T31" fmla="*/ 13 h 61"/>
                <a:gd name="T32" fmla="*/ 2 w 52"/>
                <a:gd name="T33" fmla="*/ 1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78" name="Freeform 243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19 h 42"/>
                <a:gd name="T2" fmla="*/ 0 w 45"/>
                <a:gd name="T3" fmla="*/ 18 h 42"/>
                <a:gd name="T4" fmla="*/ 3 w 45"/>
                <a:gd name="T5" fmla="*/ 16 h 42"/>
                <a:gd name="T6" fmla="*/ 3 w 45"/>
                <a:gd name="T7" fmla="*/ 12 h 42"/>
                <a:gd name="T8" fmla="*/ 3 w 45"/>
                <a:gd name="T9" fmla="*/ 7 h 42"/>
                <a:gd name="T10" fmla="*/ 5 w 45"/>
                <a:gd name="T11" fmla="*/ 7 h 42"/>
                <a:gd name="T12" fmla="*/ 7 w 45"/>
                <a:gd name="T13" fmla="*/ 4 h 42"/>
                <a:gd name="T14" fmla="*/ 9 w 45"/>
                <a:gd name="T15" fmla="*/ 1 h 42"/>
                <a:gd name="T16" fmla="*/ 9 w 45"/>
                <a:gd name="T17" fmla="*/ 0 h 42"/>
                <a:gd name="T18" fmla="*/ 9 w 45"/>
                <a:gd name="T19" fmla="*/ 4 h 42"/>
                <a:gd name="T20" fmla="*/ 7 w 45"/>
                <a:gd name="T21" fmla="*/ 7 h 42"/>
                <a:gd name="T22" fmla="*/ 6 w 45"/>
                <a:gd name="T23" fmla="*/ 7 h 42"/>
                <a:gd name="T24" fmla="*/ 4 w 45"/>
                <a:gd name="T25" fmla="*/ 11 h 42"/>
                <a:gd name="T26" fmla="*/ 3 w 45"/>
                <a:gd name="T27" fmla="*/ 15 h 42"/>
                <a:gd name="T28" fmla="*/ 3 w 45"/>
                <a:gd name="T29" fmla="*/ 17 h 42"/>
                <a:gd name="T30" fmla="*/ 3 w 45"/>
                <a:gd name="T31" fmla="*/ 19 h 42"/>
                <a:gd name="T32" fmla="*/ 0 w 45"/>
                <a:gd name="T33" fmla="*/ 1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79" name="Freeform 244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3 h 27"/>
                <a:gd name="T2" fmla="*/ 1 w 30"/>
                <a:gd name="T3" fmla="*/ 2 h 27"/>
                <a:gd name="T4" fmla="*/ 5 w 30"/>
                <a:gd name="T5" fmla="*/ 2 h 27"/>
                <a:gd name="T6" fmla="*/ 6 w 30"/>
                <a:gd name="T7" fmla="*/ 0 h 27"/>
                <a:gd name="T8" fmla="*/ 10 w 30"/>
                <a:gd name="T9" fmla="*/ 0 h 27"/>
                <a:gd name="T10" fmla="*/ 6 w 30"/>
                <a:gd name="T11" fmla="*/ 2 h 27"/>
                <a:gd name="T12" fmla="*/ 5 w 30"/>
                <a:gd name="T13" fmla="*/ 2 h 27"/>
                <a:gd name="T14" fmla="*/ 4 w 30"/>
                <a:gd name="T15" fmla="*/ 3 h 27"/>
                <a:gd name="T16" fmla="*/ 0 w 30"/>
                <a:gd name="T17" fmla="*/ 3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80" name="Freeform 245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7 w 35"/>
                <a:gd name="T1" fmla="*/ 0 h 35"/>
                <a:gd name="T2" fmla="*/ 5 w 35"/>
                <a:gd name="T3" fmla="*/ 5 h 35"/>
                <a:gd name="T4" fmla="*/ 3 w 35"/>
                <a:gd name="T5" fmla="*/ 9 h 35"/>
                <a:gd name="T6" fmla="*/ 3 w 35"/>
                <a:gd name="T7" fmla="*/ 13 h 35"/>
                <a:gd name="T8" fmla="*/ 1 w 35"/>
                <a:gd name="T9" fmla="*/ 14 h 35"/>
                <a:gd name="T10" fmla="*/ 0 w 35"/>
                <a:gd name="T11" fmla="*/ 13 h 35"/>
                <a:gd name="T12" fmla="*/ 3 w 35"/>
                <a:gd name="T13" fmla="*/ 11 h 35"/>
                <a:gd name="T14" fmla="*/ 3 w 35"/>
                <a:gd name="T15" fmla="*/ 8 h 35"/>
                <a:gd name="T16" fmla="*/ 3 w 35"/>
                <a:gd name="T17" fmla="*/ 6 h 35"/>
                <a:gd name="T18" fmla="*/ 3 w 35"/>
                <a:gd name="T19" fmla="*/ 5 h 35"/>
                <a:gd name="T20" fmla="*/ 5 w 35"/>
                <a:gd name="T21" fmla="*/ 5 h 35"/>
                <a:gd name="T22" fmla="*/ 6 w 35"/>
                <a:gd name="T23" fmla="*/ 2 h 35"/>
                <a:gd name="T24" fmla="*/ 7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81" name="Freeform 246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10 w 40"/>
                <a:gd name="T1" fmla="*/ 8 h 17"/>
                <a:gd name="T2" fmla="*/ 9 w 40"/>
                <a:gd name="T3" fmla="*/ 8 h 17"/>
                <a:gd name="T4" fmla="*/ 8 w 40"/>
                <a:gd name="T5" fmla="*/ 8 h 17"/>
                <a:gd name="T6" fmla="*/ 7 w 40"/>
                <a:gd name="T7" fmla="*/ 8 h 17"/>
                <a:gd name="T8" fmla="*/ 5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5 w 40"/>
                <a:gd name="T27" fmla="*/ 8 h 17"/>
                <a:gd name="T28" fmla="*/ 7 w 40"/>
                <a:gd name="T29" fmla="*/ 8 h 17"/>
                <a:gd name="T30" fmla="*/ 9 w 40"/>
                <a:gd name="T31" fmla="*/ 8 h 17"/>
                <a:gd name="T32" fmla="*/ 10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82" name="Freeform 247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9 w 45"/>
                <a:gd name="T1" fmla="*/ 0 h 10"/>
                <a:gd name="T2" fmla="*/ 9 w 45"/>
                <a:gd name="T3" fmla="*/ 0 h 10"/>
                <a:gd name="T4" fmla="*/ 8 w 45"/>
                <a:gd name="T5" fmla="*/ 0 h 10"/>
                <a:gd name="T6" fmla="*/ 6 w 45"/>
                <a:gd name="T7" fmla="*/ 0 h 10"/>
                <a:gd name="T8" fmla="*/ 4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4 w 45"/>
                <a:gd name="T25" fmla="*/ 5 h 10"/>
                <a:gd name="T26" fmla="*/ 6 w 45"/>
                <a:gd name="T27" fmla="*/ 5 h 10"/>
                <a:gd name="T28" fmla="*/ 8 w 45"/>
                <a:gd name="T29" fmla="*/ 3 h 10"/>
                <a:gd name="T30" fmla="*/ 9 w 45"/>
                <a:gd name="T31" fmla="*/ 1 h 10"/>
                <a:gd name="T32" fmla="*/ 9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83" name="Freeform 248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6 w 42"/>
                <a:gd name="T1" fmla="*/ 12 h 33"/>
                <a:gd name="T2" fmla="*/ 6 w 42"/>
                <a:gd name="T3" fmla="*/ 11 h 33"/>
                <a:gd name="T4" fmla="*/ 4 w 42"/>
                <a:gd name="T5" fmla="*/ 10 h 33"/>
                <a:gd name="T6" fmla="*/ 3 w 42"/>
                <a:gd name="T7" fmla="*/ 8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4 w 42"/>
                <a:gd name="T27" fmla="*/ 6 h 33"/>
                <a:gd name="T28" fmla="*/ 5 w 42"/>
                <a:gd name="T29" fmla="*/ 9 h 33"/>
                <a:gd name="T30" fmla="*/ 6 w 42"/>
                <a:gd name="T31" fmla="*/ 11 h 33"/>
                <a:gd name="T32" fmla="*/ 6 w 42"/>
                <a:gd name="T33" fmla="*/ 1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84" name="Freeform 249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14 h 58"/>
                <a:gd name="T2" fmla="*/ 1 w 13"/>
                <a:gd name="T3" fmla="*/ 11 h 58"/>
                <a:gd name="T4" fmla="*/ 0 w 13"/>
                <a:gd name="T5" fmla="*/ 6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6 h 58"/>
                <a:gd name="T14" fmla="*/ 6 w 13"/>
                <a:gd name="T15" fmla="*/ 11 h 58"/>
                <a:gd name="T16" fmla="*/ 2 w 13"/>
                <a:gd name="T17" fmla="*/ 14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85" name="Freeform 250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19 h 55"/>
                <a:gd name="T2" fmla="*/ 1 w 18"/>
                <a:gd name="T3" fmla="*/ 14 h 55"/>
                <a:gd name="T4" fmla="*/ 3 w 18"/>
                <a:gd name="T5" fmla="*/ 9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9 h 55"/>
                <a:gd name="T14" fmla="*/ 6 w 18"/>
                <a:gd name="T15" fmla="*/ 15 h 55"/>
                <a:gd name="T16" fmla="*/ 0 w 18"/>
                <a:gd name="T17" fmla="*/ 1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86" name="Freeform 251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12 h 54"/>
                <a:gd name="T2" fmla="*/ 2 w 12"/>
                <a:gd name="T3" fmla="*/ 10 h 54"/>
                <a:gd name="T4" fmla="*/ 0 w 12"/>
                <a:gd name="T5" fmla="*/ 6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4 h 54"/>
                <a:gd name="T14" fmla="*/ 3 w 12"/>
                <a:gd name="T15" fmla="*/ 9 h 54"/>
                <a:gd name="T16" fmla="*/ 3 w 12"/>
                <a:gd name="T17" fmla="*/ 1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87" name="Freeform 252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9 w 19"/>
                <a:gd name="T1" fmla="*/ 17 h 62"/>
                <a:gd name="T2" fmla="*/ 9 w 19"/>
                <a:gd name="T3" fmla="*/ 12 h 62"/>
                <a:gd name="T4" fmla="*/ 3 w 19"/>
                <a:gd name="T5" fmla="*/ 7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7 h 62"/>
                <a:gd name="T14" fmla="*/ 9 w 19"/>
                <a:gd name="T15" fmla="*/ 12 h 62"/>
                <a:gd name="T16" fmla="*/ 9 w 19"/>
                <a:gd name="T17" fmla="*/ 1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88" name="Freeform 253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7 w 21"/>
                <a:gd name="T1" fmla="*/ 13 h 70"/>
                <a:gd name="T2" fmla="*/ 5 w 21"/>
                <a:gd name="T3" fmla="*/ 9 h 70"/>
                <a:gd name="T4" fmla="*/ 5 w 21"/>
                <a:gd name="T5" fmla="*/ 5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6 h 70"/>
                <a:gd name="T14" fmla="*/ 6 w 21"/>
                <a:gd name="T15" fmla="*/ 9 h 70"/>
                <a:gd name="T16" fmla="*/ 7 w 21"/>
                <a:gd name="T17" fmla="*/ 1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89" name="Freeform 254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8 w 37"/>
                <a:gd name="T1" fmla="*/ 23 h 72"/>
                <a:gd name="T2" fmla="*/ 7 w 37"/>
                <a:gd name="T3" fmla="*/ 21 h 72"/>
                <a:gd name="T4" fmla="*/ 5 w 37"/>
                <a:gd name="T5" fmla="*/ 19 h 72"/>
                <a:gd name="T6" fmla="*/ 3 w 37"/>
                <a:gd name="T7" fmla="*/ 14 h 72"/>
                <a:gd name="T8" fmla="*/ 3 w 37"/>
                <a:gd name="T9" fmla="*/ 11 h 72"/>
                <a:gd name="T10" fmla="*/ 3 w 37"/>
                <a:gd name="T11" fmla="*/ 7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11 h 72"/>
                <a:gd name="T26" fmla="*/ 5 w 37"/>
                <a:gd name="T27" fmla="*/ 14 h 72"/>
                <a:gd name="T28" fmla="*/ 6 w 37"/>
                <a:gd name="T29" fmla="*/ 19 h 72"/>
                <a:gd name="T30" fmla="*/ 7 w 37"/>
                <a:gd name="T31" fmla="*/ 22 h 72"/>
                <a:gd name="T32" fmla="*/ 8 w 37"/>
                <a:gd name="T33" fmla="*/ 2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90" name="Freeform 255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7 w 44"/>
                <a:gd name="T1" fmla="*/ 14 h 68"/>
                <a:gd name="T2" fmla="*/ 6 w 44"/>
                <a:gd name="T3" fmla="*/ 13 h 68"/>
                <a:gd name="T4" fmla="*/ 5 w 44"/>
                <a:gd name="T5" fmla="*/ 11 h 68"/>
                <a:gd name="T6" fmla="*/ 3 w 44"/>
                <a:gd name="T7" fmla="*/ 9 h 68"/>
                <a:gd name="T8" fmla="*/ 3 w 44"/>
                <a:gd name="T9" fmla="*/ 7 h 68"/>
                <a:gd name="T10" fmla="*/ 3 w 44"/>
                <a:gd name="T11" fmla="*/ 4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7 h 68"/>
                <a:gd name="T26" fmla="*/ 5 w 44"/>
                <a:gd name="T27" fmla="*/ 9 h 68"/>
                <a:gd name="T28" fmla="*/ 6 w 44"/>
                <a:gd name="T29" fmla="*/ 11 h 68"/>
                <a:gd name="T30" fmla="*/ 6 w 44"/>
                <a:gd name="T31" fmla="*/ 14 h 68"/>
                <a:gd name="T32" fmla="*/ 7 w 44"/>
                <a:gd name="T33" fmla="*/ 1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91" name="Freeform 256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11 w 37"/>
                <a:gd name="T1" fmla="*/ 21 h 62"/>
                <a:gd name="T2" fmla="*/ 10 w 37"/>
                <a:gd name="T3" fmla="*/ 19 h 62"/>
                <a:gd name="T4" fmla="*/ 7 w 37"/>
                <a:gd name="T5" fmla="*/ 15 h 62"/>
                <a:gd name="T6" fmla="*/ 5 w 37"/>
                <a:gd name="T7" fmla="*/ 13 h 62"/>
                <a:gd name="T8" fmla="*/ 4 w 37"/>
                <a:gd name="T9" fmla="*/ 10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5 w 37"/>
                <a:gd name="T23" fmla="*/ 5 h 62"/>
                <a:gd name="T24" fmla="*/ 7 w 37"/>
                <a:gd name="T25" fmla="*/ 10 h 62"/>
                <a:gd name="T26" fmla="*/ 8 w 37"/>
                <a:gd name="T27" fmla="*/ 13 h 62"/>
                <a:gd name="T28" fmla="*/ 9 w 37"/>
                <a:gd name="T29" fmla="*/ 16 h 62"/>
                <a:gd name="T30" fmla="*/ 10 w 37"/>
                <a:gd name="T31" fmla="*/ 19 h 62"/>
                <a:gd name="T32" fmla="*/ 11 w 37"/>
                <a:gd name="T33" fmla="*/ 21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92" name="Freeform 257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22 h 90"/>
                <a:gd name="T2" fmla="*/ 0 w 58"/>
                <a:gd name="T3" fmla="*/ 21 h 90"/>
                <a:gd name="T4" fmla="*/ 3 w 58"/>
                <a:gd name="T5" fmla="*/ 18 h 90"/>
                <a:gd name="T6" fmla="*/ 3 w 58"/>
                <a:gd name="T7" fmla="*/ 15 h 90"/>
                <a:gd name="T8" fmla="*/ 3 w 58"/>
                <a:gd name="T9" fmla="*/ 11 h 90"/>
                <a:gd name="T10" fmla="*/ 4 w 58"/>
                <a:gd name="T11" fmla="*/ 8 h 90"/>
                <a:gd name="T12" fmla="*/ 6 w 58"/>
                <a:gd name="T13" fmla="*/ 4 h 90"/>
                <a:gd name="T14" fmla="*/ 8 w 58"/>
                <a:gd name="T15" fmla="*/ 4 h 90"/>
                <a:gd name="T16" fmla="*/ 9 w 58"/>
                <a:gd name="T17" fmla="*/ 0 h 90"/>
                <a:gd name="T18" fmla="*/ 8 w 58"/>
                <a:gd name="T19" fmla="*/ 4 h 90"/>
                <a:gd name="T20" fmla="*/ 8 w 58"/>
                <a:gd name="T21" fmla="*/ 4 h 90"/>
                <a:gd name="T22" fmla="*/ 6 w 58"/>
                <a:gd name="T23" fmla="*/ 9 h 90"/>
                <a:gd name="T24" fmla="*/ 5 w 58"/>
                <a:gd name="T25" fmla="*/ 12 h 90"/>
                <a:gd name="T26" fmla="*/ 3 w 58"/>
                <a:gd name="T27" fmla="*/ 16 h 90"/>
                <a:gd name="T28" fmla="*/ 3 w 58"/>
                <a:gd name="T29" fmla="*/ 19 h 90"/>
                <a:gd name="T30" fmla="*/ 3 w 58"/>
                <a:gd name="T31" fmla="*/ 22 h 90"/>
                <a:gd name="T32" fmla="*/ 1 w 58"/>
                <a:gd name="T33" fmla="*/ 22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93" name="Freeform 258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19 h 70"/>
                <a:gd name="T2" fmla="*/ 0 w 48"/>
                <a:gd name="T3" fmla="*/ 17 h 70"/>
                <a:gd name="T4" fmla="*/ 2 w 48"/>
                <a:gd name="T5" fmla="*/ 16 h 70"/>
                <a:gd name="T6" fmla="*/ 4 w 48"/>
                <a:gd name="T7" fmla="*/ 13 h 70"/>
                <a:gd name="T8" fmla="*/ 4 w 48"/>
                <a:gd name="T9" fmla="*/ 11 h 70"/>
                <a:gd name="T10" fmla="*/ 5 w 48"/>
                <a:gd name="T11" fmla="*/ 7 h 70"/>
                <a:gd name="T12" fmla="*/ 7 w 48"/>
                <a:gd name="T13" fmla="*/ 4 h 70"/>
                <a:gd name="T14" fmla="*/ 9 w 48"/>
                <a:gd name="T15" fmla="*/ 4 h 70"/>
                <a:gd name="T16" fmla="*/ 11 w 48"/>
                <a:gd name="T17" fmla="*/ 0 h 70"/>
                <a:gd name="T18" fmla="*/ 10 w 48"/>
                <a:gd name="T19" fmla="*/ 4 h 70"/>
                <a:gd name="T20" fmla="*/ 9 w 48"/>
                <a:gd name="T21" fmla="*/ 4 h 70"/>
                <a:gd name="T22" fmla="*/ 7 w 48"/>
                <a:gd name="T23" fmla="*/ 9 h 70"/>
                <a:gd name="T24" fmla="*/ 5 w 48"/>
                <a:gd name="T25" fmla="*/ 12 h 70"/>
                <a:gd name="T26" fmla="*/ 4 w 48"/>
                <a:gd name="T27" fmla="*/ 15 h 70"/>
                <a:gd name="T28" fmla="*/ 4 w 48"/>
                <a:gd name="T29" fmla="*/ 17 h 70"/>
                <a:gd name="T30" fmla="*/ 4 w 48"/>
                <a:gd name="T31" fmla="*/ 19 h 70"/>
                <a:gd name="T32" fmla="*/ 0 w 48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94" name="Freeform 259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9 w 44"/>
                <a:gd name="T1" fmla="*/ 17 h 68"/>
                <a:gd name="T2" fmla="*/ 8 w 44"/>
                <a:gd name="T3" fmla="*/ 16 h 68"/>
                <a:gd name="T4" fmla="*/ 7 w 44"/>
                <a:gd name="T5" fmla="*/ 14 h 68"/>
                <a:gd name="T6" fmla="*/ 5 w 44"/>
                <a:gd name="T7" fmla="*/ 11 h 68"/>
                <a:gd name="T8" fmla="*/ 3 w 44"/>
                <a:gd name="T9" fmla="*/ 8 h 68"/>
                <a:gd name="T10" fmla="*/ 3 w 44"/>
                <a:gd name="T11" fmla="*/ 5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5 w 44"/>
                <a:gd name="T25" fmla="*/ 8 h 68"/>
                <a:gd name="T26" fmla="*/ 7 w 44"/>
                <a:gd name="T27" fmla="*/ 11 h 68"/>
                <a:gd name="T28" fmla="*/ 8 w 44"/>
                <a:gd name="T29" fmla="*/ 14 h 68"/>
                <a:gd name="T30" fmla="*/ 8 w 44"/>
                <a:gd name="T31" fmla="*/ 16 h 68"/>
                <a:gd name="T32" fmla="*/ 9 w 44"/>
                <a:gd name="T33" fmla="*/ 1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95" name="Freeform 260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7 w 173"/>
                <a:gd name="T1" fmla="*/ 10 h 178"/>
                <a:gd name="T2" fmla="*/ 3 w 173"/>
                <a:gd name="T3" fmla="*/ 14 h 178"/>
                <a:gd name="T4" fmla="*/ 5 w 173"/>
                <a:gd name="T5" fmla="*/ 19 h 178"/>
                <a:gd name="T6" fmla="*/ 9 w 173"/>
                <a:gd name="T7" fmla="*/ 20 h 178"/>
                <a:gd name="T8" fmla="*/ 11 w 173"/>
                <a:gd name="T9" fmla="*/ 21 h 178"/>
                <a:gd name="T10" fmla="*/ 14 w 173"/>
                <a:gd name="T11" fmla="*/ 24 h 178"/>
                <a:gd name="T12" fmla="*/ 11 w 173"/>
                <a:gd name="T13" fmla="*/ 24 h 178"/>
                <a:gd name="T14" fmla="*/ 9 w 173"/>
                <a:gd name="T15" fmla="*/ 24 h 178"/>
                <a:gd name="T16" fmla="*/ 7 w 173"/>
                <a:gd name="T17" fmla="*/ 21 h 178"/>
                <a:gd name="T18" fmla="*/ 3 w 173"/>
                <a:gd name="T19" fmla="*/ 22 h 178"/>
                <a:gd name="T20" fmla="*/ 0 w 173"/>
                <a:gd name="T21" fmla="*/ 27 h 178"/>
                <a:gd name="T22" fmla="*/ 3 w 173"/>
                <a:gd name="T23" fmla="*/ 31 h 178"/>
                <a:gd name="T24" fmla="*/ 3 w 173"/>
                <a:gd name="T25" fmla="*/ 32 h 178"/>
                <a:gd name="T26" fmla="*/ 7 w 173"/>
                <a:gd name="T27" fmla="*/ 32 h 178"/>
                <a:gd name="T28" fmla="*/ 9 w 173"/>
                <a:gd name="T29" fmla="*/ 31 h 178"/>
                <a:gd name="T30" fmla="*/ 13 w 173"/>
                <a:gd name="T31" fmla="*/ 31 h 178"/>
                <a:gd name="T32" fmla="*/ 9 w 173"/>
                <a:gd name="T33" fmla="*/ 35 h 178"/>
                <a:gd name="T34" fmla="*/ 10 w 173"/>
                <a:gd name="T35" fmla="*/ 40 h 178"/>
                <a:gd name="T36" fmla="*/ 13 w 173"/>
                <a:gd name="T37" fmla="*/ 40 h 178"/>
                <a:gd name="T38" fmla="*/ 17 w 173"/>
                <a:gd name="T39" fmla="*/ 40 h 178"/>
                <a:gd name="T40" fmla="*/ 18 w 173"/>
                <a:gd name="T41" fmla="*/ 35 h 178"/>
                <a:gd name="T42" fmla="*/ 17 w 173"/>
                <a:gd name="T43" fmla="*/ 31 h 178"/>
                <a:gd name="T44" fmla="*/ 17 w 173"/>
                <a:gd name="T45" fmla="*/ 30 h 178"/>
                <a:gd name="T46" fmla="*/ 19 w 173"/>
                <a:gd name="T47" fmla="*/ 31 h 178"/>
                <a:gd name="T48" fmla="*/ 21 w 173"/>
                <a:gd name="T49" fmla="*/ 35 h 178"/>
                <a:gd name="T50" fmla="*/ 26 w 173"/>
                <a:gd name="T51" fmla="*/ 35 h 178"/>
                <a:gd name="T52" fmla="*/ 31 w 173"/>
                <a:gd name="T53" fmla="*/ 37 h 178"/>
                <a:gd name="T54" fmla="*/ 35 w 173"/>
                <a:gd name="T55" fmla="*/ 34 h 178"/>
                <a:gd name="T56" fmla="*/ 37 w 173"/>
                <a:gd name="T57" fmla="*/ 31 h 178"/>
                <a:gd name="T58" fmla="*/ 36 w 173"/>
                <a:gd name="T59" fmla="*/ 30 h 178"/>
                <a:gd name="T60" fmla="*/ 30 w 173"/>
                <a:gd name="T61" fmla="*/ 27 h 178"/>
                <a:gd name="T62" fmla="*/ 27 w 173"/>
                <a:gd name="T63" fmla="*/ 26 h 178"/>
                <a:gd name="T64" fmla="*/ 29 w 173"/>
                <a:gd name="T65" fmla="*/ 22 h 178"/>
                <a:gd name="T66" fmla="*/ 33 w 173"/>
                <a:gd name="T67" fmla="*/ 20 h 178"/>
                <a:gd name="T68" fmla="*/ 38 w 173"/>
                <a:gd name="T69" fmla="*/ 17 h 178"/>
                <a:gd name="T70" fmla="*/ 38 w 173"/>
                <a:gd name="T71" fmla="*/ 12 h 178"/>
                <a:gd name="T72" fmla="*/ 34 w 173"/>
                <a:gd name="T73" fmla="*/ 10 h 178"/>
                <a:gd name="T74" fmla="*/ 29 w 173"/>
                <a:gd name="T75" fmla="*/ 12 h 178"/>
                <a:gd name="T76" fmla="*/ 29 w 173"/>
                <a:gd name="T77" fmla="*/ 15 h 178"/>
                <a:gd name="T78" fmla="*/ 25 w 173"/>
                <a:gd name="T79" fmla="*/ 19 h 178"/>
                <a:gd name="T80" fmla="*/ 23 w 173"/>
                <a:gd name="T81" fmla="*/ 18 h 178"/>
                <a:gd name="T82" fmla="*/ 23 w 173"/>
                <a:gd name="T83" fmla="*/ 16 h 178"/>
                <a:gd name="T84" fmla="*/ 24 w 173"/>
                <a:gd name="T85" fmla="*/ 11 h 178"/>
                <a:gd name="T86" fmla="*/ 27 w 173"/>
                <a:gd name="T87" fmla="*/ 7 h 178"/>
                <a:gd name="T88" fmla="*/ 25 w 173"/>
                <a:gd name="T89" fmla="*/ 4 h 178"/>
                <a:gd name="T90" fmla="*/ 20 w 173"/>
                <a:gd name="T91" fmla="*/ 1 h 178"/>
                <a:gd name="T92" fmla="*/ 17 w 173"/>
                <a:gd name="T93" fmla="*/ 4 h 178"/>
                <a:gd name="T94" fmla="*/ 15 w 173"/>
                <a:gd name="T95" fmla="*/ 5 h 178"/>
                <a:gd name="T96" fmla="*/ 17 w 173"/>
                <a:gd name="T97" fmla="*/ 10 h 178"/>
                <a:gd name="T98" fmla="*/ 19 w 173"/>
                <a:gd name="T99" fmla="*/ 13 h 178"/>
                <a:gd name="T100" fmla="*/ 18 w 173"/>
                <a:gd name="T101" fmla="*/ 17 h 178"/>
                <a:gd name="T102" fmla="*/ 17 w 173"/>
                <a:gd name="T103" fmla="*/ 18 h 178"/>
                <a:gd name="T104" fmla="*/ 14 w 173"/>
                <a:gd name="T105" fmla="*/ 13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96" name="Freeform 261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38 w 179"/>
                <a:gd name="T1" fmla="*/ 0 h 309"/>
                <a:gd name="T2" fmla="*/ 36 w 179"/>
                <a:gd name="T3" fmla="*/ 4 h 309"/>
                <a:gd name="T4" fmla="*/ 32 w 179"/>
                <a:gd name="T5" fmla="*/ 8 h 309"/>
                <a:gd name="T6" fmla="*/ 28 w 179"/>
                <a:gd name="T7" fmla="*/ 11 h 309"/>
                <a:gd name="T8" fmla="*/ 24 w 179"/>
                <a:gd name="T9" fmla="*/ 14 h 309"/>
                <a:gd name="T10" fmla="*/ 19 w 179"/>
                <a:gd name="T11" fmla="*/ 15 h 309"/>
                <a:gd name="T12" fmla="*/ 16 w 179"/>
                <a:gd name="T13" fmla="*/ 17 h 309"/>
                <a:gd name="T14" fmla="*/ 11 w 179"/>
                <a:gd name="T15" fmla="*/ 17 h 309"/>
                <a:gd name="T16" fmla="*/ 8 w 179"/>
                <a:gd name="T17" fmla="*/ 17 h 309"/>
                <a:gd name="T18" fmla="*/ 8 w 179"/>
                <a:gd name="T19" fmla="*/ 19 h 309"/>
                <a:gd name="T20" fmla="*/ 8 w 179"/>
                <a:gd name="T21" fmla="*/ 21 h 309"/>
                <a:gd name="T22" fmla="*/ 8 w 179"/>
                <a:gd name="T23" fmla="*/ 23 h 309"/>
                <a:gd name="T24" fmla="*/ 7 w 179"/>
                <a:gd name="T25" fmla="*/ 25 h 309"/>
                <a:gd name="T26" fmla="*/ 6 w 179"/>
                <a:gd name="T27" fmla="*/ 27 h 309"/>
                <a:gd name="T28" fmla="*/ 4 w 179"/>
                <a:gd name="T29" fmla="*/ 30 h 309"/>
                <a:gd name="T30" fmla="*/ 3 w 179"/>
                <a:gd name="T31" fmla="*/ 30 h 309"/>
                <a:gd name="T32" fmla="*/ 0 w 179"/>
                <a:gd name="T33" fmla="*/ 32 h 309"/>
                <a:gd name="T34" fmla="*/ 3 w 179"/>
                <a:gd name="T35" fmla="*/ 36 h 309"/>
                <a:gd name="T36" fmla="*/ 4 w 179"/>
                <a:gd name="T37" fmla="*/ 42 h 309"/>
                <a:gd name="T38" fmla="*/ 4 w 179"/>
                <a:gd name="T39" fmla="*/ 47 h 309"/>
                <a:gd name="T40" fmla="*/ 3 w 179"/>
                <a:gd name="T41" fmla="*/ 52 h 309"/>
                <a:gd name="T42" fmla="*/ 4 w 179"/>
                <a:gd name="T43" fmla="*/ 53 h 309"/>
                <a:gd name="T44" fmla="*/ 7 w 179"/>
                <a:gd name="T45" fmla="*/ 54 h 309"/>
                <a:gd name="T46" fmla="*/ 9 w 179"/>
                <a:gd name="T47" fmla="*/ 56 h 309"/>
                <a:gd name="T48" fmla="*/ 11 w 179"/>
                <a:gd name="T49" fmla="*/ 58 h 309"/>
                <a:gd name="T50" fmla="*/ 14 w 179"/>
                <a:gd name="T51" fmla="*/ 60 h 309"/>
                <a:gd name="T52" fmla="*/ 16 w 179"/>
                <a:gd name="T53" fmla="*/ 62 h 309"/>
                <a:gd name="T54" fmla="*/ 18 w 179"/>
                <a:gd name="T55" fmla="*/ 66 h 309"/>
                <a:gd name="T56" fmla="*/ 19 w 179"/>
                <a:gd name="T57" fmla="*/ 70 h 309"/>
                <a:gd name="T58" fmla="*/ 19 w 179"/>
                <a:gd name="T59" fmla="*/ 67 h 309"/>
                <a:gd name="T60" fmla="*/ 21 w 179"/>
                <a:gd name="T61" fmla="*/ 65 h 309"/>
                <a:gd name="T62" fmla="*/ 23 w 179"/>
                <a:gd name="T63" fmla="*/ 62 h 309"/>
                <a:gd name="T64" fmla="*/ 24 w 179"/>
                <a:gd name="T65" fmla="*/ 60 h 309"/>
                <a:gd name="T66" fmla="*/ 27 w 179"/>
                <a:gd name="T67" fmla="*/ 58 h 309"/>
                <a:gd name="T68" fmla="*/ 29 w 179"/>
                <a:gd name="T69" fmla="*/ 56 h 309"/>
                <a:gd name="T70" fmla="*/ 32 w 179"/>
                <a:gd name="T71" fmla="*/ 54 h 309"/>
                <a:gd name="T72" fmla="*/ 35 w 179"/>
                <a:gd name="T73" fmla="*/ 54 h 309"/>
                <a:gd name="T74" fmla="*/ 33 w 179"/>
                <a:gd name="T75" fmla="*/ 51 h 309"/>
                <a:gd name="T76" fmla="*/ 33 w 179"/>
                <a:gd name="T77" fmla="*/ 47 h 309"/>
                <a:gd name="T78" fmla="*/ 33 w 179"/>
                <a:gd name="T79" fmla="*/ 43 h 309"/>
                <a:gd name="T80" fmla="*/ 37 w 179"/>
                <a:gd name="T81" fmla="*/ 39 h 309"/>
                <a:gd name="T82" fmla="*/ 33 w 179"/>
                <a:gd name="T83" fmla="*/ 30 h 309"/>
                <a:gd name="T84" fmla="*/ 33 w 179"/>
                <a:gd name="T85" fmla="*/ 23 h 309"/>
                <a:gd name="T86" fmla="*/ 33 w 179"/>
                <a:gd name="T87" fmla="*/ 17 h 309"/>
                <a:gd name="T88" fmla="*/ 34 w 179"/>
                <a:gd name="T89" fmla="*/ 11 h 309"/>
                <a:gd name="T90" fmla="*/ 35 w 179"/>
                <a:gd name="T91" fmla="*/ 9 h 309"/>
                <a:gd name="T92" fmla="*/ 37 w 179"/>
                <a:gd name="T93" fmla="*/ 6 h 309"/>
                <a:gd name="T94" fmla="*/ 38 w 179"/>
                <a:gd name="T95" fmla="*/ 3 h 309"/>
                <a:gd name="T96" fmla="*/ 38 w 179"/>
                <a:gd name="T97" fmla="*/ 3 h 309"/>
                <a:gd name="T98" fmla="*/ 39 w 179"/>
                <a:gd name="T99" fmla="*/ 3 h 309"/>
                <a:gd name="T100" fmla="*/ 39 w 179"/>
                <a:gd name="T101" fmla="*/ 3 h 309"/>
                <a:gd name="T102" fmla="*/ 38 w 179"/>
                <a:gd name="T103" fmla="*/ 3 h 309"/>
                <a:gd name="T104" fmla="*/ 38 w 179"/>
                <a:gd name="T105" fmla="*/ 2 h 309"/>
                <a:gd name="T106" fmla="*/ 38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97" name="Freeform 263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60 w 293"/>
                <a:gd name="T1" fmla="*/ 40 h 361"/>
                <a:gd name="T2" fmla="*/ 52 w 293"/>
                <a:gd name="T3" fmla="*/ 41 h 361"/>
                <a:gd name="T4" fmla="*/ 40 w 293"/>
                <a:gd name="T5" fmla="*/ 46 h 361"/>
                <a:gd name="T6" fmla="*/ 28 w 293"/>
                <a:gd name="T7" fmla="*/ 54 h 361"/>
                <a:gd name="T8" fmla="*/ 23 w 293"/>
                <a:gd name="T9" fmla="*/ 67 h 361"/>
                <a:gd name="T10" fmla="*/ 20 w 293"/>
                <a:gd name="T11" fmla="*/ 73 h 361"/>
                <a:gd name="T12" fmla="*/ 18 w 293"/>
                <a:gd name="T13" fmla="*/ 77 h 361"/>
                <a:gd name="T14" fmla="*/ 16 w 293"/>
                <a:gd name="T15" fmla="*/ 81 h 361"/>
                <a:gd name="T16" fmla="*/ 11 w 293"/>
                <a:gd name="T17" fmla="*/ 81 h 361"/>
                <a:gd name="T18" fmla="*/ 8 w 293"/>
                <a:gd name="T19" fmla="*/ 81 h 361"/>
                <a:gd name="T20" fmla="*/ 4 w 293"/>
                <a:gd name="T21" fmla="*/ 82 h 361"/>
                <a:gd name="T22" fmla="*/ 4 w 293"/>
                <a:gd name="T23" fmla="*/ 83 h 361"/>
                <a:gd name="T24" fmla="*/ 1 w 293"/>
                <a:gd name="T25" fmla="*/ 83 h 361"/>
                <a:gd name="T26" fmla="*/ 0 w 293"/>
                <a:gd name="T27" fmla="*/ 83 h 361"/>
                <a:gd name="T28" fmla="*/ 6 w 293"/>
                <a:gd name="T29" fmla="*/ 80 h 361"/>
                <a:gd name="T30" fmla="*/ 14 w 293"/>
                <a:gd name="T31" fmla="*/ 71 h 361"/>
                <a:gd name="T32" fmla="*/ 18 w 293"/>
                <a:gd name="T33" fmla="*/ 62 h 361"/>
                <a:gd name="T34" fmla="*/ 18 w 293"/>
                <a:gd name="T35" fmla="*/ 53 h 361"/>
                <a:gd name="T36" fmla="*/ 18 w 293"/>
                <a:gd name="T37" fmla="*/ 46 h 361"/>
                <a:gd name="T38" fmla="*/ 16 w 293"/>
                <a:gd name="T39" fmla="*/ 40 h 361"/>
                <a:gd name="T40" fmla="*/ 18 w 293"/>
                <a:gd name="T41" fmla="*/ 35 h 361"/>
                <a:gd name="T42" fmla="*/ 23 w 293"/>
                <a:gd name="T43" fmla="*/ 32 h 361"/>
                <a:gd name="T44" fmla="*/ 28 w 293"/>
                <a:gd name="T45" fmla="*/ 26 h 361"/>
                <a:gd name="T46" fmla="*/ 29 w 293"/>
                <a:gd name="T47" fmla="*/ 18 h 361"/>
                <a:gd name="T48" fmla="*/ 32 w 293"/>
                <a:gd name="T49" fmla="*/ 15 h 361"/>
                <a:gd name="T50" fmla="*/ 41 w 293"/>
                <a:gd name="T51" fmla="*/ 12 h 361"/>
                <a:gd name="T52" fmla="*/ 48 w 293"/>
                <a:gd name="T53" fmla="*/ 9 h 361"/>
                <a:gd name="T54" fmla="*/ 56 w 293"/>
                <a:gd name="T55" fmla="*/ 4 h 361"/>
                <a:gd name="T56" fmla="*/ 59 w 293"/>
                <a:gd name="T57" fmla="*/ 4 h 361"/>
                <a:gd name="T58" fmla="*/ 60 w 293"/>
                <a:gd name="T59" fmla="*/ 11 h 361"/>
                <a:gd name="T60" fmla="*/ 63 w 293"/>
                <a:gd name="T61" fmla="*/ 19 h 361"/>
                <a:gd name="T62" fmla="*/ 68 w 293"/>
                <a:gd name="T63" fmla="*/ 26 h 361"/>
                <a:gd name="T64" fmla="*/ 70 w 293"/>
                <a:gd name="T65" fmla="*/ 28 h 361"/>
                <a:gd name="T66" fmla="*/ 65 w 293"/>
                <a:gd name="T67" fmla="*/ 30 h 361"/>
                <a:gd name="T68" fmla="*/ 62 w 293"/>
                <a:gd name="T69" fmla="*/ 33 h 361"/>
                <a:gd name="T70" fmla="*/ 62 w 293"/>
                <a:gd name="T71" fmla="*/ 38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98" name="Freeform 264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21 w 173"/>
                <a:gd name="T1" fmla="*/ 86 h 351"/>
                <a:gd name="T2" fmla="*/ 18 w 173"/>
                <a:gd name="T3" fmla="*/ 83 h 351"/>
                <a:gd name="T4" fmla="*/ 15 w 173"/>
                <a:gd name="T5" fmla="*/ 83 h 351"/>
                <a:gd name="T6" fmla="*/ 12 w 173"/>
                <a:gd name="T7" fmla="*/ 81 h 351"/>
                <a:gd name="T8" fmla="*/ 13 w 173"/>
                <a:gd name="T9" fmla="*/ 79 h 351"/>
                <a:gd name="T10" fmla="*/ 15 w 173"/>
                <a:gd name="T11" fmla="*/ 77 h 351"/>
                <a:gd name="T12" fmla="*/ 19 w 173"/>
                <a:gd name="T13" fmla="*/ 76 h 351"/>
                <a:gd name="T14" fmla="*/ 22 w 173"/>
                <a:gd name="T15" fmla="*/ 74 h 351"/>
                <a:gd name="T16" fmla="*/ 24 w 173"/>
                <a:gd name="T17" fmla="*/ 71 h 351"/>
                <a:gd name="T18" fmla="*/ 24 w 173"/>
                <a:gd name="T19" fmla="*/ 70 h 351"/>
                <a:gd name="T20" fmla="*/ 24 w 173"/>
                <a:gd name="T21" fmla="*/ 68 h 351"/>
                <a:gd name="T22" fmla="*/ 23 w 173"/>
                <a:gd name="T23" fmla="*/ 67 h 351"/>
                <a:gd name="T24" fmla="*/ 21 w 173"/>
                <a:gd name="T25" fmla="*/ 64 h 351"/>
                <a:gd name="T26" fmla="*/ 17 w 173"/>
                <a:gd name="T27" fmla="*/ 64 h 351"/>
                <a:gd name="T28" fmla="*/ 15 w 173"/>
                <a:gd name="T29" fmla="*/ 67 h 351"/>
                <a:gd name="T30" fmla="*/ 14 w 173"/>
                <a:gd name="T31" fmla="*/ 68 h 351"/>
                <a:gd name="T32" fmla="*/ 13 w 173"/>
                <a:gd name="T33" fmla="*/ 72 h 351"/>
                <a:gd name="T34" fmla="*/ 10 w 173"/>
                <a:gd name="T35" fmla="*/ 75 h 351"/>
                <a:gd name="T36" fmla="*/ 9 w 173"/>
                <a:gd name="T37" fmla="*/ 75 h 351"/>
                <a:gd name="T38" fmla="*/ 8 w 173"/>
                <a:gd name="T39" fmla="*/ 73 h 351"/>
                <a:gd name="T40" fmla="*/ 8 w 173"/>
                <a:gd name="T41" fmla="*/ 71 h 351"/>
                <a:gd name="T42" fmla="*/ 9 w 173"/>
                <a:gd name="T43" fmla="*/ 68 h 351"/>
                <a:gd name="T44" fmla="*/ 10 w 173"/>
                <a:gd name="T45" fmla="*/ 65 h 351"/>
                <a:gd name="T46" fmla="*/ 12 w 173"/>
                <a:gd name="T47" fmla="*/ 63 h 351"/>
                <a:gd name="T48" fmla="*/ 13 w 173"/>
                <a:gd name="T49" fmla="*/ 60 h 351"/>
                <a:gd name="T50" fmla="*/ 13 w 173"/>
                <a:gd name="T51" fmla="*/ 60 h 351"/>
                <a:gd name="T52" fmla="*/ 12 w 173"/>
                <a:gd name="T53" fmla="*/ 58 h 351"/>
                <a:gd name="T54" fmla="*/ 10 w 173"/>
                <a:gd name="T55" fmla="*/ 55 h 351"/>
                <a:gd name="T56" fmla="*/ 7 w 173"/>
                <a:gd name="T57" fmla="*/ 55 h 351"/>
                <a:gd name="T58" fmla="*/ 5 w 173"/>
                <a:gd name="T59" fmla="*/ 55 h 351"/>
                <a:gd name="T60" fmla="*/ 3 w 173"/>
                <a:gd name="T61" fmla="*/ 56 h 351"/>
                <a:gd name="T62" fmla="*/ 3 w 173"/>
                <a:gd name="T63" fmla="*/ 56 h 351"/>
                <a:gd name="T64" fmla="*/ 0 w 173"/>
                <a:gd name="T65" fmla="*/ 49 h 351"/>
                <a:gd name="T66" fmla="*/ 3 w 173"/>
                <a:gd name="T67" fmla="*/ 33 h 351"/>
                <a:gd name="T68" fmla="*/ 14 w 173"/>
                <a:gd name="T69" fmla="*/ 18 h 351"/>
                <a:gd name="T70" fmla="*/ 27 w 173"/>
                <a:gd name="T71" fmla="*/ 6 h 351"/>
                <a:gd name="T72" fmla="*/ 34 w 173"/>
                <a:gd name="T73" fmla="*/ 4 h 351"/>
                <a:gd name="T74" fmla="*/ 36 w 173"/>
                <a:gd name="T75" fmla="*/ 4 h 351"/>
                <a:gd name="T76" fmla="*/ 38 w 173"/>
                <a:gd name="T77" fmla="*/ 0 h 351"/>
                <a:gd name="T78" fmla="*/ 39 w 173"/>
                <a:gd name="T79" fmla="*/ 2 h 351"/>
                <a:gd name="T80" fmla="*/ 36 w 173"/>
                <a:gd name="T81" fmla="*/ 6 h 351"/>
                <a:gd name="T82" fmla="*/ 32 w 173"/>
                <a:gd name="T83" fmla="*/ 16 h 351"/>
                <a:gd name="T84" fmla="*/ 32 w 173"/>
                <a:gd name="T85" fmla="*/ 24 h 351"/>
                <a:gd name="T86" fmla="*/ 34 w 173"/>
                <a:gd name="T87" fmla="*/ 32 h 351"/>
                <a:gd name="T88" fmla="*/ 36 w 173"/>
                <a:gd name="T89" fmla="*/ 41 h 351"/>
                <a:gd name="T90" fmla="*/ 38 w 173"/>
                <a:gd name="T91" fmla="*/ 48 h 351"/>
                <a:gd name="T92" fmla="*/ 38 w 173"/>
                <a:gd name="T93" fmla="*/ 55 h 351"/>
                <a:gd name="T94" fmla="*/ 38 w 173"/>
                <a:gd name="T95" fmla="*/ 64 h 351"/>
                <a:gd name="T96" fmla="*/ 34 w 173"/>
                <a:gd name="T97" fmla="*/ 75 h 351"/>
                <a:gd name="T98" fmla="*/ 27 w 173"/>
                <a:gd name="T99" fmla="*/ 83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99" name="Freeform 265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92 w 844"/>
                <a:gd name="T1" fmla="*/ 117 h 593"/>
                <a:gd name="T2" fmla="*/ 84 w 844"/>
                <a:gd name="T3" fmla="*/ 129 h 593"/>
                <a:gd name="T4" fmla="*/ 79 w 844"/>
                <a:gd name="T5" fmla="*/ 132 h 593"/>
                <a:gd name="T6" fmla="*/ 69 w 844"/>
                <a:gd name="T7" fmla="*/ 116 h 593"/>
                <a:gd name="T8" fmla="*/ 62 w 844"/>
                <a:gd name="T9" fmla="*/ 110 h 593"/>
                <a:gd name="T10" fmla="*/ 57 w 844"/>
                <a:gd name="T11" fmla="*/ 96 h 593"/>
                <a:gd name="T12" fmla="*/ 59 w 844"/>
                <a:gd name="T13" fmla="*/ 73 h 593"/>
                <a:gd name="T14" fmla="*/ 68 w 844"/>
                <a:gd name="T15" fmla="*/ 59 h 593"/>
                <a:gd name="T16" fmla="*/ 69 w 844"/>
                <a:gd name="T17" fmla="*/ 49 h 593"/>
                <a:gd name="T18" fmla="*/ 66 w 844"/>
                <a:gd name="T19" fmla="*/ 59 h 593"/>
                <a:gd name="T20" fmla="*/ 54 w 844"/>
                <a:gd name="T21" fmla="*/ 74 h 593"/>
                <a:gd name="T22" fmla="*/ 31 w 844"/>
                <a:gd name="T23" fmla="*/ 83 h 593"/>
                <a:gd name="T24" fmla="*/ 22 w 844"/>
                <a:gd name="T25" fmla="*/ 83 h 593"/>
                <a:gd name="T26" fmla="*/ 10 w 844"/>
                <a:gd name="T27" fmla="*/ 78 h 593"/>
                <a:gd name="T28" fmla="*/ 4 w 844"/>
                <a:gd name="T29" fmla="*/ 72 h 593"/>
                <a:gd name="T30" fmla="*/ 17 w 844"/>
                <a:gd name="T31" fmla="*/ 65 h 593"/>
                <a:gd name="T32" fmla="*/ 31 w 844"/>
                <a:gd name="T33" fmla="*/ 48 h 593"/>
                <a:gd name="T34" fmla="*/ 51 w 844"/>
                <a:gd name="T35" fmla="*/ 44 h 593"/>
                <a:gd name="T36" fmla="*/ 57 w 844"/>
                <a:gd name="T37" fmla="*/ 44 h 593"/>
                <a:gd name="T38" fmla="*/ 61 w 844"/>
                <a:gd name="T39" fmla="*/ 41 h 593"/>
                <a:gd name="T40" fmla="*/ 58 w 844"/>
                <a:gd name="T41" fmla="*/ 50 h 593"/>
                <a:gd name="T42" fmla="*/ 59 w 844"/>
                <a:gd name="T43" fmla="*/ 53 h 593"/>
                <a:gd name="T44" fmla="*/ 64 w 844"/>
                <a:gd name="T45" fmla="*/ 53 h 593"/>
                <a:gd name="T46" fmla="*/ 68 w 844"/>
                <a:gd name="T47" fmla="*/ 46 h 593"/>
                <a:gd name="T48" fmla="*/ 67 w 844"/>
                <a:gd name="T49" fmla="*/ 40 h 593"/>
                <a:gd name="T50" fmla="*/ 69 w 844"/>
                <a:gd name="T51" fmla="*/ 46 h 593"/>
                <a:gd name="T52" fmla="*/ 78 w 844"/>
                <a:gd name="T53" fmla="*/ 47 h 593"/>
                <a:gd name="T54" fmla="*/ 86 w 844"/>
                <a:gd name="T55" fmla="*/ 46 h 593"/>
                <a:gd name="T56" fmla="*/ 92 w 844"/>
                <a:gd name="T57" fmla="*/ 41 h 593"/>
                <a:gd name="T58" fmla="*/ 102 w 844"/>
                <a:gd name="T59" fmla="*/ 40 h 593"/>
                <a:gd name="T60" fmla="*/ 107 w 844"/>
                <a:gd name="T61" fmla="*/ 30 h 593"/>
                <a:gd name="T62" fmla="*/ 124 w 844"/>
                <a:gd name="T63" fmla="*/ 4 h 593"/>
                <a:gd name="T64" fmla="*/ 146 w 844"/>
                <a:gd name="T65" fmla="*/ 0 h 593"/>
                <a:gd name="T66" fmla="*/ 160 w 844"/>
                <a:gd name="T67" fmla="*/ 4 h 593"/>
                <a:gd name="T68" fmla="*/ 177 w 844"/>
                <a:gd name="T69" fmla="*/ 9 h 593"/>
                <a:gd name="T70" fmla="*/ 193 w 844"/>
                <a:gd name="T71" fmla="*/ 10 h 593"/>
                <a:gd name="T72" fmla="*/ 196 w 844"/>
                <a:gd name="T73" fmla="*/ 14 h 593"/>
                <a:gd name="T74" fmla="*/ 176 w 844"/>
                <a:gd name="T75" fmla="*/ 39 h 593"/>
                <a:gd name="T76" fmla="*/ 156 w 844"/>
                <a:gd name="T77" fmla="*/ 50 h 593"/>
                <a:gd name="T78" fmla="*/ 135 w 844"/>
                <a:gd name="T79" fmla="*/ 56 h 593"/>
                <a:gd name="T80" fmla="*/ 117 w 844"/>
                <a:gd name="T81" fmla="*/ 53 h 593"/>
                <a:gd name="T82" fmla="*/ 103 w 844"/>
                <a:gd name="T83" fmla="*/ 47 h 593"/>
                <a:gd name="T84" fmla="*/ 98 w 844"/>
                <a:gd name="T85" fmla="*/ 44 h 593"/>
                <a:gd name="T86" fmla="*/ 89 w 844"/>
                <a:gd name="T87" fmla="*/ 46 h 593"/>
                <a:gd name="T88" fmla="*/ 88 w 844"/>
                <a:gd name="T89" fmla="*/ 50 h 593"/>
                <a:gd name="T90" fmla="*/ 96 w 844"/>
                <a:gd name="T91" fmla="*/ 50 h 593"/>
                <a:gd name="T92" fmla="*/ 105 w 844"/>
                <a:gd name="T93" fmla="*/ 49 h 593"/>
                <a:gd name="T94" fmla="*/ 122 w 844"/>
                <a:gd name="T95" fmla="*/ 53 h 593"/>
                <a:gd name="T96" fmla="*/ 141 w 844"/>
                <a:gd name="T97" fmla="*/ 71 h 593"/>
                <a:gd name="T98" fmla="*/ 150 w 844"/>
                <a:gd name="T99" fmla="*/ 95 h 593"/>
                <a:gd name="T100" fmla="*/ 143 w 844"/>
                <a:gd name="T101" fmla="*/ 102 h 593"/>
                <a:gd name="T102" fmla="*/ 120 w 844"/>
                <a:gd name="T103" fmla="*/ 94 h 593"/>
                <a:gd name="T104" fmla="*/ 103 w 844"/>
                <a:gd name="T105" fmla="*/ 89 h 593"/>
                <a:gd name="T106" fmla="*/ 92 w 844"/>
                <a:gd name="T107" fmla="*/ 75 h 593"/>
                <a:gd name="T108" fmla="*/ 87 w 844"/>
                <a:gd name="T109" fmla="*/ 57 h 593"/>
                <a:gd name="T110" fmla="*/ 79 w 844"/>
                <a:gd name="T111" fmla="*/ 50 h 593"/>
                <a:gd name="T112" fmla="*/ 74 w 844"/>
                <a:gd name="T113" fmla="*/ 50 h 593"/>
                <a:gd name="T114" fmla="*/ 75 w 844"/>
                <a:gd name="T115" fmla="*/ 57 h 593"/>
                <a:gd name="T116" fmla="*/ 90 w 844"/>
                <a:gd name="T117" fmla="*/ 71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00" name="Freeform 266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45 w 253"/>
                <a:gd name="T1" fmla="*/ 58 h 258"/>
                <a:gd name="T2" fmla="*/ 45 w 253"/>
                <a:gd name="T3" fmla="*/ 54 h 258"/>
                <a:gd name="T4" fmla="*/ 50 w 253"/>
                <a:gd name="T5" fmla="*/ 53 h 258"/>
                <a:gd name="T6" fmla="*/ 51 w 253"/>
                <a:gd name="T7" fmla="*/ 54 h 258"/>
                <a:gd name="T8" fmla="*/ 52 w 253"/>
                <a:gd name="T9" fmla="*/ 56 h 258"/>
                <a:gd name="T10" fmla="*/ 54 w 253"/>
                <a:gd name="T11" fmla="*/ 56 h 258"/>
                <a:gd name="T12" fmla="*/ 57 w 253"/>
                <a:gd name="T13" fmla="*/ 57 h 258"/>
                <a:gd name="T14" fmla="*/ 58 w 253"/>
                <a:gd name="T15" fmla="*/ 57 h 258"/>
                <a:gd name="T16" fmla="*/ 57 w 253"/>
                <a:gd name="T17" fmla="*/ 54 h 258"/>
                <a:gd name="T18" fmla="*/ 54 w 253"/>
                <a:gd name="T19" fmla="*/ 53 h 258"/>
                <a:gd name="T20" fmla="*/ 52 w 253"/>
                <a:gd name="T21" fmla="*/ 53 h 258"/>
                <a:gd name="T22" fmla="*/ 51 w 253"/>
                <a:gd name="T23" fmla="*/ 53 h 258"/>
                <a:gd name="T24" fmla="*/ 47 w 253"/>
                <a:gd name="T25" fmla="*/ 50 h 258"/>
                <a:gd name="T26" fmla="*/ 46 w 253"/>
                <a:gd name="T27" fmla="*/ 47 h 258"/>
                <a:gd name="T28" fmla="*/ 47 w 253"/>
                <a:gd name="T29" fmla="*/ 46 h 258"/>
                <a:gd name="T30" fmla="*/ 48 w 253"/>
                <a:gd name="T31" fmla="*/ 46 h 258"/>
                <a:gd name="T32" fmla="*/ 50 w 253"/>
                <a:gd name="T33" fmla="*/ 43 h 258"/>
                <a:gd name="T34" fmla="*/ 52 w 253"/>
                <a:gd name="T35" fmla="*/ 42 h 258"/>
                <a:gd name="T36" fmla="*/ 54 w 253"/>
                <a:gd name="T37" fmla="*/ 35 h 258"/>
                <a:gd name="T38" fmla="*/ 52 w 253"/>
                <a:gd name="T39" fmla="*/ 25 h 258"/>
                <a:gd name="T40" fmla="*/ 45 w 253"/>
                <a:gd name="T41" fmla="*/ 15 h 258"/>
                <a:gd name="T42" fmla="*/ 32 w 253"/>
                <a:gd name="T43" fmla="*/ 9 h 258"/>
                <a:gd name="T44" fmla="*/ 20 w 253"/>
                <a:gd name="T45" fmla="*/ 6 h 258"/>
                <a:gd name="T46" fmla="*/ 13 w 253"/>
                <a:gd name="T47" fmla="*/ 4 h 258"/>
                <a:gd name="T48" fmla="*/ 7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5 w 253"/>
                <a:gd name="T55" fmla="*/ 10 h 258"/>
                <a:gd name="T56" fmla="*/ 8 w 253"/>
                <a:gd name="T57" fmla="*/ 18 h 258"/>
                <a:gd name="T58" fmla="*/ 10 w 253"/>
                <a:gd name="T59" fmla="*/ 26 h 258"/>
                <a:gd name="T60" fmla="*/ 12 w 253"/>
                <a:gd name="T61" fmla="*/ 33 h 258"/>
                <a:gd name="T62" fmla="*/ 15 w 253"/>
                <a:gd name="T63" fmla="*/ 43 h 258"/>
                <a:gd name="T64" fmla="*/ 23 w 253"/>
                <a:gd name="T65" fmla="*/ 53 h 258"/>
                <a:gd name="T66" fmla="*/ 35 w 253"/>
                <a:gd name="T67" fmla="*/ 59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01" name="Freeform 267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6 w 26"/>
                <a:gd name="T13" fmla="*/ 4 h 28"/>
                <a:gd name="T14" fmla="*/ 7 w 26"/>
                <a:gd name="T15" fmla="*/ 4 h 28"/>
                <a:gd name="T16" fmla="*/ 7 w 26"/>
                <a:gd name="T17" fmla="*/ 4 h 28"/>
                <a:gd name="T18" fmla="*/ 7 w 26"/>
                <a:gd name="T19" fmla="*/ 5 h 28"/>
                <a:gd name="T20" fmla="*/ 6 w 26"/>
                <a:gd name="T21" fmla="*/ 7 h 28"/>
                <a:gd name="T22" fmla="*/ 4 w 26"/>
                <a:gd name="T23" fmla="*/ 8 h 28"/>
                <a:gd name="T24" fmla="*/ 4 w 26"/>
                <a:gd name="T25" fmla="*/ 9 h 28"/>
                <a:gd name="T26" fmla="*/ 4 w 26"/>
                <a:gd name="T27" fmla="*/ 8 h 28"/>
                <a:gd name="T28" fmla="*/ 4 w 26"/>
                <a:gd name="T29" fmla="*/ 7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02" name="Freeform 268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4 w 29"/>
                <a:gd name="T7" fmla="*/ 2 h 29"/>
                <a:gd name="T8" fmla="*/ 5 w 29"/>
                <a:gd name="T9" fmla="*/ 3 h 29"/>
                <a:gd name="T10" fmla="*/ 6 w 29"/>
                <a:gd name="T11" fmla="*/ 3 h 29"/>
                <a:gd name="T12" fmla="*/ 6 w 29"/>
                <a:gd name="T13" fmla="*/ 3 h 29"/>
                <a:gd name="T14" fmla="*/ 6 w 29"/>
                <a:gd name="T15" fmla="*/ 4 h 29"/>
                <a:gd name="T16" fmla="*/ 5 w 29"/>
                <a:gd name="T17" fmla="*/ 5 h 29"/>
                <a:gd name="T18" fmla="*/ 4 w 29"/>
                <a:gd name="T19" fmla="*/ 6 h 29"/>
                <a:gd name="T20" fmla="*/ 3 w 29"/>
                <a:gd name="T21" fmla="*/ 6 h 29"/>
                <a:gd name="T22" fmla="*/ 3 w 29"/>
                <a:gd name="T23" fmla="*/ 5 h 29"/>
                <a:gd name="T24" fmla="*/ 3 w 29"/>
                <a:gd name="T25" fmla="*/ 4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03" name="Freeform 269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7 w 27"/>
                <a:gd name="T7" fmla="*/ 0 h 29"/>
                <a:gd name="T8" fmla="*/ 11 w 27"/>
                <a:gd name="T9" fmla="*/ 4 h 29"/>
                <a:gd name="T10" fmla="*/ 12 w 27"/>
                <a:gd name="T11" fmla="*/ 7 h 29"/>
                <a:gd name="T12" fmla="*/ 12 w 27"/>
                <a:gd name="T13" fmla="*/ 7 h 29"/>
                <a:gd name="T14" fmla="*/ 11 w 27"/>
                <a:gd name="T15" fmla="*/ 10 h 29"/>
                <a:gd name="T16" fmla="*/ 10 w 27"/>
                <a:gd name="T17" fmla="*/ 12 h 29"/>
                <a:gd name="T18" fmla="*/ 7 w 27"/>
                <a:gd name="T19" fmla="*/ 13 h 29"/>
                <a:gd name="T20" fmla="*/ 6 w 27"/>
                <a:gd name="T21" fmla="*/ 14 h 29"/>
                <a:gd name="T22" fmla="*/ 6 w 27"/>
                <a:gd name="T23" fmla="*/ 14 h 29"/>
                <a:gd name="T24" fmla="*/ 3 w 27"/>
                <a:gd name="T25" fmla="*/ 12 h 29"/>
                <a:gd name="T26" fmla="*/ 1 w 27"/>
                <a:gd name="T27" fmla="*/ 10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04" name="Freeform 270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10 h 27"/>
                <a:gd name="T10" fmla="*/ 4 w 28"/>
                <a:gd name="T11" fmla="*/ 11 h 27"/>
                <a:gd name="T12" fmla="*/ 4 w 28"/>
                <a:gd name="T13" fmla="*/ 12 h 27"/>
                <a:gd name="T14" fmla="*/ 6 w 28"/>
                <a:gd name="T15" fmla="*/ 12 h 27"/>
                <a:gd name="T16" fmla="*/ 8 w 28"/>
                <a:gd name="T17" fmla="*/ 11 h 27"/>
                <a:gd name="T18" fmla="*/ 8 w 28"/>
                <a:gd name="T19" fmla="*/ 10 h 27"/>
                <a:gd name="T20" fmla="*/ 9 w 28"/>
                <a:gd name="T21" fmla="*/ 6 h 27"/>
                <a:gd name="T22" fmla="*/ 9 w 28"/>
                <a:gd name="T23" fmla="*/ 6 h 27"/>
                <a:gd name="T24" fmla="*/ 8 w 28"/>
                <a:gd name="T25" fmla="*/ 6 h 27"/>
                <a:gd name="T26" fmla="*/ 7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05" name="Freeform 271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5 w 24"/>
                <a:gd name="T13" fmla="*/ 1 h 25"/>
                <a:gd name="T14" fmla="*/ 6 w 24"/>
                <a:gd name="T15" fmla="*/ 4 h 25"/>
                <a:gd name="T16" fmla="*/ 6 w 24"/>
                <a:gd name="T17" fmla="*/ 6 h 25"/>
                <a:gd name="T18" fmla="*/ 6 w 24"/>
                <a:gd name="T19" fmla="*/ 6 h 25"/>
                <a:gd name="T20" fmla="*/ 6 w 24"/>
                <a:gd name="T21" fmla="*/ 7 h 25"/>
                <a:gd name="T22" fmla="*/ 5 w 24"/>
                <a:gd name="T23" fmla="*/ 9 h 25"/>
                <a:gd name="T24" fmla="*/ 4 w 24"/>
                <a:gd name="T25" fmla="*/ 10 h 25"/>
                <a:gd name="T26" fmla="*/ 4 w 24"/>
                <a:gd name="T27" fmla="*/ 10 h 25"/>
                <a:gd name="T28" fmla="*/ 4 w 24"/>
                <a:gd name="T29" fmla="*/ 9 h 25"/>
                <a:gd name="T30" fmla="*/ 3 w 24"/>
                <a:gd name="T31" fmla="*/ 7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06" name="Freeform 272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6 h 29"/>
                <a:gd name="T2" fmla="*/ 2 w 22"/>
                <a:gd name="T3" fmla="*/ 6 h 29"/>
                <a:gd name="T4" fmla="*/ 0 w 22"/>
                <a:gd name="T5" fmla="*/ 5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4 w 22"/>
                <a:gd name="T21" fmla="*/ 3 h 29"/>
                <a:gd name="T22" fmla="*/ 4 w 22"/>
                <a:gd name="T23" fmla="*/ 3 h 29"/>
                <a:gd name="T24" fmla="*/ 4 w 22"/>
                <a:gd name="T25" fmla="*/ 3 h 29"/>
                <a:gd name="T26" fmla="*/ 4 w 22"/>
                <a:gd name="T27" fmla="*/ 3 h 29"/>
                <a:gd name="T28" fmla="*/ 3 w 22"/>
                <a:gd name="T29" fmla="*/ 5 h 29"/>
                <a:gd name="T30" fmla="*/ 3 w 22"/>
                <a:gd name="T31" fmla="*/ 6 h 29"/>
                <a:gd name="T32" fmla="*/ 3 w 22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07" name="Freeform 273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6 w 26"/>
                <a:gd name="T11" fmla="*/ 2 h 33"/>
                <a:gd name="T12" fmla="*/ 7 w 26"/>
                <a:gd name="T13" fmla="*/ 3 h 33"/>
                <a:gd name="T14" fmla="*/ 7 w 26"/>
                <a:gd name="T15" fmla="*/ 3 h 33"/>
                <a:gd name="T16" fmla="*/ 7 w 26"/>
                <a:gd name="T17" fmla="*/ 3 h 33"/>
                <a:gd name="T18" fmla="*/ 6 w 26"/>
                <a:gd name="T19" fmla="*/ 3 h 33"/>
                <a:gd name="T20" fmla="*/ 5 w 26"/>
                <a:gd name="T21" fmla="*/ 4 h 33"/>
                <a:gd name="T22" fmla="*/ 4 w 26"/>
                <a:gd name="T23" fmla="*/ 5 h 33"/>
                <a:gd name="T24" fmla="*/ 4 w 26"/>
                <a:gd name="T25" fmla="*/ 5 h 33"/>
                <a:gd name="T26" fmla="*/ 4 w 26"/>
                <a:gd name="T27" fmla="*/ 5 h 33"/>
                <a:gd name="T28" fmla="*/ 1 w 26"/>
                <a:gd name="T29" fmla="*/ 4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08" name="Freeform 274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5 w 26"/>
                <a:gd name="T5" fmla="*/ 2 h 27"/>
                <a:gd name="T6" fmla="*/ 15 w 26"/>
                <a:gd name="T7" fmla="*/ 2 h 27"/>
                <a:gd name="T8" fmla="*/ 14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3 h 27"/>
                <a:gd name="T16" fmla="*/ 9 w 26"/>
                <a:gd name="T17" fmla="*/ 3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09" name="Freeform 275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49 w 216"/>
                <a:gd name="T1" fmla="*/ 3 h 148"/>
                <a:gd name="T2" fmla="*/ 48 w 216"/>
                <a:gd name="T3" fmla="*/ 3 h 148"/>
                <a:gd name="T4" fmla="*/ 47 w 216"/>
                <a:gd name="T5" fmla="*/ 3 h 148"/>
                <a:gd name="T6" fmla="*/ 46 w 216"/>
                <a:gd name="T7" fmla="*/ 3 h 148"/>
                <a:gd name="T8" fmla="*/ 40 w 216"/>
                <a:gd name="T9" fmla="*/ 3 h 148"/>
                <a:gd name="T10" fmla="*/ 30 w 216"/>
                <a:gd name="T11" fmla="*/ 1 h 148"/>
                <a:gd name="T12" fmla="*/ 22 w 216"/>
                <a:gd name="T13" fmla="*/ 1 h 148"/>
                <a:gd name="T14" fmla="*/ 21 w 216"/>
                <a:gd name="T15" fmla="*/ 3 h 148"/>
                <a:gd name="T16" fmla="*/ 27 w 216"/>
                <a:gd name="T17" fmla="*/ 3 h 148"/>
                <a:gd name="T18" fmla="*/ 36 w 216"/>
                <a:gd name="T19" fmla="*/ 3 h 148"/>
                <a:gd name="T20" fmla="*/ 42 w 216"/>
                <a:gd name="T21" fmla="*/ 6 h 148"/>
                <a:gd name="T22" fmla="*/ 41 w 216"/>
                <a:gd name="T23" fmla="*/ 7 h 148"/>
                <a:gd name="T24" fmla="*/ 38 w 216"/>
                <a:gd name="T25" fmla="*/ 9 h 148"/>
                <a:gd name="T26" fmla="*/ 34 w 216"/>
                <a:gd name="T27" fmla="*/ 9 h 148"/>
                <a:gd name="T28" fmla="*/ 26 w 216"/>
                <a:gd name="T29" fmla="*/ 8 h 148"/>
                <a:gd name="T30" fmla="*/ 17 w 216"/>
                <a:gd name="T31" fmla="*/ 7 h 148"/>
                <a:gd name="T32" fmla="*/ 13 w 216"/>
                <a:gd name="T33" fmla="*/ 8 h 148"/>
                <a:gd name="T34" fmla="*/ 16 w 216"/>
                <a:gd name="T35" fmla="*/ 8 h 148"/>
                <a:gd name="T36" fmla="*/ 20 w 216"/>
                <a:gd name="T37" fmla="*/ 8 h 148"/>
                <a:gd name="T38" fmla="*/ 25 w 216"/>
                <a:gd name="T39" fmla="*/ 9 h 148"/>
                <a:gd name="T40" fmla="*/ 31 w 216"/>
                <a:gd name="T41" fmla="*/ 10 h 148"/>
                <a:gd name="T42" fmla="*/ 33 w 216"/>
                <a:gd name="T43" fmla="*/ 12 h 148"/>
                <a:gd name="T44" fmla="*/ 29 w 216"/>
                <a:gd name="T45" fmla="*/ 13 h 148"/>
                <a:gd name="T46" fmla="*/ 25 w 216"/>
                <a:gd name="T47" fmla="*/ 14 h 148"/>
                <a:gd name="T48" fmla="*/ 23 w 216"/>
                <a:gd name="T49" fmla="*/ 14 h 148"/>
                <a:gd name="T50" fmla="*/ 18 w 216"/>
                <a:gd name="T51" fmla="*/ 14 h 148"/>
                <a:gd name="T52" fmla="*/ 15 w 216"/>
                <a:gd name="T53" fmla="*/ 12 h 148"/>
                <a:gd name="T54" fmla="*/ 11 w 216"/>
                <a:gd name="T55" fmla="*/ 12 h 148"/>
                <a:gd name="T56" fmla="*/ 16 w 216"/>
                <a:gd name="T57" fmla="*/ 14 h 148"/>
                <a:gd name="T58" fmla="*/ 18 w 216"/>
                <a:gd name="T59" fmla="*/ 16 h 148"/>
                <a:gd name="T60" fmla="*/ 10 w 216"/>
                <a:gd name="T61" fmla="*/ 19 h 148"/>
                <a:gd name="T62" fmla="*/ 4 w 216"/>
                <a:gd name="T63" fmla="*/ 20 h 148"/>
                <a:gd name="T64" fmla="*/ 0 w 216"/>
                <a:gd name="T65" fmla="*/ 22 h 148"/>
                <a:gd name="T66" fmla="*/ 4 w 216"/>
                <a:gd name="T67" fmla="*/ 22 h 148"/>
                <a:gd name="T68" fmla="*/ 12 w 216"/>
                <a:gd name="T69" fmla="*/ 20 h 148"/>
                <a:gd name="T70" fmla="*/ 20 w 216"/>
                <a:gd name="T71" fmla="*/ 18 h 148"/>
                <a:gd name="T72" fmla="*/ 20 w 216"/>
                <a:gd name="T73" fmla="*/ 23 h 148"/>
                <a:gd name="T74" fmla="*/ 17 w 216"/>
                <a:gd name="T75" fmla="*/ 30 h 148"/>
                <a:gd name="T76" fmla="*/ 18 w 216"/>
                <a:gd name="T77" fmla="*/ 29 h 148"/>
                <a:gd name="T78" fmla="*/ 24 w 216"/>
                <a:gd name="T79" fmla="*/ 20 h 148"/>
                <a:gd name="T80" fmla="*/ 27 w 216"/>
                <a:gd name="T81" fmla="*/ 16 h 148"/>
                <a:gd name="T82" fmla="*/ 32 w 216"/>
                <a:gd name="T83" fmla="*/ 15 h 148"/>
                <a:gd name="T84" fmla="*/ 35 w 216"/>
                <a:gd name="T85" fmla="*/ 14 h 148"/>
                <a:gd name="T86" fmla="*/ 35 w 216"/>
                <a:gd name="T87" fmla="*/ 23 h 148"/>
                <a:gd name="T88" fmla="*/ 34 w 216"/>
                <a:gd name="T89" fmla="*/ 27 h 148"/>
                <a:gd name="T90" fmla="*/ 36 w 216"/>
                <a:gd name="T91" fmla="*/ 23 h 148"/>
                <a:gd name="T92" fmla="*/ 39 w 216"/>
                <a:gd name="T93" fmla="*/ 12 h 148"/>
                <a:gd name="T94" fmla="*/ 44 w 216"/>
                <a:gd name="T95" fmla="*/ 8 h 148"/>
                <a:gd name="T96" fmla="*/ 46 w 216"/>
                <a:gd name="T97" fmla="*/ 7 h 148"/>
                <a:gd name="T98" fmla="*/ 46 w 216"/>
                <a:gd name="T99" fmla="*/ 10 h 148"/>
                <a:gd name="T100" fmla="*/ 46 w 216"/>
                <a:gd name="T101" fmla="*/ 21 h 148"/>
                <a:gd name="T102" fmla="*/ 49 w 216"/>
                <a:gd name="T103" fmla="*/ 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" name="Freeform 276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38 w 173"/>
                <a:gd name="T1" fmla="*/ 36 h 165"/>
                <a:gd name="T2" fmla="*/ 39 w 173"/>
                <a:gd name="T3" fmla="*/ 35 h 165"/>
                <a:gd name="T4" fmla="*/ 38 w 173"/>
                <a:gd name="T5" fmla="*/ 33 h 165"/>
                <a:gd name="T6" fmla="*/ 34 w 173"/>
                <a:gd name="T7" fmla="*/ 30 h 165"/>
                <a:gd name="T8" fmla="*/ 34 w 173"/>
                <a:gd name="T9" fmla="*/ 26 h 165"/>
                <a:gd name="T10" fmla="*/ 33 w 173"/>
                <a:gd name="T11" fmla="*/ 17 h 165"/>
                <a:gd name="T12" fmla="*/ 31 w 173"/>
                <a:gd name="T13" fmla="*/ 13 h 165"/>
                <a:gd name="T14" fmla="*/ 30 w 173"/>
                <a:gd name="T15" fmla="*/ 13 h 165"/>
                <a:gd name="T16" fmla="*/ 31 w 173"/>
                <a:gd name="T17" fmla="*/ 17 h 165"/>
                <a:gd name="T18" fmla="*/ 31 w 173"/>
                <a:gd name="T19" fmla="*/ 24 h 165"/>
                <a:gd name="T20" fmla="*/ 30 w 173"/>
                <a:gd name="T21" fmla="*/ 26 h 165"/>
                <a:gd name="T22" fmla="*/ 29 w 173"/>
                <a:gd name="T23" fmla="*/ 25 h 165"/>
                <a:gd name="T24" fmla="*/ 26 w 173"/>
                <a:gd name="T25" fmla="*/ 23 h 165"/>
                <a:gd name="T26" fmla="*/ 24 w 173"/>
                <a:gd name="T27" fmla="*/ 22 h 165"/>
                <a:gd name="T28" fmla="*/ 23 w 173"/>
                <a:gd name="T29" fmla="*/ 18 h 165"/>
                <a:gd name="T30" fmla="*/ 21 w 173"/>
                <a:gd name="T31" fmla="*/ 11 h 165"/>
                <a:gd name="T32" fmla="*/ 21 w 173"/>
                <a:gd name="T33" fmla="*/ 7 h 165"/>
                <a:gd name="T34" fmla="*/ 20 w 173"/>
                <a:gd name="T35" fmla="*/ 3 h 165"/>
                <a:gd name="T36" fmla="*/ 19 w 173"/>
                <a:gd name="T37" fmla="*/ 3 h 165"/>
                <a:gd name="T38" fmla="*/ 19 w 173"/>
                <a:gd name="T39" fmla="*/ 3 h 165"/>
                <a:gd name="T40" fmla="*/ 20 w 173"/>
                <a:gd name="T41" fmla="*/ 6 h 165"/>
                <a:gd name="T42" fmla="*/ 19 w 173"/>
                <a:gd name="T43" fmla="*/ 9 h 165"/>
                <a:gd name="T44" fmla="*/ 18 w 173"/>
                <a:gd name="T45" fmla="*/ 11 h 165"/>
                <a:gd name="T46" fmla="*/ 20 w 173"/>
                <a:gd name="T47" fmla="*/ 17 h 165"/>
                <a:gd name="T48" fmla="*/ 17 w 173"/>
                <a:gd name="T49" fmla="*/ 17 h 165"/>
                <a:gd name="T50" fmla="*/ 11 w 173"/>
                <a:gd name="T51" fmla="*/ 10 h 165"/>
                <a:gd name="T52" fmla="*/ 6 w 173"/>
                <a:gd name="T53" fmla="*/ 4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5 h 165"/>
                <a:gd name="T60" fmla="*/ 7 w 173"/>
                <a:gd name="T61" fmla="*/ 9 h 165"/>
                <a:gd name="T62" fmla="*/ 9 w 173"/>
                <a:gd name="T63" fmla="*/ 12 h 165"/>
                <a:gd name="T64" fmla="*/ 10 w 173"/>
                <a:gd name="T65" fmla="*/ 14 h 165"/>
                <a:gd name="T66" fmla="*/ 12 w 173"/>
                <a:gd name="T67" fmla="*/ 16 h 165"/>
                <a:gd name="T68" fmla="*/ 15 w 173"/>
                <a:gd name="T69" fmla="*/ 18 h 165"/>
                <a:gd name="T70" fmla="*/ 17 w 173"/>
                <a:gd name="T71" fmla="*/ 20 h 165"/>
                <a:gd name="T72" fmla="*/ 17 w 173"/>
                <a:gd name="T73" fmla="*/ 21 h 165"/>
                <a:gd name="T74" fmla="*/ 15 w 173"/>
                <a:gd name="T75" fmla="*/ 21 h 165"/>
                <a:gd name="T76" fmla="*/ 12 w 173"/>
                <a:gd name="T77" fmla="*/ 20 h 165"/>
                <a:gd name="T78" fmla="*/ 10 w 173"/>
                <a:gd name="T79" fmla="*/ 20 h 165"/>
                <a:gd name="T80" fmla="*/ 8 w 173"/>
                <a:gd name="T81" fmla="*/ 18 h 165"/>
                <a:gd name="T82" fmla="*/ 7 w 173"/>
                <a:gd name="T83" fmla="*/ 18 h 165"/>
                <a:gd name="T84" fmla="*/ 8 w 173"/>
                <a:gd name="T85" fmla="*/ 20 h 165"/>
                <a:gd name="T86" fmla="*/ 11 w 173"/>
                <a:gd name="T87" fmla="*/ 22 h 165"/>
                <a:gd name="T88" fmla="*/ 16 w 173"/>
                <a:gd name="T89" fmla="*/ 24 h 165"/>
                <a:gd name="T90" fmla="*/ 20 w 173"/>
                <a:gd name="T91" fmla="*/ 25 h 165"/>
                <a:gd name="T92" fmla="*/ 23 w 173"/>
                <a:gd name="T93" fmla="*/ 25 h 165"/>
                <a:gd name="T94" fmla="*/ 26 w 173"/>
                <a:gd name="T95" fmla="*/ 26 h 165"/>
                <a:gd name="T96" fmla="*/ 28 w 173"/>
                <a:gd name="T97" fmla="*/ 28 h 165"/>
                <a:gd name="T98" fmla="*/ 30 w 173"/>
                <a:gd name="T99" fmla="*/ 30 h 165"/>
                <a:gd name="T100" fmla="*/ 29 w 173"/>
                <a:gd name="T101" fmla="*/ 31 h 165"/>
                <a:gd name="T102" fmla="*/ 26 w 173"/>
                <a:gd name="T103" fmla="*/ 31 h 165"/>
                <a:gd name="T104" fmla="*/ 23 w 173"/>
                <a:gd name="T105" fmla="*/ 32 h 165"/>
                <a:gd name="T106" fmla="*/ 20 w 173"/>
                <a:gd name="T107" fmla="*/ 32 h 165"/>
                <a:gd name="T108" fmla="*/ 17 w 173"/>
                <a:gd name="T109" fmla="*/ 32 h 165"/>
                <a:gd name="T110" fmla="*/ 16 w 173"/>
                <a:gd name="T111" fmla="*/ 33 h 165"/>
                <a:gd name="T112" fmla="*/ 20 w 173"/>
                <a:gd name="T113" fmla="*/ 33 h 165"/>
                <a:gd name="T114" fmla="*/ 25 w 173"/>
                <a:gd name="T115" fmla="*/ 34 h 165"/>
                <a:gd name="T116" fmla="*/ 29 w 173"/>
                <a:gd name="T117" fmla="*/ 33 h 165"/>
                <a:gd name="T118" fmla="*/ 33 w 173"/>
                <a:gd name="T119" fmla="*/ 33 h 165"/>
                <a:gd name="T120" fmla="*/ 34 w 173"/>
                <a:gd name="T121" fmla="*/ 33 h 165"/>
                <a:gd name="T122" fmla="*/ 37 w 173"/>
                <a:gd name="T123" fmla="*/ 36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" name="Freeform 277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4 w 107"/>
                <a:gd name="T1" fmla="*/ 47 h 250"/>
                <a:gd name="T2" fmla="*/ 5 w 107"/>
                <a:gd name="T3" fmla="*/ 46 h 250"/>
                <a:gd name="T4" fmla="*/ 7 w 107"/>
                <a:gd name="T5" fmla="*/ 46 h 250"/>
                <a:gd name="T6" fmla="*/ 8 w 107"/>
                <a:gd name="T7" fmla="*/ 41 h 250"/>
                <a:gd name="T8" fmla="*/ 4 w 107"/>
                <a:gd name="T9" fmla="*/ 33 h 250"/>
                <a:gd name="T10" fmla="*/ 1 w 107"/>
                <a:gd name="T11" fmla="*/ 24 h 250"/>
                <a:gd name="T12" fmla="*/ 4 w 107"/>
                <a:gd name="T13" fmla="*/ 24 h 250"/>
                <a:gd name="T14" fmla="*/ 7 w 107"/>
                <a:gd name="T15" fmla="*/ 34 h 250"/>
                <a:gd name="T16" fmla="*/ 11 w 107"/>
                <a:gd name="T17" fmla="*/ 27 h 250"/>
                <a:gd name="T18" fmla="*/ 11 w 107"/>
                <a:gd name="T19" fmla="*/ 16 h 250"/>
                <a:gd name="T20" fmla="*/ 11 w 107"/>
                <a:gd name="T21" fmla="*/ 7 h 250"/>
                <a:gd name="T22" fmla="*/ 12 w 107"/>
                <a:gd name="T23" fmla="*/ 8 h 250"/>
                <a:gd name="T24" fmla="*/ 12 w 107"/>
                <a:gd name="T25" fmla="*/ 13 h 250"/>
                <a:gd name="T26" fmla="*/ 16 w 107"/>
                <a:gd name="T27" fmla="*/ 13 h 250"/>
                <a:gd name="T28" fmla="*/ 22 w 107"/>
                <a:gd name="T29" fmla="*/ 2 h 250"/>
                <a:gd name="T30" fmla="*/ 22 w 107"/>
                <a:gd name="T31" fmla="*/ 4 h 250"/>
                <a:gd name="T32" fmla="*/ 19 w 107"/>
                <a:gd name="T33" fmla="*/ 9 h 250"/>
                <a:gd name="T34" fmla="*/ 18 w 107"/>
                <a:gd name="T35" fmla="*/ 16 h 250"/>
                <a:gd name="T36" fmla="*/ 25 w 107"/>
                <a:gd name="T37" fmla="*/ 14 h 250"/>
                <a:gd name="T38" fmla="*/ 25 w 107"/>
                <a:gd name="T39" fmla="*/ 14 h 250"/>
                <a:gd name="T40" fmla="*/ 22 w 107"/>
                <a:gd name="T41" fmla="*/ 16 h 250"/>
                <a:gd name="T42" fmla="*/ 19 w 107"/>
                <a:gd name="T43" fmla="*/ 18 h 250"/>
                <a:gd name="T44" fmla="*/ 16 w 107"/>
                <a:gd name="T45" fmla="*/ 20 h 250"/>
                <a:gd name="T46" fmla="*/ 12 w 107"/>
                <a:gd name="T47" fmla="*/ 34 h 250"/>
                <a:gd name="T48" fmla="*/ 16 w 107"/>
                <a:gd name="T49" fmla="*/ 35 h 250"/>
                <a:gd name="T50" fmla="*/ 22 w 107"/>
                <a:gd name="T51" fmla="*/ 35 h 250"/>
                <a:gd name="T52" fmla="*/ 26 w 107"/>
                <a:gd name="T53" fmla="*/ 34 h 250"/>
                <a:gd name="T54" fmla="*/ 28 w 107"/>
                <a:gd name="T55" fmla="*/ 33 h 250"/>
                <a:gd name="T56" fmla="*/ 25 w 107"/>
                <a:gd name="T57" fmla="*/ 35 h 250"/>
                <a:gd name="T58" fmla="*/ 18 w 107"/>
                <a:gd name="T59" fmla="*/ 39 h 250"/>
                <a:gd name="T60" fmla="*/ 12 w 107"/>
                <a:gd name="T61" fmla="*/ 40 h 250"/>
                <a:gd name="T62" fmla="*/ 10 w 107"/>
                <a:gd name="T63" fmla="*/ 46 h 250"/>
                <a:gd name="T64" fmla="*/ 12 w 107"/>
                <a:gd name="T65" fmla="*/ 47 h 250"/>
                <a:gd name="T66" fmla="*/ 18 w 107"/>
                <a:gd name="T67" fmla="*/ 46 h 250"/>
                <a:gd name="T68" fmla="*/ 22 w 107"/>
                <a:gd name="T69" fmla="*/ 45 h 250"/>
                <a:gd name="T70" fmla="*/ 26 w 107"/>
                <a:gd name="T71" fmla="*/ 43 h 250"/>
                <a:gd name="T72" fmla="*/ 28 w 107"/>
                <a:gd name="T73" fmla="*/ 40 h 250"/>
                <a:gd name="T74" fmla="*/ 28 w 107"/>
                <a:gd name="T75" fmla="*/ 44 h 250"/>
                <a:gd name="T76" fmla="*/ 22 w 107"/>
                <a:gd name="T77" fmla="*/ 48 h 250"/>
                <a:gd name="T78" fmla="*/ 20 w 107"/>
                <a:gd name="T79" fmla="*/ 53 h 250"/>
                <a:gd name="T80" fmla="*/ 18 w 107"/>
                <a:gd name="T81" fmla="*/ 52 h 250"/>
                <a:gd name="T82" fmla="*/ 16 w 107"/>
                <a:gd name="T83" fmla="*/ 48 h 250"/>
                <a:gd name="T84" fmla="*/ 8 w 107"/>
                <a:gd name="T85" fmla="*/ 49 h 250"/>
                <a:gd name="T86" fmla="*/ 6 w 107"/>
                <a:gd name="T87" fmla="*/ 53 h 250"/>
                <a:gd name="T88" fmla="*/ 4 w 107"/>
                <a:gd name="T89" fmla="*/ 57 h 250"/>
                <a:gd name="T90" fmla="*/ 4 w 107"/>
                <a:gd name="T91" fmla="*/ 57 h 250"/>
                <a:gd name="T92" fmla="*/ 4 w 107"/>
                <a:gd name="T93" fmla="*/ 52 h 250"/>
                <a:gd name="T94" fmla="*/ 4 w 107"/>
                <a:gd name="T95" fmla="*/ 5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" name="Freeform 278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 w 20"/>
                <a:gd name="T1" fmla="*/ 5 h 33"/>
                <a:gd name="T2" fmla="*/ 2 w 20"/>
                <a:gd name="T3" fmla="*/ 5 h 33"/>
                <a:gd name="T4" fmla="*/ 2 w 20"/>
                <a:gd name="T5" fmla="*/ 5 h 33"/>
                <a:gd name="T6" fmla="*/ 2 w 20"/>
                <a:gd name="T7" fmla="*/ 5 h 33"/>
                <a:gd name="T8" fmla="*/ 2 w 20"/>
                <a:gd name="T9" fmla="*/ 5 h 33"/>
                <a:gd name="T10" fmla="*/ 2 w 20"/>
                <a:gd name="T11" fmla="*/ 4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4 h 33"/>
                <a:gd name="T32" fmla="*/ 2 w 2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3" name="Freeform 279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8 w 341"/>
                <a:gd name="T1" fmla="*/ 32 h 208"/>
                <a:gd name="T2" fmla="*/ 15 w 341"/>
                <a:gd name="T3" fmla="*/ 28 h 208"/>
                <a:gd name="T4" fmla="*/ 19 w 341"/>
                <a:gd name="T5" fmla="*/ 17 h 208"/>
                <a:gd name="T6" fmla="*/ 25 w 341"/>
                <a:gd name="T7" fmla="*/ 9 h 208"/>
                <a:gd name="T8" fmla="*/ 33 w 341"/>
                <a:gd name="T9" fmla="*/ 3 h 208"/>
                <a:gd name="T10" fmla="*/ 34 w 341"/>
                <a:gd name="T11" fmla="*/ 3 h 208"/>
                <a:gd name="T12" fmla="*/ 30 w 341"/>
                <a:gd name="T13" fmla="*/ 6 h 208"/>
                <a:gd name="T14" fmla="*/ 23 w 341"/>
                <a:gd name="T15" fmla="*/ 15 h 208"/>
                <a:gd name="T16" fmla="*/ 20 w 341"/>
                <a:gd name="T17" fmla="*/ 22 h 208"/>
                <a:gd name="T18" fmla="*/ 21 w 341"/>
                <a:gd name="T19" fmla="*/ 24 h 208"/>
                <a:gd name="T20" fmla="*/ 26 w 341"/>
                <a:gd name="T21" fmla="*/ 21 h 208"/>
                <a:gd name="T22" fmla="*/ 31 w 341"/>
                <a:gd name="T23" fmla="*/ 17 h 208"/>
                <a:gd name="T24" fmla="*/ 39 w 341"/>
                <a:gd name="T25" fmla="*/ 9 h 208"/>
                <a:gd name="T26" fmla="*/ 51 w 341"/>
                <a:gd name="T27" fmla="*/ 3 h 208"/>
                <a:gd name="T28" fmla="*/ 55 w 341"/>
                <a:gd name="T29" fmla="*/ 3 h 208"/>
                <a:gd name="T30" fmla="*/ 45 w 341"/>
                <a:gd name="T31" fmla="*/ 8 h 208"/>
                <a:gd name="T32" fmla="*/ 37 w 341"/>
                <a:gd name="T33" fmla="*/ 17 h 208"/>
                <a:gd name="T34" fmla="*/ 38 w 341"/>
                <a:gd name="T35" fmla="*/ 18 h 208"/>
                <a:gd name="T36" fmla="*/ 43 w 341"/>
                <a:gd name="T37" fmla="*/ 17 h 208"/>
                <a:gd name="T38" fmla="*/ 48 w 341"/>
                <a:gd name="T39" fmla="*/ 17 h 208"/>
                <a:gd name="T40" fmla="*/ 55 w 341"/>
                <a:gd name="T41" fmla="*/ 11 h 208"/>
                <a:gd name="T42" fmla="*/ 66 w 341"/>
                <a:gd name="T43" fmla="*/ 7 h 208"/>
                <a:gd name="T44" fmla="*/ 70 w 341"/>
                <a:gd name="T45" fmla="*/ 7 h 208"/>
                <a:gd name="T46" fmla="*/ 61 w 341"/>
                <a:gd name="T47" fmla="*/ 10 h 208"/>
                <a:gd name="T48" fmla="*/ 54 w 341"/>
                <a:gd name="T49" fmla="*/ 16 h 208"/>
                <a:gd name="T50" fmla="*/ 62 w 341"/>
                <a:gd name="T51" fmla="*/ 17 h 208"/>
                <a:gd name="T52" fmla="*/ 72 w 341"/>
                <a:gd name="T53" fmla="*/ 15 h 208"/>
                <a:gd name="T54" fmla="*/ 76 w 341"/>
                <a:gd name="T55" fmla="*/ 13 h 208"/>
                <a:gd name="T56" fmla="*/ 71 w 341"/>
                <a:gd name="T57" fmla="*/ 17 h 208"/>
                <a:gd name="T58" fmla="*/ 58 w 341"/>
                <a:gd name="T59" fmla="*/ 20 h 208"/>
                <a:gd name="T60" fmla="*/ 58 w 341"/>
                <a:gd name="T61" fmla="*/ 24 h 208"/>
                <a:gd name="T62" fmla="*/ 66 w 341"/>
                <a:gd name="T63" fmla="*/ 28 h 208"/>
                <a:gd name="T64" fmla="*/ 71 w 341"/>
                <a:gd name="T65" fmla="*/ 30 h 208"/>
                <a:gd name="T66" fmla="*/ 62 w 341"/>
                <a:gd name="T67" fmla="*/ 28 h 208"/>
                <a:gd name="T68" fmla="*/ 51 w 341"/>
                <a:gd name="T69" fmla="*/ 23 h 208"/>
                <a:gd name="T70" fmla="*/ 45 w 341"/>
                <a:gd name="T71" fmla="*/ 22 h 208"/>
                <a:gd name="T72" fmla="*/ 39 w 341"/>
                <a:gd name="T73" fmla="*/ 22 h 208"/>
                <a:gd name="T74" fmla="*/ 41 w 341"/>
                <a:gd name="T75" fmla="*/ 26 h 208"/>
                <a:gd name="T76" fmla="*/ 48 w 341"/>
                <a:gd name="T77" fmla="*/ 32 h 208"/>
                <a:gd name="T78" fmla="*/ 55 w 341"/>
                <a:gd name="T79" fmla="*/ 36 h 208"/>
                <a:gd name="T80" fmla="*/ 58 w 341"/>
                <a:gd name="T81" fmla="*/ 38 h 208"/>
                <a:gd name="T82" fmla="*/ 47 w 341"/>
                <a:gd name="T83" fmla="*/ 33 h 208"/>
                <a:gd name="T84" fmla="*/ 37 w 341"/>
                <a:gd name="T85" fmla="*/ 26 h 208"/>
                <a:gd name="T86" fmla="*/ 31 w 341"/>
                <a:gd name="T87" fmla="*/ 25 h 208"/>
                <a:gd name="T88" fmla="*/ 26 w 341"/>
                <a:gd name="T89" fmla="*/ 26 h 208"/>
                <a:gd name="T90" fmla="*/ 21 w 341"/>
                <a:gd name="T91" fmla="*/ 29 h 208"/>
                <a:gd name="T92" fmla="*/ 21 w 341"/>
                <a:gd name="T93" fmla="*/ 31 h 208"/>
                <a:gd name="T94" fmla="*/ 28 w 341"/>
                <a:gd name="T95" fmla="*/ 37 h 208"/>
                <a:gd name="T96" fmla="*/ 39 w 341"/>
                <a:gd name="T97" fmla="*/ 43 h 208"/>
                <a:gd name="T98" fmla="*/ 39 w 341"/>
                <a:gd name="T99" fmla="*/ 45 h 208"/>
                <a:gd name="T100" fmla="*/ 30 w 341"/>
                <a:gd name="T101" fmla="*/ 39 h 208"/>
                <a:gd name="T102" fmla="*/ 19 w 341"/>
                <a:gd name="T103" fmla="*/ 33 h 208"/>
                <a:gd name="T104" fmla="*/ 12 w 341"/>
                <a:gd name="T105" fmla="*/ 33 h 208"/>
                <a:gd name="T106" fmla="*/ 3 w 341"/>
                <a:gd name="T107" fmla="*/ 37 h 208"/>
                <a:gd name="T108" fmla="*/ 3 w 341"/>
                <a:gd name="T109" fmla="*/ 37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4" name="Freeform 280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3 w 246"/>
                <a:gd name="T1" fmla="*/ 4 h 205"/>
                <a:gd name="T2" fmla="*/ 8 w 246"/>
                <a:gd name="T3" fmla="*/ 5 h 205"/>
                <a:gd name="T4" fmla="*/ 10 w 246"/>
                <a:gd name="T5" fmla="*/ 6 h 205"/>
                <a:gd name="T6" fmla="*/ 21 w 246"/>
                <a:gd name="T7" fmla="*/ 4 h 205"/>
                <a:gd name="T8" fmla="*/ 33 w 246"/>
                <a:gd name="T9" fmla="*/ 4 h 205"/>
                <a:gd name="T10" fmla="*/ 39 w 246"/>
                <a:gd name="T11" fmla="*/ 5 h 205"/>
                <a:gd name="T12" fmla="*/ 34 w 246"/>
                <a:gd name="T13" fmla="*/ 5 h 205"/>
                <a:gd name="T14" fmla="*/ 27 w 246"/>
                <a:gd name="T15" fmla="*/ 6 h 205"/>
                <a:gd name="T16" fmla="*/ 17 w 246"/>
                <a:gd name="T17" fmla="*/ 8 h 205"/>
                <a:gd name="T18" fmla="*/ 15 w 246"/>
                <a:gd name="T19" fmla="*/ 10 h 205"/>
                <a:gd name="T20" fmla="*/ 20 w 246"/>
                <a:gd name="T21" fmla="*/ 11 h 205"/>
                <a:gd name="T22" fmla="*/ 24 w 246"/>
                <a:gd name="T23" fmla="*/ 14 h 205"/>
                <a:gd name="T24" fmla="*/ 31 w 246"/>
                <a:gd name="T25" fmla="*/ 14 h 205"/>
                <a:gd name="T26" fmla="*/ 44 w 246"/>
                <a:gd name="T27" fmla="*/ 15 h 205"/>
                <a:gd name="T28" fmla="*/ 51 w 246"/>
                <a:gd name="T29" fmla="*/ 18 h 205"/>
                <a:gd name="T30" fmla="*/ 52 w 246"/>
                <a:gd name="T31" fmla="*/ 20 h 205"/>
                <a:gd name="T32" fmla="*/ 45 w 246"/>
                <a:gd name="T33" fmla="*/ 18 h 205"/>
                <a:gd name="T34" fmla="*/ 35 w 246"/>
                <a:gd name="T35" fmla="*/ 17 h 205"/>
                <a:gd name="T36" fmla="*/ 28 w 246"/>
                <a:gd name="T37" fmla="*/ 17 h 205"/>
                <a:gd name="T38" fmla="*/ 34 w 246"/>
                <a:gd name="T39" fmla="*/ 22 h 205"/>
                <a:gd name="T40" fmla="*/ 39 w 246"/>
                <a:gd name="T41" fmla="*/ 23 h 205"/>
                <a:gd name="T42" fmla="*/ 51 w 246"/>
                <a:gd name="T43" fmla="*/ 26 h 205"/>
                <a:gd name="T44" fmla="*/ 56 w 246"/>
                <a:gd name="T45" fmla="*/ 34 h 205"/>
                <a:gd name="T46" fmla="*/ 51 w 246"/>
                <a:gd name="T47" fmla="*/ 30 h 205"/>
                <a:gd name="T48" fmla="*/ 45 w 246"/>
                <a:gd name="T49" fmla="*/ 26 h 205"/>
                <a:gd name="T50" fmla="*/ 42 w 246"/>
                <a:gd name="T51" fmla="*/ 30 h 205"/>
                <a:gd name="T52" fmla="*/ 49 w 246"/>
                <a:gd name="T53" fmla="*/ 38 h 205"/>
                <a:gd name="T54" fmla="*/ 53 w 246"/>
                <a:gd name="T55" fmla="*/ 44 h 205"/>
                <a:gd name="T56" fmla="*/ 55 w 246"/>
                <a:gd name="T57" fmla="*/ 49 h 205"/>
                <a:gd name="T58" fmla="*/ 55 w 246"/>
                <a:gd name="T59" fmla="*/ 50 h 205"/>
                <a:gd name="T60" fmla="*/ 46 w 246"/>
                <a:gd name="T61" fmla="*/ 39 h 205"/>
                <a:gd name="T62" fmla="*/ 39 w 246"/>
                <a:gd name="T63" fmla="*/ 30 h 205"/>
                <a:gd name="T64" fmla="*/ 36 w 246"/>
                <a:gd name="T65" fmla="*/ 30 h 205"/>
                <a:gd name="T66" fmla="*/ 38 w 246"/>
                <a:gd name="T67" fmla="*/ 34 h 205"/>
                <a:gd name="T68" fmla="*/ 41 w 246"/>
                <a:gd name="T69" fmla="*/ 46 h 205"/>
                <a:gd name="T70" fmla="*/ 39 w 246"/>
                <a:gd name="T71" fmla="*/ 47 h 205"/>
                <a:gd name="T72" fmla="*/ 35 w 246"/>
                <a:gd name="T73" fmla="*/ 36 h 205"/>
                <a:gd name="T74" fmla="*/ 32 w 246"/>
                <a:gd name="T75" fmla="*/ 24 h 205"/>
                <a:gd name="T76" fmla="*/ 28 w 246"/>
                <a:gd name="T77" fmla="*/ 20 h 205"/>
                <a:gd name="T78" fmla="*/ 24 w 246"/>
                <a:gd name="T79" fmla="*/ 19 h 205"/>
                <a:gd name="T80" fmla="*/ 23 w 246"/>
                <a:gd name="T81" fmla="*/ 18 h 205"/>
                <a:gd name="T82" fmla="*/ 23 w 246"/>
                <a:gd name="T83" fmla="*/ 23 h 205"/>
                <a:gd name="T84" fmla="*/ 28 w 246"/>
                <a:gd name="T85" fmla="*/ 40 h 205"/>
                <a:gd name="T86" fmla="*/ 28 w 246"/>
                <a:gd name="T87" fmla="*/ 43 h 205"/>
                <a:gd name="T88" fmla="*/ 25 w 246"/>
                <a:gd name="T89" fmla="*/ 38 h 205"/>
                <a:gd name="T90" fmla="*/ 21 w 246"/>
                <a:gd name="T91" fmla="*/ 28 h 205"/>
                <a:gd name="T92" fmla="*/ 20 w 246"/>
                <a:gd name="T93" fmla="*/ 16 h 205"/>
                <a:gd name="T94" fmla="*/ 17 w 246"/>
                <a:gd name="T95" fmla="*/ 14 h 205"/>
                <a:gd name="T96" fmla="*/ 13 w 246"/>
                <a:gd name="T97" fmla="*/ 11 h 205"/>
                <a:gd name="T98" fmla="*/ 10 w 246"/>
                <a:gd name="T99" fmla="*/ 13 h 205"/>
                <a:gd name="T100" fmla="*/ 12 w 246"/>
                <a:gd name="T101" fmla="*/ 23 h 205"/>
                <a:gd name="T102" fmla="*/ 14 w 246"/>
                <a:gd name="T103" fmla="*/ 34 h 205"/>
                <a:gd name="T104" fmla="*/ 14 w 246"/>
                <a:gd name="T105" fmla="*/ 38 h 205"/>
                <a:gd name="T106" fmla="*/ 11 w 246"/>
                <a:gd name="T107" fmla="*/ 30 h 205"/>
                <a:gd name="T108" fmla="*/ 8 w 246"/>
                <a:gd name="T109" fmla="*/ 10 h 205"/>
                <a:gd name="T110" fmla="*/ 3 w 246"/>
                <a:gd name="T111" fmla="*/ 5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" name="Freeform 281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18 w 170"/>
                <a:gd name="T1" fmla="*/ 2 h 282"/>
                <a:gd name="T2" fmla="*/ 18 w 170"/>
                <a:gd name="T3" fmla="*/ 9 h 282"/>
                <a:gd name="T4" fmla="*/ 20 w 170"/>
                <a:gd name="T5" fmla="*/ 11 h 282"/>
                <a:gd name="T6" fmla="*/ 23 w 170"/>
                <a:gd name="T7" fmla="*/ 13 h 282"/>
                <a:gd name="T8" fmla="*/ 27 w 170"/>
                <a:gd name="T9" fmla="*/ 16 h 282"/>
                <a:gd name="T10" fmla="*/ 31 w 170"/>
                <a:gd name="T11" fmla="*/ 21 h 282"/>
                <a:gd name="T12" fmla="*/ 35 w 170"/>
                <a:gd name="T13" fmla="*/ 30 h 282"/>
                <a:gd name="T14" fmla="*/ 39 w 170"/>
                <a:gd name="T15" fmla="*/ 35 h 282"/>
                <a:gd name="T16" fmla="*/ 40 w 170"/>
                <a:gd name="T17" fmla="*/ 38 h 282"/>
                <a:gd name="T18" fmla="*/ 39 w 170"/>
                <a:gd name="T19" fmla="*/ 38 h 282"/>
                <a:gd name="T20" fmla="*/ 37 w 170"/>
                <a:gd name="T21" fmla="*/ 35 h 282"/>
                <a:gd name="T22" fmla="*/ 35 w 170"/>
                <a:gd name="T23" fmla="*/ 31 h 282"/>
                <a:gd name="T24" fmla="*/ 31 w 170"/>
                <a:gd name="T25" fmla="*/ 25 h 282"/>
                <a:gd name="T26" fmla="*/ 27 w 170"/>
                <a:gd name="T27" fmla="*/ 21 h 282"/>
                <a:gd name="T28" fmla="*/ 25 w 170"/>
                <a:gd name="T29" fmla="*/ 18 h 282"/>
                <a:gd name="T30" fmla="*/ 22 w 170"/>
                <a:gd name="T31" fmla="*/ 16 h 282"/>
                <a:gd name="T32" fmla="*/ 21 w 170"/>
                <a:gd name="T33" fmla="*/ 19 h 282"/>
                <a:gd name="T34" fmla="*/ 21 w 170"/>
                <a:gd name="T35" fmla="*/ 27 h 282"/>
                <a:gd name="T36" fmla="*/ 24 w 170"/>
                <a:gd name="T37" fmla="*/ 31 h 282"/>
                <a:gd name="T38" fmla="*/ 28 w 170"/>
                <a:gd name="T39" fmla="*/ 35 h 282"/>
                <a:gd name="T40" fmla="*/ 34 w 170"/>
                <a:gd name="T41" fmla="*/ 40 h 282"/>
                <a:gd name="T42" fmla="*/ 37 w 170"/>
                <a:gd name="T43" fmla="*/ 48 h 282"/>
                <a:gd name="T44" fmla="*/ 37 w 170"/>
                <a:gd name="T45" fmla="*/ 54 h 282"/>
                <a:gd name="T46" fmla="*/ 35 w 170"/>
                <a:gd name="T47" fmla="*/ 52 h 282"/>
                <a:gd name="T48" fmla="*/ 33 w 170"/>
                <a:gd name="T49" fmla="*/ 46 h 282"/>
                <a:gd name="T50" fmla="*/ 30 w 170"/>
                <a:gd name="T51" fmla="*/ 40 h 282"/>
                <a:gd name="T52" fmla="*/ 27 w 170"/>
                <a:gd name="T53" fmla="*/ 37 h 282"/>
                <a:gd name="T54" fmla="*/ 24 w 170"/>
                <a:gd name="T55" fmla="*/ 35 h 282"/>
                <a:gd name="T56" fmla="*/ 24 w 170"/>
                <a:gd name="T57" fmla="*/ 40 h 282"/>
                <a:gd name="T58" fmla="*/ 26 w 170"/>
                <a:gd name="T59" fmla="*/ 57 h 282"/>
                <a:gd name="T60" fmla="*/ 26 w 170"/>
                <a:gd name="T61" fmla="*/ 65 h 282"/>
                <a:gd name="T62" fmla="*/ 25 w 170"/>
                <a:gd name="T63" fmla="*/ 65 h 282"/>
                <a:gd name="T64" fmla="*/ 24 w 170"/>
                <a:gd name="T65" fmla="*/ 57 h 282"/>
                <a:gd name="T66" fmla="*/ 21 w 170"/>
                <a:gd name="T67" fmla="*/ 41 h 282"/>
                <a:gd name="T68" fmla="*/ 18 w 170"/>
                <a:gd name="T69" fmla="*/ 39 h 282"/>
                <a:gd name="T70" fmla="*/ 15 w 170"/>
                <a:gd name="T71" fmla="*/ 40 h 282"/>
                <a:gd name="T72" fmla="*/ 12 w 170"/>
                <a:gd name="T73" fmla="*/ 46 h 282"/>
                <a:gd name="T74" fmla="*/ 10 w 170"/>
                <a:gd name="T75" fmla="*/ 50 h 282"/>
                <a:gd name="T76" fmla="*/ 9 w 170"/>
                <a:gd name="T77" fmla="*/ 53 h 282"/>
                <a:gd name="T78" fmla="*/ 8 w 170"/>
                <a:gd name="T79" fmla="*/ 53 h 282"/>
                <a:gd name="T80" fmla="*/ 9 w 170"/>
                <a:gd name="T81" fmla="*/ 47 h 282"/>
                <a:gd name="T82" fmla="*/ 11 w 170"/>
                <a:gd name="T83" fmla="*/ 43 h 282"/>
                <a:gd name="T84" fmla="*/ 14 w 170"/>
                <a:gd name="T85" fmla="*/ 38 h 282"/>
                <a:gd name="T86" fmla="*/ 17 w 170"/>
                <a:gd name="T87" fmla="*/ 33 h 282"/>
                <a:gd name="T88" fmla="*/ 18 w 170"/>
                <a:gd name="T89" fmla="*/ 28 h 282"/>
                <a:gd name="T90" fmla="*/ 18 w 170"/>
                <a:gd name="T91" fmla="*/ 19 h 282"/>
                <a:gd name="T92" fmla="*/ 16 w 170"/>
                <a:gd name="T93" fmla="*/ 18 h 282"/>
                <a:gd name="T94" fmla="*/ 11 w 170"/>
                <a:gd name="T95" fmla="*/ 23 h 282"/>
                <a:gd name="T96" fmla="*/ 6 w 170"/>
                <a:gd name="T97" fmla="*/ 28 h 282"/>
                <a:gd name="T98" fmla="*/ 4 w 170"/>
                <a:gd name="T99" fmla="*/ 35 h 282"/>
                <a:gd name="T100" fmla="*/ 4 w 170"/>
                <a:gd name="T101" fmla="*/ 39 h 282"/>
                <a:gd name="T102" fmla="*/ 0 w 170"/>
                <a:gd name="T103" fmla="*/ 38 h 282"/>
                <a:gd name="T104" fmla="*/ 4 w 170"/>
                <a:gd name="T105" fmla="*/ 34 h 282"/>
                <a:gd name="T106" fmla="*/ 4 w 170"/>
                <a:gd name="T107" fmla="*/ 27 h 282"/>
                <a:gd name="T108" fmla="*/ 10 w 170"/>
                <a:gd name="T109" fmla="*/ 21 h 282"/>
                <a:gd name="T110" fmla="*/ 14 w 170"/>
                <a:gd name="T111" fmla="*/ 14 h 282"/>
                <a:gd name="T112" fmla="*/ 18 w 170"/>
                <a:gd name="T113" fmla="*/ 11 h 282"/>
                <a:gd name="T114" fmla="*/ 17 w 170"/>
                <a:gd name="T115" fmla="*/ 4 h 282"/>
                <a:gd name="T116" fmla="*/ 16 w 170"/>
                <a:gd name="T117" fmla="*/ 4 h 282"/>
                <a:gd name="T118" fmla="*/ 1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" name="Freeform 282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66 h 292"/>
                <a:gd name="T2" fmla="*/ 6 w 206"/>
                <a:gd name="T3" fmla="*/ 57 h 292"/>
                <a:gd name="T4" fmla="*/ 9 w 206"/>
                <a:gd name="T5" fmla="*/ 50 h 292"/>
                <a:gd name="T6" fmla="*/ 13 w 206"/>
                <a:gd name="T7" fmla="*/ 40 h 292"/>
                <a:gd name="T8" fmla="*/ 12 w 206"/>
                <a:gd name="T9" fmla="*/ 36 h 292"/>
                <a:gd name="T10" fmla="*/ 10 w 206"/>
                <a:gd name="T11" fmla="*/ 33 h 292"/>
                <a:gd name="T12" fmla="*/ 9 w 206"/>
                <a:gd name="T13" fmla="*/ 29 h 292"/>
                <a:gd name="T14" fmla="*/ 10 w 206"/>
                <a:gd name="T15" fmla="*/ 31 h 292"/>
                <a:gd name="T16" fmla="*/ 11 w 206"/>
                <a:gd name="T17" fmla="*/ 32 h 292"/>
                <a:gd name="T18" fmla="*/ 15 w 206"/>
                <a:gd name="T19" fmla="*/ 34 h 292"/>
                <a:gd name="T20" fmla="*/ 17 w 206"/>
                <a:gd name="T21" fmla="*/ 33 h 292"/>
                <a:gd name="T22" fmla="*/ 21 w 206"/>
                <a:gd name="T23" fmla="*/ 28 h 292"/>
                <a:gd name="T24" fmla="*/ 25 w 206"/>
                <a:gd name="T25" fmla="*/ 24 h 292"/>
                <a:gd name="T26" fmla="*/ 27 w 206"/>
                <a:gd name="T27" fmla="*/ 21 h 292"/>
                <a:gd name="T28" fmla="*/ 28 w 206"/>
                <a:gd name="T29" fmla="*/ 17 h 292"/>
                <a:gd name="T30" fmla="*/ 25 w 206"/>
                <a:gd name="T31" fmla="*/ 10 h 292"/>
                <a:gd name="T32" fmla="*/ 22 w 206"/>
                <a:gd name="T33" fmla="*/ 4 h 292"/>
                <a:gd name="T34" fmla="*/ 22 w 206"/>
                <a:gd name="T35" fmla="*/ 4 h 292"/>
                <a:gd name="T36" fmla="*/ 25 w 206"/>
                <a:gd name="T37" fmla="*/ 7 h 292"/>
                <a:gd name="T38" fmla="*/ 29 w 206"/>
                <a:gd name="T39" fmla="*/ 14 h 292"/>
                <a:gd name="T40" fmla="*/ 31 w 206"/>
                <a:gd name="T41" fmla="*/ 15 h 292"/>
                <a:gd name="T42" fmla="*/ 33 w 206"/>
                <a:gd name="T43" fmla="*/ 11 h 292"/>
                <a:gd name="T44" fmla="*/ 36 w 206"/>
                <a:gd name="T45" fmla="*/ 6 h 292"/>
                <a:gd name="T46" fmla="*/ 40 w 206"/>
                <a:gd name="T47" fmla="*/ 4 h 292"/>
                <a:gd name="T48" fmla="*/ 41 w 206"/>
                <a:gd name="T49" fmla="*/ 0 h 292"/>
                <a:gd name="T50" fmla="*/ 41 w 206"/>
                <a:gd name="T51" fmla="*/ 4 h 292"/>
                <a:gd name="T52" fmla="*/ 40 w 206"/>
                <a:gd name="T53" fmla="*/ 4 h 292"/>
                <a:gd name="T54" fmla="*/ 36 w 206"/>
                <a:gd name="T55" fmla="*/ 9 h 292"/>
                <a:gd name="T56" fmla="*/ 35 w 206"/>
                <a:gd name="T57" fmla="*/ 14 h 292"/>
                <a:gd name="T58" fmla="*/ 32 w 206"/>
                <a:gd name="T59" fmla="*/ 18 h 292"/>
                <a:gd name="T60" fmla="*/ 33 w 206"/>
                <a:gd name="T61" fmla="*/ 18 h 292"/>
                <a:gd name="T62" fmla="*/ 38 w 206"/>
                <a:gd name="T63" fmla="*/ 18 h 292"/>
                <a:gd name="T64" fmla="*/ 41 w 206"/>
                <a:gd name="T65" fmla="*/ 16 h 292"/>
                <a:gd name="T66" fmla="*/ 46 w 206"/>
                <a:gd name="T67" fmla="*/ 15 h 292"/>
                <a:gd name="T68" fmla="*/ 47 w 206"/>
                <a:gd name="T69" fmla="*/ 13 h 292"/>
                <a:gd name="T70" fmla="*/ 49 w 206"/>
                <a:gd name="T71" fmla="*/ 13 h 292"/>
                <a:gd name="T72" fmla="*/ 47 w 206"/>
                <a:gd name="T73" fmla="*/ 16 h 292"/>
                <a:gd name="T74" fmla="*/ 41 w 206"/>
                <a:gd name="T75" fmla="*/ 18 h 292"/>
                <a:gd name="T76" fmla="*/ 36 w 206"/>
                <a:gd name="T77" fmla="*/ 21 h 292"/>
                <a:gd name="T78" fmla="*/ 32 w 206"/>
                <a:gd name="T79" fmla="*/ 23 h 292"/>
                <a:gd name="T80" fmla="*/ 28 w 206"/>
                <a:gd name="T81" fmla="*/ 25 h 292"/>
                <a:gd name="T82" fmla="*/ 24 w 206"/>
                <a:gd name="T83" fmla="*/ 30 h 292"/>
                <a:gd name="T84" fmla="*/ 24 w 206"/>
                <a:gd name="T85" fmla="*/ 32 h 292"/>
                <a:gd name="T86" fmla="*/ 25 w 206"/>
                <a:gd name="T87" fmla="*/ 34 h 292"/>
                <a:gd name="T88" fmla="*/ 25 w 206"/>
                <a:gd name="T89" fmla="*/ 35 h 292"/>
                <a:gd name="T90" fmla="*/ 22 w 206"/>
                <a:gd name="T91" fmla="*/ 35 h 292"/>
                <a:gd name="T92" fmla="*/ 21 w 206"/>
                <a:gd name="T93" fmla="*/ 36 h 292"/>
                <a:gd name="T94" fmla="*/ 19 w 206"/>
                <a:gd name="T95" fmla="*/ 36 h 292"/>
                <a:gd name="T96" fmla="*/ 19 w 206"/>
                <a:gd name="T97" fmla="*/ 39 h 292"/>
                <a:gd name="T98" fmla="*/ 15 w 206"/>
                <a:gd name="T99" fmla="*/ 45 h 292"/>
                <a:gd name="T100" fmla="*/ 11 w 206"/>
                <a:gd name="T101" fmla="*/ 53 h 292"/>
                <a:gd name="T102" fmla="*/ 10 w 206"/>
                <a:gd name="T103" fmla="*/ 60 h 292"/>
                <a:gd name="T104" fmla="*/ 9 w 206"/>
                <a:gd name="T105" fmla="*/ 63 h 292"/>
                <a:gd name="T106" fmla="*/ 7 w 206"/>
                <a:gd name="T107" fmla="*/ 66 h 292"/>
                <a:gd name="T108" fmla="*/ 5 w 206"/>
                <a:gd name="T109" fmla="*/ 68 h 292"/>
                <a:gd name="T110" fmla="*/ 4 w 206"/>
                <a:gd name="T111" fmla="*/ 68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7" name="Freeform 283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25 w 132"/>
                <a:gd name="T1" fmla="*/ 3 h 227"/>
                <a:gd name="T2" fmla="*/ 21 w 132"/>
                <a:gd name="T3" fmla="*/ 9 h 227"/>
                <a:gd name="T4" fmla="*/ 18 w 132"/>
                <a:gd name="T5" fmla="*/ 11 h 227"/>
                <a:gd name="T6" fmla="*/ 12 w 132"/>
                <a:gd name="T7" fmla="*/ 13 h 227"/>
                <a:gd name="T8" fmla="*/ 5 w 132"/>
                <a:gd name="T9" fmla="*/ 15 h 227"/>
                <a:gd name="T10" fmla="*/ 4 w 132"/>
                <a:gd name="T11" fmla="*/ 17 h 227"/>
                <a:gd name="T12" fmla="*/ 0 w 132"/>
                <a:gd name="T13" fmla="*/ 19 h 227"/>
                <a:gd name="T14" fmla="*/ 1 w 132"/>
                <a:gd name="T15" fmla="*/ 19 h 227"/>
                <a:gd name="T16" fmla="*/ 4 w 132"/>
                <a:gd name="T17" fmla="*/ 19 h 227"/>
                <a:gd name="T18" fmla="*/ 8 w 132"/>
                <a:gd name="T19" fmla="*/ 17 h 227"/>
                <a:gd name="T20" fmla="*/ 12 w 132"/>
                <a:gd name="T21" fmla="*/ 15 h 227"/>
                <a:gd name="T22" fmla="*/ 17 w 132"/>
                <a:gd name="T23" fmla="*/ 13 h 227"/>
                <a:gd name="T24" fmla="*/ 18 w 132"/>
                <a:gd name="T25" fmla="*/ 15 h 227"/>
                <a:gd name="T26" fmla="*/ 17 w 132"/>
                <a:gd name="T27" fmla="*/ 22 h 227"/>
                <a:gd name="T28" fmla="*/ 13 w 132"/>
                <a:gd name="T29" fmla="*/ 25 h 227"/>
                <a:gd name="T30" fmla="*/ 10 w 132"/>
                <a:gd name="T31" fmla="*/ 29 h 227"/>
                <a:gd name="T32" fmla="*/ 5 w 132"/>
                <a:gd name="T33" fmla="*/ 33 h 227"/>
                <a:gd name="T34" fmla="*/ 4 w 132"/>
                <a:gd name="T35" fmla="*/ 34 h 227"/>
                <a:gd name="T36" fmla="*/ 3 w 132"/>
                <a:gd name="T37" fmla="*/ 38 h 227"/>
                <a:gd name="T38" fmla="*/ 4 w 132"/>
                <a:gd name="T39" fmla="*/ 38 h 227"/>
                <a:gd name="T40" fmla="*/ 4 w 132"/>
                <a:gd name="T41" fmla="*/ 35 h 227"/>
                <a:gd name="T42" fmla="*/ 8 w 132"/>
                <a:gd name="T43" fmla="*/ 33 h 227"/>
                <a:gd name="T44" fmla="*/ 12 w 132"/>
                <a:gd name="T45" fmla="*/ 30 h 227"/>
                <a:gd name="T46" fmla="*/ 15 w 132"/>
                <a:gd name="T47" fmla="*/ 29 h 227"/>
                <a:gd name="T48" fmla="*/ 17 w 132"/>
                <a:gd name="T49" fmla="*/ 32 h 227"/>
                <a:gd name="T50" fmla="*/ 18 w 132"/>
                <a:gd name="T51" fmla="*/ 44 h 227"/>
                <a:gd name="T52" fmla="*/ 19 w 132"/>
                <a:gd name="T53" fmla="*/ 50 h 227"/>
                <a:gd name="T54" fmla="*/ 19 w 132"/>
                <a:gd name="T55" fmla="*/ 50 h 227"/>
                <a:gd name="T56" fmla="*/ 20 w 132"/>
                <a:gd name="T57" fmla="*/ 44 h 227"/>
                <a:gd name="T58" fmla="*/ 19 w 132"/>
                <a:gd name="T59" fmla="*/ 29 h 227"/>
                <a:gd name="T60" fmla="*/ 20 w 132"/>
                <a:gd name="T61" fmla="*/ 25 h 227"/>
                <a:gd name="T62" fmla="*/ 21 w 132"/>
                <a:gd name="T63" fmla="*/ 25 h 227"/>
                <a:gd name="T64" fmla="*/ 22 w 132"/>
                <a:gd name="T65" fmla="*/ 27 h 227"/>
                <a:gd name="T66" fmla="*/ 25 w 132"/>
                <a:gd name="T67" fmla="*/ 31 h 227"/>
                <a:gd name="T68" fmla="*/ 30 w 132"/>
                <a:gd name="T69" fmla="*/ 34 h 227"/>
                <a:gd name="T70" fmla="*/ 33 w 132"/>
                <a:gd name="T71" fmla="*/ 38 h 227"/>
                <a:gd name="T72" fmla="*/ 36 w 132"/>
                <a:gd name="T73" fmla="*/ 38 h 227"/>
                <a:gd name="T74" fmla="*/ 34 w 132"/>
                <a:gd name="T75" fmla="*/ 36 h 227"/>
                <a:gd name="T76" fmla="*/ 31 w 132"/>
                <a:gd name="T77" fmla="*/ 33 h 227"/>
                <a:gd name="T78" fmla="*/ 29 w 132"/>
                <a:gd name="T79" fmla="*/ 30 h 227"/>
                <a:gd name="T80" fmla="*/ 25 w 132"/>
                <a:gd name="T81" fmla="*/ 27 h 227"/>
                <a:gd name="T82" fmla="*/ 23 w 132"/>
                <a:gd name="T83" fmla="*/ 25 h 227"/>
                <a:gd name="T84" fmla="*/ 22 w 132"/>
                <a:gd name="T85" fmla="*/ 21 h 227"/>
                <a:gd name="T86" fmla="*/ 23 w 132"/>
                <a:gd name="T87" fmla="*/ 15 h 227"/>
                <a:gd name="T88" fmla="*/ 24 w 132"/>
                <a:gd name="T89" fmla="*/ 13 h 227"/>
                <a:gd name="T90" fmla="*/ 25 w 132"/>
                <a:gd name="T91" fmla="*/ 13 h 227"/>
                <a:gd name="T92" fmla="*/ 27 w 132"/>
                <a:gd name="T93" fmla="*/ 15 h 227"/>
                <a:gd name="T94" fmla="*/ 31 w 132"/>
                <a:gd name="T95" fmla="*/ 17 h 227"/>
                <a:gd name="T96" fmla="*/ 34 w 132"/>
                <a:gd name="T97" fmla="*/ 19 h 227"/>
                <a:gd name="T98" fmla="*/ 37 w 132"/>
                <a:gd name="T99" fmla="*/ 22 h 227"/>
                <a:gd name="T100" fmla="*/ 38 w 132"/>
                <a:gd name="T101" fmla="*/ 22 h 227"/>
                <a:gd name="T102" fmla="*/ 36 w 132"/>
                <a:gd name="T103" fmla="*/ 19 h 227"/>
                <a:gd name="T104" fmla="*/ 32 w 132"/>
                <a:gd name="T105" fmla="*/ 17 h 227"/>
                <a:gd name="T106" fmla="*/ 29 w 132"/>
                <a:gd name="T107" fmla="*/ 13 h 227"/>
                <a:gd name="T108" fmla="*/ 27 w 132"/>
                <a:gd name="T109" fmla="*/ 10 h 227"/>
                <a:gd name="T110" fmla="*/ 27 w 132"/>
                <a:gd name="T111" fmla="*/ 5 h 227"/>
                <a:gd name="T112" fmla="*/ 30 w 132"/>
                <a:gd name="T113" fmla="*/ 3 h 227"/>
                <a:gd name="T114" fmla="*/ 28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8" name="Freeform 284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4 w 263"/>
                <a:gd name="T1" fmla="*/ 7 h 207"/>
                <a:gd name="T2" fmla="*/ 7 w 263"/>
                <a:gd name="T3" fmla="*/ 10 h 207"/>
                <a:gd name="T4" fmla="*/ 10 w 263"/>
                <a:gd name="T5" fmla="*/ 11 h 207"/>
                <a:gd name="T6" fmla="*/ 13 w 263"/>
                <a:gd name="T7" fmla="*/ 13 h 207"/>
                <a:gd name="T8" fmla="*/ 14 w 263"/>
                <a:gd name="T9" fmla="*/ 23 h 207"/>
                <a:gd name="T10" fmla="*/ 16 w 263"/>
                <a:gd name="T11" fmla="*/ 33 h 207"/>
                <a:gd name="T12" fmla="*/ 16 w 263"/>
                <a:gd name="T13" fmla="*/ 30 h 207"/>
                <a:gd name="T14" fmla="*/ 17 w 263"/>
                <a:gd name="T15" fmla="*/ 17 h 207"/>
                <a:gd name="T16" fmla="*/ 19 w 263"/>
                <a:gd name="T17" fmla="*/ 15 h 207"/>
                <a:gd name="T18" fmla="*/ 25 w 263"/>
                <a:gd name="T19" fmla="*/ 20 h 207"/>
                <a:gd name="T20" fmla="*/ 28 w 263"/>
                <a:gd name="T21" fmla="*/ 24 h 207"/>
                <a:gd name="T22" fmla="*/ 32 w 263"/>
                <a:gd name="T23" fmla="*/ 45 h 207"/>
                <a:gd name="T24" fmla="*/ 36 w 263"/>
                <a:gd name="T25" fmla="*/ 48 h 207"/>
                <a:gd name="T26" fmla="*/ 34 w 263"/>
                <a:gd name="T27" fmla="*/ 41 h 207"/>
                <a:gd name="T28" fmla="*/ 32 w 263"/>
                <a:gd name="T29" fmla="*/ 25 h 207"/>
                <a:gd name="T30" fmla="*/ 44 w 263"/>
                <a:gd name="T31" fmla="*/ 32 h 207"/>
                <a:gd name="T32" fmla="*/ 58 w 263"/>
                <a:gd name="T33" fmla="*/ 40 h 207"/>
                <a:gd name="T34" fmla="*/ 62 w 263"/>
                <a:gd name="T35" fmla="*/ 42 h 207"/>
                <a:gd name="T36" fmla="*/ 61 w 263"/>
                <a:gd name="T37" fmla="*/ 40 h 207"/>
                <a:gd name="T38" fmla="*/ 52 w 263"/>
                <a:gd name="T39" fmla="*/ 34 h 207"/>
                <a:gd name="T40" fmla="*/ 40 w 263"/>
                <a:gd name="T41" fmla="*/ 25 h 207"/>
                <a:gd name="T42" fmla="*/ 32 w 263"/>
                <a:gd name="T43" fmla="*/ 22 h 207"/>
                <a:gd name="T44" fmla="*/ 36 w 263"/>
                <a:gd name="T45" fmla="*/ 22 h 207"/>
                <a:gd name="T46" fmla="*/ 46 w 263"/>
                <a:gd name="T47" fmla="*/ 19 h 207"/>
                <a:gd name="T48" fmla="*/ 56 w 263"/>
                <a:gd name="T49" fmla="*/ 19 h 207"/>
                <a:gd name="T50" fmla="*/ 62 w 263"/>
                <a:gd name="T51" fmla="*/ 22 h 207"/>
                <a:gd name="T52" fmla="*/ 61 w 263"/>
                <a:gd name="T53" fmla="*/ 18 h 207"/>
                <a:gd name="T54" fmla="*/ 51 w 263"/>
                <a:gd name="T55" fmla="*/ 18 h 207"/>
                <a:gd name="T56" fmla="*/ 38 w 263"/>
                <a:gd name="T57" fmla="*/ 18 h 207"/>
                <a:gd name="T58" fmla="*/ 32 w 263"/>
                <a:gd name="T59" fmla="*/ 18 h 207"/>
                <a:gd name="T60" fmla="*/ 27 w 263"/>
                <a:gd name="T61" fmla="*/ 15 h 207"/>
                <a:gd name="T62" fmla="*/ 22 w 263"/>
                <a:gd name="T63" fmla="*/ 11 h 207"/>
                <a:gd name="T64" fmla="*/ 25 w 263"/>
                <a:gd name="T65" fmla="*/ 9 h 207"/>
                <a:gd name="T66" fmla="*/ 32 w 263"/>
                <a:gd name="T67" fmla="*/ 4 h 207"/>
                <a:gd name="T68" fmla="*/ 40 w 263"/>
                <a:gd name="T69" fmla="*/ 4 h 207"/>
                <a:gd name="T70" fmla="*/ 39 w 263"/>
                <a:gd name="T71" fmla="*/ 0 h 207"/>
                <a:gd name="T72" fmla="*/ 32 w 263"/>
                <a:gd name="T73" fmla="*/ 4 h 207"/>
                <a:gd name="T74" fmla="*/ 25 w 263"/>
                <a:gd name="T75" fmla="*/ 6 h 207"/>
                <a:gd name="T76" fmla="*/ 19 w 263"/>
                <a:gd name="T77" fmla="*/ 9 h 207"/>
                <a:gd name="T78" fmla="*/ 14 w 263"/>
                <a:gd name="T79" fmla="*/ 9 h 207"/>
                <a:gd name="T80" fmla="*/ 9 w 263"/>
                <a:gd name="T81" fmla="*/ 7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9" name="Freeform 285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62 w 667"/>
                <a:gd name="T1" fmla="*/ 35 h 663"/>
                <a:gd name="T2" fmla="*/ 44 w 667"/>
                <a:gd name="T3" fmla="*/ 24 h 663"/>
                <a:gd name="T4" fmla="*/ 18 w 667"/>
                <a:gd name="T5" fmla="*/ 18 h 663"/>
                <a:gd name="T6" fmla="*/ 10 w 667"/>
                <a:gd name="T7" fmla="*/ 15 h 663"/>
                <a:gd name="T8" fmla="*/ 16 w 667"/>
                <a:gd name="T9" fmla="*/ 35 h 663"/>
                <a:gd name="T10" fmla="*/ 25 w 667"/>
                <a:gd name="T11" fmla="*/ 54 h 663"/>
                <a:gd name="T12" fmla="*/ 45 w 667"/>
                <a:gd name="T13" fmla="*/ 65 h 663"/>
                <a:gd name="T14" fmla="*/ 59 w 667"/>
                <a:gd name="T15" fmla="*/ 74 h 663"/>
                <a:gd name="T16" fmla="*/ 53 w 667"/>
                <a:gd name="T17" fmla="*/ 78 h 663"/>
                <a:gd name="T18" fmla="*/ 40 w 667"/>
                <a:gd name="T19" fmla="*/ 74 h 663"/>
                <a:gd name="T20" fmla="*/ 24 w 667"/>
                <a:gd name="T21" fmla="*/ 82 h 663"/>
                <a:gd name="T22" fmla="*/ 13 w 667"/>
                <a:gd name="T23" fmla="*/ 96 h 663"/>
                <a:gd name="T24" fmla="*/ 4 w 667"/>
                <a:gd name="T25" fmla="*/ 103 h 663"/>
                <a:gd name="T26" fmla="*/ 4 w 667"/>
                <a:gd name="T27" fmla="*/ 108 h 663"/>
                <a:gd name="T28" fmla="*/ 13 w 667"/>
                <a:gd name="T29" fmla="*/ 112 h 663"/>
                <a:gd name="T30" fmla="*/ 32 w 667"/>
                <a:gd name="T31" fmla="*/ 115 h 663"/>
                <a:gd name="T32" fmla="*/ 54 w 667"/>
                <a:gd name="T33" fmla="*/ 103 h 663"/>
                <a:gd name="T34" fmla="*/ 60 w 667"/>
                <a:gd name="T35" fmla="*/ 91 h 663"/>
                <a:gd name="T36" fmla="*/ 66 w 667"/>
                <a:gd name="T37" fmla="*/ 81 h 663"/>
                <a:gd name="T38" fmla="*/ 69 w 667"/>
                <a:gd name="T39" fmla="*/ 85 h 663"/>
                <a:gd name="T40" fmla="*/ 63 w 667"/>
                <a:gd name="T41" fmla="*/ 99 h 663"/>
                <a:gd name="T42" fmla="*/ 58 w 667"/>
                <a:gd name="T43" fmla="*/ 103 h 663"/>
                <a:gd name="T44" fmla="*/ 50 w 667"/>
                <a:gd name="T45" fmla="*/ 111 h 663"/>
                <a:gd name="T46" fmla="*/ 45 w 667"/>
                <a:gd name="T47" fmla="*/ 127 h 663"/>
                <a:gd name="T48" fmla="*/ 46 w 667"/>
                <a:gd name="T49" fmla="*/ 139 h 663"/>
                <a:gd name="T50" fmla="*/ 44 w 667"/>
                <a:gd name="T51" fmla="*/ 155 h 663"/>
                <a:gd name="T52" fmla="*/ 58 w 667"/>
                <a:gd name="T53" fmla="*/ 152 h 663"/>
                <a:gd name="T54" fmla="*/ 78 w 667"/>
                <a:gd name="T55" fmla="*/ 139 h 663"/>
                <a:gd name="T56" fmla="*/ 85 w 667"/>
                <a:gd name="T57" fmla="*/ 119 h 663"/>
                <a:gd name="T58" fmla="*/ 81 w 667"/>
                <a:gd name="T59" fmla="*/ 98 h 663"/>
                <a:gd name="T60" fmla="*/ 80 w 667"/>
                <a:gd name="T61" fmla="*/ 90 h 663"/>
                <a:gd name="T62" fmla="*/ 87 w 667"/>
                <a:gd name="T63" fmla="*/ 101 h 663"/>
                <a:gd name="T64" fmla="*/ 91 w 667"/>
                <a:gd name="T65" fmla="*/ 118 h 663"/>
                <a:gd name="T66" fmla="*/ 110 w 667"/>
                <a:gd name="T67" fmla="*/ 131 h 663"/>
                <a:gd name="T68" fmla="*/ 129 w 667"/>
                <a:gd name="T69" fmla="*/ 139 h 663"/>
                <a:gd name="T70" fmla="*/ 137 w 667"/>
                <a:gd name="T71" fmla="*/ 127 h 663"/>
                <a:gd name="T72" fmla="*/ 118 w 667"/>
                <a:gd name="T73" fmla="*/ 96 h 663"/>
                <a:gd name="T74" fmla="*/ 106 w 667"/>
                <a:gd name="T75" fmla="*/ 93 h 663"/>
                <a:gd name="T76" fmla="*/ 103 w 667"/>
                <a:gd name="T77" fmla="*/ 90 h 663"/>
                <a:gd name="T78" fmla="*/ 120 w 667"/>
                <a:gd name="T79" fmla="*/ 93 h 663"/>
                <a:gd name="T80" fmla="*/ 141 w 667"/>
                <a:gd name="T81" fmla="*/ 91 h 663"/>
                <a:gd name="T82" fmla="*/ 153 w 667"/>
                <a:gd name="T83" fmla="*/ 88 h 663"/>
                <a:gd name="T84" fmla="*/ 152 w 667"/>
                <a:gd name="T85" fmla="*/ 84 h 663"/>
                <a:gd name="T86" fmla="*/ 140 w 667"/>
                <a:gd name="T87" fmla="*/ 72 h 663"/>
                <a:gd name="T88" fmla="*/ 124 w 667"/>
                <a:gd name="T89" fmla="*/ 60 h 663"/>
                <a:gd name="T90" fmla="*/ 103 w 667"/>
                <a:gd name="T91" fmla="*/ 61 h 663"/>
                <a:gd name="T92" fmla="*/ 96 w 667"/>
                <a:gd name="T93" fmla="*/ 65 h 663"/>
                <a:gd name="T94" fmla="*/ 95 w 667"/>
                <a:gd name="T95" fmla="*/ 61 h 663"/>
                <a:gd name="T96" fmla="*/ 99 w 667"/>
                <a:gd name="T97" fmla="*/ 58 h 663"/>
                <a:gd name="T98" fmla="*/ 109 w 667"/>
                <a:gd name="T99" fmla="*/ 54 h 663"/>
                <a:gd name="T100" fmla="*/ 118 w 667"/>
                <a:gd name="T101" fmla="*/ 30 h 663"/>
                <a:gd name="T102" fmla="*/ 112 w 667"/>
                <a:gd name="T103" fmla="*/ 5 h 663"/>
                <a:gd name="T104" fmla="*/ 103 w 667"/>
                <a:gd name="T105" fmla="*/ 12 h 663"/>
                <a:gd name="T106" fmla="*/ 87 w 667"/>
                <a:gd name="T107" fmla="*/ 19 h 663"/>
                <a:gd name="T108" fmla="*/ 73 w 667"/>
                <a:gd name="T109" fmla="*/ 44 h 663"/>
                <a:gd name="T110" fmla="*/ 69 w 667"/>
                <a:gd name="T111" fmla="*/ 57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0" name="Freeform 286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48 w 204"/>
                <a:gd name="T1" fmla="*/ 27 h 287"/>
                <a:gd name="T2" fmla="*/ 46 w 204"/>
                <a:gd name="T3" fmla="*/ 28 h 287"/>
                <a:gd name="T4" fmla="*/ 42 w 204"/>
                <a:gd name="T5" fmla="*/ 30 h 287"/>
                <a:gd name="T6" fmla="*/ 40 w 204"/>
                <a:gd name="T7" fmla="*/ 32 h 287"/>
                <a:gd name="T8" fmla="*/ 36 w 204"/>
                <a:gd name="T9" fmla="*/ 34 h 287"/>
                <a:gd name="T10" fmla="*/ 34 w 204"/>
                <a:gd name="T11" fmla="*/ 38 h 287"/>
                <a:gd name="T12" fmla="*/ 32 w 204"/>
                <a:gd name="T13" fmla="*/ 40 h 287"/>
                <a:gd name="T14" fmla="*/ 32 w 204"/>
                <a:gd name="T15" fmla="*/ 45 h 287"/>
                <a:gd name="T16" fmla="*/ 30 w 204"/>
                <a:gd name="T17" fmla="*/ 48 h 287"/>
                <a:gd name="T18" fmla="*/ 30 w 204"/>
                <a:gd name="T19" fmla="*/ 50 h 287"/>
                <a:gd name="T20" fmla="*/ 29 w 204"/>
                <a:gd name="T21" fmla="*/ 51 h 287"/>
                <a:gd name="T22" fmla="*/ 28 w 204"/>
                <a:gd name="T23" fmla="*/ 52 h 287"/>
                <a:gd name="T24" fmla="*/ 28 w 204"/>
                <a:gd name="T25" fmla="*/ 53 h 287"/>
                <a:gd name="T26" fmla="*/ 28 w 204"/>
                <a:gd name="T27" fmla="*/ 56 h 287"/>
                <a:gd name="T28" fmla="*/ 29 w 204"/>
                <a:gd name="T29" fmla="*/ 59 h 287"/>
                <a:gd name="T30" fmla="*/ 30 w 204"/>
                <a:gd name="T31" fmla="*/ 63 h 287"/>
                <a:gd name="T32" fmla="*/ 32 w 204"/>
                <a:gd name="T33" fmla="*/ 66 h 287"/>
                <a:gd name="T34" fmla="*/ 30 w 204"/>
                <a:gd name="T35" fmla="*/ 66 h 287"/>
                <a:gd name="T36" fmla="*/ 28 w 204"/>
                <a:gd name="T37" fmla="*/ 66 h 287"/>
                <a:gd name="T38" fmla="*/ 26 w 204"/>
                <a:gd name="T39" fmla="*/ 66 h 287"/>
                <a:gd name="T40" fmla="*/ 25 w 204"/>
                <a:gd name="T41" fmla="*/ 66 h 287"/>
                <a:gd name="T42" fmla="*/ 25 w 204"/>
                <a:gd name="T43" fmla="*/ 61 h 287"/>
                <a:gd name="T44" fmla="*/ 23 w 204"/>
                <a:gd name="T45" fmla="*/ 55 h 287"/>
                <a:gd name="T46" fmla="*/ 22 w 204"/>
                <a:gd name="T47" fmla="*/ 51 h 287"/>
                <a:gd name="T48" fmla="*/ 19 w 204"/>
                <a:gd name="T49" fmla="*/ 45 h 287"/>
                <a:gd name="T50" fmla="*/ 16 w 204"/>
                <a:gd name="T51" fmla="*/ 41 h 287"/>
                <a:gd name="T52" fmla="*/ 12 w 204"/>
                <a:gd name="T53" fmla="*/ 38 h 287"/>
                <a:gd name="T54" fmla="*/ 9 w 204"/>
                <a:gd name="T55" fmla="*/ 35 h 287"/>
                <a:gd name="T56" fmla="*/ 4 w 204"/>
                <a:gd name="T57" fmla="*/ 34 h 287"/>
                <a:gd name="T58" fmla="*/ 4 w 204"/>
                <a:gd name="T59" fmla="*/ 30 h 287"/>
                <a:gd name="T60" fmla="*/ 4 w 204"/>
                <a:gd name="T61" fmla="*/ 27 h 287"/>
                <a:gd name="T62" fmla="*/ 4 w 204"/>
                <a:gd name="T63" fmla="*/ 25 h 287"/>
                <a:gd name="T64" fmla="*/ 0 w 204"/>
                <a:gd name="T65" fmla="*/ 23 h 287"/>
                <a:gd name="T66" fmla="*/ 4 w 204"/>
                <a:gd name="T67" fmla="*/ 22 h 287"/>
                <a:gd name="T68" fmla="*/ 4 w 204"/>
                <a:gd name="T69" fmla="*/ 19 h 287"/>
                <a:gd name="T70" fmla="*/ 4 w 204"/>
                <a:gd name="T71" fmla="*/ 15 h 287"/>
                <a:gd name="T72" fmla="*/ 6 w 204"/>
                <a:gd name="T73" fmla="*/ 12 h 287"/>
                <a:gd name="T74" fmla="*/ 7 w 204"/>
                <a:gd name="T75" fmla="*/ 9 h 287"/>
                <a:gd name="T76" fmla="*/ 7 w 204"/>
                <a:gd name="T77" fmla="*/ 6 h 287"/>
                <a:gd name="T78" fmla="*/ 6 w 204"/>
                <a:gd name="T79" fmla="*/ 3 h 287"/>
                <a:gd name="T80" fmla="*/ 4 w 204"/>
                <a:gd name="T81" fmla="*/ 0 h 287"/>
                <a:gd name="T82" fmla="*/ 7 w 204"/>
                <a:gd name="T83" fmla="*/ 3 h 287"/>
                <a:gd name="T84" fmla="*/ 9 w 204"/>
                <a:gd name="T85" fmla="*/ 3 h 287"/>
                <a:gd name="T86" fmla="*/ 11 w 204"/>
                <a:gd name="T87" fmla="*/ 6 h 287"/>
                <a:gd name="T88" fmla="*/ 15 w 204"/>
                <a:gd name="T89" fmla="*/ 8 h 287"/>
                <a:gd name="T90" fmla="*/ 18 w 204"/>
                <a:gd name="T91" fmla="*/ 9 h 287"/>
                <a:gd name="T92" fmla="*/ 22 w 204"/>
                <a:gd name="T93" fmla="*/ 10 h 287"/>
                <a:gd name="T94" fmla="*/ 25 w 204"/>
                <a:gd name="T95" fmla="*/ 10 h 287"/>
                <a:gd name="T96" fmla="*/ 30 w 204"/>
                <a:gd name="T97" fmla="*/ 10 h 287"/>
                <a:gd name="T98" fmla="*/ 30 w 204"/>
                <a:gd name="T99" fmla="*/ 13 h 287"/>
                <a:gd name="T100" fmla="*/ 30 w 204"/>
                <a:gd name="T101" fmla="*/ 17 h 287"/>
                <a:gd name="T102" fmla="*/ 32 w 204"/>
                <a:gd name="T103" fmla="*/ 20 h 287"/>
                <a:gd name="T104" fmla="*/ 32 w 204"/>
                <a:gd name="T105" fmla="*/ 23 h 287"/>
                <a:gd name="T106" fmla="*/ 34 w 204"/>
                <a:gd name="T107" fmla="*/ 26 h 287"/>
                <a:gd name="T108" fmla="*/ 38 w 204"/>
                <a:gd name="T109" fmla="*/ 27 h 287"/>
                <a:gd name="T110" fmla="*/ 42 w 204"/>
                <a:gd name="T111" fmla="*/ 28 h 287"/>
                <a:gd name="T112" fmla="*/ 48 w 204"/>
                <a:gd name="T113" fmla="*/ 27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1" name="Freeform 287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19 w 228"/>
                <a:gd name="T1" fmla="*/ 13 h 267"/>
                <a:gd name="T2" fmla="*/ 23 w 228"/>
                <a:gd name="T3" fmla="*/ 14 h 267"/>
                <a:gd name="T4" fmla="*/ 26 w 228"/>
                <a:gd name="T5" fmla="*/ 14 h 267"/>
                <a:gd name="T6" fmla="*/ 30 w 228"/>
                <a:gd name="T7" fmla="*/ 14 h 267"/>
                <a:gd name="T8" fmla="*/ 32 w 228"/>
                <a:gd name="T9" fmla="*/ 14 h 267"/>
                <a:gd name="T10" fmla="*/ 36 w 228"/>
                <a:gd name="T11" fmla="*/ 13 h 267"/>
                <a:gd name="T12" fmla="*/ 40 w 228"/>
                <a:gd name="T13" fmla="*/ 12 h 267"/>
                <a:gd name="T14" fmla="*/ 45 w 228"/>
                <a:gd name="T15" fmla="*/ 10 h 267"/>
                <a:gd name="T16" fmla="*/ 48 w 228"/>
                <a:gd name="T17" fmla="*/ 7 h 267"/>
                <a:gd name="T18" fmla="*/ 53 w 228"/>
                <a:gd name="T19" fmla="*/ 4 h 267"/>
                <a:gd name="T20" fmla="*/ 54 w 228"/>
                <a:gd name="T21" fmla="*/ 3 h 267"/>
                <a:gd name="T22" fmla="*/ 54 w 228"/>
                <a:gd name="T23" fmla="*/ 4 h 267"/>
                <a:gd name="T24" fmla="*/ 52 w 228"/>
                <a:gd name="T25" fmla="*/ 6 h 267"/>
                <a:gd name="T26" fmla="*/ 47 w 228"/>
                <a:gd name="T27" fmla="*/ 12 h 267"/>
                <a:gd name="T28" fmla="*/ 45 w 228"/>
                <a:gd name="T29" fmla="*/ 20 h 267"/>
                <a:gd name="T30" fmla="*/ 44 w 228"/>
                <a:gd name="T31" fmla="*/ 27 h 267"/>
                <a:gd name="T32" fmla="*/ 45 w 228"/>
                <a:gd name="T33" fmla="*/ 33 h 267"/>
                <a:gd name="T34" fmla="*/ 46 w 228"/>
                <a:gd name="T35" fmla="*/ 37 h 267"/>
                <a:gd name="T36" fmla="*/ 44 w 228"/>
                <a:gd name="T37" fmla="*/ 40 h 267"/>
                <a:gd name="T38" fmla="*/ 39 w 228"/>
                <a:gd name="T39" fmla="*/ 42 h 267"/>
                <a:gd name="T40" fmla="*/ 35 w 228"/>
                <a:gd name="T41" fmla="*/ 47 h 267"/>
                <a:gd name="T42" fmla="*/ 34 w 228"/>
                <a:gd name="T43" fmla="*/ 55 h 267"/>
                <a:gd name="T44" fmla="*/ 32 w 228"/>
                <a:gd name="T45" fmla="*/ 59 h 267"/>
                <a:gd name="T46" fmla="*/ 25 w 228"/>
                <a:gd name="T47" fmla="*/ 56 h 267"/>
                <a:gd name="T48" fmla="*/ 17 w 228"/>
                <a:gd name="T49" fmla="*/ 57 h 267"/>
                <a:gd name="T50" fmla="*/ 11 w 228"/>
                <a:gd name="T51" fmla="*/ 62 h 267"/>
                <a:gd name="T52" fmla="*/ 10 w 228"/>
                <a:gd name="T53" fmla="*/ 62 h 267"/>
                <a:gd name="T54" fmla="*/ 9 w 228"/>
                <a:gd name="T55" fmla="*/ 55 h 267"/>
                <a:gd name="T56" fmla="*/ 7 w 228"/>
                <a:gd name="T57" fmla="*/ 48 h 267"/>
                <a:gd name="T58" fmla="*/ 4 w 228"/>
                <a:gd name="T59" fmla="*/ 42 h 267"/>
                <a:gd name="T60" fmla="*/ 4 w 228"/>
                <a:gd name="T61" fmla="*/ 37 h 267"/>
                <a:gd name="T62" fmla="*/ 6 w 228"/>
                <a:gd name="T63" fmla="*/ 26 h 267"/>
                <a:gd name="T64" fmla="*/ 7 w 228"/>
                <a:gd name="T65" fmla="*/ 23 h 267"/>
                <a:gd name="T66" fmla="*/ 11 w 228"/>
                <a:gd name="T67" fmla="*/ 21 h 267"/>
                <a:gd name="T68" fmla="*/ 15 w 228"/>
                <a:gd name="T69" fmla="*/ 18 h 267"/>
                <a:gd name="T70" fmla="*/ 17 w 228"/>
                <a:gd name="T71" fmla="*/ 1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2" name="Freeform 288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31 w 142"/>
                <a:gd name="T1" fmla="*/ 43 h 200"/>
                <a:gd name="T2" fmla="*/ 29 w 142"/>
                <a:gd name="T3" fmla="*/ 46 h 200"/>
                <a:gd name="T4" fmla="*/ 28 w 142"/>
                <a:gd name="T5" fmla="*/ 44 h 200"/>
                <a:gd name="T6" fmla="*/ 25 w 142"/>
                <a:gd name="T7" fmla="*/ 38 h 200"/>
                <a:gd name="T8" fmla="*/ 22 w 142"/>
                <a:gd name="T9" fmla="*/ 35 h 200"/>
                <a:gd name="T10" fmla="*/ 20 w 142"/>
                <a:gd name="T11" fmla="*/ 34 h 200"/>
                <a:gd name="T12" fmla="*/ 16 w 142"/>
                <a:gd name="T13" fmla="*/ 33 h 200"/>
                <a:gd name="T14" fmla="*/ 12 w 142"/>
                <a:gd name="T15" fmla="*/ 32 h 200"/>
                <a:gd name="T16" fmla="*/ 11 w 142"/>
                <a:gd name="T17" fmla="*/ 31 h 200"/>
                <a:gd name="T18" fmla="*/ 10 w 142"/>
                <a:gd name="T19" fmla="*/ 31 h 200"/>
                <a:gd name="T20" fmla="*/ 11 w 142"/>
                <a:gd name="T21" fmla="*/ 31 h 200"/>
                <a:gd name="T22" fmla="*/ 15 w 142"/>
                <a:gd name="T23" fmla="*/ 31 h 200"/>
                <a:gd name="T24" fmla="*/ 20 w 142"/>
                <a:gd name="T25" fmla="*/ 31 h 200"/>
                <a:gd name="T26" fmla="*/ 22 w 142"/>
                <a:gd name="T27" fmla="*/ 32 h 200"/>
                <a:gd name="T28" fmla="*/ 22 w 142"/>
                <a:gd name="T29" fmla="*/ 30 h 200"/>
                <a:gd name="T30" fmla="*/ 21 w 142"/>
                <a:gd name="T31" fmla="*/ 26 h 200"/>
                <a:gd name="T32" fmla="*/ 18 w 142"/>
                <a:gd name="T33" fmla="*/ 24 h 200"/>
                <a:gd name="T34" fmla="*/ 11 w 142"/>
                <a:gd name="T35" fmla="*/ 21 h 200"/>
                <a:gd name="T36" fmla="*/ 7 w 142"/>
                <a:gd name="T37" fmla="*/ 18 h 200"/>
                <a:gd name="T38" fmla="*/ 4 w 142"/>
                <a:gd name="T39" fmla="*/ 17 h 200"/>
                <a:gd name="T40" fmla="*/ 2 w 142"/>
                <a:gd name="T41" fmla="*/ 16 h 200"/>
                <a:gd name="T42" fmla="*/ 1 w 142"/>
                <a:gd name="T43" fmla="*/ 15 h 200"/>
                <a:gd name="T44" fmla="*/ 4 w 142"/>
                <a:gd name="T45" fmla="*/ 16 h 200"/>
                <a:gd name="T46" fmla="*/ 8 w 142"/>
                <a:gd name="T47" fmla="*/ 18 h 200"/>
                <a:gd name="T48" fmla="*/ 12 w 142"/>
                <a:gd name="T49" fmla="*/ 20 h 200"/>
                <a:gd name="T50" fmla="*/ 18 w 142"/>
                <a:gd name="T51" fmla="*/ 21 h 200"/>
                <a:gd name="T52" fmla="*/ 20 w 142"/>
                <a:gd name="T53" fmla="*/ 20 h 200"/>
                <a:gd name="T54" fmla="*/ 17 w 142"/>
                <a:gd name="T55" fmla="*/ 14 h 200"/>
                <a:gd name="T56" fmla="*/ 13 w 142"/>
                <a:gd name="T57" fmla="*/ 8 h 200"/>
                <a:gd name="T58" fmla="*/ 10 w 142"/>
                <a:gd name="T59" fmla="*/ 4 h 200"/>
                <a:gd name="T60" fmla="*/ 9 w 142"/>
                <a:gd name="T61" fmla="*/ 2 h 200"/>
                <a:gd name="T62" fmla="*/ 10 w 142"/>
                <a:gd name="T63" fmla="*/ 2 h 200"/>
                <a:gd name="T64" fmla="*/ 13 w 142"/>
                <a:gd name="T65" fmla="*/ 4 h 200"/>
                <a:gd name="T66" fmla="*/ 16 w 142"/>
                <a:gd name="T67" fmla="*/ 9 h 200"/>
                <a:gd name="T68" fmla="*/ 20 w 142"/>
                <a:gd name="T69" fmla="*/ 13 h 200"/>
                <a:gd name="T70" fmla="*/ 22 w 142"/>
                <a:gd name="T71" fmla="*/ 18 h 200"/>
                <a:gd name="T72" fmla="*/ 25 w 142"/>
                <a:gd name="T73" fmla="*/ 17 h 200"/>
                <a:gd name="T74" fmla="*/ 28 w 142"/>
                <a:gd name="T75" fmla="*/ 10 h 200"/>
                <a:gd name="T76" fmla="*/ 28 w 142"/>
                <a:gd name="T77" fmla="*/ 5 h 200"/>
                <a:gd name="T78" fmla="*/ 28 w 142"/>
                <a:gd name="T79" fmla="*/ 6 h 200"/>
                <a:gd name="T80" fmla="*/ 29 w 142"/>
                <a:gd name="T81" fmla="*/ 10 h 200"/>
                <a:gd name="T82" fmla="*/ 28 w 142"/>
                <a:gd name="T83" fmla="*/ 19 h 200"/>
                <a:gd name="T84" fmla="*/ 25 w 142"/>
                <a:gd name="T85" fmla="*/ 26 h 200"/>
                <a:gd name="T86" fmla="*/ 27 w 142"/>
                <a:gd name="T87" fmla="*/ 31 h 200"/>
                <a:gd name="T88" fmla="*/ 28 w 142"/>
                <a:gd name="T89" fmla="*/ 31 h 200"/>
                <a:gd name="T90" fmla="*/ 31 w 142"/>
                <a:gd name="T91" fmla="*/ 31 h 200"/>
                <a:gd name="T92" fmla="*/ 33 w 142"/>
                <a:gd name="T93" fmla="*/ 28 h 200"/>
                <a:gd name="T94" fmla="*/ 35 w 142"/>
                <a:gd name="T95" fmla="*/ 27 h 200"/>
                <a:gd name="T96" fmla="*/ 36 w 142"/>
                <a:gd name="T97" fmla="*/ 24 h 200"/>
                <a:gd name="T98" fmla="*/ 38 w 142"/>
                <a:gd name="T99" fmla="*/ 24 h 200"/>
                <a:gd name="T100" fmla="*/ 37 w 142"/>
                <a:gd name="T101" fmla="*/ 27 h 200"/>
                <a:gd name="T102" fmla="*/ 35 w 142"/>
                <a:gd name="T103" fmla="*/ 30 h 200"/>
                <a:gd name="T104" fmla="*/ 32 w 142"/>
                <a:gd name="T105" fmla="*/ 33 h 200"/>
                <a:gd name="T106" fmla="*/ 29 w 142"/>
                <a:gd name="T107" fmla="*/ 35 h 200"/>
                <a:gd name="T108" fmla="*/ 28 w 142"/>
                <a:gd name="T109" fmla="*/ 38 h 200"/>
                <a:gd name="T110" fmla="*/ 30 w 142"/>
                <a:gd name="T111" fmla="*/ 40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3" name="Freeform 289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32 w 140"/>
                <a:gd name="T1" fmla="*/ 1 h 180"/>
                <a:gd name="T2" fmla="*/ 28 w 140"/>
                <a:gd name="T3" fmla="*/ 4 h 180"/>
                <a:gd name="T4" fmla="*/ 26 w 140"/>
                <a:gd name="T5" fmla="*/ 4 h 180"/>
                <a:gd name="T6" fmla="*/ 24 w 140"/>
                <a:gd name="T7" fmla="*/ 7 h 180"/>
                <a:gd name="T8" fmla="*/ 20 w 140"/>
                <a:gd name="T9" fmla="*/ 9 h 180"/>
                <a:gd name="T10" fmla="*/ 15 w 140"/>
                <a:gd name="T11" fmla="*/ 9 h 180"/>
                <a:gd name="T12" fmla="*/ 11 w 140"/>
                <a:gd name="T13" fmla="*/ 10 h 180"/>
                <a:gd name="T14" fmla="*/ 7 w 140"/>
                <a:gd name="T15" fmla="*/ 12 h 180"/>
                <a:gd name="T16" fmla="*/ 5 w 140"/>
                <a:gd name="T17" fmla="*/ 15 h 180"/>
                <a:gd name="T18" fmla="*/ 5 w 140"/>
                <a:gd name="T19" fmla="*/ 15 h 180"/>
                <a:gd name="T20" fmla="*/ 8 w 140"/>
                <a:gd name="T21" fmla="*/ 13 h 180"/>
                <a:gd name="T22" fmla="*/ 11 w 140"/>
                <a:gd name="T23" fmla="*/ 12 h 180"/>
                <a:gd name="T24" fmla="*/ 15 w 140"/>
                <a:gd name="T25" fmla="*/ 11 h 180"/>
                <a:gd name="T26" fmla="*/ 19 w 140"/>
                <a:gd name="T27" fmla="*/ 11 h 180"/>
                <a:gd name="T28" fmla="*/ 19 w 140"/>
                <a:gd name="T29" fmla="*/ 15 h 180"/>
                <a:gd name="T30" fmla="*/ 17 w 140"/>
                <a:gd name="T31" fmla="*/ 21 h 180"/>
                <a:gd name="T32" fmla="*/ 14 w 140"/>
                <a:gd name="T33" fmla="*/ 24 h 180"/>
                <a:gd name="T34" fmla="*/ 10 w 140"/>
                <a:gd name="T35" fmla="*/ 24 h 180"/>
                <a:gd name="T36" fmla="*/ 6 w 140"/>
                <a:gd name="T37" fmla="*/ 26 h 180"/>
                <a:gd name="T38" fmla="*/ 4 w 140"/>
                <a:gd name="T39" fmla="*/ 27 h 180"/>
                <a:gd name="T40" fmla="*/ 1 w 140"/>
                <a:gd name="T41" fmla="*/ 27 h 180"/>
                <a:gd name="T42" fmla="*/ 1 w 140"/>
                <a:gd name="T43" fmla="*/ 27 h 180"/>
                <a:gd name="T44" fmla="*/ 4 w 140"/>
                <a:gd name="T45" fmla="*/ 27 h 180"/>
                <a:gd name="T46" fmla="*/ 6 w 140"/>
                <a:gd name="T47" fmla="*/ 27 h 180"/>
                <a:gd name="T48" fmla="*/ 9 w 140"/>
                <a:gd name="T49" fmla="*/ 27 h 180"/>
                <a:gd name="T50" fmla="*/ 13 w 140"/>
                <a:gd name="T51" fmla="*/ 27 h 180"/>
                <a:gd name="T52" fmla="*/ 11 w 140"/>
                <a:gd name="T53" fmla="*/ 29 h 180"/>
                <a:gd name="T54" fmla="*/ 8 w 140"/>
                <a:gd name="T55" fmla="*/ 37 h 180"/>
                <a:gd name="T56" fmla="*/ 9 w 140"/>
                <a:gd name="T57" fmla="*/ 44 h 180"/>
                <a:gd name="T58" fmla="*/ 11 w 140"/>
                <a:gd name="T59" fmla="*/ 39 h 180"/>
                <a:gd name="T60" fmla="*/ 13 w 140"/>
                <a:gd name="T61" fmla="*/ 34 h 180"/>
                <a:gd name="T62" fmla="*/ 15 w 140"/>
                <a:gd name="T63" fmla="*/ 29 h 180"/>
                <a:gd name="T64" fmla="*/ 18 w 140"/>
                <a:gd name="T65" fmla="*/ 30 h 180"/>
                <a:gd name="T66" fmla="*/ 21 w 140"/>
                <a:gd name="T67" fmla="*/ 39 h 180"/>
                <a:gd name="T68" fmla="*/ 24 w 140"/>
                <a:gd name="T69" fmla="*/ 43 h 180"/>
                <a:gd name="T70" fmla="*/ 24 w 140"/>
                <a:gd name="T71" fmla="*/ 42 h 180"/>
                <a:gd name="T72" fmla="*/ 22 w 140"/>
                <a:gd name="T73" fmla="*/ 36 h 180"/>
                <a:gd name="T74" fmla="*/ 19 w 140"/>
                <a:gd name="T75" fmla="*/ 27 h 180"/>
                <a:gd name="T76" fmla="*/ 20 w 140"/>
                <a:gd name="T77" fmla="*/ 21 h 180"/>
                <a:gd name="T78" fmla="*/ 24 w 140"/>
                <a:gd name="T79" fmla="*/ 15 h 180"/>
                <a:gd name="T80" fmla="*/ 27 w 140"/>
                <a:gd name="T81" fmla="*/ 15 h 180"/>
                <a:gd name="T82" fmla="*/ 32 w 140"/>
                <a:gd name="T83" fmla="*/ 23 h 180"/>
                <a:gd name="T84" fmla="*/ 32 w 140"/>
                <a:gd name="T85" fmla="*/ 30 h 180"/>
                <a:gd name="T86" fmla="*/ 33 w 140"/>
                <a:gd name="T87" fmla="*/ 28 h 180"/>
                <a:gd name="T88" fmla="*/ 32 w 140"/>
                <a:gd name="T89" fmla="*/ 21 h 180"/>
                <a:gd name="T90" fmla="*/ 30 w 140"/>
                <a:gd name="T91" fmla="*/ 12 h 180"/>
                <a:gd name="T92" fmla="*/ 30 w 140"/>
                <a:gd name="T93" fmla="*/ 8 h 180"/>
                <a:gd name="T94" fmla="*/ 32 w 140"/>
                <a:gd name="T95" fmla="*/ 4 h 180"/>
                <a:gd name="T96" fmla="*/ 3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4" name="Freeform 290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29 w 199"/>
                <a:gd name="T1" fmla="*/ 4 h 154"/>
                <a:gd name="T2" fmla="*/ 33 w 199"/>
                <a:gd name="T3" fmla="*/ 4 h 154"/>
                <a:gd name="T4" fmla="*/ 37 w 199"/>
                <a:gd name="T5" fmla="*/ 5 h 154"/>
                <a:gd name="T6" fmla="*/ 39 w 199"/>
                <a:gd name="T7" fmla="*/ 8 h 154"/>
                <a:gd name="T8" fmla="*/ 37 w 199"/>
                <a:gd name="T9" fmla="*/ 11 h 154"/>
                <a:gd name="T10" fmla="*/ 31 w 199"/>
                <a:gd name="T11" fmla="*/ 13 h 154"/>
                <a:gd name="T12" fmla="*/ 28 w 199"/>
                <a:gd name="T13" fmla="*/ 15 h 154"/>
                <a:gd name="T14" fmla="*/ 28 w 199"/>
                <a:gd name="T15" fmla="*/ 16 h 154"/>
                <a:gd name="T16" fmla="*/ 29 w 199"/>
                <a:gd name="T17" fmla="*/ 16 h 154"/>
                <a:gd name="T18" fmla="*/ 33 w 199"/>
                <a:gd name="T19" fmla="*/ 15 h 154"/>
                <a:gd name="T20" fmla="*/ 36 w 199"/>
                <a:gd name="T21" fmla="*/ 16 h 154"/>
                <a:gd name="T22" fmla="*/ 37 w 199"/>
                <a:gd name="T23" fmla="*/ 18 h 154"/>
                <a:gd name="T24" fmla="*/ 37 w 199"/>
                <a:gd name="T25" fmla="*/ 20 h 154"/>
                <a:gd name="T26" fmla="*/ 36 w 199"/>
                <a:gd name="T27" fmla="*/ 23 h 154"/>
                <a:gd name="T28" fmla="*/ 37 w 199"/>
                <a:gd name="T29" fmla="*/ 24 h 154"/>
                <a:gd name="T30" fmla="*/ 40 w 199"/>
                <a:gd name="T31" fmla="*/ 23 h 154"/>
                <a:gd name="T32" fmla="*/ 42 w 199"/>
                <a:gd name="T33" fmla="*/ 23 h 154"/>
                <a:gd name="T34" fmla="*/ 47 w 199"/>
                <a:gd name="T35" fmla="*/ 25 h 154"/>
                <a:gd name="T36" fmla="*/ 48 w 199"/>
                <a:gd name="T37" fmla="*/ 32 h 154"/>
                <a:gd name="T38" fmla="*/ 45 w 199"/>
                <a:gd name="T39" fmla="*/ 35 h 154"/>
                <a:gd name="T40" fmla="*/ 41 w 199"/>
                <a:gd name="T41" fmla="*/ 35 h 154"/>
                <a:gd name="T42" fmla="*/ 37 w 199"/>
                <a:gd name="T43" fmla="*/ 35 h 154"/>
                <a:gd name="T44" fmla="*/ 35 w 199"/>
                <a:gd name="T45" fmla="*/ 30 h 154"/>
                <a:gd name="T46" fmla="*/ 32 w 199"/>
                <a:gd name="T47" fmla="*/ 25 h 154"/>
                <a:gd name="T48" fmla="*/ 27 w 199"/>
                <a:gd name="T49" fmla="*/ 22 h 154"/>
                <a:gd name="T50" fmla="*/ 27 w 199"/>
                <a:gd name="T51" fmla="*/ 23 h 154"/>
                <a:gd name="T52" fmla="*/ 27 w 199"/>
                <a:gd name="T53" fmla="*/ 31 h 154"/>
                <a:gd name="T54" fmla="*/ 24 w 199"/>
                <a:gd name="T55" fmla="*/ 34 h 154"/>
                <a:gd name="T56" fmla="*/ 18 w 199"/>
                <a:gd name="T57" fmla="*/ 34 h 154"/>
                <a:gd name="T58" fmla="*/ 14 w 199"/>
                <a:gd name="T59" fmla="*/ 31 h 154"/>
                <a:gd name="T60" fmla="*/ 12 w 199"/>
                <a:gd name="T61" fmla="*/ 27 h 154"/>
                <a:gd name="T62" fmla="*/ 14 w 199"/>
                <a:gd name="T63" fmla="*/ 23 h 154"/>
                <a:gd name="T64" fmla="*/ 14 w 199"/>
                <a:gd name="T65" fmla="*/ 21 h 154"/>
                <a:gd name="T66" fmla="*/ 11 w 199"/>
                <a:gd name="T67" fmla="*/ 17 h 154"/>
                <a:gd name="T68" fmla="*/ 8 w 199"/>
                <a:gd name="T69" fmla="*/ 21 h 154"/>
                <a:gd name="T70" fmla="*/ 4 w 199"/>
                <a:gd name="T71" fmla="*/ 18 h 154"/>
                <a:gd name="T72" fmla="*/ 1 w 199"/>
                <a:gd name="T73" fmla="*/ 14 h 154"/>
                <a:gd name="T74" fmla="*/ 4 w 199"/>
                <a:gd name="T75" fmla="*/ 10 h 154"/>
                <a:gd name="T76" fmla="*/ 4 w 199"/>
                <a:gd name="T77" fmla="*/ 9 h 154"/>
                <a:gd name="T78" fmla="*/ 8 w 199"/>
                <a:gd name="T79" fmla="*/ 9 h 154"/>
                <a:gd name="T80" fmla="*/ 9 w 199"/>
                <a:gd name="T81" fmla="*/ 7 h 154"/>
                <a:gd name="T82" fmla="*/ 12 w 199"/>
                <a:gd name="T83" fmla="*/ 2 h 154"/>
                <a:gd name="T84" fmla="*/ 17 w 199"/>
                <a:gd name="T85" fmla="*/ 1 h 154"/>
                <a:gd name="T86" fmla="*/ 22 w 199"/>
                <a:gd name="T87" fmla="*/ 4 h 154"/>
                <a:gd name="T88" fmla="*/ 21 w 199"/>
                <a:gd name="T89" fmla="*/ 9 h 154"/>
                <a:gd name="T90" fmla="*/ 25 w 199"/>
                <a:gd name="T91" fmla="*/ 13 h 154"/>
                <a:gd name="T92" fmla="*/ 24 w 199"/>
                <a:gd name="T93" fmla="*/ 15 h 154"/>
                <a:gd name="T94" fmla="*/ 26 w 199"/>
                <a:gd name="T95" fmla="*/ 13 h 154"/>
                <a:gd name="T96" fmla="*/ 26 w 199"/>
                <a:gd name="T97" fmla="*/ 10 h 154"/>
                <a:gd name="T98" fmla="*/ 26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5" name="Freeform 291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42 w 186"/>
                <a:gd name="T1" fmla="*/ 43 h 179"/>
                <a:gd name="T2" fmla="*/ 40 w 186"/>
                <a:gd name="T3" fmla="*/ 43 h 179"/>
                <a:gd name="T4" fmla="*/ 35 w 186"/>
                <a:gd name="T5" fmla="*/ 43 h 179"/>
                <a:gd name="T6" fmla="*/ 31 w 186"/>
                <a:gd name="T7" fmla="*/ 43 h 179"/>
                <a:gd name="T8" fmla="*/ 26 w 186"/>
                <a:gd name="T9" fmla="*/ 43 h 179"/>
                <a:gd name="T10" fmla="*/ 23 w 186"/>
                <a:gd name="T11" fmla="*/ 41 h 179"/>
                <a:gd name="T12" fmla="*/ 25 w 186"/>
                <a:gd name="T13" fmla="*/ 40 h 179"/>
                <a:gd name="T14" fmla="*/ 28 w 186"/>
                <a:gd name="T15" fmla="*/ 40 h 179"/>
                <a:gd name="T16" fmla="*/ 32 w 186"/>
                <a:gd name="T17" fmla="*/ 38 h 179"/>
                <a:gd name="T18" fmla="*/ 32 w 186"/>
                <a:gd name="T19" fmla="*/ 36 h 179"/>
                <a:gd name="T20" fmla="*/ 27 w 186"/>
                <a:gd name="T21" fmla="*/ 30 h 179"/>
                <a:gd name="T22" fmla="*/ 21 w 186"/>
                <a:gd name="T23" fmla="*/ 32 h 179"/>
                <a:gd name="T24" fmla="*/ 13 w 186"/>
                <a:gd name="T25" fmla="*/ 32 h 179"/>
                <a:gd name="T26" fmla="*/ 9 w 186"/>
                <a:gd name="T27" fmla="*/ 30 h 179"/>
                <a:gd name="T28" fmla="*/ 11 w 186"/>
                <a:gd name="T29" fmla="*/ 30 h 179"/>
                <a:gd name="T30" fmla="*/ 16 w 186"/>
                <a:gd name="T31" fmla="*/ 30 h 179"/>
                <a:gd name="T32" fmla="*/ 21 w 186"/>
                <a:gd name="T33" fmla="*/ 29 h 179"/>
                <a:gd name="T34" fmla="*/ 23 w 186"/>
                <a:gd name="T35" fmla="*/ 26 h 179"/>
                <a:gd name="T36" fmla="*/ 18 w 186"/>
                <a:gd name="T37" fmla="*/ 20 h 179"/>
                <a:gd name="T38" fmla="*/ 11 w 186"/>
                <a:gd name="T39" fmla="*/ 22 h 179"/>
                <a:gd name="T40" fmla="*/ 4 w 186"/>
                <a:gd name="T41" fmla="*/ 20 h 179"/>
                <a:gd name="T42" fmla="*/ 1 w 186"/>
                <a:gd name="T43" fmla="*/ 17 h 179"/>
                <a:gd name="T44" fmla="*/ 4 w 186"/>
                <a:gd name="T45" fmla="*/ 18 h 179"/>
                <a:gd name="T46" fmla="*/ 6 w 186"/>
                <a:gd name="T47" fmla="*/ 18 h 179"/>
                <a:gd name="T48" fmla="*/ 11 w 186"/>
                <a:gd name="T49" fmla="*/ 18 h 179"/>
                <a:gd name="T50" fmla="*/ 13 w 186"/>
                <a:gd name="T51" fmla="*/ 16 h 179"/>
                <a:gd name="T52" fmla="*/ 7 w 186"/>
                <a:gd name="T53" fmla="*/ 10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9 w 186"/>
                <a:gd name="T61" fmla="*/ 8 h 179"/>
                <a:gd name="T62" fmla="*/ 14 w 186"/>
                <a:gd name="T63" fmla="*/ 14 h 179"/>
                <a:gd name="T64" fmla="*/ 17 w 186"/>
                <a:gd name="T65" fmla="*/ 10 h 179"/>
                <a:gd name="T66" fmla="*/ 17 w 186"/>
                <a:gd name="T67" fmla="*/ 4 h 179"/>
                <a:gd name="T68" fmla="*/ 18 w 186"/>
                <a:gd name="T69" fmla="*/ 4 h 179"/>
                <a:gd name="T70" fmla="*/ 20 w 186"/>
                <a:gd name="T71" fmla="*/ 16 h 179"/>
                <a:gd name="T72" fmla="*/ 24 w 186"/>
                <a:gd name="T73" fmla="*/ 20 h 179"/>
                <a:gd name="T74" fmla="*/ 28 w 186"/>
                <a:gd name="T75" fmla="*/ 23 h 179"/>
                <a:gd name="T76" fmla="*/ 31 w 186"/>
                <a:gd name="T77" fmla="*/ 14 h 179"/>
                <a:gd name="T78" fmla="*/ 31 w 186"/>
                <a:gd name="T79" fmla="*/ 11 h 179"/>
                <a:gd name="T80" fmla="*/ 34 w 186"/>
                <a:gd name="T81" fmla="*/ 20 h 179"/>
                <a:gd name="T82" fmla="*/ 34 w 186"/>
                <a:gd name="T83" fmla="*/ 30 h 179"/>
                <a:gd name="T84" fmla="*/ 39 w 186"/>
                <a:gd name="T85" fmla="*/ 35 h 179"/>
                <a:gd name="T86" fmla="*/ 40 w 186"/>
                <a:gd name="T87" fmla="*/ 32 h 179"/>
                <a:gd name="T88" fmla="*/ 42 w 186"/>
                <a:gd name="T89" fmla="*/ 30 h 179"/>
                <a:gd name="T90" fmla="*/ 42 w 186"/>
                <a:gd name="T91" fmla="*/ 34 h 179"/>
                <a:gd name="T92" fmla="*/ 40 w 186"/>
                <a:gd name="T93" fmla="*/ 38 h 179"/>
                <a:gd name="T94" fmla="*/ 42 w 186"/>
                <a:gd name="T95" fmla="*/ 43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6" name="Freeform 292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7 w 150"/>
                <a:gd name="T1" fmla="*/ 48 h 200"/>
                <a:gd name="T2" fmla="*/ 4 w 150"/>
                <a:gd name="T3" fmla="*/ 44 h 200"/>
                <a:gd name="T4" fmla="*/ 4 w 150"/>
                <a:gd name="T5" fmla="*/ 40 h 200"/>
                <a:gd name="T6" fmla="*/ 0 w 150"/>
                <a:gd name="T7" fmla="*/ 33 h 200"/>
                <a:gd name="T8" fmla="*/ 3 w 150"/>
                <a:gd name="T9" fmla="*/ 29 h 200"/>
                <a:gd name="T10" fmla="*/ 4 w 150"/>
                <a:gd name="T11" fmla="*/ 29 h 200"/>
                <a:gd name="T12" fmla="*/ 4 w 150"/>
                <a:gd name="T13" fmla="*/ 36 h 200"/>
                <a:gd name="T14" fmla="*/ 6 w 150"/>
                <a:gd name="T15" fmla="*/ 42 h 200"/>
                <a:gd name="T16" fmla="*/ 10 w 150"/>
                <a:gd name="T17" fmla="*/ 45 h 200"/>
                <a:gd name="T18" fmla="*/ 11 w 150"/>
                <a:gd name="T19" fmla="*/ 42 h 200"/>
                <a:gd name="T20" fmla="*/ 10 w 150"/>
                <a:gd name="T21" fmla="*/ 37 h 200"/>
                <a:gd name="T22" fmla="*/ 9 w 150"/>
                <a:gd name="T23" fmla="*/ 26 h 200"/>
                <a:gd name="T24" fmla="*/ 9 w 150"/>
                <a:gd name="T25" fmla="*/ 22 h 200"/>
                <a:gd name="T26" fmla="*/ 10 w 150"/>
                <a:gd name="T27" fmla="*/ 21 h 200"/>
                <a:gd name="T28" fmla="*/ 10 w 150"/>
                <a:gd name="T29" fmla="*/ 26 h 200"/>
                <a:gd name="T30" fmla="*/ 11 w 150"/>
                <a:gd name="T31" fmla="*/ 35 h 200"/>
                <a:gd name="T32" fmla="*/ 15 w 150"/>
                <a:gd name="T33" fmla="*/ 35 h 200"/>
                <a:gd name="T34" fmla="*/ 18 w 150"/>
                <a:gd name="T35" fmla="*/ 29 h 200"/>
                <a:gd name="T36" fmla="*/ 16 w 150"/>
                <a:gd name="T37" fmla="*/ 22 h 200"/>
                <a:gd name="T38" fmla="*/ 16 w 150"/>
                <a:gd name="T39" fmla="*/ 11 h 200"/>
                <a:gd name="T40" fmla="*/ 20 w 150"/>
                <a:gd name="T41" fmla="*/ 6 h 200"/>
                <a:gd name="T42" fmla="*/ 20 w 150"/>
                <a:gd name="T43" fmla="*/ 6 h 200"/>
                <a:gd name="T44" fmla="*/ 18 w 150"/>
                <a:gd name="T45" fmla="*/ 11 h 200"/>
                <a:gd name="T46" fmla="*/ 18 w 150"/>
                <a:gd name="T47" fmla="*/ 20 h 200"/>
                <a:gd name="T48" fmla="*/ 23 w 150"/>
                <a:gd name="T49" fmla="*/ 20 h 200"/>
                <a:gd name="T50" fmla="*/ 25 w 150"/>
                <a:gd name="T51" fmla="*/ 14 h 200"/>
                <a:gd name="T52" fmla="*/ 26 w 150"/>
                <a:gd name="T53" fmla="*/ 9 h 200"/>
                <a:gd name="T54" fmla="*/ 29 w 150"/>
                <a:gd name="T55" fmla="*/ 4 h 200"/>
                <a:gd name="T56" fmla="*/ 32 w 150"/>
                <a:gd name="T57" fmla="*/ 1 h 200"/>
                <a:gd name="T58" fmla="*/ 33 w 150"/>
                <a:gd name="T59" fmla="*/ 2 h 200"/>
                <a:gd name="T60" fmla="*/ 30 w 150"/>
                <a:gd name="T61" fmla="*/ 4 h 200"/>
                <a:gd name="T62" fmla="*/ 26 w 150"/>
                <a:gd name="T63" fmla="*/ 11 h 200"/>
                <a:gd name="T64" fmla="*/ 26 w 150"/>
                <a:gd name="T65" fmla="*/ 16 h 200"/>
                <a:gd name="T66" fmla="*/ 24 w 150"/>
                <a:gd name="T67" fmla="*/ 22 h 200"/>
                <a:gd name="T68" fmla="*/ 26 w 150"/>
                <a:gd name="T69" fmla="*/ 23 h 200"/>
                <a:gd name="T70" fmla="*/ 29 w 150"/>
                <a:gd name="T71" fmla="*/ 22 h 200"/>
                <a:gd name="T72" fmla="*/ 32 w 150"/>
                <a:gd name="T73" fmla="*/ 20 h 200"/>
                <a:gd name="T74" fmla="*/ 34 w 150"/>
                <a:gd name="T75" fmla="*/ 18 h 200"/>
                <a:gd name="T76" fmla="*/ 36 w 150"/>
                <a:gd name="T77" fmla="*/ 16 h 200"/>
                <a:gd name="T78" fmla="*/ 37 w 150"/>
                <a:gd name="T79" fmla="*/ 16 h 200"/>
                <a:gd name="T80" fmla="*/ 35 w 150"/>
                <a:gd name="T81" fmla="*/ 20 h 200"/>
                <a:gd name="T82" fmla="*/ 32 w 150"/>
                <a:gd name="T83" fmla="*/ 23 h 200"/>
                <a:gd name="T84" fmla="*/ 28 w 150"/>
                <a:gd name="T85" fmla="*/ 26 h 200"/>
                <a:gd name="T86" fmla="*/ 24 w 150"/>
                <a:gd name="T87" fmla="*/ 26 h 200"/>
                <a:gd name="T88" fmla="*/ 21 w 150"/>
                <a:gd name="T89" fmla="*/ 29 h 200"/>
                <a:gd name="T90" fmla="*/ 18 w 150"/>
                <a:gd name="T91" fmla="*/ 37 h 200"/>
                <a:gd name="T92" fmla="*/ 18 w 150"/>
                <a:gd name="T93" fmla="*/ 40 h 200"/>
                <a:gd name="T94" fmla="*/ 23 w 150"/>
                <a:gd name="T95" fmla="*/ 40 h 200"/>
                <a:gd name="T96" fmla="*/ 26 w 150"/>
                <a:gd name="T97" fmla="*/ 39 h 200"/>
                <a:gd name="T98" fmla="*/ 29 w 150"/>
                <a:gd name="T99" fmla="*/ 37 h 200"/>
                <a:gd name="T100" fmla="*/ 32 w 150"/>
                <a:gd name="T101" fmla="*/ 34 h 200"/>
                <a:gd name="T102" fmla="*/ 33 w 150"/>
                <a:gd name="T103" fmla="*/ 34 h 200"/>
                <a:gd name="T104" fmla="*/ 30 w 150"/>
                <a:gd name="T105" fmla="*/ 37 h 200"/>
                <a:gd name="T106" fmla="*/ 26 w 150"/>
                <a:gd name="T107" fmla="*/ 41 h 200"/>
                <a:gd name="T108" fmla="*/ 23 w 150"/>
                <a:gd name="T109" fmla="*/ 42 h 200"/>
                <a:gd name="T110" fmla="*/ 18 w 150"/>
                <a:gd name="T111" fmla="*/ 42 h 200"/>
                <a:gd name="T112" fmla="*/ 16 w 150"/>
                <a:gd name="T113" fmla="*/ 43 h 200"/>
                <a:gd name="T114" fmla="*/ 14 w 150"/>
                <a:gd name="T115" fmla="*/ 47 h 200"/>
                <a:gd name="T116" fmla="*/ 11 w 150"/>
                <a:gd name="T117" fmla="*/ 48 h 200"/>
                <a:gd name="T118" fmla="*/ 9 w 150"/>
                <a:gd name="T119" fmla="*/ 4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7" name="Freeform 293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8 h 110"/>
                <a:gd name="T2" fmla="*/ 1 w 237"/>
                <a:gd name="T3" fmla="*/ 9 h 110"/>
                <a:gd name="T4" fmla="*/ 4 w 237"/>
                <a:gd name="T5" fmla="*/ 9 h 110"/>
                <a:gd name="T6" fmla="*/ 8 w 237"/>
                <a:gd name="T7" fmla="*/ 9 h 110"/>
                <a:gd name="T8" fmla="*/ 13 w 237"/>
                <a:gd name="T9" fmla="*/ 10 h 110"/>
                <a:gd name="T10" fmla="*/ 17 w 237"/>
                <a:gd name="T11" fmla="*/ 11 h 110"/>
                <a:gd name="T12" fmla="*/ 18 w 237"/>
                <a:gd name="T13" fmla="*/ 12 h 110"/>
                <a:gd name="T14" fmla="*/ 19 w 237"/>
                <a:gd name="T15" fmla="*/ 15 h 110"/>
                <a:gd name="T16" fmla="*/ 21 w 237"/>
                <a:gd name="T17" fmla="*/ 18 h 110"/>
                <a:gd name="T18" fmla="*/ 24 w 237"/>
                <a:gd name="T19" fmla="*/ 21 h 110"/>
                <a:gd name="T20" fmla="*/ 28 w 237"/>
                <a:gd name="T21" fmla="*/ 23 h 110"/>
                <a:gd name="T22" fmla="*/ 28 w 237"/>
                <a:gd name="T23" fmla="*/ 22 h 110"/>
                <a:gd name="T24" fmla="*/ 25 w 237"/>
                <a:gd name="T25" fmla="*/ 18 h 110"/>
                <a:gd name="T26" fmla="*/ 23 w 237"/>
                <a:gd name="T27" fmla="*/ 13 h 110"/>
                <a:gd name="T28" fmla="*/ 23 w 237"/>
                <a:gd name="T29" fmla="*/ 11 h 110"/>
                <a:gd name="T30" fmla="*/ 26 w 237"/>
                <a:gd name="T31" fmla="*/ 12 h 110"/>
                <a:gd name="T32" fmla="*/ 30 w 237"/>
                <a:gd name="T33" fmla="*/ 13 h 110"/>
                <a:gd name="T34" fmla="*/ 33 w 237"/>
                <a:gd name="T35" fmla="*/ 13 h 110"/>
                <a:gd name="T36" fmla="*/ 34 w 237"/>
                <a:gd name="T37" fmla="*/ 15 h 110"/>
                <a:gd name="T38" fmla="*/ 34 w 237"/>
                <a:gd name="T39" fmla="*/ 17 h 110"/>
                <a:gd name="T40" fmla="*/ 38 w 237"/>
                <a:gd name="T41" fmla="*/ 21 h 110"/>
                <a:gd name="T42" fmla="*/ 41 w 237"/>
                <a:gd name="T43" fmla="*/ 23 h 110"/>
                <a:gd name="T44" fmla="*/ 45 w 237"/>
                <a:gd name="T45" fmla="*/ 25 h 110"/>
                <a:gd name="T46" fmla="*/ 49 w 237"/>
                <a:gd name="T47" fmla="*/ 24 h 110"/>
                <a:gd name="T48" fmla="*/ 44 w 237"/>
                <a:gd name="T49" fmla="*/ 22 h 110"/>
                <a:gd name="T50" fmla="*/ 41 w 237"/>
                <a:gd name="T51" fmla="*/ 20 h 110"/>
                <a:gd name="T52" fmla="*/ 38 w 237"/>
                <a:gd name="T53" fmla="*/ 17 h 110"/>
                <a:gd name="T54" fmla="*/ 37 w 237"/>
                <a:gd name="T55" fmla="*/ 15 h 110"/>
                <a:gd name="T56" fmla="*/ 38 w 237"/>
                <a:gd name="T57" fmla="*/ 16 h 110"/>
                <a:gd name="T58" fmla="*/ 44 w 237"/>
                <a:gd name="T59" fmla="*/ 17 h 110"/>
                <a:gd name="T60" fmla="*/ 51 w 237"/>
                <a:gd name="T61" fmla="*/ 18 h 110"/>
                <a:gd name="T62" fmla="*/ 56 w 237"/>
                <a:gd name="T63" fmla="*/ 18 h 110"/>
                <a:gd name="T64" fmla="*/ 59 w 237"/>
                <a:gd name="T65" fmla="*/ 18 h 110"/>
                <a:gd name="T66" fmla="*/ 58 w 237"/>
                <a:gd name="T67" fmla="*/ 17 h 110"/>
                <a:gd name="T68" fmla="*/ 55 w 237"/>
                <a:gd name="T69" fmla="*/ 17 h 110"/>
                <a:gd name="T70" fmla="*/ 49 w 237"/>
                <a:gd name="T71" fmla="*/ 15 h 110"/>
                <a:gd name="T72" fmla="*/ 43 w 237"/>
                <a:gd name="T73" fmla="*/ 14 h 110"/>
                <a:gd name="T74" fmla="*/ 39 w 237"/>
                <a:gd name="T75" fmla="*/ 13 h 110"/>
                <a:gd name="T76" fmla="*/ 41 w 237"/>
                <a:gd name="T77" fmla="*/ 10 h 110"/>
                <a:gd name="T78" fmla="*/ 44 w 237"/>
                <a:gd name="T79" fmla="*/ 9 h 110"/>
                <a:gd name="T80" fmla="*/ 49 w 237"/>
                <a:gd name="T81" fmla="*/ 8 h 110"/>
                <a:gd name="T82" fmla="*/ 48 w 237"/>
                <a:gd name="T83" fmla="*/ 7 h 110"/>
                <a:gd name="T84" fmla="*/ 44 w 237"/>
                <a:gd name="T85" fmla="*/ 6 h 110"/>
                <a:gd name="T86" fmla="*/ 42 w 237"/>
                <a:gd name="T87" fmla="*/ 7 h 110"/>
                <a:gd name="T88" fmla="*/ 38 w 237"/>
                <a:gd name="T89" fmla="*/ 8 h 110"/>
                <a:gd name="T90" fmla="*/ 37 w 237"/>
                <a:gd name="T91" fmla="*/ 10 h 110"/>
                <a:gd name="T92" fmla="*/ 34 w 237"/>
                <a:gd name="T93" fmla="*/ 10 h 110"/>
                <a:gd name="T94" fmla="*/ 30 w 237"/>
                <a:gd name="T95" fmla="*/ 10 h 110"/>
                <a:gd name="T96" fmla="*/ 27 w 237"/>
                <a:gd name="T97" fmla="*/ 10 h 110"/>
                <a:gd name="T98" fmla="*/ 25 w 237"/>
                <a:gd name="T99" fmla="*/ 10 h 110"/>
                <a:gd name="T100" fmla="*/ 23 w 237"/>
                <a:gd name="T101" fmla="*/ 8 h 110"/>
                <a:gd name="T102" fmla="*/ 26 w 237"/>
                <a:gd name="T103" fmla="*/ 3 h 110"/>
                <a:gd name="T104" fmla="*/ 30 w 237"/>
                <a:gd name="T105" fmla="*/ 3 h 110"/>
                <a:gd name="T106" fmla="*/ 30 w 237"/>
                <a:gd name="T107" fmla="*/ 0 h 110"/>
                <a:gd name="T108" fmla="*/ 28 w 237"/>
                <a:gd name="T109" fmla="*/ 1 h 110"/>
                <a:gd name="T110" fmla="*/ 25 w 237"/>
                <a:gd name="T111" fmla="*/ 3 h 110"/>
                <a:gd name="T112" fmla="*/ 20 w 237"/>
                <a:gd name="T113" fmla="*/ 4 h 110"/>
                <a:gd name="T114" fmla="*/ 18 w 237"/>
                <a:gd name="T115" fmla="*/ 6 h 110"/>
                <a:gd name="T116" fmla="*/ 16 w 237"/>
                <a:gd name="T117" fmla="*/ 7 h 110"/>
                <a:gd name="T118" fmla="*/ 11 w 237"/>
                <a:gd name="T119" fmla="*/ 7 h 110"/>
                <a:gd name="T120" fmla="*/ 6 w 237"/>
                <a:gd name="T121" fmla="*/ 7 h 110"/>
                <a:gd name="T122" fmla="*/ 4 w 237"/>
                <a:gd name="T123" fmla="*/ 8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8" name="Freeform 294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7 w 194"/>
                <a:gd name="T3" fmla="*/ 7 h 222"/>
                <a:gd name="T4" fmla="*/ 7 w 194"/>
                <a:gd name="T5" fmla="*/ 13 h 222"/>
                <a:gd name="T6" fmla="*/ 7 w 194"/>
                <a:gd name="T7" fmla="*/ 25 h 222"/>
                <a:gd name="T8" fmla="*/ 9 w 194"/>
                <a:gd name="T9" fmla="*/ 24 h 222"/>
                <a:gd name="T10" fmla="*/ 9 w 194"/>
                <a:gd name="T11" fmla="*/ 15 h 222"/>
                <a:gd name="T12" fmla="*/ 11 w 194"/>
                <a:gd name="T13" fmla="*/ 11 h 222"/>
                <a:gd name="T14" fmla="*/ 12 w 194"/>
                <a:gd name="T15" fmla="*/ 12 h 222"/>
                <a:gd name="T16" fmla="*/ 15 w 194"/>
                <a:gd name="T17" fmla="*/ 15 h 222"/>
                <a:gd name="T18" fmla="*/ 19 w 194"/>
                <a:gd name="T19" fmla="*/ 21 h 222"/>
                <a:gd name="T20" fmla="*/ 20 w 194"/>
                <a:gd name="T21" fmla="*/ 27 h 222"/>
                <a:gd name="T22" fmla="*/ 20 w 194"/>
                <a:gd name="T23" fmla="*/ 36 h 222"/>
                <a:gd name="T24" fmla="*/ 22 w 194"/>
                <a:gd name="T25" fmla="*/ 36 h 222"/>
                <a:gd name="T26" fmla="*/ 23 w 194"/>
                <a:gd name="T27" fmla="*/ 27 h 222"/>
                <a:gd name="T28" fmla="*/ 26 w 194"/>
                <a:gd name="T29" fmla="*/ 25 h 222"/>
                <a:gd name="T30" fmla="*/ 31 w 194"/>
                <a:gd name="T31" fmla="*/ 32 h 222"/>
                <a:gd name="T32" fmla="*/ 37 w 194"/>
                <a:gd name="T33" fmla="*/ 41 h 222"/>
                <a:gd name="T34" fmla="*/ 41 w 194"/>
                <a:gd name="T35" fmla="*/ 47 h 222"/>
                <a:gd name="T36" fmla="*/ 44 w 194"/>
                <a:gd name="T37" fmla="*/ 54 h 222"/>
                <a:gd name="T38" fmla="*/ 46 w 194"/>
                <a:gd name="T39" fmla="*/ 53 h 222"/>
                <a:gd name="T40" fmla="*/ 44 w 194"/>
                <a:gd name="T41" fmla="*/ 47 h 222"/>
                <a:gd name="T42" fmla="*/ 40 w 194"/>
                <a:gd name="T43" fmla="*/ 41 h 222"/>
                <a:gd name="T44" fmla="*/ 35 w 194"/>
                <a:gd name="T45" fmla="*/ 32 h 222"/>
                <a:gd name="T46" fmla="*/ 30 w 194"/>
                <a:gd name="T47" fmla="*/ 25 h 222"/>
                <a:gd name="T48" fmla="*/ 28 w 194"/>
                <a:gd name="T49" fmla="*/ 22 h 222"/>
                <a:gd name="T50" fmla="*/ 31 w 194"/>
                <a:gd name="T51" fmla="*/ 21 h 222"/>
                <a:gd name="T52" fmla="*/ 34 w 194"/>
                <a:gd name="T53" fmla="*/ 20 h 222"/>
                <a:gd name="T54" fmla="*/ 36 w 194"/>
                <a:gd name="T55" fmla="*/ 21 h 222"/>
                <a:gd name="T56" fmla="*/ 40 w 194"/>
                <a:gd name="T57" fmla="*/ 22 h 222"/>
                <a:gd name="T58" fmla="*/ 40 w 194"/>
                <a:gd name="T59" fmla="*/ 22 h 222"/>
                <a:gd name="T60" fmla="*/ 39 w 194"/>
                <a:gd name="T61" fmla="*/ 19 h 222"/>
                <a:gd name="T62" fmla="*/ 35 w 194"/>
                <a:gd name="T63" fmla="*/ 19 h 222"/>
                <a:gd name="T64" fmla="*/ 31 w 194"/>
                <a:gd name="T65" fmla="*/ 18 h 222"/>
                <a:gd name="T66" fmla="*/ 27 w 194"/>
                <a:gd name="T67" fmla="*/ 19 h 222"/>
                <a:gd name="T68" fmla="*/ 24 w 194"/>
                <a:gd name="T69" fmla="*/ 19 h 222"/>
                <a:gd name="T70" fmla="*/ 21 w 194"/>
                <a:gd name="T71" fmla="*/ 17 h 222"/>
                <a:gd name="T72" fmla="*/ 18 w 194"/>
                <a:gd name="T73" fmla="*/ 14 h 222"/>
                <a:gd name="T74" fmla="*/ 17 w 194"/>
                <a:gd name="T75" fmla="*/ 11 h 222"/>
                <a:gd name="T76" fmla="*/ 17 w 194"/>
                <a:gd name="T77" fmla="*/ 11 h 222"/>
                <a:gd name="T78" fmla="*/ 19 w 194"/>
                <a:gd name="T79" fmla="*/ 10 h 222"/>
                <a:gd name="T80" fmla="*/ 21 w 194"/>
                <a:gd name="T81" fmla="*/ 10 h 222"/>
                <a:gd name="T82" fmla="*/ 24 w 194"/>
                <a:gd name="T83" fmla="*/ 10 h 222"/>
                <a:gd name="T84" fmla="*/ 27 w 194"/>
                <a:gd name="T85" fmla="*/ 10 h 222"/>
                <a:gd name="T86" fmla="*/ 26 w 194"/>
                <a:gd name="T87" fmla="*/ 10 h 222"/>
                <a:gd name="T88" fmla="*/ 24 w 194"/>
                <a:gd name="T89" fmla="*/ 9 h 222"/>
                <a:gd name="T90" fmla="*/ 21 w 194"/>
                <a:gd name="T91" fmla="*/ 9 h 222"/>
                <a:gd name="T92" fmla="*/ 17 w 194"/>
                <a:gd name="T93" fmla="*/ 8 h 222"/>
                <a:gd name="T94" fmla="*/ 14 w 194"/>
                <a:gd name="T95" fmla="*/ 8 h 222"/>
                <a:gd name="T96" fmla="*/ 11 w 194"/>
                <a:gd name="T97" fmla="*/ 8 h 222"/>
                <a:gd name="T98" fmla="*/ 9 w 194"/>
                <a:gd name="T99" fmla="*/ 5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9" name="Freeform 295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21 w 147"/>
                <a:gd name="T1" fmla="*/ 8 h 255"/>
                <a:gd name="T2" fmla="*/ 18 w 147"/>
                <a:gd name="T3" fmla="*/ 11 h 255"/>
                <a:gd name="T4" fmla="*/ 10 w 147"/>
                <a:gd name="T5" fmla="*/ 15 h 255"/>
                <a:gd name="T6" fmla="*/ 4 w 147"/>
                <a:gd name="T7" fmla="*/ 19 h 255"/>
                <a:gd name="T8" fmla="*/ 3 w 147"/>
                <a:gd name="T9" fmla="*/ 22 h 255"/>
                <a:gd name="T10" fmla="*/ 6 w 147"/>
                <a:gd name="T11" fmla="*/ 21 h 255"/>
                <a:gd name="T12" fmla="*/ 10 w 147"/>
                <a:gd name="T13" fmla="*/ 17 h 255"/>
                <a:gd name="T14" fmla="*/ 16 w 147"/>
                <a:gd name="T15" fmla="*/ 15 h 255"/>
                <a:gd name="T16" fmla="*/ 17 w 147"/>
                <a:gd name="T17" fmla="*/ 22 h 255"/>
                <a:gd name="T18" fmla="*/ 13 w 147"/>
                <a:gd name="T19" fmla="*/ 25 h 255"/>
                <a:gd name="T20" fmla="*/ 6 w 147"/>
                <a:gd name="T21" fmla="*/ 29 h 255"/>
                <a:gd name="T22" fmla="*/ 3 w 147"/>
                <a:gd name="T23" fmla="*/ 34 h 255"/>
                <a:gd name="T24" fmla="*/ 3 w 147"/>
                <a:gd name="T25" fmla="*/ 36 h 255"/>
                <a:gd name="T26" fmla="*/ 3 w 147"/>
                <a:gd name="T27" fmla="*/ 35 h 255"/>
                <a:gd name="T28" fmla="*/ 9 w 147"/>
                <a:gd name="T29" fmla="*/ 32 h 255"/>
                <a:gd name="T30" fmla="*/ 15 w 147"/>
                <a:gd name="T31" fmla="*/ 28 h 255"/>
                <a:gd name="T32" fmla="*/ 15 w 147"/>
                <a:gd name="T33" fmla="*/ 35 h 255"/>
                <a:gd name="T34" fmla="*/ 11 w 147"/>
                <a:gd name="T35" fmla="*/ 40 h 255"/>
                <a:gd name="T36" fmla="*/ 6 w 147"/>
                <a:gd name="T37" fmla="*/ 42 h 255"/>
                <a:gd name="T38" fmla="*/ 3 w 147"/>
                <a:gd name="T39" fmla="*/ 47 h 255"/>
                <a:gd name="T40" fmla="*/ 5 w 147"/>
                <a:gd name="T41" fmla="*/ 47 h 255"/>
                <a:gd name="T42" fmla="*/ 9 w 147"/>
                <a:gd name="T43" fmla="*/ 44 h 255"/>
                <a:gd name="T44" fmla="*/ 13 w 147"/>
                <a:gd name="T45" fmla="*/ 41 h 255"/>
                <a:gd name="T46" fmla="*/ 10 w 147"/>
                <a:gd name="T47" fmla="*/ 47 h 255"/>
                <a:gd name="T48" fmla="*/ 6 w 147"/>
                <a:gd name="T49" fmla="*/ 57 h 255"/>
                <a:gd name="T50" fmla="*/ 2 w 147"/>
                <a:gd name="T51" fmla="*/ 61 h 255"/>
                <a:gd name="T52" fmla="*/ 3 w 147"/>
                <a:gd name="T53" fmla="*/ 61 h 255"/>
                <a:gd name="T54" fmla="*/ 7 w 147"/>
                <a:gd name="T55" fmla="*/ 58 h 255"/>
                <a:gd name="T56" fmla="*/ 13 w 147"/>
                <a:gd name="T57" fmla="*/ 48 h 255"/>
                <a:gd name="T58" fmla="*/ 17 w 147"/>
                <a:gd name="T59" fmla="*/ 41 h 255"/>
                <a:gd name="T60" fmla="*/ 21 w 147"/>
                <a:gd name="T61" fmla="*/ 49 h 255"/>
                <a:gd name="T62" fmla="*/ 21 w 147"/>
                <a:gd name="T63" fmla="*/ 54 h 255"/>
                <a:gd name="T64" fmla="*/ 22 w 147"/>
                <a:gd name="T65" fmla="*/ 50 h 255"/>
                <a:gd name="T66" fmla="*/ 21 w 147"/>
                <a:gd name="T67" fmla="*/ 46 h 255"/>
                <a:gd name="T68" fmla="*/ 18 w 147"/>
                <a:gd name="T69" fmla="*/ 40 h 255"/>
                <a:gd name="T70" fmla="*/ 19 w 147"/>
                <a:gd name="T71" fmla="*/ 31 h 255"/>
                <a:gd name="T72" fmla="*/ 21 w 147"/>
                <a:gd name="T73" fmla="*/ 27 h 255"/>
                <a:gd name="T74" fmla="*/ 24 w 147"/>
                <a:gd name="T75" fmla="*/ 29 h 255"/>
                <a:gd name="T76" fmla="*/ 29 w 147"/>
                <a:gd name="T77" fmla="*/ 38 h 255"/>
                <a:gd name="T78" fmla="*/ 29 w 147"/>
                <a:gd name="T79" fmla="*/ 40 h 255"/>
                <a:gd name="T80" fmla="*/ 29 w 147"/>
                <a:gd name="T81" fmla="*/ 35 h 255"/>
                <a:gd name="T82" fmla="*/ 26 w 147"/>
                <a:gd name="T83" fmla="*/ 28 h 255"/>
                <a:gd name="T84" fmla="*/ 20 w 147"/>
                <a:gd name="T85" fmla="*/ 23 h 255"/>
                <a:gd name="T86" fmla="*/ 22 w 147"/>
                <a:gd name="T87" fmla="*/ 17 h 255"/>
                <a:gd name="T88" fmla="*/ 24 w 147"/>
                <a:gd name="T89" fmla="*/ 16 h 255"/>
                <a:gd name="T90" fmla="*/ 29 w 147"/>
                <a:gd name="T91" fmla="*/ 18 h 255"/>
                <a:gd name="T92" fmla="*/ 31 w 147"/>
                <a:gd name="T93" fmla="*/ 22 h 255"/>
                <a:gd name="T94" fmla="*/ 32 w 147"/>
                <a:gd name="T95" fmla="*/ 23 h 255"/>
                <a:gd name="T96" fmla="*/ 31 w 147"/>
                <a:gd name="T97" fmla="*/ 19 h 255"/>
                <a:gd name="T98" fmla="*/ 28 w 147"/>
                <a:gd name="T99" fmla="*/ 14 h 255"/>
                <a:gd name="T100" fmla="*/ 24 w 147"/>
                <a:gd name="T101" fmla="*/ 11 h 255"/>
                <a:gd name="T102" fmla="*/ 24 w 147"/>
                <a:gd name="T103" fmla="*/ 4 h 255"/>
                <a:gd name="T104" fmla="*/ 22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30" name="Freeform 296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46 w 234"/>
                <a:gd name="T1" fmla="*/ 4 h 131"/>
                <a:gd name="T2" fmla="*/ 42 w 234"/>
                <a:gd name="T3" fmla="*/ 4 h 131"/>
                <a:gd name="T4" fmla="*/ 37 w 234"/>
                <a:gd name="T5" fmla="*/ 6 h 131"/>
                <a:gd name="T6" fmla="*/ 33 w 234"/>
                <a:gd name="T7" fmla="*/ 9 h 131"/>
                <a:gd name="T8" fmla="*/ 31 w 234"/>
                <a:gd name="T9" fmla="*/ 9 h 131"/>
                <a:gd name="T10" fmla="*/ 28 w 234"/>
                <a:gd name="T11" fmla="*/ 7 h 131"/>
                <a:gd name="T12" fmla="*/ 24 w 234"/>
                <a:gd name="T13" fmla="*/ 6 h 131"/>
                <a:gd name="T14" fmla="*/ 21 w 234"/>
                <a:gd name="T15" fmla="*/ 6 h 131"/>
                <a:gd name="T16" fmla="*/ 18 w 234"/>
                <a:gd name="T17" fmla="*/ 7 h 131"/>
                <a:gd name="T18" fmla="*/ 19 w 234"/>
                <a:gd name="T19" fmla="*/ 8 h 131"/>
                <a:gd name="T20" fmla="*/ 21 w 234"/>
                <a:gd name="T21" fmla="*/ 8 h 131"/>
                <a:gd name="T22" fmla="*/ 24 w 234"/>
                <a:gd name="T23" fmla="*/ 9 h 131"/>
                <a:gd name="T24" fmla="*/ 27 w 234"/>
                <a:gd name="T25" fmla="*/ 11 h 131"/>
                <a:gd name="T26" fmla="*/ 30 w 234"/>
                <a:gd name="T27" fmla="*/ 12 h 131"/>
                <a:gd name="T28" fmla="*/ 28 w 234"/>
                <a:gd name="T29" fmla="*/ 13 h 131"/>
                <a:gd name="T30" fmla="*/ 26 w 234"/>
                <a:gd name="T31" fmla="*/ 17 h 131"/>
                <a:gd name="T32" fmla="*/ 23 w 234"/>
                <a:gd name="T33" fmla="*/ 17 h 131"/>
                <a:gd name="T34" fmla="*/ 18 w 234"/>
                <a:gd name="T35" fmla="*/ 17 h 131"/>
                <a:gd name="T36" fmla="*/ 13 w 234"/>
                <a:gd name="T37" fmla="*/ 16 h 131"/>
                <a:gd name="T38" fmla="*/ 9 w 234"/>
                <a:gd name="T39" fmla="*/ 16 h 131"/>
                <a:gd name="T40" fmla="*/ 9 w 234"/>
                <a:gd name="T41" fmla="*/ 17 h 131"/>
                <a:gd name="T42" fmla="*/ 12 w 234"/>
                <a:gd name="T43" fmla="*/ 17 h 131"/>
                <a:gd name="T44" fmla="*/ 16 w 234"/>
                <a:gd name="T45" fmla="*/ 18 h 131"/>
                <a:gd name="T46" fmla="*/ 19 w 234"/>
                <a:gd name="T47" fmla="*/ 19 h 131"/>
                <a:gd name="T48" fmla="*/ 18 w 234"/>
                <a:gd name="T49" fmla="*/ 21 h 131"/>
                <a:gd name="T50" fmla="*/ 14 w 234"/>
                <a:gd name="T51" fmla="*/ 24 h 131"/>
                <a:gd name="T52" fmla="*/ 9 w 234"/>
                <a:gd name="T53" fmla="*/ 27 h 131"/>
                <a:gd name="T54" fmla="*/ 4 w 234"/>
                <a:gd name="T55" fmla="*/ 27 h 131"/>
                <a:gd name="T56" fmla="*/ 3 w 234"/>
                <a:gd name="T57" fmla="*/ 27 h 131"/>
                <a:gd name="T58" fmla="*/ 1 w 234"/>
                <a:gd name="T59" fmla="*/ 27 h 131"/>
                <a:gd name="T60" fmla="*/ 4 w 234"/>
                <a:gd name="T61" fmla="*/ 29 h 131"/>
                <a:gd name="T62" fmla="*/ 9 w 234"/>
                <a:gd name="T63" fmla="*/ 28 h 131"/>
                <a:gd name="T64" fmla="*/ 15 w 234"/>
                <a:gd name="T65" fmla="*/ 27 h 131"/>
                <a:gd name="T66" fmla="*/ 21 w 234"/>
                <a:gd name="T67" fmla="*/ 24 h 131"/>
                <a:gd name="T68" fmla="*/ 24 w 234"/>
                <a:gd name="T69" fmla="*/ 24 h 131"/>
                <a:gd name="T70" fmla="*/ 24 w 234"/>
                <a:gd name="T71" fmla="*/ 31 h 131"/>
                <a:gd name="T72" fmla="*/ 22 w 234"/>
                <a:gd name="T73" fmla="*/ 35 h 131"/>
                <a:gd name="T74" fmla="*/ 23 w 234"/>
                <a:gd name="T75" fmla="*/ 35 h 131"/>
                <a:gd name="T76" fmla="*/ 25 w 234"/>
                <a:gd name="T77" fmla="*/ 31 h 131"/>
                <a:gd name="T78" fmla="*/ 27 w 234"/>
                <a:gd name="T79" fmla="*/ 25 h 131"/>
                <a:gd name="T80" fmla="*/ 27 w 234"/>
                <a:gd name="T81" fmla="*/ 21 h 131"/>
                <a:gd name="T82" fmla="*/ 30 w 234"/>
                <a:gd name="T83" fmla="*/ 17 h 131"/>
                <a:gd name="T84" fmla="*/ 33 w 234"/>
                <a:gd name="T85" fmla="*/ 15 h 131"/>
                <a:gd name="T86" fmla="*/ 35 w 234"/>
                <a:gd name="T87" fmla="*/ 13 h 131"/>
                <a:gd name="T88" fmla="*/ 39 w 234"/>
                <a:gd name="T89" fmla="*/ 15 h 131"/>
                <a:gd name="T90" fmla="*/ 39 w 234"/>
                <a:gd name="T91" fmla="*/ 21 h 131"/>
                <a:gd name="T92" fmla="*/ 38 w 234"/>
                <a:gd name="T93" fmla="*/ 27 h 131"/>
                <a:gd name="T94" fmla="*/ 39 w 234"/>
                <a:gd name="T95" fmla="*/ 27 h 131"/>
                <a:gd name="T96" fmla="*/ 40 w 234"/>
                <a:gd name="T97" fmla="*/ 22 h 131"/>
                <a:gd name="T98" fmla="*/ 40 w 234"/>
                <a:gd name="T99" fmla="*/ 15 h 131"/>
                <a:gd name="T100" fmla="*/ 40 w 234"/>
                <a:gd name="T101" fmla="*/ 10 h 131"/>
                <a:gd name="T102" fmla="*/ 44 w 234"/>
                <a:gd name="T103" fmla="*/ 6 h 131"/>
                <a:gd name="T104" fmla="*/ 49 w 234"/>
                <a:gd name="T105" fmla="*/ 4 h 131"/>
                <a:gd name="T106" fmla="*/ 53 w 234"/>
                <a:gd name="T107" fmla="*/ 2 h 131"/>
                <a:gd name="T108" fmla="*/ 53 w 234"/>
                <a:gd name="T109" fmla="*/ 0 h 131"/>
                <a:gd name="T110" fmla="*/ 5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31" name="Freeform 297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4 w 22"/>
                <a:gd name="T9" fmla="*/ 5 h 23"/>
                <a:gd name="T10" fmla="*/ 4 w 22"/>
                <a:gd name="T11" fmla="*/ 5 h 23"/>
                <a:gd name="T12" fmla="*/ 4 w 22"/>
                <a:gd name="T13" fmla="*/ 5 h 23"/>
                <a:gd name="T14" fmla="*/ 4 w 22"/>
                <a:gd name="T15" fmla="*/ 7 h 23"/>
                <a:gd name="T16" fmla="*/ 3 w 22"/>
                <a:gd name="T17" fmla="*/ 8 h 23"/>
                <a:gd name="T18" fmla="*/ 3 w 22"/>
                <a:gd name="T19" fmla="*/ 8 h 23"/>
                <a:gd name="T20" fmla="*/ 3 w 22"/>
                <a:gd name="T21" fmla="*/ 9 h 23"/>
                <a:gd name="T22" fmla="*/ 3 w 22"/>
                <a:gd name="T23" fmla="*/ 8 h 23"/>
                <a:gd name="T24" fmla="*/ 3 w 22"/>
                <a:gd name="T25" fmla="*/ 7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32" name="Freeform 298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33" name="Freeform 299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6 w 24"/>
                <a:gd name="T11" fmla="*/ 5 h 23"/>
                <a:gd name="T12" fmla="*/ 6 w 24"/>
                <a:gd name="T13" fmla="*/ 5 h 23"/>
                <a:gd name="T14" fmla="*/ 6 w 24"/>
                <a:gd name="T15" fmla="*/ 5 h 23"/>
                <a:gd name="T16" fmla="*/ 5 w 24"/>
                <a:gd name="T17" fmla="*/ 6 h 23"/>
                <a:gd name="T18" fmla="*/ 4 w 24"/>
                <a:gd name="T19" fmla="*/ 8 h 23"/>
                <a:gd name="T20" fmla="*/ 4 w 24"/>
                <a:gd name="T21" fmla="*/ 9 h 23"/>
                <a:gd name="T22" fmla="*/ 4 w 24"/>
                <a:gd name="T23" fmla="*/ 9 h 23"/>
                <a:gd name="T24" fmla="*/ 3 w 24"/>
                <a:gd name="T25" fmla="*/ 8 h 23"/>
                <a:gd name="T26" fmla="*/ 1 w 24"/>
                <a:gd name="T27" fmla="*/ 6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34" name="Freeform 300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4 w 26"/>
                <a:gd name="T7" fmla="*/ 6 h 25"/>
                <a:gd name="T8" fmla="*/ 15 w 26"/>
                <a:gd name="T9" fmla="*/ 6 h 25"/>
                <a:gd name="T10" fmla="*/ 14 w 26"/>
                <a:gd name="T11" fmla="*/ 6 h 25"/>
                <a:gd name="T12" fmla="*/ 13 w 26"/>
                <a:gd name="T13" fmla="*/ 9 h 25"/>
                <a:gd name="T14" fmla="*/ 13 w 26"/>
                <a:gd name="T15" fmla="*/ 10 h 25"/>
                <a:gd name="T16" fmla="*/ 13 w 26"/>
                <a:gd name="T17" fmla="*/ 10 h 25"/>
                <a:gd name="T18" fmla="*/ 9 w 26"/>
                <a:gd name="T19" fmla="*/ 10 h 25"/>
                <a:gd name="T20" fmla="*/ 4 w 26"/>
                <a:gd name="T21" fmla="*/ 8 h 25"/>
                <a:gd name="T22" fmla="*/ 1 w 26"/>
                <a:gd name="T23" fmla="*/ 7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35" name="Freeform 301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4 w 27"/>
                <a:gd name="T13" fmla="*/ 3 h 26"/>
                <a:gd name="T14" fmla="*/ 4 w 27"/>
                <a:gd name="T15" fmla="*/ 4 h 26"/>
                <a:gd name="T16" fmla="*/ 5 w 27"/>
                <a:gd name="T17" fmla="*/ 4 h 26"/>
                <a:gd name="T18" fmla="*/ 5 w 27"/>
                <a:gd name="T19" fmla="*/ 4 h 26"/>
                <a:gd name="T20" fmla="*/ 4 w 27"/>
                <a:gd name="T21" fmla="*/ 4 h 26"/>
                <a:gd name="T22" fmla="*/ 4 w 27"/>
                <a:gd name="T23" fmla="*/ 6 h 26"/>
                <a:gd name="T24" fmla="*/ 3 w 27"/>
                <a:gd name="T25" fmla="*/ 7 h 26"/>
                <a:gd name="T26" fmla="*/ 3 w 27"/>
                <a:gd name="T27" fmla="*/ 7 h 26"/>
                <a:gd name="T28" fmla="*/ 3 w 27"/>
                <a:gd name="T29" fmla="*/ 6 h 26"/>
                <a:gd name="T30" fmla="*/ 2 w 27"/>
                <a:gd name="T31" fmla="*/ 5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36" name="Freeform 302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4 h 22"/>
                <a:gd name="T24" fmla="*/ 2 w 23"/>
                <a:gd name="T25" fmla="*/ 4 h 22"/>
                <a:gd name="T26" fmla="*/ 2 w 23"/>
                <a:gd name="T27" fmla="*/ 4 h 22"/>
                <a:gd name="T28" fmla="*/ 2 w 23"/>
                <a:gd name="T29" fmla="*/ 4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37" name="Freeform 303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5 w 24"/>
                <a:gd name="T13" fmla="*/ 2 h 23"/>
                <a:gd name="T14" fmla="*/ 5 w 24"/>
                <a:gd name="T15" fmla="*/ 2 h 23"/>
                <a:gd name="T16" fmla="*/ 6 w 24"/>
                <a:gd name="T17" fmla="*/ 2 h 23"/>
                <a:gd name="T18" fmla="*/ 6 w 24"/>
                <a:gd name="T19" fmla="*/ 2 h 23"/>
                <a:gd name="T20" fmla="*/ 5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38" name="Freeform 304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38 w 195"/>
                <a:gd name="T1" fmla="*/ 36 h 190"/>
                <a:gd name="T2" fmla="*/ 43 w 195"/>
                <a:gd name="T3" fmla="*/ 32 h 190"/>
                <a:gd name="T4" fmla="*/ 43 w 195"/>
                <a:gd name="T5" fmla="*/ 25 h 190"/>
                <a:gd name="T6" fmla="*/ 38 w 195"/>
                <a:gd name="T7" fmla="*/ 25 h 190"/>
                <a:gd name="T8" fmla="*/ 34 w 195"/>
                <a:gd name="T9" fmla="*/ 23 h 190"/>
                <a:gd name="T10" fmla="*/ 32 w 195"/>
                <a:gd name="T11" fmla="*/ 19 h 190"/>
                <a:gd name="T12" fmla="*/ 34 w 195"/>
                <a:gd name="T13" fmla="*/ 19 h 190"/>
                <a:gd name="T14" fmla="*/ 38 w 195"/>
                <a:gd name="T15" fmla="*/ 22 h 190"/>
                <a:gd name="T16" fmla="*/ 39 w 195"/>
                <a:gd name="T17" fmla="*/ 24 h 190"/>
                <a:gd name="T18" fmla="*/ 46 w 195"/>
                <a:gd name="T19" fmla="*/ 24 h 190"/>
                <a:gd name="T20" fmla="*/ 49 w 195"/>
                <a:gd name="T21" fmla="*/ 17 h 190"/>
                <a:gd name="T22" fmla="*/ 49 w 195"/>
                <a:gd name="T23" fmla="*/ 14 h 190"/>
                <a:gd name="T24" fmla="*/ 46 w 195"/>
                <a:gd name="T25" fmla="*/ 12 h 190"/>
                <a:gd name="T26" fmla="*/ 42 w 195"/>
                <a:gd name="T27" fmla="*/ 11 h 190"/>
                <a:gd name="T28" fmla="*/ 38 w 195"/>
                <a:gd name="T29" fmla="*/ 12 h 190"/>
                <a:gd name="T30" fmla="*/ 34 w 195"/>
                <a:gd name="T31" fmla="*/ 13 h 190"/>
                <a:gd name="T32" fmla="*/ 38 w 195"/>
                <a:gd name="T33" fmla="*/ 8 h 190"/>
                <a:gd name="T34" fmla="*/ 38 w 195"/>
                <a:gd name="T35" fmla="*/ 4 h 190"/>
                <a:gd name="T36" fmla="*/ 34 w 195"/>
                <a:gd name="T37" fmla="*/ 0 h 190"/>
                <a:gd name="T38" fmla="*/ 30 w 195"/>
                <a:gd name="T39" fmla="*/ 4 h 190"/>
                <a:gd name="T40" fmla="*/ 28 w 195"/>
                <a:gd name="T41" fmla="*/ 7 h 190"/>
                <a:gd name="T42" fmla="*/ 30 w 195"/>
                <a:gd name="T43" fmla="*/ 12 h 190"/>
                <a:gd name="T44" fmla="*/ 28 w 195"/>
                <a:gd name="T45" fmla="*/ 13 h 190"/>
                <a:gd name="T46" fmla="*/ 26 w 195"/>
                <a:gd name="T47" fmla="*/ 11 h 190"/>
                <a:gd name="T48" fmla="*/ 25 w 195"/>
                <a:gd name="T49" fmla="*/ 6 h 190"/>
                <a:gd name="T50" fmla="*/ 18 w 195"/>
                <a:gd name="T51" fmla="*/ 6 h 190"/>
                <a:gd name="T52" fmla="*/ 12 w 195"/>
                <a:gd name="T53" fmla="*/ 4 h 190"/>
                <a:gd name="T54" fmla="*/ 7 w 195"/>
                <a:gd name="T55" fmla="*/ 6 h 190"/>
                <a:gd name="T56" fmla="*/ 4 w 195"/>
                <a:gd name="T57" fmla="*/ 9 h 190"/>
                <a:gd name="T58" fmla="*/ 6 w 195"/>
                <a:gd name="T59" fmla="*/ 11 h 190"/>
                <a:gd name="T60" fmla="*/ 11 w 195"/>
                <a:gd name="T61" fmla="*/ 15 h 190"/>
                <a:gd name="T62" fmla="*/ 16 w 195"/>
                <a:gd name="T63" fmla="*/ 17 h 190"/>
                <a:gd name="T64" fmla="*/ 14 w 195"/>
                <a:gd name="T65" fmla="*/ 20 h 190"/>
                <a:gd name="T66" fmla="*/ 9 w 195"/>
                <a:gd name="T67" fmla="*/ 22 h 190"/>
                <a:gd name="T68" fmla="*/ 4 w 195"/>
                <a:gd name="T69" fmla="*/ 22 h 190"/>
                <a:gd name="T70" fmla="*/ 4 w 195"/>
                <a:gd name="T71" fmla="*/ 24 h 190"/>
                <a:gd name="T72" fmla="*/ 0 w 195"/>
                <a:gd name="T73" fmla="*/ 28 h 190"/>
                <a:gd name="T74" fmla="*/ 4 w 195"/>
                <a:gd name="T75" fmla="*/ 32 h 190"/>
                <a:gd name="T76" fmla="*/ 5 w 195"/>
                <a:gd name="T77" fmla="*/ 34 h 190"/>
                <a:gd name="T78" fmla="*/ 9 w 195"/>
                <a:gd name="T79" fmla="*/ 34 h 190"/>
                <a:gd name="T80" fmla="*/ 12 w 195"/>
                <a:gd name="T81" fmla="*/ 31 h 190"/>
                <a:gd name="T82" fmla="*/ 14 w 195"/>
                <a:gd name="T83" fmla="*/ 27 h 190"/>
                <a:gd name="T84" fmla="*/ 18 w 195"/>
                <a:gd name="T85" fmla="*/ 24 h 190"/>
                <a:gd name="T86" fmla="*/ 20 w 195"/>
                <a:gd name="T87" fmla="*/ 25 h 190"/>
                <a:gd name="T88" fmla="*/ 19 w 195"/>
                <a:gd name="T89" fmla="*/ 29 h 190"/>
                <a:gd name="T90" fmla="*/ 16 w 195"/>
                <a:gd name="T91" fmla="*/ 34 h 190"/>
                <a:gd name="T92" fmla="*/ 12 w 195"/>
                <a:gd name="T93" fmla="*/ 40 h 190"/>
                <a:gd name="T94" fmla="*/ 18 w 195"/>
                <a:gd name="T95" fmla="*/ 46 h 190"/>
                <a:gd name="T96" fmla="*/ 23 w 195"/>
                <a:gd name="T97" fmla="*/ 46 h 190"/>
                <a:gd name="T98" fmla="*/ 26 w 195"/>
                <a:gd name="T99" fmla="*/ 41 h 190"/>
                <a:gd name="T100" fmla="*/ 28 w 195"/>
                <a:gd name="T101" fmla="*/ 40 h 190"/>
                <a:gd name="T102" fmla="*/ 26 w 195"/>
                <a:gd name="T103" fmla="*/ 35 h 190"/>
                <a:gd name="T104" fmla="*/ 25 w 195"/>
                <a:gd name="T105" fmla="*/ 31 h 190"/>
                <a:gd name="T106" fmla="*/ 26 w 195"/>
                <a:gd name="T107" fmla="*/ 28 h 190"/>
                <a:gd name="T108" fmla="*/ 28 w 195"/>
                <a:gd name="T109" fmla="*/ 27 h 190"/>
                <a:gd name="T110" fmla="*/ 32 w 195"/>
                <a:gd name="T111" fmla="*/ 35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39" name="Freeform 305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82 h 328"/>
                <a:gd name="T2" fmla="*/ 4 w 211"/>
                <a:gd name="T3" fmla="*/ 77 h 328"/>
                <a:gd name="T4" fmla="*/ 9 w 211"/>
                <a:gd name="T5" fmla="*/ 72 h 328"/>
                <a:gd name="T6" fmla="*/ 13 w 211"/>
                <a:gd name="T7" fmla="*/ 69 h 328"/>
                <a:gd name="T8" fmla="*/ 18 w 211"/>
                <a:gd name="T9" fmla="*/ 66 h 328"/>
                <a:gd name="T10" fmla="*/ 24 w 211"/>
                <a:gd name="T11" fmla="*/ 64 h 328"/>
                <a:gd name="T12" fmla="*/ 29 w 211"/>
                <a:gd name="T13" fmla="*/ 64 h 328"/>
                <a:gd name="T14" fmla="*/ 33 w 211"/>
                <a:gd name="T15" fmla="*/ 63 h 328"/>
                <a:gd name="T16" fmla="*/ 38 w 211"/>
                <a:gd name="T17" fmla="*/ 64 h 328"/>
                <a:gd name="T18" fmla="*/ 38 w 211"/>
                <a:gd name="T19" fmla="*/ 63 h 328"/>
                <a:gd name="T20" fmla="*/ 38 w 211"/>
                <a:gd name="T21" fmla="*/ 61 h 328"/>
                <a:gd name="T22" fmla="*/ 38 w 211"/>
                <a:gd name="T23" fmla="*/ 58 h 328"/>
                <a:gd name="T24" fmla="*/ 38 w 211"/>
                <a:gd name="T25" fmla="*/ 56 h 328"/>
                <a:gd name="T26" fmla="*/ 39 w 211"/>
                <a:gd name="T27" fmla="*/ 54 h 328"/>
                <a:gd name="T28" fmla="*/ 42 w 211"/>
                <a:gd name="T29" fmla="*/ 51 h 328"/>
                <a:gd name="T30" fmla="*/ 44 w 211"/>
                <a:gd name="T31" fmla="*/ 49 h 328"/>
                <a:gd name="T32" fmla="*/ 46 w 211"/>
                <a:gd name="T33" fmla="*/ 48 h 328"/>
                <a:gd name="T34" fmla="*/ 44 w 211"/>
                <a:gd name="T35" fmla="*/ 42 h 328"/>
                <a:gd name="T36" fmla="*/ 44 w 211"/>
                <a:gd name="T37" fmla="*/ 35 h 328"/>
                <a:gd name="T38" fmla="*/ 44 w 211"/>
                <a:gd name="T39" fmla="*/ 29 h 328"/>
                <a:gd name="T40" fmla="*/ 46 w 211"/>
                <a:gd name="T41" fmla="*/ 23 h 328"/>
                <a:gd name="T42" fmla="*/ 44 w 211"/>
                <a:gd name="T43" fmla="*/ 23 h 328"/>
                <a:gd name="T44" fmla="*/ 44 w 211"/>
                <a:gd name="T45" fmla="*/ 20 h 328"/>
                <a:gd name="T46" fmla="*/ 39 w 211"/>
                <a:gd name="T47" fmla="*/ 19 h 328"/>
                <a:gd name="T48" fmla="*/ 38 w 211"/>
                <a:gd name="T49" fmla="*/ 16 h 328"/>
                <a:gd name="T50" fmla="*/ 35 w 211"/>
                <a:gd name="T51" fmla="*/ 13 h 328"/>
                <a:gd name="T52" fmla="*/ 33 w 211"/>
                <a:gd name="T53" fmla="*/ 10 h 328"/>
                <a:gd name="T54" fmla="*/ 31 w 211"/>
                <a:gd name="T55" fmla="*/ 5 h 328"/>
                <a:gd name="T56" fmla="*/ 30 w 211"/>
                <a:gd name="T57" fmla="*/ 0 h 328"/>
                <a:gd name="T58" fmla="*/ 29 w 211"/>
                <a:gd name="T59" fmla="*/ 4 h 328"/>
                <a:gd name="T60" fmla="*/ 27 w 211"/>
                <a:gd name="T61" fmla="*/ 6 h 328"/>
                <a:gd name="T62" fmla="*/ 25 w 211"/>
                <a:gd name="T63" fmla="*/ 9 h 328"/>
                <a:gd name="T64" fmla="*/ 22 w 211"/>
                <a:gd name="T65" fmla="*/ 11 h 328"/>
                <a:gd name="T66" fmla="*/ 19 w 211"/>
                <a:gd name="T67" fmla="*/ 14 h 328"/>
                <a:gd name="T68" fmla="*/ 17 w 211"/>
                <a:gd name="T69" fmla="*/ 16 h 328"/>
                <a:gd name="T70" fmla="*/ 14 w 211"/>
                <a:gd name="T71" fmla="*/ 17 h 328"/>
                <a:gd name="T72" fmla="*/ 10 w 211"/>
                <a:gd name="T73" fmla="*/ 17 h 328"/>
                <a:gd name="T74" fmla="*/ 12 w 211"/>
                <a:gd name="T75" fmla="*/ 20 h 328"/>
                <a:gd name="T76" fmla="*/ 12 w 211"/>
                <a:gd name="T77" fmla="*/ 26 h 328"/>
                <a:gd name="T78" fmla="*/ 11 w 211"/>
                <a:gd name="T79" fmla="*/ 31 h 328"/>
                <a:gd name="T80" fmla="*/ 8 w 211"/>
                <a:gd name="T81" fmla="*/ 37 h 328"/>
                <a:gd name="T82" fmla="*/ 9 w 211"/>
                <a:gd name="T83" fmla="*/ 45 h 328"/>
                <a:gd name="T84" fmla="*/ 9 w 211"/>
                <a:gd name="T85" fmla="*/ 54 h 328"/>
                <a:gd name="T86" fmla="*/ 8 w 211"/>
                <a:gd name="T87" fmla="*/ 62 h 328"/>
                <a:gd name="T88" fmla="*/ 7 w 211"/>
                <a:gd name="T89" fmla="*/ 69 h 328"/>
                <a:gd name="T90" fmla="*/ 5 w 211"/>
                <a:gd name="T91" fmla="*/ 71 h 328"/>
                <a:gd name="T92" fmla="*/ 3 w 211"/>
                <a:gd name="T93" fmla="*/ 74 h 328"/>
                <a:gd name="T94" fmla="*/ 3 w 211"/>
                <a:gd name="T95" fmla="*/ 78 h 328"/>
                <a:gd name="T96" fmla="*/ 2 w 211"/>
                <a:gd name="T97" fmla="*/ 78 h 328"/>
                <a:gd name="T98" fmla="*/ 0 w 211"/>
                <a:gd name="T99" fmla="*/ 79 h 328"/>
                <a:gd name="T100" fmla="*/ 0 w 211"/>
                <a:gd name="T101" fmla="*/ 81 h 328"/>
                <a:gd name="T102" fmla="*/ 0 w 211"/>
                <a:gd name="T103" fmla="*/ 81 h 328"/>
                <a:gd name="T104" fmla="*/ 1 w 211"/>
                <a:gd name="T105" fmla="*/ 81 h 328"/>
                <a:gd name="T106" fmla="*/ 0 w 211"/>
                <a:gd name="T107" fmla="*/ 82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40" name="Freeform 306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42 w 341"/>
                <a:gd name="T1" fmla="*/ 71 h 291"/>
                <a:gd name="T2" fmla="*/ 46 w 341"/>
                <a:gd name="T3" fmla="*/ 70 h 291"/>
                <a:gd name="T4" fmla="*/ 48 w 341"/>
                <a:gd name="T5" fmla="*/ 70 h 291"/>
                <a:gd name="T6" fmla="*/ 55 w 341"/>
                <a:gd name="T7" fmla="*/ 68 h 291"/>
                <a:gd name="T8" fmla="*/ 60 w 341"/>
                <a:gd name="T9" fmla="*/ 68 h 291"/>
                <a:gd name="T10" fmla="*/ 63 w 341"/>
                <a:gd name="T11" fmla="*/ 68 h 291"/>
                <a:gd name="T12" fmla="*/ 69 w 341"/>
                <a:gd name="T13" fmla="*/ 67 h 291"/>
                <a:gd name="T14" fmla="*/ 73 w 341"/>
                <a:gd name="T15" fmla="*/ 67 h 291"/>
                <a:gd name="T16" fmla="*/ 77 w 341"/>
                <a:gd name="T17" fmla="*/ 67 h 291"/>
                <a:gd name="T18" fmla="*/ 79 w 341"/>
                <a:gd name="T19" fmla="*/ 67 h 291"/>
                <a:gd name="T20" fmla="*/ 81 w 341"/>
                <a:gd name="T21" fmla="*/ 67 h 291"/>
                <a:gd name="T22" fmla="*/ 82 w 341"/>
                <a:gd name="T23" fmla="*/ 68 h 291"/>
                <a:gd name="T24" fmla="*/ 82 w 341"/>
                <a:gd name="T25" fmla="*/ 68 h 291"/>
                <a:gd name="T26" fmla="*/ 79 w 341"/>
                <a:gd name="T27" fmla="*/ 63 h 291"/>
                <a:gd name="T28" fmla="*/ 76 w 341"/>
                <a:gd name="T29" fmla="*/ 60 h 291"/>
                <a:gd name="T30" fmla="*/ 71 w 341"/>
                <a:gd name="T31" fmla="*/ 54 h 291"/>
                <a:gd name="T32" fmla="*/ 68 w 341"/>
                <a:gd name="T33" fmla="*/ 48 h 291"/>
                <a:gd name="T34" fmla="*/ 67 w 341"/>
                <a:gd name="T35" fmla="*/ 42 h 291"/>
                <a:gd name="T36" fmla="*/ 64 w 341"/>
                <a:gd name="T37" fmla="*/ 36 h 291"/>
                <a:gd name="T38" fmla="*/ 63 w 341"/>
                <a:gd name="T39" fmla="*/ 29 h 291"/>
                <a:gd name="T40" fmla="*/ 63 w 341"/>
                <a:gd name="T41" fmla="*/ 23 h 291"/>
                <a:gd name="T42" fmla="*/ 61 w 341"/>
                <a:gd name="T43" fmla="*/ 22 h 291"/>
                <a:gd name="T44" fmla="*/ 59 w 341"/>
                <a:gd name="T45" fmla="*/ 20 h 291"/>
                <a:gd name="T46" fmla="*/ 55 w 341"/>
                <a:gd name="T47" fmla="*/ 18 h 291"/>
                <a:gd name="T48" fmla="*/ 52 w 341"/>
                <a:gd name="T49" fmla="*/ 16 h 291"/>
                <a:gd name="T50" fmla="*/ 48 w 341"/>
                <a:gd name="T51" fmla="*/ 14 h 291"/>
                <a:gd name="T52" fmla="*/ 47 w 341"/>
                <a:gd name="T53" fmla="*/ 10 h 291"/>
                <a:gd name="T54" fmla="*/ 42 w 341"/>
                <a:gd name="T55" fmla="*/ 6 h 291"/>
                <a:gd name="T56" fmla="*/ 42 w 341"/>
                <a:gd name="T57" fmla="*/ 4 h 291"/>
                <a:gd name="T58" fmla="*/ 39 w 341"/>
                <a:gd name="T59" fmla="*/ 4 h 291"/>
                <a:gd name="T60" fmla="*/ 36 w 341"/>
                <a:gd name="T61" fmla="*/ 5 h 291"/>
                <a:gd name="T62" fmla="*/ 31 w 341"/>
                <a:gd name="T63" fmla="*/ 7 h 291"/>
                <a:gd name="T64" fmla="*/ 26 w 341"/>
                <a:gd name="T65" fmla="*/ 8 h 291"/>
                <a:gd name="T66" fmla="*/ 20 w 341"/>
                <a:gd name="T67" fmla="*/ 8 h 291"/>
                <a:gd name="T68" fmla="*/ 14 w 341"/>
                <a:gd name="T69" fmla="*/ 6 h 291"/>
                <a:gd name="T70" fmla="*/ 8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6 h 291"/>
                <a:gd name="T78" fmla="*/ 5 w 341"/>
                <a:gd name="T79" fmla="*/ 10 h 291"/>
                <a:gd name="T80" fmla="*/ 6 w 341"/>
                <a:gd name="T81" fmla="*/ 14 h 291"/>
                <a:gd name="T82" fmla="*/ 7 w 341"/>
                <a:gd name="T83" fmla="*/ 20 h 291"/>
                <a:gd name="T84" fmla="*/ 6 w 341"/>
                <a:gd name="T85" fmla="*/ 25 h 291"/>
                <a:gd name="T86" fmla="*/ 4 w 341"/>
                <a:gd name="T87" fmla="*/ 30 h 291"/>
                <a:gd name="T88" fmla="*/ 0 w 341"/>
                <a:gd name="T89" fmla="*/ 37 h 291"/>
                <a:gd name="T90" fmla="*/ 4 w 341"/>
                <a:gd name="T91" fmla="*/ 37 h 291"/>
                <a:gd name="T92" fmla="*/ 9 w 341"/>
                <a:gd name="T93" fmla="*/ 41 h 291"/>
                <a:gd name="T94" fmla="*/ 12 w 341"/>
                <a:gd name="T95" fmla="*/ 42 h 291"/>
                <a:gd name="T96" fmla="*/ 16 w 341"/>
                <a:gd name="T97" fmla="*/ 46 h 291"/>
                <a:gd name="T98" fmla="*/ 18 w 341"/>
                <a:gd name="T99" fmla="*/ 48 h 291"/>
                <a:gd name="T100" fmla="*/ 20 w 341"/>
                <a:gd name="T101" fmla="*/ 54 h 291"/>
                <a:gd name="T102" fmla="*/ 22 w 341"/>
                <a:gd name="T103" fmla="*/ 60 h 291"/>
                <a:gd name="T104" fmla="*/ 21 w 341"/>
                <a:gd name="T105" fmla="*/ 64 h 291"/>
                <a:gd name="T106" fmla="*/ 23 w 341"/>
                <a:gd name="T107" fmla="*/ 63 h 291"/>
                <a:gd name="T108" fmla="*/ 26 w 341"/>
                <a:gd name="T109" fmla="*/ 63 h 291"/>
                <a:gd name="T110" fmla="*/ 29 w 341"/>
                <a:gd name="T111" fmla="*/ 63 h 291"/>
                <a:gd name="T112" fmla="*/ 31 w 341"/>
                <a:gd name="T113" fmla="*/ 64 h 291"/>
                <a:gd name="T114" fmla="*/ 33 w 341"/>
                <a:gd name="T115" fmla="*/ 66 h 291"/>
                <a:gd name="T116" fmla="*/ 36 w 341"/>
                <a:gd name="T117" fmla="*/ 68 h 291"/>
                <a:gd name="T118" fmla="*/ 39 w 341"/>
                <a:gd name="T119" fmla="*/ 68 h 291"/>
                <a:gd name="T120" fmla="*/ 42 w 341"/>
                <a:gd name="T121" fmla="*/ 71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41" name="Freeform 307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12 w 349"/>
                <a:gd name="T1" fmla="*/ 41 h 367"/>
                <a:gd name="T2" fmla="*/ 16 w 349"/>
                <a:gd name="T3" fmla="*/ 41 h 367"/>
                <a:gd name="T4" fmla="*/ 21 w 349"/>
                <a:gd name="T5" fmla="*/ 41 h 367"/>
                <a:gd name="T6" fmla="*/ 26 w 349"/>
                <a:gd name="T7" fmla="*/ 41 h 367"/>
                <a:gd name="T8" fmla="*/ 34 w 349"/>
                <a:gd name="T9" fmla="*/ 41 h 367"/>
                <a:gd name="T10" fmla="*/ 40 w 349"/>
                <a:gd name="T11" fmla="*/ 37 h 367"/>
                <a:gd name="T12" fmla="*/ 46 w 349"/>
                <a:gd name="T13" fmla="*/ 32 h 367"/>
                <a:gd name="T14" fmla="*/ 53 w 349"/>
                <a:gd name="T15" fmla="*/ 25 h 367"/>
                <a:gd name="T16" fmla="*/ 57 w 349"/>
                <a:gd name="T17" fmla="*/ 17 h 367"/>
                <a:gd name="T18" fmla="*/ 60 w 349"/>
                <a:gd name="T19" fmla="*/ 10 h 367"/>
                <a:gd name="T20" fmla="*/ 63 w 349"/>
                <a:gd name="T21" fmla="*/ 5 h 367"/>
                <a:gd name="T22" fmla="*/ 66 w 349"/>
                <a:gd name="T23" fmla="*/ 4 h 367"/>
                <a:gd name="T24" fmla="*/ 69 w 349"/>
                <a:gd name="T25" fmla="*/ 4 h 367"/>
                <a:gd name="T26" fmla="*/ 74 w 349"/>
                <a:gd name="T27" fmla="*/ 4 h 367"/>
                <a:gd name="T28" fmla="*/ 78 w 349"/>
                <a:gd name="T29" fmla="*/ 4 h 367"/>
                <a:gd name="T30" fmla="*/ 81 w 349"/>
                <a:gd name="T31" fmla="*/ 1 h 367"/>
                <a:gd name="T32" fmla="*/ 82 w 349"/>
                <a:gd name="T33" fmla="*/ 1 h 367"/>
                <a:gd name="T34" fmla="*/ 82 w 349"/>
                <a:gd name="T35" fmla="*/ 4 h 367"/>
                <a:gd name="T36" fmla="*/ 75 w 349"/>
                <a:gd name="T37" fmla="*/ 4 h 367"/>
                <a:gd name="T38" fmla="*/ 66 w 349"/>
                <a:gd name="T39" fmla="*/ 12 h 367"/>
                <a:gd name="T40" fmla="*/ 61 w 349"/>
                <a:gd name="T41" fmla="*/ 23 h 367"/>
                <a:gd name="T42" fmla="*/ 60 w 349"/>
                <a:gd name="T43" fmla="*/ 32 h 367"/>
                <a:gd name="T44" fmla="*/ 60 w 349"/>
                <a:gd name="T45" fmla="*/ 40 h 367"/>
                <a:gd name="T46" fmla="*/ 60 w 349"/>
                <a:gd name="T47" fmla="*/ 47 h 367"/>
                <a:gd name="T48" fmla="*/ 58 w 349"/>
                <a:gd name="T49" fmla="*/ 53 h 367"/>
                <a:gd name="T50" fmla="*/ 53 w 349"/>
                <a:gd name="T51" fmla="*/ 55 h 367"/>
                <a:gd name="T52" fmla="*/ 46 w 349"/>
                <a:gd name="T53" fmla="*/ 61 h 367"/>
                <a:gd name="T54" fmla="*/ 44 w 349"/>
                <a:gd name="T55" fmla="*/ 70 h 367"/>
                <a:gd name="T56" fmla="*/ 40 w 349"/>
                <a:gd name="T57" fmla="*/ 75 h 367"/>
                <a:gd name="T58" fmla="*/ 31 w 349"/>
                <a:gd name="T59" fmla="*/ 76 h 367"/>
                <a:gd name="T60" fmla="*/ 22 w 349"/>
                <a:gd name="T61" fmla="*/ 80 h 367"/>
                <a:gd name="T62" fmla="*/ 14 w 349"/>
                <a:gd name="T63" fmla="*/ 85 h 367"/>
                <a:gd name="T64" fmla="*/ 11 w 349"/>
                <a:gd name="T65" fmla="*/ 83 h 367"/>
                <a:gd name="T66" fmla="*/ 11 w 349"/>
                <a:gd name="T67" fmla="*/ 75 h 367"/>
                <a:gd name="T68" fmla="*/ 9 w 349"/>
                <a:gd name="T69" fmla="*/ 66 h 367"/>
                <a:gd name="T70" fmla="*/ 4 w 349"/>
                <a:gd name="T71" fmla="*/ 58 h 367"/>
                <a:gd name="T72" fmla="*/ 4 w 349"/>
                <a:gd name="T73" fmla="*/ 54 h 367"/>
                <a:gd name="T74" fmla="*/ 8 w 349"/>
                <a:gd name="T75" fmla="*/ 53 h 367"/>
                <a:gd name="T76" fmla="*/ 11 w 349"/>
                <a:gd name="T77" fmla="*/ 51 h 367"/>
                <a:gd name="T78" fmla="*/ 12 w 349"/>
                <a:gd name="T79" fmla="*/ 45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42" name="Freeform 308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33 w 213"/>
                <a:gd name="T1" fmla="*/ 3 h 373"/>
                <a:gd name="T2" fmla="*/ 35 w 213"/>
                <a:gd name="T3" fmla="*/ 3 h 373"/>
                <a:gd name="T4" fmla="*/ 40 w 213"/>
                <a:gd name="T5" fmla="*/ 4 h 373"/>
                <a:gd name="T6" fmla="*/ 43 w 213"/>
                <a:gd name="T7" fmla="*/ 6 h 373"/>
                <a:gd name="T8" fmla="*/ 42 w 213"/>
                <a:gd name="T9" fmla="*/ 8 h 373"/>
                <a:gd name="T10" fmla="*/ 38 w 213"/>
                <a:gd name="T11" fmla="*/ 10 h 373"/>
                <a:gd name="T12" fmla="*/ 35 w 213"/>
                <a:gd name="T13" fmla="*/ 11 h 373"/>
                <a:gd name="T14" fmla="*/ 34 w 213"/>
                <a:gd name="T15" fmla="*/ 10 h 373"/>
                <a:gd name="T16" fmla="*/ 30 w 213"/>
                <a:gd name="T17" fmla="*/ 11 h 373"/>
                <a:gd name="T18" fmla="*/ 29 w 213"/>
                <a:gd name="T19" fmla="*/ 13 h 373"/>
                <a:gd name="T20" fmla="*/ 26 w 213"/>
                <a:gd name="T21" fmla="*/ 14 h 373"/>
                <a:gd name="T22" fmla="*/ 26 w 213"/>
                <a:gd name="T23" fmla="*/ 16 h 373"/>
                <a:gd name="T24" fmla="*/ 26 w 213"/>
                <a:gd name="T25" fmla="*/ 17 h 373"/>
                <a:gd name="T26" fmla="*/ 26 w 213"/>
                <a:gd name="T27" fmla="*/ 20 h 373"/>
                <a:gd name="T28" fmla="*/ 29 w 213"/>
                <a:gd name="T29" fmla="*/ 21 h 373"/>
                <a:gd name="T30" fmla="*/ 30 w 213"/>
                <a:gd name="T31" fmla="*/ 22 h 373"/>
                <a:gd name="T32" fmla="*/ 34 w 213"/>
                <a:gd name="T33" fmla="*/ 23 h 373"/>
                <a:gd name="T34" fmla="*/ 35 w 213"/>
                <a:gd name="T35" fmla="*/ 23 h 373"/>
                <a:gd name="T36" fmla="*/ 38 w 213"/>
                <a:gd name="T37" fmla="*/ 21 h 373"/>
                <a:gd name="T38" fmla="*/ 38 w 213"/>
                <a:gd name="T39" fmla="*/ 17 h 373"/>
                <a:gd name="T40" fmla="*/ 40 w 213"/>
                <a:gd name="T41" fmla="*/ 15 h 373"/>
                <a:gd name="T42" fmla="*/ 43 w 213"/>
                <a:gd name="T43" fmla="*/ 13 h 373"/>
                <a:gd name="T44" fmla="*/ 46 w 213"/>
                <a:gd name="T45" fmla="*/ 13 h 373"/>
                <a:gd name="T46" fmla="*/ 48 w 213"/>
                <a:gd name="T47" fmla="*/ 15 h 373"/>
                <a:gd name="T48" fmla="*/ 47 w 213"/>
                <a:gd name="T49" fmla="*/ 17 h 373"/>
                <a:gd name="T50" fmla="*/ 45 w 213"/>
                <a:gd name="T51" fmla="*/ 20 h 373"/>
                <a:gd name="T52" fmla="*/ 43 w 213"/>
                <a:gd name="T53" fmla="*/ 23 h 373"/>
                <a:gd name="T54" fmla="*/ 40 w 213"/>
                <a:gd name="T55" fmla="*/ 25 h 373"/>
                <a:gd name="T56" fmla="*/ 38 w 213"/>
                <a:gd name="T57" fmla="*/ 26 h 373"/>
                <a:gd name="T58" fmla="*/ 38 w 213"/>
                <a:gd name="T59" fmla="*/ 28 h 373"/>
                <a:gd name="T60" fmla="*/ 40 w 213"/>
                <a:gd name="T61" fmla="*/ 30 h 373"/>
                <a:gd name="T62" fmla="*/ 43 w 213"/>
                <a:gd name="T63" fmla="*/ 32 h 373"/>
                <a:gd name="T64" fmla="*/ 45 w 213"/>
                <a:gd name="T65" fmla="*/ 34 h 373"/>
                <a:gd name="T66" fmla="*/ 49 w 213"/>
                <a:gd name="T67" fmla="*/ 34 h 373"/>
                <a:gd name="T68" fmla="*/ 49 w 213"/>
                <a:gd name="T69" fmla="*/ 33 h 373"/>
                <a:gd name="T70" fmla="*/ 51 w 213"/>
                <a:gd name="T71" fmla="*/ 32 h 373"/>
                <a:gd name="T72" fmla="*/ 55 w 213"/>
                <a:gd name="T73" fmla="*/ 35 h 373"/>
                <a:gd name="T74" fmla="*/ 55 w 213"/>
                <a:gd name="T75" fmla="*/ 45 h 373"/>
                <a:gd name="T76" fmla="*/ 49 w 213"/>
                <a:gd name="T77" fmla="*/ 52 h 373"/>
                <a:gd name="T78" fmla="*/ 43 w 213"/>
                <a:gd name="T79" fmla="*/ 60 h 373"/>
                <a:gd name="T80" fmla="*/ 37 w 213"/>
                <a:gd name="T81" fmla="*/ 67 h 373"/>
                <a:gd name="T82" fmla="*/ 28 w 213"/>
                <a:gd name="T83" fmla="*/ 73 h 373"/>
                <a:gd name="T84" fmla="*/ 19 w 213"/>
                <a:gd name="T85" fmla="*/ 79 h 373"/>
                <a:gd name="T86" fmla="*/ 11 w 213"/>
                <a:gd name="T87" fmla="*/ 82 h 373"/>
                <a:gd name="T88" fmla="*/ 6 w 213"/>
                <a:gd name="T89" fmla="*/ 82 h 373"/>
                <a:gd name="T90" fmla="*/ 4 w 213"/>
                <a:gd name="T91" fmla="*/ 83 h 373"/>
                <a:gd name="T92" fmla="*/ 2 w 213"/>
                <a:gd name="T93" fmla="*/ 86 h 373"/>
                <a:gd name="T94" fmla="*/ 0 w 213"/>
                <a:gd name="T95" fmla="*/ 84 h 373"/>
                <a:gd name="T96" fmla="*/ 4 w 213"/>
                <a:gd name="T97" fmla="*/ 82 h 373"/>
                <a:gd name="T98" fmla="*/ 6 w 213"/>
                <a:gd name="T99" fmla="*/ 77 h 373"/>
                <a:gd name="T100" fmla="*/ 10 w 213"/>
                <a:gd name="T101" fmla="*/ 72 h 373"/>
                <a:gd name="T102" fmla="*/ 11 w 213"/>
                <a:gd name="T103" fmla="*/ 67 h 373"/>
                <a:gd name="T104" fmla="*/ 11 w 213"/>
                <a:gd name="T105" fmla="*/ 62 h 373"/>
                <a:gd name="T106" fmla="*/ 10 w 213"/>
                <a:gd name="T107" fmla="*/ 53 h 373"/>
                <a:gd name="T108" fmla="*/ 8 w 213"/>
                <a:gd name="T109" fmla="*/ 45 h 373"/>
                <a:gd name="T110" fmla="*/ 7 w 213"/>
                <a:gd name="T111" fmla="*/ 37 h 373"/>
                <a:gd name="T112" fmla="*/ 8 w 213"/>
                <a:gd name="T113" fmla="*/ 30 h 373"/>
                <a:gd name="T114" fmla="*/ 10 w 213"/>
                <a:gd name="T115" fmla="*/ 21 h 373"/>
                <a:gd name="T116" fmla="*/ 15 w 213"/>
                <a:gd name="T117" fmla="*/ 10 h 373"/>
                <a:gd name="T118" fmla="*/ 25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43" name="Freeform 309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121 w 957"/>
                <a:gd name="T1" fmla="*/ 39 h 620"/>
                <a:gd name="T2" fmla="*/ 131 w 957"/>
                <a:gd name="T3" fmla="*/ 19 h 620"/>
                <a:gd name="T4" fmla="*/ 139 w 957"/>
                <a:gd name="T5" fmla="*/ 7 h 620"/>
                <a:gd name="T6" fmla="*/ 144 w 957"/>
                <a:gd name="T7" fmla="*/ 9 h 620"/>
                <a:gd name="T8" fmla="*/ 154 w 957"/>
                <a:gd name="T9" fmla="*/ 28 h 620"/>
                <a:gd name="T10" fmla="*/ 165 w 957"/>
                <a:gd name="T11" fmla="*/ 47 h 620"/>
                <a:gd name="T12" fmla="*/ 159 w 957"/>
                <a:gd name="T13" fmla="*/ 75 h 620"/>
                <a:gd name="T14" fmla="*/ 147 w 957"/>
                <a:gd name="T15" fmla="*/ 90 h 620"/>
                <a:gd name="T16" fmla="*/ 144 w 957"/>
                <a:gd name="T17" fmla="*/ 100 h 620"/>
                <a:gd name="T18" fmla="*/ 151 w 957"/>
                <a:gd name="T19" fmla="*/ 91 h 620"/>
                <a:gd name="T20" fmla="*/ 164 w 957"/>
                <a:gd name="T21" fmla="*/ 74 h 620"/>
                <a:gd name="T22" fmla="*/ 188 w 957"/>
                <a:gd name="T23" fmla="*/ 66 h 620"/>
                <a:gd name="T24" fmla="*/ 199 w 957"/>
                <a:gd name="T25" fmla="*/ 68 h 620"/>
                <a:gd name="T26" fmla="*/ 213 w 957"/>
                <a:gd name="T27" fmla="*/ 76 h 620"/>
                <a:gd name="T28" fmla="*/ 218 w 957"/>
                <a:gd name="T29" fmla="*/ 83 h 620"/>
                <a:gd name="T30" fmla="*/ 202 w 957"/>
                <a:gd name="T31" fmla="*/ 88 h 620"/>
                <a:gd name="T32" fmla="*/ 187 w 957"/>
                <a:gd name="T33" fmla="*/ 106 h 620"/>
                <a:gd name="T34" fmla="*/ 164 w 957"/>
                <a:gd name="T35" fmla="*/ 110 h 620"/>
                <a:gd name="T36" fmla="*/ 158 w 957"/>
                <a:gd name="T37" fmla="*/ 108 h 620"/>
                <a:gd name="T38" fmla="*/ 151 w 957"/>
                <a:gd name="T39" fmla="*/ 110 h 620"/>
                <a:gd name="T40" fmla="*/ 158 w 957"/>
                <a:gd name="T41" fmla="*/ 101 h 620"/>
                <a:gd name="T42" fmla="*/ 158 w 957"/>
                <a:gd name="T43" fmla="*/ 99 h 620"/>
                <a:gd name="T44" fmla="*/ 151 w 957"/>
                <a:gd name="T45" fmla="*/ 97 h 620"/>
                <a:gd name="T46" fmla="*/ 146 w 957"/>
                <a:gd name="T47" fmla="*/ 105 h 620"/>
                <a:gd name="T48" fmla="*/ 146 w 957"/>
                <a:gd name="T49" fmla="*/ 110 h 620"/>
                <a:gd name="T50" fmla="*/ 144 w 957"/>
                <a:gd name="T51" fmla="*/ 104 h 620"/>
                <a:gd name="T52" fmla="*/ 135 w 957"/>
                <a:gd name="T53" fmla="*/ 102 h 620"/>
                <a:gd name="T54" fmla="*/ 126 w 957"/>
                <a:gd name="T55" fmla="*/ 103 h 620"/>
                <a:gd name="T56" fmla="*/ 119 w 957"/>
                <a:gd name="T57" fmla="*/ 106 h 620"/>
                <a:gd name="T58" fmla="*/ 110 w 957"/>
                <a:gd name="T59" fmla="*/ 108 h 620"/>
                <a:gd name="T60" fmla="*/ 102 w 957"/>
                <a:gd name="T61" fmla="*/ 118 h 620"/>
                <a:gd name="T62" fmla="*/ 90 w 957"/>
                <a:gd name="T63" fmla="*/ 138 h 620"/>
                <a:gd name="T64" fmla="*/ 74 w 957"/>
                <a:gd name="T65" fmla="*/ 147 h 620"/>
                <a:gd name="T66" fmla="*/ 59 w 957"/>
                <a:gd name="T67" fmla="*/ 147 h 620"/>
                <a:gd name="T68" fmla="*/ 51 w 957"/>
                <a:gd name="T69" fmla="*/ 147 h 620"/>
                <a:gd name="T70" fmla="*/ 34 w 957"/>
                <a:gd name="T71" fmla="*/ 139 h 620"/>
                <a:gd name="T72" fmla="*/ 17 w 957"/>
                <a:gd name="T73" fmla="*/ 132 h 620"/>
                <a:gd name="T74" fmla="*/ 0 w 957"/>
                <a:gd name="T75" fmla="*/ 129 h 620"/>
                <a:gd name="T76" fmla="*/ 12 w 957"/>
                <a:gd name="T77" fmla="*/ 116 h 620"/>
                <a:gd name="T78" fmla="*/ 40 w 957"/>
                <a:gd name="T79" fmla="*/ 91 h 620"/>
                <a:gd name="T80" fmla="*/ 60 w 957"/>
                <a:gd name="T81" fmla="*/ 87 h 620"/>
                <a:gd name="T82" fmla="*/ 81 w 957"/>
                <a:gd name="T83" fmla="*/ 85 h 620"/>
                <a:gd name="T84" fmla="*/ 102 w 957"/>
                <a:gd name="T85" fmla="*/ 95 h 620"/>
                <a:gd name="T86" fmla="*/ 110 w 957"/>
                <a:gd name="T87" fmla="*/ 101 h 620"/>
                <a:gd name="T88" fmla="*/ 118 w 957"/>
                <a:gd name="T89" fmla="*/ 103 h 620"/>
                <a:gd name="T90" fmla="*/ 126 w 957"/>
                <a:gd name="T91" fmla="*/ 100 h 620"/>
                <a:gd name="T92" fmla="*/ 122 w 957"/>
                <a:gd name="T93" fmla="*/ 97 h 620"/>
                <a:gd name="T94" fmla="*/ 112 w 957"/>
                <a:gd name="T95" fmla="*/ 97 h 620"/>
                <a:gd name="T96" fmla="*/ 101 w 957"/>
                <a:gd name="T97" fmla="*/ 97 h 620"/>
                <a:gd name="T98" fmla="*/ 79 w 957"/>
                <a:gd name="T99" fmla="*/ 83 h 620"/>
                <a:gd name="T100" fmla="*/ 65 w 957"/>
                <a:gd name="T101" fmla="*/ 55 h 620"/>
                <a:gd name="T102" fmla="*/ 65 w 957"/>
                <a:gd name="T103" fmla="*/ 30 h 620"/>
                <a:gd name="T104" fmla="*/ 81 w 957"/>
                <a:gd name="T105" fmla="*/ 38 h 620"/>
                <a:gd name="T106" fmla="*/ 103 w 957"/>
                <a:gd name="T107" fmla="*/ 47 h 620"/>
                <a:gd name="T108" fmla="*/ 118 w 957"/>
                <a:gd name="T109" fmla="*/ 54 h 620"/>
                <a:gd name="T110" fmla="*/ 126 w 957"/>
                <a:gd name="T111" fmla="*/ 78 h 620"/>
                <a:gd name="T112" fmla="*/ 129 w 957"/>
                <a:gd name="T113" fmla="*/ 94 h 620"/>
                <a:gd name="T114" fmla="*/ 138 w 957"/>
                <a:gd name="T115" fmla="*/ 99 h 620"/>
                <a:gd name="T116" fmla="*/ 140 w 957"/>
                <a:gd name="T117" fmla="*/ 97 h 620"/>
                <a:gd name="T118" fmla="*/ 134 w 957"/>
                <a:gd name="T119" fmla="*/ 86 h 620"/>
                <a:gd name="T120" fmla="*/ 121 w 957"/>
                <a:gd name="T121" fmla="*/ 61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44" name="Freeform 310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15 w 248"/>
                <a:gd name="T1" fmla="*/ 4 h 305"/>
                <a:gd name="T2" fmla="*/ 12 w 248"/>
                <a:gd name="T3" fmla="*/ 6 h 305"/>
                <a:gd name="T4" fmla="*/ 9 w 248"/>
                <a:gd name="T5" fmla="*/ 7 h 305"/>
                <a:gd name="T6" fmla="*/ 6 w 248"/>
                <a:gd name="T7" fmla="*/ 5 h 305"/>
                <a:gd name="T8" fmla="*/ 6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7 h 305"/>
                <a:gd name="T20" fmla="*/ 5 w 248"/>
                <a:gd name="T21" fmla="*/ 8 h 305"/>
                <a:gd name="T22" fmla="*/ 8 w 248"/>
                <a:gd name="T23" fmla="*/ 8 h 305"/>
                <a:gd name="T24" fmla="*/ 10 w 248"/>
                <a:gd name="T25" fmla="*/ 10 h 305"/>
                <a:gd name="T26" fmla="*/ 10 w 248"/>
                <a:gd name="T27" fmla="*/ 13 h 305"/>
                <a:gd name="T28" fmla="*/ 9 w 248"/>
                <a:gd name="T29" fmla="*/ 15 h 305"/>
                <a:gd name="T30" fmla="*/ 9 w 248"/>
                <a:gd name="T31" fmla="*/ 17 h 305"/>
                <a:gd name="T32" fmla="*/ 7 w 248"/>
                <a:gd name="T33" fmla="*/ 18 h 305"/>
                <a:gd name="T34" fmla="*/ 4 w 248"/>
                <a:gd name="T35" fmla="*/ 19 h 305"/>
                <a:gd name="T36" fmla="*/ 3 w 248"/>
                <a:gd name="T37" fmla="*/ 25 h 305"/>
                <a:gd name="T38" fmla="*/ 3 w 248"/>
                <a:gd name="T39" fmla="*/ 39 h 305"/>
                <a:gd name="T40" fmla="*/ 8 w 248"/>
                <a:gd name="T41" fmla="*/ 51 h 305"/>
                <a:gd name="T42" fmla="*/ 21 w 248"/>
                <a:gd name="T43" fmla="*/ 60 h 305"/>
                <a:gd name="T44" fmla="*/ 33 w 248"/>
                <a:gd name="T45" fmla="*/ 64 h 305"/>
                <a:gd name="T46" fmla="*/ 42 w 248"/>
                <a:gd name="T47" fmla="*/ 67 h 305"/>
                <a:gd name="T48" fmla="*/ 48 w 248"/>
                <a:gd name="T49" fmla="*/ 70 h 305"/>
                <a:gd name="T50" fmla="*/ 52 w 248"/>
                <a:gd name="T51" fmla="*/ 73 h 305"/>
                <a:gd name="T52" fmla="*/ 52 w 248"/>
                <a:gd name="T53" fmla="*/ 70 h 305"/>
                <a:gd name="T54" fmla="*/ 50 w 248"/>
                <a:gd name="T55" fmla="*/ 62 h 305"/>
                <a:gd name="T56" fmla="*/ 48 w 248"/>
                <a:gd name="T57" fmla="*/ 52 h 305"/>
                <a:gd name="T58" fmla="*/ 46 w 248"/>
                <a:gd name="T59" fmla="*/ 41 h 305"/>
                <a:gd name="T60" fmla="*/ 45 w 248"/>
                <a:gd name="T61" fmla="*/ 34 h 305"/>
                <a:gd name="T62" fmla="*/ 43 w 248"/>
                <a:gd name="T63" fmla="*/ 22 h 305"/>
                <a:gd name="T64" fmla="*/ 36 w 248"/>
                <a:gd name="T65" fmla="*/ 11 h 305"/>
                <a:gd name="T66" fmla="*/ 2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45" name="Freeform 311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9 w 29"/>
                <a:gd name="T1" fmla="*/ 3 h 31"/>
                <a:gd name="T2" fmla="*/ 9 w 29"/>
                <a:gd name="T3" fmla="*/ 4 h 31"/>
                <a:gd name="T4" fmla="*/ 7 w 29"/>
                <a:gd name="T5" fmla="*/ 5 h 31"/>
                <a:gd name="T6" fmla="*/ 5 w 29"/>
                <a:gd name="T7" fmla="*/ 5 h 31"/>
                <a:gd name="T8" fmla="*/ 4 w 29"/>
                <a:gd name="T9" fmla="*/ 5 h 31"/>
                <a:gd name="T10" fmla="*/ 4 w 29"/>
                <a:gd name="T11" fmla="*/ 4 h 31"/>
                <a:gd name="T12" fmla="*/ 4 w 29"/>
                <a:gd name="T13" fmla="*/ 4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6 w 29"/>
                <a:gd name="T27" fmla="*/ 3 h 31"/>
                <a:gd name="T28" fmla="*/ 8 w 29"/>
                <a:gd name="T29" fmla="*/ 3 h 31"/>
                <a:gd name="T30" fmla="*/ 9 w 29"/>
                <a:gd name="T31" fmla="*/ 3 h 31"/>
                <a:gd name="T32" fmla="*/ 9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46" name="Freeform 312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0 w 31"/>
                <a:gd name="T1" fmla="*/ 10 h 31"/>
                <a:gd name="T2" fmla="*/ 7 w 31"/>
                <a:gd name="T3" fmla="*/ 11 h 31"/>
                <a:gd name="T4" fmla="*/ 5 w 31"/>
                <a:gd name="T5" fmla="*/ 11 h 31"/>
                <a:gd name="T6" fmla="*/ 5 w 31"/>
                <a:gd name="T7" fmla="*/ 10 h 31"/>
                <a:gd name="T8" fmla="*/ 2 w 31"/>
                <a:gd name="T9" fmla="*/ 9 h 31"/>
                <a:gd name="T10" fmla="*/ 0 w 31"/>
                <a:gd name="T11" fmla="*/ 6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8 w 31"/>
                <a:gd name="T23" fmla="*/ 3 h 31"/>
                <a:gd name="T24" fmla="*/ 10 w 31"/>
                <a:gd name="T25" fmla="*/ 5 h 31"/>
                <a:gd name="T26" fmla="*/ 10 w 31"/>
                <a:gd name="T27" fmla="*/ 5 h 31"/>
                <a:gd name="T28" fmla="*/ 11 w 31"/>
                <a:gd name="T29" fmla="*/ 6 h 31"/>
                <a:gd name="T30" fmla="*/ 11 w 31"/>
                <a:gd name="T31" fmla="*/ 8 h 31"/>
                <a:gd name="T32" fmla="*/ 10 w 31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47" name="Freeform 313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9 w 31"/>
                <a:gd name="T1" fmla="*/ 15 h 32"/>
                <a:gd name="T2" fmla="*/ 8 w 31"/>
                <a:gd name="T3" fmla="*/ 16 h 32"/>
                <a:gd name="T4" fmla="*/ 5 w 31"/>
                <a:gd name="T5" fmla="*/ 17 h 32"/>
                <a:gd name="T6" fmla="*/ 5 w 31"/>
                <a:gd name="T7" fmla="*/ 17 h 32"/>
                <a:gd name="T8" fmla="*/ 3 w 31"/>
                <a:gd name="T9" fmla="*/ 15 h 32"/>
                <a:gd name="T10" fmla="*/ 0 w 31"/>
                <a:gd name="T11" fmla="*/ 10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8 w 31"/>
                <a:gd name="T23" fmla="*/ 1 h 32"/>
                <a:gd name="T24" fmla="*/ 10 w 31"/>
                <a:gd name="T25" fmla="*/ 5 h 32"/>
                <a:gd name="T26" fmla="*/ 11 w 31"/>
                <a:gd name="T27" fmla="*/ 8 h 32"/>
                <a:gd name="T28" fmla="*/ 11 w 31"/>
                <a:gd name="T29" fmla="*/ 8 h 32"/>
                <a:gd name="T30" fmla="*/ 10 w 31"/>
                <a:gd name="T31" fmla="*/ 12 h 32"/>
                <a:gd name="T32" fmla="*/ 9 w 31"/>
                <a:gd name="T33" fmla="*/ 15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48" name="Freeform 314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8 w 31"/>
                <a:gd name="T1" fmla="*/ 11 h 31"/>
                <a:gd name="T2" fmla="*/ 10 w 31"/>
                <a:gd name="T3" fmla="*/ 9 h 31"/>
                <a:gd name="T4" fmla="*/ 11 w 31"/>
                <a:gd name="T5" fmla="*/ 6 h 31"/>
                <a:gd name="T6" fmla="*/ 11 w 31"/>
                <a:gd name="T7" fmla="*/ 5 h 31"/>
                <a:gd name="T8" fmla="*/ 10 w 31"/>
                <a:gd name="T9" fmla="*/ 5 h 31"/>
                <a:gd name="T10" fmla="*/ 9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7 h 31"/>
                <a:gd name="T26" fmla="*/ 3 w 31"/>
                <a:gd name="T27" fmla="*/ 9 h 31"/>
                <a:gd name="T28" fmla="*/ 5 w 31"/>
                <a:gd name="T29" fmla="*/ 10 h 31"/>
                <a:gd name="T30" fmla="*/ 5 w 31"/>
                <a:gd name="T31" fmla="*/ 11 h 31"/>
                <a:gd name="T32" fmla="*/ 8 w 31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49" name="Freeform 315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2 w 27"/>
                <a:gd name="T1" fmla="*/ 3 h 28"/>
                <a:gd name="T2" fmla="*/ 12 w 27"/>
                <a:gd name="T3" fmla="*/ 3 h 28"/>
                <a:gd name="T4" fmla="*/ 12 w 27"/>
                <a:gd name="T5" fmla="*/ 3 h 28"/>
                <a:gd name="T6" fmla="*/ 10 w 27"/>
                <a:gd name="T7" fmla="*/ 4 h 28"/>
                <a:gd name="T8" fmla="*/ 6 w 27"/>
                <a:gd name="T9" fmla="*/ 5 h 28"/>
                <a:gd name="T10" fmla="*/ 6 w 27"/>
                <a:gd name="T11" fmla="*/ 5 h 28"/>
                <a:gd name="T12" fmla="*/ 4 w 27"/>
                <a:gd name="T13" fmla="*/ 4 h 28"/>
                <a:gd name="T14" fmla="*/ 1 w 27"/>
                <a:gd name="T15" fmla="*/ 4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10 w 27"/>
                <a:gd name="T29" fmla="*/ 3 h 28"/>
                <a:gd name="T30" fmla="*/ 12 w 27"/>
                <a:gd name="T31" fmla="*/ 3 h 28"/>
                <a:gd name="T32" fmla="*/ 12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50" name="Freeform 316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4 w 25"/>
                <a:gd name="T5" fmla="*/ 3 h 31"/>
                <a:gd name="T6" fmla="*/ 4 w 25"/>
                <a:gd name="T7" fmla="*/ 3 h 31"/>
                <a:gd name="T8" fmla="*/ 4 w 25"/>
                <a:gd name="T9" fmla="*/ 3 h 31"/>
                <a:gd name="T10" fmla="*/ 3 w 25"/>
                <a:gd name="T11" fmla="*/ 3 h 31"/>
                <a:gd name="T12" fmla="*/ 3 w 25"/>
                <a:gd name="T13" fmla="*/ 4 h 31"/>
                <a:gd name="T14" fmla="*/ 3 w 25"/>
                <a:gd name="T15" fmla="*/ 5 h 31"/>
                <a:gd name="T16" fmla="*/ 3 w 25"/>
                <a:gd name="T17" fmla="*/ 5 h 31"/>
                <a:gd name="T18" fmla="*/ 3 w 25"/>
                <a:gd name="T19" fmla="*/ 5 h 31"/>
                <a:gd name="T20" fmla="*/ 1 w 25"/>
                <a:gd name="T21" fmla="*/ 4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51" name="Freeform 317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6 w 30"/>
                <a:gd name="T1" fmla="*/ 5 h 33"/>
                <a:gd name="T2" fmla="*/ 5 w 30"/>
                <a:gd name="T3" fmla="*/ 8 h 33"/>
                <a:gd name="T4" fmla="*/ 4 w 30"/>
                <a:gd name="T5" fmla="*/ 11 h 33"/>
                <a:gd name="T6" fmla="*/ 3 w 30"/>
                <a:gd name="T7" fmla="*/ 12 h 33"/>
                <a:gd name="T8" fmla="*/ 3 w 30"/>
                <a:gd name="T9" fmla="*/ 12 h 33"/>
                <a:gd name="T10" fmla="*/ 3 w 30"/>
                <a:gd name="T11" fmla="*/ 11 h 33"/>
                <a:gd name="T12" fmla="*/ 0 w 30"/>
                <a:gd name="T13" fmla="*/ 10 h 33"/>
                <a:gd name="T14" fmla="*/ 0 w 30"/>
                <a:gd name="T15" fmla="*/ 8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4 w 30"/>
                <a:gd name="T25" fmla="*/ 0 h 33"/>
                <a:gd name="T26" fmla="*/ 5 w 30"/>
                <a:gd name="T27" fmla="*/ 1 h 33"/>
                <a:gd name="T28" fmla="*/ 6 w 30"/>
                <a:gd name="T29" fmla="*/ 5 h 33"/>
                <a:gd name="T30" fmla="*/ 7 w 30"/>
                <a:gd name="T31" fmla="*/ 5 h 33"/>
                <a:gd name="T32" fmla="*/ 6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52" name="Freeform 318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5 h 29"/>
                <a:gd name="T2" fmla="*/ 1 w 29"/>
                <a:gd name="T3" fmla="*/ 4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6 w 29"/>
                <a:gd name="T17" fmla="*/ 1 h 29"/>
                <a:gd name="T18" fmla="*/ 8 w 29"/>
                <a:gd name="T19" fmla="*/ 3 h 29"/>
                <a:gd name="T20" fmla="*/ 9 w 29"/>
                <a:gd name="T21" fmla="*/ 3 h 29"/>
                <a:gd name="T22" fmla="*/ 9 w 29"/>
                <a:gd name="T23" fmla="*/ 3 h 29"/>
                <a:gd name="T24" fmla="*/ 9 w 29"/>
                <a:gd name="T25" fmla="*/ 3 h 29"/>
                <a:gd name="T26" fmla="*/ 7 w 29"/>
                <a:gd name="T27" fmla="*/ 4 h 29"/>
                <a:gd name="T28" fmla="*/ 5 w 29"/>
                <a:gd name="T29" fmla="*/ 6 h 29"/>
                <a:gd name="T30" fmla="*/ 4 w 29"/>
                <a:gd name="T31" fmla="*/ 6 h 29"/>
                <a:gd name="T32" fmla="*/ 4 w 29"/>
                <a:gd name="T33" fmla="*/ 5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53" name="Freeform 319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30 h 159"/>
                <a:gd name="T2" fmla="*/ 3 w 247"/>
                <a:gd name="T3" fmla="*/ 31 h 159"/>
                <a:gd name="T4" fmla="*/ 3 w 247"/>
                <a:gd name="T5" fmla="*/ 32 h 159"/>
                <a:gd name="T6" fmla="*/ 5 w 247"/>
                <a:gd name="T7" fmla="*/ 30 h 159"/>
                <a:gd name="T8" fmla="*/ 10 w 247"/>
                <a:gd name="T9" fmla="*/ 32 h 159"/>
                <a:gd name="T10" fmla="*/ 21 w 247"/>
                <a:gd name="T11" fmla="*/ 34 h 159"/>
                <a:gd name="T12" fmla="*/ 29 w 247"/>
                <a:gd name="T13" fmla="*/ 37 h 159"/>
                <a:gd name="T14" fmla="*/ 30 w 247"/>
                <a:gd name="T15" fmla="*/ 34 h 159"/>
                <a:gd name="T16" fmla="*/ 23 w 247"/>
                <a:gd name="T17" fmla="*/ 34 h 159"/>
                <a:gd name="T18" fmla="*/ 15 w 247"/>
                <a:gd name="T19" fmla="*/ 31 h 159"/>
                <a:gd name="T20" fmla="*/ 9 w 247"/>
                <a:gd name="T21" fmla="*/ 27 h 159"/>
                <a:gd name="T22" fmla="*/ 9 w 247"/>
                <a:gd name="T23" fmla="*/ 26 h 159"/>
                <a:gd name="T24" fmla="*/ 14 w 247"/>
                <a:gd name="T25" fmla="*/ 24 h 159"/>
                <a:gd name="T26" fmla="*/ 18 w 247"/>
                <a:gd name="T27" fmla="*/ 24 h 159"/>
                <a:gd name="T28" fmla="*/ 26 w 247"/>
                <a:gd name="T29" fmla="*/ 26 h 159"/>
                <a:gd name="T30" fmla="*/ 34 w 247"/>
                <a:gd name="T31" fmla="*/ 29 h 159"/>
                <a:gd name="T32" fmla="*/ 38 w 247"/>
                <a:gd name="T33" fmla="*/ 27 h 159"/>
                <a:gd name="T34" fmla="*/ 37 w 247"/>
                <a:gd name="T35" fmla="*/ 27 h 159"/>
                <a:gd name="T36" fmla="*/ 32 w 247"/>
                <a:gd name="T37" fmla="*/ 26 h 159"/>
                <a:gd name="T38" fmla="*/ 27 w 247"/>
                <a:gd name="T39" fmla="*/ 25 h 159"/>
                <a:gd name="T40" fmla="*/ 21 w 247"/>
                <a:gd name="T41" fmla="*/ 23 h 159"/>
                <a:gd name="T42" fmla="*/ 19 w 247"/>
                <a:gd name="T43" fmla="*/ 21 h 159"/>
                <a:gd name="T44" fmla="*/ 24 w 247"/>
                <a:gd name="T45" fmla="*/ 20 h 159"/>
                <a:gd name="T46" fmla="*/ 28 w 247"/>
                <a:gd name="T47" fmla="*/ 19 h 159"/>
                <a:gd name="T48" fmla="*/ 30 w 247"/>
                <a:gd name="T49" fmla="*/ 18 h 159"/>
                <a:gd name="T50" fmla="*/ 33 w 247"/>
                <a:gd name="T51" fmla="*/ 20 h 159"/>
                <a:gd name="T52" fmla="*/ 38 w 247"/>
                <a:gd name="T53" fmla="*/ 22 h 159"/>
                <a:gd name="T54" fmla="*/ 43 w 247"/>
                <a:gd name="T55" fmla="*/ 23 h 159"/>
                <a:gd name="T56" fmla="*/ 39 w 247"/>
                <a:gd name="T57" fmla="*/ 21 h 159"/>
                <a:gd name="T58" fmla="*/ 37 w 247"/>
                <a:gd name="T59" fmla="*/ 19 h 159"/>
                <a:gd name="T60" fmla="*/ 33 w 247"/>
                <a:gd name="T61" fmla="*/ 17 h 159"/>
                <a:gd name="T62" fmla="*/ 41 w 247"/>
                <a:gd name="T63" fmla="*/ 16 h 159"/>
                <a:gd name="T64" fmla="*/ 49 w 247"/>
                <a:gd name="T65" fmla="*/ 14 h 159"/>
                <a:gd name="T66" fmla="*/ 54 w 247"/>
                <a:gd name="T67" fmla="*/ 13 h 159"/>
                <a:gd name="T68" fmla="*/ 51 w 247"/>
                <a:gd name="T69" fmla="*/ 12 h 159"/>
                <a:gd name="T70" fmla="*/ 44 w 247"/>
                <a:gd name="T71" fmla="*/ 12 h 159"/>
                <a:gd name="T72" fmla="*/ 36 w 247"/>
                <a:gd name="T73" fmla="*/ 14 h 159"/>
                <a:gd name="T74" fmla="*/ 32 w 247"/>
                <a:gd name="T75" fmla="*/ 11 h 159"/>
                <a:gd name="T76" fmla="*/ 37 w 247"/>
                <a:gd name="T77" fmla="*/ 3 h 159"/>
                <a:gd name="T78" fmla="*/ 37 w 247"/>
                <a:gd name="T79" fmla="*/ 1 h 159"/>
                <a:gd name="T80" fmla="*/ 33 w 247"/>
                <a:gd name="T81" fmla="*/ 3 h 159"/>
                <a:gd name="T82" fmla="*/ 30 w 247"/>
                <a:gd name="T83" fmla="*/ 9 h 159"/>
                <a:gd name="T84" fmla="*/ 28 w 247"/>
                <a:gd name="T85" fmla="*/ 15 h 159"/>
                <a:gd name="T86" fmla="*/ 24 w 247"/>
                <a:gd name="T87" fmla="*/ 16 h 159"/>
                <a:gd name="T88" fmla="*/ 18 w 247"/>
                <a:gd name="T89" fmla="*/ 17 h 159"/>
                <a:gd name="T90" fmla="*/ 16 w 247"/>
                <a:gd name="T91" fmla="*/ 15 h 159"/>
                <a:gd name="T92" fmla="*/ 19 w 247"/>
                <a:gd name="T93" fmla="*/ 3 h 159"/>
                <a:gd name="T94" fmla="*/ 19 w 247"/>
                <a:gd name="T95" fmla="*/ 3 h 159"/>
                <a:gd name="T96" fmla="*/ 15 w 247"/>
                <a:gd name="T97" fmla="*/ 10 h 159"/>
                <a:gd name="T98" fmla="*/ 10 w 247"/>
                <a:gd name="T99" fmla="*/ 21 h 159"/>
                <a:gd name="T100" fmla="*/ 6 w 247"/>
                <a:gd name="T101" fmla="*/ 25 h 159"/>
                <a:gd name="T102" fmla="*/ 4 w 247"/>
                <a:gd name="T103" fmla="*/ 25 h 159"/>
                <a:gd name="T104" fmla="*/ 6 w 247"/>
                <a:gd name="T105" fmla="*/ 15 h 159"/>
                <a:gd name="T106" fmla="*/ 5 w 247"/>
                <a:gd name="T107" fmla="*/ 11 h 159"/>
                <a:gd name="T108" fmla="*/ 0 w 247"/>
                <a:gd name="T109" fmla="*/ 3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54" name="Freeform 320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9 h 200"/>
                <a:gd name="T8" fmla="*/ 3 w 171"/>
                <a:gd name="T9" fmla="*/ 14 h 200"/>
                <a:gd name="T10" fmla="*/ 4 w 171"/>
                <a:gd name="T11" fmla="*/ 25 h 200"/>
                <a:gd name="T12" fmla="*/ 5 w 171"/>
                <a:gd name="T13" fmla="*/ 29 h 200"/>
                <a:gd name="T14" fmla="*/ 7 w 171"/>
                <a:gd name="T15" fmla="*/ 30 h 200"/>
                <a:gd name="T16" fmla="*/ 6 w 171"/>
                <a:gd name="T17" fmla="*/ 26 h 200"/>
                <a:gd name="T18" fmla="*/ 7 w 171"/>
                <a:gd name="T19" fmla="*/ 16 h 200"/>
                <a:gd name="T20" fmla="*/ 8 w 171"/>
                <a:gd name="T21" fmla="*/ 14 h 200"/>
                <a:gd name="T22" fmla="*/ 10 w 171"/>
                <a:gd name="T23" fmla="*/ 16 h 200"/>
                <a:gd name="T24" fmla="*/ 13 w 171"/>
                <a:gd name="T25" fmla="*/ 18 h 200"/>
                <a:gd name="T26" fmla="*/ 15 w 171"/>
                <a:gd name="T27" fmla="*/ 20 h 200"/>
                <a:gd name="T28" fmla="*/ 15 w 171"/>
                <a:gd name="T29" fmla="*/ 24 h 200"/>
                <a:gd name="T30" fmla="*/ 17 w 171"/>
                <a:gd name="T31" fmla="*/ 33 h 200"/>
                <a:gd name="T32" fmla="*/ 16 w 171"/>
                <a:gd name="T33" fmla="*/ 37 h 200"/>
                <a:gd name="T34" fmla="*/ 16 w 171"/>
                <a:gd name="T35" fmla="*/ 42 h 200"/>
                <a:gd name="T36" fmla="*/ 17 w 171"/>
                <a:gd name="T37" fmla="*/ 47 h 200"/>
                <a:gd name="T38" fmla="*/ 18 w 171"/>
                <a:gd name="T39" fmla="*/ 43 h 200"/>
                <a:gd name="T40" fmla="*/ 17 w 171"/>
                <a:gd name="T41" fmla="*/ 40 h 200"/>
                <a:gd name="T42" fmla="*/ 18 w 171"/>
                <a:gd name="T43" fmla="*/ 36 h 200"/>
                <a:gd name="T44" fmla="*/ 19 w 171"/>
                <a:gd name="T45" fmla="*/ 33 h 200"/>
                <a:gd name="T46" fmla="*/ 19 w 171"/>
                <a:gd name="T47" fmla="*/ 26 h 200"/>
                <a:gd name="T48" fmla="*/ 21 w 171"/>
                <a:gd name="T49" fmla="*/ 28 h 200"/>
                <a:gd name="T50" fmla="*/ 26 w 171"/>
                <a:gd name="T51" fmla="*/ 35 h 200"/>
                <a:gd name="T52" fmla="*/ 32 w 171"/>
                <a:gd name="T53" fmla="*/ 42 h 200"/>
                <a:gd name="T54" fmla="*/ 37 w 171"/>
                <a:gd name="T55" fmla="*/ 48 h 200"/>
                <a:gd name="T56" fmla="*/ 37 w 171"/>
                <a:gd name="T57" fmla="*/ 48 h 200"/>
                <a:gd name="T58" fmla="*/ 34 w 171"/>
                <a:gd name="T59" fmla="*/ 42 h 200"/>
                <a:gd name="T60" fmla="*/ 32 w 171"/>
                <a:gd name="T61" fmla="*/ 37 h 200"/>
                <a:gd name="T62" fmla="*/ 29 w 171"/>
                <a:gd name="T63" fmla="*/ 33 h 200"/>
                <a:gd name="T64" fmla="*/ 28 w 171"/>
                <a:gd name="T65" fmla="*/ 32 h 200"/>
                <a:gd name="T66" fmla="*/ 26 w 171"/>
                <a:gd name="T67" fmla="*/ 29 h 200"/>
                <a:gd name="T68" fmla="*/ 24 w 171"/>
                <a:gd name="T69" fmla="*/ 26 h 200"/>
                <a:gd name="T70" fmla="*/ 21 w 171"/>
                <a:gd name="T71" fmla="*/ 23 h 200"/>
                <a:gd name="T72" fmla="*/ 22 w 171"/>
                <a:gd name="T73" fmla="*/ 23 h 200"/>
                <a:gd name="T74" fmla="*/ 24 w 171"/>
                <a:gd name="T75" fmla="*/ 23 h 200"/>
                <a:gd name="T76" fmla="*/ 27 w 171"/>
                <a:gd name="T77" fmla="*/ 23 h 200"/>
                <a:gd name="T78" fmla="*/ 29 w 171"/>
                <a:gd name="T79" fmla="*/ 26 h 200"/>
                <a:gd name="T80" fmla="*/ 31 w 171"/>
                <a:gd name="T81" fmla="*/ 26 h 200"/>
                <a:gd name="T82" fmla="*/ 32 w 171"/>
                <a:gd name="T83" fmla="*/ 26 h 200"/>
                <a:gd name="T84" fmla="*/ 31 w 171"/>
                <a:gd name="T85" fmla="*/ 24 h 200"/>
                <a:gd name="T86" fmla="*/ 28 w 171"/>
                <a:gd name="T87" fmla="*/ 21 h 200"/>
                <a:gd name="T88" fmla="*/ 23 w 171"/>
                <a:gd name="T89" fmla="*/ 18 h 200"/>
                <a:gd name="T90" fmla="*/ 18 w 171"/>
                <a:gd name="T91" fmla="*/ 17 h 200"/>
                <a:gd name="T92" fmla="*/ 16 w 171"/>
                <a:gd name="T93" fmla="*/ 16 h 200"/>
                <a:gd name="T94" fmla="*/ 13 w 171"/>
                <a:gd name="T95" fmla="*/ 14 h 200"/>
                <a:gd name="T96" fmla="*/ 11 w 171"/>
                <a:gd name="T97" fmla="*/ 12 h 200"/>
                <a:gd name="T98" fmla="*/ 9 w 171"/>
                <a:gd name="T99" fmla="*/ 10 h 200"/>
                <a:gd name="T100" fmla="*/ 10 w 171"/>
                <a:gd name="T101" fmla="*/ 9 h 200"/>
                <a:gd name="T102" fmla="*/ 13 w 171"/>
                <a:gd name="T103" fmla="*/ 8 h 200"/>
                <a:gd name="T104" fmla="*/ 17 w 171"/>
                <a:gd name="T105" fmla="*/ 8 h 200"/>
                <a:gd name="T106" fmla="*/ 21 w 171"/>
                <a:gd name="T107" fmla="*/ 9 h 200"/>
                <a:gd name="T108" fmla="*/ 24 w 171"/>
                <a:gd name="T109" fmla="*/ 10 h 200"/>
                <a:gd name="T110" fmla="*/ 24 w 171"/>
                <a:gd name="T111" fmla="*/ 8 h 200"/>
                <a:gd name="T112" fmla="*/ 19 w 171"/>
                <a:gd name="T113" fmla="*/ 6 h 200"/>
                <a:gd name="T114" fmla="*/ 15 w 171"/>
                <a:gd name="T115" fmla="*/ 5 h 200"/>
                <a:gd name="T116" fmla="*/ 10 w 171"/>
                <a:gd name="T117" fmla="*/ 5 h 200"/>
                <a:gd name="T118" fmla="*/ 7 w 171"/>
                <a:gd name="T119" fmla="*/ 4 h 200"/>
                <a:gd name="T120" fmla="*/ 4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55" name="Freeform 321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28 w 125"/>
                <a:gd name="T1" fmla="*/ 10 h 263"/>
                <a:gd name="T2" fmla="*/ 28 w 125"/>
                <a:gd name="T3" fmla="*/ 13 h 263"/>
                <a:gd name="T4" fmla="*/ 25 w 125"/>
                <a:gd name="T5" fmla="*/ 12 h 263"/>
                <a:gd name="T6" fmla="*/ 23 w 125"/>
                <a:gd name="T7" fmla="*/ 17 h 263"/>
                <a:gd name="T8" fmla="*/ 28 w 125"/>
                <a:gd name="T9" fmla="*/ 26 h 263"/>
                <a:gd name="T10" fmla="*/ 28 w 125"/>
                <a:gd name="T11" fmla="*/ 38 h 263"/>
                <a:gd name="T12" fmla="*/ 28 w 125"/>
                <a:gd name="T13" fmla="*/ 37 h 263"/>
                <a:gd name="T14" fmla="*/ 25 w 125"/>
                <a:gd name="T15" fmla="*/ 26 h 263"/>
                <a:gd name="T16" fmla="*/ 18 w 125"/>
                <a:gd name="T17" fmla="*/ 32 h 263"/>
                <a:gd name="T18" fmla="*/ 17 w 125"/>
                <a:gd name="T19" fmla="*/ 45 h 263"/>
                <a:gd name="T20" fmla="*/ 16 w 125"/>
                <a:gd name="T21" fmla="*/ 54 h 263"/>
                <a:gd name="T22" fmla="*/ 15 w 125"/>
                <a:gd name="T23" fmla="*/ 53 h 263"/>
                <a:gd name="T24" fmla="*/ 16 w 125"/>
                <a:gd name="T25" fmla="*/ 48 h 263"/>
                <a:gd name="T26" fmla="*/ 13 w 125"/>
                <a:gd name="T27" fmla="*/ 45 h 263"/>
                <a:gd name="T28" fmla="*/ 10 w 125"/>
                <a:gd name="T29" fmla="*/ 52 h 263"/>
                <a:gd name="T30" fmla="*/ 4 w 125"/>
                <a:gd name="T31" fmla="*/ 59 h 263"/>
                <a:gd name="T32" fmla="*/ 2 w 125"/>
                <a:gd name="T33" fmla="*/ 60 h 263"/>
                <a:gd name="T34" fmla="*/ 4 w 125"/>
                <a:gd name="T35" fmla="*/ 56 h 263"/>
                <a:gd name="T36" fmla="*/ 11 w 125"/>
                <a:gd name="T37" fmla="*/ 44 h 263"/>
                <a:gd name="T38" fmla="*/ 8 w 125"/>
                <a:gd name="T39" fmla="*/ 45 h 263"/>
                <a:gd name="T40" fmla="*/ 4 w 125"/>
                <a:gd name="T41" fmla="*/ 45 h 263"/>
                <a:gd name="T42" fmla="*/ 2 w 125"/>
                <a:gd name="T43" fmla="*/ 45 h 263"/>
                <a:gd name="T44" fmla="*/ 4 w 125"/>
                <a:gd name="T45" fmla="*/ 45 h 263"/>
                <a:gd name="T46" fmla="*/ 4 w 125"/>
                <a:gd name="T47" fmla="*/ 43 h 263"/>
                <a:gd name="T48" fmla="*/ 10 w 125"/>
                <a:gd name="T49" fmla="*/ 40 h 263"/>
                <a:gd name="T50" fmla="*/ 14 w 125"/>
                <a:gd name="T51" fmla="*/ 34 h 263"/>
                <a:gd name="T52" fmla="*/ 18 w 125"/>
                <a:gd name="T53" fmla="*/ 23 h 263"/>
                <a:gd name="T54" fmla="*/ 11 w 125"/>
                <a:gd name="T55" fmla="*/ 23 h 263"/>
                <a:gd name="T56" fmla="*/ 4 w 125"/>
                <a:gd name="T57" fmla="*/ 23 h 263"/>
                <a:gd name="T58" fmla="*/ 3 w 125"/>
                <a:gd name="T59" fmla="*/ 24 h 263"/>
                <a:gd name="T60" fmla="*/ 4 w 125"/>
                <a:gd name="T61" fmla="*/ 23 h 263"/>
                <a:gd name="T62" fmla="*/ 7 w 125"/>
                <a:gd name="T63" fmla="*/ 21 h 263"/>
                <a:gd name="T64" fmla="*/ 16 w 125"/>
                <a:gd name="T65" fmla="*/ 19 h 263"/>
                <a:gd name="T66" fmla="*/ 20 w 125"/>
                <a:gd name="T67" fmla="*/ 17 h 263"/>
                <a:gd name="T68" fmla="*/ 22 w 125"/>
                <a:gd name="T69" fmla="*/ 11 h 263"/>
                <a:gd name="T70" fmla="*/ 18 w 125"/>
                <a:gd name="T71" fmla="*/ 10 h 263"/>
                <a:gd name="T72" fmla="*/ 12 w 125"/>
                <a:gd name="T73" fmla="*/ 10 h 263"/>
                <a:gd name="T74" fmla="*/ 7 w 125"/>
                <a:gd name="T75" fmla="*/ 13 h 263"/>
                <a:gd name="T76" fmla="*/ 4 w 125"/>
                <a:gd name="T77" fmla="*/ 14 h 263"/>
                <a:gd name="T78" fmla="*/ 2 w 125"/>
                <a:gd name="T79" fmla="*/ 15 h 263"/>
                <a:gd name="T80" fmla="*/ 4 w 125"/>
                <a:gd name="T81" fmla="*/ 11 h 263"/>
                <a:gd name="T82" fmla="*/ 10 w 125"/>
                <a:gd name="T83" fmla="*/ 7 h 263"/>
                <a:gd name="T84" fmla="*/ 14 w 125"/>
                <a:gd name="T85" fmla="*/ 4 h 263"/>
                <a:gd name="T86" fmla="*/ 15 w 125"/>
                <a:gd name="T87" fmla="*/ 7 h 263"/>
                <a:gd name="T88" fmla="*/ 18 w 125"/>
                <a:gd name="T89" fmla="*/ 9 h 263"/>
                <a:gd name="T90" fmla="*/ 21 w 125"/>
                <a:gd name="T91" fmla="*/ 10 h 263"/>
                <a:gd name="T92" fmla="*/ 25 w 125"/>
                <a:gd name="T93" fmla="*/ 9 h 263"/>
                <a:gd name="T94" fmla="*/ 27 w 125"/>
                <a:gd name="T95" fmla="*/ 5 h 263"/>
                <a:gd name="T96" fmla="*/ 31 w 125"/>
                <a:gd name="T97" fmla="*/ 3 h 263"/>
                <a:gd name="T98" fmla="*/ 32 w 125"/>
                <a:gd name="T99" fmla="*/ 3 h 263"/>
                <a:gd name="T100" fmla="*/ 28 w 125"/>
                <a:gd name="T101" fmla="*/ 7 h 263"/>
                <a:gd name="T102" fmla="*/ 32 w 125"/>
                <a:gd name="T103" fmla="*/ 9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56" name="Freeform 322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6 w 20"/>
                <a:gd name="T13" fmla="*/ 5 h 33"/>
                <a:gd name="T14" fmla="*/ 5 w 20"/>
                <a:gd name="T15" fmla="*/ 8 h 33"/>
                <a:gd name="T16" fmla="*/ 5 w 20"/>
                <a:gd name="T17" fmla="*/ 11 h 33"/>
                <a:gd name="T18" fmla="*/ 5 w 20"/>
                <a:gd name="T19" fmla="*/ 12 h 33"/>
                <a:gd name="T20" fmla="*/ 5 w 20"/>
                <a:gd name="T21" fmla="*/ 12 h 33"/>
                <a:gd name="T22" fmla="*/ 5 w 20"/>
                <a:gd name="T23" fmla="*/ 12 h 33"/>
                <a:gd name="T24" fmla="*/ 5 w 20"/>
                <a:gd name="T25" fmla="*/ 11 h 33"/>
                <a:gd name="T26" fmla="*/ 5 w 20"/>
                <a:gd name="T27" fmla="*/ 8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57" name="Freeform 323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75 w 386"/>
                <a:gd name="T1" fmla="*/ 22 h 232"/>
                <a:gd name="T2" fmla="*/ 68 w 386"/>
                <a:gd name="T3" fmla="*/ 26 h 232"/>
                <a:gd name="T4" fmla="*/ 61 w 386"/>
                <a:gd name="T5" fmla="*/ 37 h 232"/>
                <a:gd name="T6" fmla="*/ 55 w 386"/>
                <a:gd name="T7" fmla="*/ 47 h 232"/>
                <a:gd name="T8" fmla="*/ 45 w 386"/>
                <a:gd name="T9" fmla="*/ 55 h 232"/>
                <a:gd name="T10" fmla="*/ 44 w 386"/>
                <a:gd name="T11" fmla="*/ 55 h 232"/>
                <a:gd name="T12" fmla="*/ 49 w 386"/>
                <a:gd name="T13" fmla="*/ 50 h 232"/>
                <a:gd name="T14" fmla="*/ 57 w 386"/>
                <a:gd name="T15" fmla="*/ 41 h 232"/>
                <a:gd name="T16" fmla="*/ 61 w 386"/>
                <a:gd name="T17" fmla="*/ 32 h 232"/>
                <a:gd name="T18" fmla="*/ 61 w 386"/>
                <a:gd name="T19" fmla="*/ 29 h 232"/>
                <a:gd name="T20" fmla="*/ 56 w 386"/>
                <a:gd name="T21" fmla="*/ 32 h 232"/>
                <a:gd name="T22" fmla="*/ 49 w 386"/>
                <a:gd name="T23" fmla="*/ 35 h 232"/>
                <a:gd name="T24" fmla="*/ 39 w 386"/>
                <a:gd name="T25" fmla="*/ 45 h 232"/>
                <a:gd name="T26" fmla="*/ 28 w 386"/>
                <a:gd name="T27" fmla="*/ 53 h 232"/>
                <a:gd name="T28" fmla="*/ 23 w 386"/>
                <a:gd name="T29" fmla="*/ 53 h 232"/>
                <a:gd name="T30" fmla="*/ 33 w 386"/>
                <a:gd name="T31" fmla="*/ 47 h 232"/>
                <a:gd name="T32" fmla="*/ 44 w 386"/>
                <a:gd name="T33" fmla="*/ 36 h 232"/>
                <a:gd name="T34" fmla="*/ 43 w 386"/>
                <a:gd name="T35" fmla="*/ 33 h 232"/>
                <a:gd name="T36" fmla="*/ 37 w 386"/>
                <a:gd name="T37" fmla="*/ 34 h 232"/>
                <a:gd name="T38" fmla="*/ 32 w 386"/>
                <a:gd name="T39" fmla="*/ 35 h 232"/>
                <a:gd name="T40" fmla="*/ 23 w 386"/>
                <a:gd name="T41" fmla="*/ 40 h 232"/>
                <a:gd name="T42" fmla="*/ 10 w 386"/>
                <a:gd name="T43" fmla="*/ 45 h 232"/>
                <a:gd name="T44" fmla="*/ 7 w 386"/>
                <a:gd name="T45" fmla="*/ 44 h 232"/>
                <a:gd name="T46" fmla="*/ 17 w 386"/>
                <a:gd name="T47" fmla="*/ 41 h 232"/>
                <a:gd name="T48" fmla="*/ 25 w 386"/>
                <a:gd name="T49" fmla="*/ 35 h 232"/>
                <a:gd name="T50" fmla="*/ 17 w 386"/>
                <a:gd name="T51" fmla="*/ 33 h 232"/>
                <a:gd name="T52" fmla="*/ 5 w 386"/>
                <a:gd name="T53" fmla="*/ 34 h 232"/>
                <a:gd name="T54" fmla="*/ 0 w 386"/>
                <a:gd name="T55" fmla="*/ 36 h 232"/>
                <a:gd name="T56" fmla="*/ 8 w 386"/>
                <a:gd name="T57" fmla="*/ 32 h 232"/>
                <a:gd name="T58" fmla="*/ 22 w 386"/>
                <a:gd name="T59" fmla="*/ 29 h 232"/>
                <a:gd name="T60" fmla="*/ 21 w 386"/>
                <a:gd name="T61" fmla="*/ 25 h 232"/>
                <a:gd name="T62" fmla="*/ 13 w 386"/>
                <a:gd name="T63" fmla="*/ 18 h 232"/>
                <a:gd name="T64" fmla="*/ 9 w 386"/>
                <a:gd name="T65" fmla="*/ 15 h 232"/>
                <a:gd name="T66" fmla="*/ 18 w 386"/>
                <a:gd name="T67" fmla="*/ 19 h 232"/>
                <a:gd name="T68" fmla="*/ 29 w 386"/>
                <a:gd name="T69" fmla="*/ 27 h 232"/>
                <a:gd name="T70" fmla="*/ 35 w 386"/>
                <a:gd name="T71" fmla="*/ 29 h 232"/>
                <a:gd name="T72" fmla="*/ 42 w 386"/>
                <a:gd name="T73" fmla="*/ 29 h 232"/>
                <a:gd name="T74" fmla="*/ 39 w 386"/>
                <a:gd name="T75" fmla="*/ 23 h 232"/>
                <a:gd name="T76" fmla="*/ 33 w 386"/>
                <a:gd name="T77" fmla="*/ 16 h 232"/>
                <a:gd name="T78" fmla="*/ 29 w 386"/>
                <a:gd name="T79" fmla="*/ 12 h 232"/>
                <a:gd name="T80" fmla="*/ 26 w 386"/>
                <a:gd name="T81" fmla="*/ 10 h 232"/>
                <a:gd name="T82" fmla="*/ 24 w 386"/>
                <a:gd name="T83" fmla="*/ 7 h 232"/>
                <a:gd name="T84" fmla="*/ 34 w 386"/>
                <a:gd name="T85" fmla="*/ 15 h 232"/>
                <a:gd name="T86" fmla="*/ 44 w 386"/>
                <a:gd name="T87" fmla="*/ 24 h 232"/>
                <a:gd name="T88" fmla="*/ 50 w 386"/>
                <a:gd name="T89" fmla="*/ 26 h 232"/>
                <a:gd name="T90" fmla="*/ 55 w 386"/>
                <a:gd name="T91" fmla="*/ 26 h 232"/>
                <a:gd name="T92" fmla="*/ 60 w 386"/>
                <a:gd name="T93" fmla="*/ 24 h 232"/>
                <a:gd name="T94" fmla="*/ 61 w 386"/>
                <a:gd name="T95" fmla="*/ 21 h 232"/>
                <a:gd name="T96" fmla="*/ 55 w 386"/>
                <a:gd name="T97" fmla="*/ 14 h 232"/>
                <a:gd name="T98" fmla="*/ 44 w 386"/>
                <a:gd name="T99" fmla="*/ 4 h 232"/>
                <a:gd name="T100" fmla="*/ 44 w 386"/>
                <a:gd name="T101" fmla="*/ 3 h 232"/>
                <a:gd name="T102" fmla="*/ 53 w 386"/>
                <a:gd name="T103" fmla="*/ 10 h 232"/>
                <a:gd name="T104" fmla="*/ 64 w 386"/>
                <a:gd name="T105" fmla="*/ 18 h 232"/>
                <a:gd name="T106" fmla="*/ 71 w 386"/>
                <a:gd name="T107" fmla="*/ 18 h 232"/>
                <a:gd name="T108" fmla="*/ 83 w 386"/>
                <a:gd name="T109" fmla="*/ 16 h 232"/>
                <a:gd name="T110" fmla="*/ 83 w 386"/>
                <a:gd name="T111" fmla="*/ 17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58" name="Freeform 324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53 w 254"/>
                <a:gd name="T1" fmla="*/ 58 h 254"/>
                <a:gd name="T2" fmla="*/ 51 w 254"/>
                <a:gd name="T3" fmla="*/ 54 h 254"/>
                <a:gd name="T4" fmla="*/ 45 w 254"/>
                <a:gd name="T5" fmla="*/ 54 h 254"/>
                <a:gd name="T6" fmla="*/ 34 w 254"/>
                <a:gd name="T7" fmla="*/ 54 h 254"/>
                <a:gd name="T8" fmla="*/ 23 w 254"/>
                <a:gd name="T9" fmla="*/ 54 h 254"/>
                <a:gd name="T10" fmla="*/ 15 w 254"/>
                <a:gd name="T11" fmla="*/ 51 h 254"/>
                <a:gd name="T12" fmla="*/ 20 w 254"/>
                <a:gd name="T13" fmla="*/ 51 h 254"/>
                <a:gd name="T14" fmla="*/ 29 w 254"/>
                <a:gd name="T15" fmla="*/ 52 h 254"/>
                <a:gd name="T16" fmla="*/ 39 w 254"/>
                <a:gd name="T17" fmla="*/ 52 h 254"/>
                <a:gd name="T18" fmla="*/ 42 w 254"/>
                <a:gd name="T19" fmla="*/ 49 h 254"/>
                <a:gd name="T20" fmla="*/ 38 w 254"/>
                <a:gd name="T21" fmla="*/ 47 h 254"/>
                <a:gd name="T22" fmla="*/ 33 w 254"/>
                <a:gd name="T23" fmla="*/ 43 h 254"/>
                <a:gd name="T24" fmla="*/ 25 w 254"/>
                <a:gd name="T25" fmla="*/ 41 h 254"/>
                <a:gd name="T26" fmla="*/ 12 w 254"/>
                <a:gd name="T27" fmla="*/ 40 h 254"/>
                <a:gd name="T28" fmla="*/ 3 w 254"/>
                <a:gd name="T29" fmla="*/ 36 h 254"/>
                <a:gd name="T30" fmla="*/ 3 w 254"/>
                <a:gd name="T31" fmla="*/ 33 h 254"/>
                <a:gd name="T32" fmla="*/ 10 w 254"/>
                <a:gd name="T33" fmla="*/ 36 h 254"/>
                <a:gd name="T34" fmla="*/ 20 w 254"/>
                <a:gd name="T35" fmla="*/ 40 h 254"/>
                <a:gd name="T36" fmla="*/ 29 w 254"/>
                <a:gd name="T37" fmla="*/ 40 h 254"/>
                <a:gd name="T38" fmla="*/ 22 w 254"/>
                <a:gd name="T39" fmla="*/ 33 h 254"/>
                <a:gd name="T40" fmla="*/ 16 w 254"/>
                <a:gd name="T41" fmla="*/ 32 h 254"/>
                <a:gd name="T42" fmla="*/ 6 w 254"/>
                <a:gd name="T43" fmla="*/ 28 h 254"/>
                <a:gd name="T44" fmla="*/ 0 w 254"/>
                <a:gd name="T45" fmla="*/ 18 h 254"/>
                <a:gd name="T46" fmla="*/ 6 w 254"/>
                <a:gd name="T47" fmla="*/ 24 h 254"/>
                <a:gd name="T48" fmla="*/ 13 w 254"/>
                <a:gd name="T49" fmla="*/ 27 h 254"/>
                <a:gd name="T50" fmla="*/ 15 w 254"/>
                <a:gd name="T51" fmla="*/ 25 h 254"/>
                <a:gd name="T52" fmla="*/ 8 w 254"/>
                <a:gd name="T53" fmla="*/ 15 h 254"/>
                <a:gd name="T54" fmla="*/ 3 w 254"/>
                <a:gd name="T55" fmla="*/ 9 h 254"/>
                <a:gd name="T56" fmla="*/ 3 w 254"/>
                <a:gd name="T57" fmla="*/ 4 h 254"/>
                <a:gd name="T58" fmla="*/ 3 w 254"/>
                <a:gd name="T59" fmla="*/ 4 h 254"/>
                <a:gd name="T60" fmla="*/ 10 w 254"/>
                <a:gd name="T61" fmla="*/ 15 h 254"/>
                <a:gd name="T62" fmla="*/ 18 w 254"/>
                <a:gd name="T63" fmla="*/ 25 h 254"/>
                <a:gd name="T64" fmla="*/ 21 w 254"/>
                <a:gd name="T65" fmla="*/ 26 h 254"/>
                <a:gd name="T66" fmla="*/ 21 w 254"/>
                <a:gd name="T67" fmla="*/ 21 h 254"/>
                <a:gd name="T68" fmla="*/ 17 w 254"/>
                <a:gd name="T69" fmla="*/ 8 h 254"/>
                <a:gd name="T70" fmla="*/ 18 w 254"/>
                <a:gd name="T71" fmla="*/ 8 h 254"/>
                <a:gd name="T72" fmla="*/ 23 w 254"/>
                <a:gd name="T73" fmla="*/ 19 h 254"/>
                <a:gd name="T74" fmla="*/ 25 w 254"/>
                <a:gd name="T75" fmla="*/ 32 h 254"/>
                <a:gd name="T76" fmla="*/ 30 w 254"/>
                <a:gd name="T77" fmla="*/ 36 h 254"/>
                <a:gd name="T78" fmla="*/ 33 w 254"/>
                <a:gd name="T79" fmla="*/ 38 h 254"/>
                <a:gd name="T80" fmla="*/ 34 w 254"/>
                <a:gd name="T81" fmla="*/ 40 h 254"/>
                <a:gd name="T82" fmla="*/ 35 w 254"/>
                <a:gd name="T83" fmla="*/ 33 h 254"/>
                <a:gd name="T84" fmla="*/ 31 w 254"/>
                <a:gd name="T85" fmla="*/ 16 h 254"/>
                <a:gd name="T86" fmla="*/ 31 w 254"/>
                <a:gd name="T87" fmla="*/ 13 h 254"/>
                <a:gd name="T88" fmla="*/ 34 w 254"/>
                <a:gd name="T89" fmla="*/ 19 h 254"/>
                <a:gd name="T90" fmla="*/ 38 w 254"/>
                <a:gd name="T91" fmla="*/ 28 h 254"/>
                <a:gd name="T92" fmla="*/ 38 w 254"/>
                <a:gd name="T93" fmla="*/ 41 h 254"/>
                <a:gd name="T94" fmla="*/ 40 w 254"/>
                <a:gd name="T95" fmla="*/ 45 h 254"/>
                <a:gd name="T96" fmla="*/ 45 w 254"/>
                <a:gd name="T97" fmla="*/ 47 h 254"/>
                <a:gd name="T98" fmla="*/ 46 w 254"/>
                <a:gd name="T99" fmla="*/ 46 h 254"/>
                <a:gd name="T100" fmla="*/ 46 w 254"/>
                <a:gd name="T101" fmla="*/ 35 h 254"/>
                <a:gd name="T102" fmla="*/ 45 w 254"/>
                <a:gd name="T103" fmla="*/ 22 h 254"/>
                <a:gd name="T104" fmla="*/ 45 w 254"/>
                <a:gd name="T105" fmla="*/ 19 h 254"/>
                <a:gd name="T106" fmla="*/ 48 w 254"/>
                <a:gd name="T107" fmla="*/ 29 h 254"/>
                <a:gd name="T108" fmla="*/ 51 w 254"/>
                <a:gd name="T109" fmla="*/ 49 h 254"/>
                <a:gd name="T110" fmla="*/ 53 w 254"/>
                <a:gd name="T111" fmla="*/ 54 h 254"/>
                <a:gd name="T112" fmla="*/ 58 w 254"/>
                <a:gd name="T113" fmla="*/ 59 h 254"/>
                <a:gd name="T114" fmla="*/ 58 w 254"/>
                <a:gd name="T115" fmla="*/ 61 h 254"/>
                <a:gd name="T116" fmla="*/ 55 w 254"/>
                <a:gd name="T117" fmla="*/ 6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59" name="Freeform 325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20 w 186"/>
                <a:gd name="T1" fmla="*/ 69 h 313"/>
                <a:gd name="T2" fmla="*/ 19 w 186"/>
                <a:gd name="T3" fmla="*/ 61 h 313"/>
                <a:gd name="T4" fmla="*/ 18 w 186"/>
                <a:gd name="T5" fmla="*/ 58 h 313"/>
                <a:gd name="T6" fmla="*/ 16 w 186"/>
                <a:gd name="T7" fmla="*/ 57 h 313"/>
                <a:gd name="T8" fmla="*/ 12 w 186"/>
                <a:gd name="T9" fmla="*/ 51 h 313"/>
                <a:gd name="T10" fmla="*/ 9 w 186"/>
                <a:gd name="T11" fmla="*/ 46 h 313"/>
                <a:gd name="T12" fmla="*/ 4 w 186"/>
                <a:gd name="T13" fmla="*/ 38 h 313"/>
                <a:gd name="T14" fmla="*/ 3 w 186"/>
                <a:gd name="T15" fmla="*/ 30 h 313"/>
                <a:gd name="T16" fmla="*/ 1 w 186"/>
                <a:gd name="T17" fmla="*/ 27 h 313"/>
                <a:gd name="T18" fmla="*/ 4 w 186"/>
                <a:gd name="T19" fmla="*/ 28 h 313"/>
                <a:gd name="T20" fmla="*/ 4 w 186"/>
                <a:gd name="T21" fmla="*/ 31 h 313"/>
                <a:gd name="T22" fmla="*/ 5 w 186"/>
                <a:gd name="T23" fmla="*/ 36 h 313"/>
                <a:gd name="T24" fmla="*/ 9 w 186"/>
                <a:gd name="T25" fmla="*/ 43 h 313"/>
                <a:gd name="T26" fmla="*/ 11 w 186"/>
                <a:gd name="T27" fmla="*/ 46 h 313"/>
                <a:gd name="T28" fmla="*/ 14 w 186"/>
                <a:gd name="T29" fmla="*/ 50 h 313"/>
                <a:gd name="T30" fmla="*/ 17 w 186"/>
                <a:gd name="T31" fmla="*/ 51 h 313"/>
                <a:gd name="T32" fmla="*/ 18 w 186"/>
                <a:gd name="T33" fmla="*/ 50 h 313"/>
                <a:gd name="T34" fmla="*/ 19 w 186"/>
                <a:gd name="T35" fmla="*/ 40 h 313"/>
                <a:gd name="T36" fmla="*/ 18 w 186"/>
                <a:gd name="T37" fmla="*/ 38 h 313"/>
                <a:gd name="T38" fmla="*/ 13 w 186"/>
                <a:gd name="T39" fmla="*/ 32 h 313"/>
                <a:gd name="T40" fmla="*/ 9 w 186"/>
                <a:gd name="T41" fmla="*/ 25 h 313"/>
                <a:gd name="T42" fmla="*/ 5 w 186"/>
                <a:gd name="T43" fmla="*/ 17 h 313"/>
                <a:gd name="T44" fmla="*/ 5 w 186"/>
                <a:gd name="T45" fmla="*/ 10 h 313"/>
                <a:gd name="T46" fmla="*/ 7 w 186"/>
                <a:gd name="T47" fmla="*/ 14 h 313"/>
                <a:gd name="T48" fmla="*/ 9 w 186"/>
                <a:gd name="T49" fmla="*/ 21 h 313"/>
                <a:gd name="T50" fmla="*/ 11 w 186"/>
                <a:gd name="T51" fmla="*/ 25 h 313"/>
                <a:gd name="T52" fmla="*/ 15 w 186"/>
                <a:gd name="T53" fmla="*/ 29 h 313"/>
                <a:gd name="T54" fmla="*/ 18 w 186"/>
                <a:gd name="T55" fmla="*/ 33 h 313"/>
                <a:gd name="T56" fmla="*/ 18 w 186"/>
                <a:gd name="T57" fmla="*/ 27 h 313"/>
                <a:gd name="T58" fmla="*/ 17 w 186"/>
                <a:gd name="T59" fmla="*/ 9 h 313"/>
                <a:gd name="T60" fmla="*/ 19 w 186"/>
                <a:gd name="T61" fmla="*/ 0 h 313"/>
                <a:gd name="T62" fmla="*/ 20 w 186"/>
                <a:gd name="T63" fmla="*/ 3 h 313"/>
                <a:gd name="T64" fmla="*/ 20 w 186"/>
                <a:gd name="T65" fmla="*/ 8 h 313"/>
                <a:gd name="T66" fmla="*/ 21 w 186"/>
                <a:gd name="T67" fmla="*/ 25 h 313"/>
                <a:gd name="T68" fmla="*/ 24 w 186"/>
                <a:gd name="T69" fmla="*/ 29 h 313"/>
                <a:gd name="T70" fmla="*/ 27 w 186"/>
                <a:gd name="T71" fmla="*/ 27 h 313"/>
                <a:gd name="T72" fmla="*/ 31 w 186"/>
                <a:gd name="T73" fmla="*/ 22 h 313"/>
                <a:gd name="T74" fmla="*/ 35 w 186"/>
                <a:gd name="T75" fmla="*/ 18 h 313"/>
                <a:gd name="T76" fmla="*/ 35 w 186"/>
                <a:gd name="T77" fmla="*/ 15 h 313"/>
                <a:gd name="T78" fmla="*/ 37 w 186"/>
                <a:gd name="T79" fmla="*/ 17 h 313"/>
                <a:gd name="T80" fmla="*/ 35 w 186"/>
                <a:gd name="T81" fmla="*/ 21 h 313"/>
                <a:gd name="T82" fmla="*/ 32 w 186"/>
                <a:gd name="T83" fmla="*/ 25 h 313"/>
                <a:gd name="T84" fmla="*/ 28 w 186"/>
                <a:gd name="T85" fmla="*/ 30 h 313"/>
                <a:gd name="T86" fmla="*/ 25 w 186"/>
                <a:gd name="T87" fmla="*/ 34 h 313"/>
                <a:gd name="T88" fmla="*/ 23 w 186"/>
                <a:gd name="T89" fmla="*/ 40 h 313"/>
                <a:gd name="T90" fmla="*/ 22 w 186"/>
                <a:gd name="T91" fmla="*/ 50 h 313"/>
                <a:gd name="T92" fmla="*/ 24 w 186"/>
                <a:gd name="T93" fmla="*/ 51 h 313"/>
                <a:gd name="T94" fmla="*/ 30 w 186"/>
                <a:gd name="T95" fmla="*/ 46 h 313"/>
                <a:gd name="T96" fmla="*/ 35 w 186"/>
                <a:gd name="T97" fmla="*/ 41 h 313"/>
                <a:gd name="T98" fmla="*/ 40 w 186"/>
                <a:gd name="T99" fmla="*/ 35 h 313"/>
                <a:gd name="T100" fmla="*/ 43 w 186"/>
                <a:gd name="T101" fmla="*/ 31 h 313"/>
                <a:gd name="T102" fmla="*/ 44 w 186"/>
                <a:gd name="T103" fmla="*/ 33 h 313"/>
                <a:gd name="T104" fmla="*/ 42 w 186"/>
                <a:gd name="T105" fmla="*/ 37 h 313"/>
                <a:gd name="T106" fmla="*/ 38 w 186"/>
                <a:gd name="T107" fmla="*/ 43 h 313"/>
                <a:gd name="T108" fmla="*/ 31 w 186"/>
                <a:gd name="T109" fmla="*/ 50 h 313"/>
                <a:gd name="T110" fmla="*/ 25 w 186"/>
                <a:gd name="T111" fmla="*/ 55 h 313"/>
                <a:gd name="T112" fmla="*/ 21 w 186"/>
                <a:gd name="T113" fmla="*/ 58 h 313"/>
                <a:gd name="T114" fmla="*/ 21 w 186"/>
                <a:gd name="T115" fmla="*/ 65 h 313"/>
                <a:gd name="T116" fmla="*/ 22 w 186"/>
                <a:gd name="T117" fmla="*/ 68 h 313"/>
                <a:gd name="T118" fmla="*/ 21 w 186"/>
                <a:gd name="T119" fmla="*/ 69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60" name="Freeform 326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62 w 253"/>
                <a:gd name="T1" fmla="*/ 4 h 299"/>
                <a:gd name="T2" fmla="*/ 60 w 253"/>
                <a:gd name="T3" fmla="*/ 6 h 299"/>
                <a:gd name="T4" fmla="*/ 56 w 253"/>
                <a:gd name="T5" fmla="*/ 11 h 299"/>
                <a:gd name="T6" fmla="*/ 54 w 253"/>
                <a:gd name="T7" fmla="*/ 16 h 299"/>
                <a:gd name="T8" fmla="*/ 52 w 253"/>
                <a:gd name="T9" fmla="*/ 18 h 299"/>
                <a:gd name="T10" fmla="*/ 49 w 253"/>
                <a:gd name="T11" fmla="*/ 23 h 299"/>
                <a:gd name="T12" fmla="*/ 48 w 253"/>
                <a:gd name="T13" fmla="*/ 28 h 299"/>
                <a:gd name="T14" fmla="*/ 44 w 253"/>
                <a:gd name="T15" fmla="*/ 32 h 299"/>
                <a:gd name="T16" fmla="*/ 45 w 253"/>
                <a:gd name="T17" fmla="*/ 35 h 299"/>
                <a:gd name="T18" fmla="*/ 48 w 253"/>
                <a:gd name="T19" fmla="*/ 40 h 299"/>
                <a:gd name="T20" fmla="*/ 48 w 253"/>
                <a:gd name="T21" fmla="*/ 44 h 299"/>
                <a:gd name="T22" fmla="*/ 48 w 253"/>
                <a:gd name="T23" fmla="*/ 42 h 299"/>
                <a:gd name="T24" fmla="*/ 45 w 253"/>
                <a:gd name="T25" fmla="*/ 40 h 299"/>
                <a:gd name="T26" fmla="*/ 43 w 253"/>
                <a:gd name="T27" fmla="*/ 37 h 299"/>
                <a:gd name="T28" fmla="*/ 39 w 253"/>
                <a:gd name="T29" fmla="*/ 39 h 299"/>
                <a:gd name="T30" fmla="*/ 33 w 253"/>
                <a:gd name="T31" fmla="*/ 42 h 299"/>
                <a:gd name="T32" fmla="*/ 29 w 253"/>
                <a:gd name="T33" fmla="*/ 48 h 299"/>
                <a:gd name="T34" fmla="*/ 26 w 253"/>
                <a:gd name="T35" fmla="*/ 53 h 299"/>
                <a:gd name="T36" fmla="*/ 26 w 253"/>
                <a:gd name="T37" fmla="*/ 55 h 299"/>
                <a:gd name="T38" fmla="*/ 26 w 253"/>
                <a:gd name="T39" fmla="*/ 64 h 299"/>
                <a:gd name="T40" fmla="*/ 29 w 253"/>
                <a:gd name="T41" fmla="*/ 70 h 299"/>
                <a:gd name="T42" fmla="*/ 29 w 253"/>
                <a:gd name="T43" fmla="*/ 72 h 299"/>
                <a:gd name="T44" fmla="*/ 26 w 253"/>
                <a:gd name="T45" fmla="*/ 68 h 299"/>
                <a:gd name="T46" fmla="*/ 23 w 253"/>
                <a:gd name="T47" fmla="*/ 59 h 299"/>
                <a:gd name="T48" fmla="*/ 22 w 253"/>
                <a:gd name="T49" fmla="*/ 57 h 299"/>
                <a:gd name="T50" fmla="*/ 18 w 253"/>
                <a:gd name="T51" fmla="*/ 62 h 299"/>
                <a:gd name="T52" fmla="*/ 14 w 253"/>
                <a:gd name="T53" fmla="*/ 68 h 299"/>
                <a:gd name="T54" fmla="*/ 11 w 253"/>
                <a:gd name="T55" fmla="*/ 72 h 299"/>
                <a:gd name="T56" fmla="*/ 8 w 253"/>
                <a:gd name="T57" fmla="*/ 72 h 299"/>
                <a:gd name="T58" fmla="*/ 8 w 253"/>
                <a:gd name="T59" fmla="*/ 72 h 299"/>
                <a:gd name="T60" fmla="*/ 10 w 253"/>
                <a:gd name="T61" fmla="*/ 69 h 299"/>
                <a:gd name="T62" fmla="*/ 13 w 253"/>
                <a:gd name="T63" fmla="*/ 63 h 299"/>
                <a:gd name="T64" fmla="*/ 17 w 253"/>
                <a:gd name="T65" fmla="*/ 58 h 299"/>
                <a:gd name="T66" fmla="*/ 20 w 253"/>
                <a:gd name="T67" fmla="*/ 54 h 299"/>
                <a:gd name="T68" fmla="*/ 19 w 253"/>
                <a:gd name="T69" fmla="*/ 53 h 299"/>
                <a:gd name="T70" fmla="*/ 14 w 253"/>
                <a:gd name="T71" fmla="*/ 54 h 299"/>
                <a:gd name="T72" fmla="*/ 9 w 253"/>
                <a:gd name="T73" fmla="*/ 55 h 299"/>
                <a:gd name="T74" fmla="*/ 5 w 253"/>
                <a:gd name="T75" fmla="*/ 55 h 299"/>
                <a:gd name="T76" fmla="*/ 4 w 253"/>
                <a:gd name="T77" fmla="*/ 58 h 299"/>
                <a:gd name="T78" fmla="*/ 0 w 253"/>
                <a:gd name="T79" fmla="*/ 57 h 299"/>
                <a:gd name="T80" fmla="*/ 4 w 253"/>
                <a:gd name="T81" fmla="*/ 55 h 299"/>
                <a:gd name="T82" fmla="*/ 9 w 253"/>
                <a:gd name="T83" fmla="*/ 53 h 299"/>
                <a:gd name="T84" fmla="*/ 16 w 253"/>
                <a:gd name="T85" fmla="*/ 48 h 299"/>
                <a:gd name="T86" fmla="*/ 21 w 253"/>
                <a:gd name="T87" fmla="*/ 48 h 299"/>
                <a:gd name="T88" fmla="*/ 25 w 253"/>
                <a:gd name="T89" fmla="*/ 48 h 299"/>
                <a:gd name="T90" fmla="*/ 28 w 253"/>
                <a:gd name="T91" fmla="*/ 47 h 299"/>
                <a:gd name="T92" fmla="*/ 30 w 253"/>
                <a:gd name="T93" fmla="*/ 42 h 299"/>
                <a:gd name="T94" fmla="*/ 33 w 253"/>
                <a:gd name="T95" fmla="*/ 40 h 299"/>
                <a:gd name="T96" fmla="*/ 33 w 253"/>
                <a:gd name="T97" fmla="*/ 37 h 299"/>
                <a:gd name="T98" fmla="*/ 29 w 253"/>
                <a:gd name="T99" fmla="*/ 37 h 299"/>
                <a:gd name="T100" fmla="*/ 30 w 253"/>
                <a:gd name="T101" fmla="*/ 36 h 299"/>
                <a:gd name="T102" fmla="*/ 33 w 253"/>
                <a:gd name="T103" fmla="*/ 34 h 299"/>
                <a:gd name="T104" fmla="*/ 35 w 253"/>
                <a:gd name="T105" fmla="*/ 33 h 299"/>
                <a:gd name="T106" fmla="*/ 37 w 253"/>
                <a:gd name="T107" fmla="*/ 34 h 299"/>
                <a:gd name="T108" fmla="*/ 38 w 253"/>
                <a:gd name="T109" fmla="*/ 33 h 299"/>
                <a:gd name="T110" fmla="*/ 43 w 253"/>
                <a:gd name="T111" fmla="*/ 26 h 299"/>
                <a:gd name="T112" fmla="*/ 48 w 253"/>
                <a:gd name="T113" fmla="*/ 18 h 299"/>
                <a:gd name="T114" fmla="*/ 51 w 253"/>
                <a:gd name="T115" fmla="*/ 10 h 299"/>
                <a:gd name="T116" fmla="*/ 54 w 253"/>
                <a:gd name="T117" fmla="*/ 6 h 299"/>
                <a:gd name="T118" fmla="*/ 56 w 253"/>
                <a:gd name="T119" fmla="*/ 4 h 299"/>
                <a:gd name="T120" fmla="*/ 57 w 253"/>
                <a:gd name="T121" fmla="*/ 3 h 299"/>
                <a:gd name="T122" fmla="*/ 6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61" name="Freeform 327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10 w 146"/>
                <a:gd name="T1" fmla="*/ 54 h 244"/>
                <a:gd name="T2" fmla="*/ 14 w 146"/>
                <a:gd name="T3" fmla="*/ 48 h 244"/>
                <a:gd name="T4" fmla="*/ 16 w 146"/>
                <a:gd name="T5" fmla="*/ 46 h 244"/>
                <a:gd name="T6" fmla="*/ 22 w 146"/>
                <a:gd name="T7" fmla="*/ 45 h 244"/>
                <a:gd name="T8" fmla="*/ 27 w 146"/>
                <a:gd name="T9" fmla="*/ 42 h 244"/>
                <a:gd name="T10" fmla="*/ 31 w 146"/>
                <a:gd name="T11" fmla="*/ 40 h 244"/>
                <a:gd name="T12" fmla="*/ 34 w 146"/>
                <a:gd name="T13" fmla="*/ 39 h 244"/>
                <a:gd name="T14" fmla="*/ 33 w 146"/>
                <a:gd name="T15" fmla="*/ 37 h 244"/>
                <a:gd name="T16" fmla="*/ 31 w 146"/>
                <a:gd name="T17" fmla="*/ 39 h 244"/>
                <a:gd name="T18" fmla="*/ 27 w 146"/>
                <a:gd name="T19" fmla="*/ 40 h 244"/>
                <a:gd name="T20" fmla="*/ 22 w 146"/>
                <a:gd name="T21" fmla="*/ 42 h 244"/>
                <a:gd name="T22" fmla="*/ 17 w 146"/>
                <a:gd name="T23" fmla="*/ 44 h 244"/>
                <a:gd name="T24" fmla="*/ 17 w 146"/>
                <a:gd name="T25" fmla="*/ 41 h 244"/>
                <a:gd name="T26" fmla="*/ 19 w 146"/>
                <a:gd name="T27" fmla="*/ 34 h 244"/>
                <a:gd name="T28" fmla="*/ 22 w 146"/>
                <a:gd name="T29" fmla="*/ 30 h 244"/>
                <a:gd name="T30" fmla="*/ 26 w 146"/>
                <a:gd name="T31" fmla="*/ 27 h 244"/>
                <a:gd name="T32" fmla="*/ 30 w 146"/>
                <a:gd name="T33" fmla="*/ 23 h 244"/>
                <a:gd name="T34" fmla="*/ 34 w 146"/>
                <a:gd name="T35" fmla="*/ 20 h 244"/>
                <a:gd name="T36" fmla="*/ 34 w 146"/>
                <a:gd name="T37" fmla="*/ 18 h 244"/>
                <a:gd name="T38" fmla="*/ 34 w 146"/>
                <a:gd name="T39" fmla="*/ 17 h 244"/>
                <a:gd name="T40" fmla="*/ 31 w 146"/>
                <a:gd name="T41" fmla="*/ 19 h 244"/>
                <a:gd name="T42" fmla="*/ 28 w 146"/>
                <a:gd name="T43" fmla="*/ 22 h 244"/>
                <a:gd name="T44" fmla="*/ 25 w 146"/>
                <a:gd name="T45" fmla="*/ 24 h 244"/>
                <a:gd name="T46" fmla="*/ 21 w 146"/>
                <a:gd name="T47" fmla="*/ 26 h 244"/>
                <a:gd name="T48" fmla="*/ 21 w 146"/>
                <a:gd name="T49" fmla="*/ 22 h 244"/>
                <a:gd name="T50" fmla="*/ 21 w 146"/>
                <a:gd name="T51" fmla="*/ 7 h 244"/>
                <a:gd name="T52" fmla="*/ 21 w 146"/>
                <a:gd name="T53" fmla="*/ 1 h 244"/>
                <a:gd name="T54" fmla="*/ 20 w 146"/>
                <a:gd name="T55" fmla="*/ 2 h 244"/>
                <a:gd name="T56" fmla="*/ 19 w 146"/>
                <a:gd name="T57" fmla="*/ 8 h 244"/>
                <a:gd name="T58" fmla="*/ 18 w 146"/>
                <a:gd name="T59" fmla="*/ 25 h 244"/>
                <a:gd name="T60" fmla="*/ 16 w 146"/>
                <a:gd name="T61" fmla="*/ 30 h 244"/>
                <a:gd name="T62" fmla="*/ 16 w 146"/>
                <a:gd name="T63" fmla="*/ 29 h 244"/>
                <a:gd name="T64" fmla="*/ 15 w 146"/>
                <a:gd name="T65" fmla="*/ 26 h 244"/>
                <a:gd name="T66" fmla="*/ 13 w 146"/>
                <a:gd name="T67" fmla="*/ 22 h 244"/>
                <a:gd name="T68" fmla="*/ 10 w 146"/>
                <a:gd name="T69" fmla="*/ 17 h 244"/>
                <a:gd name="T70" fmla="*/ 7 w 146"/>
                <a:gd name="T71" fmla="*/ 14 h 244"/>
                <a:gd name="T72" fmla="*/ 4 w 146"/>
                <a:gd name="T73" fmla="*/ 13 h 244"/>
                <a:gd name="T74" fmla="*/ 6 w 146"/>
                <a:gd name="T75" fmla="*/ 15 h 244"/>
                <a:gd name="T76" fmla="*/ 9 w 146"/>
                <a:gd name="T77" fmla="*/ 20 h 244"/>
                <a:gd name="T78" fmla="*/ 13 w 146"/>
                <a:gd name="T79" fmla="*/ 28 h 244"/>
                <a:gd name="T80" fmla="*/ 14 w 146"/>
                <a:gd name="T81" fmla="*/ 34 h 244"/>
                <a:gd name="T82" fmla="*/ 13 w 146"/>
                <a:gd name="T83" fmla="*/ 40 h 244"/>
                <a:gd name="T84" fmla="*/ 11 w 146"/>
                <a:gd name="T85" fmla="*/ 44 h 244"/>
                <a:gd name="T86" fmla="*/ 10 w 146"/>
                <a:gd name="T87" fmla="*/ 42 h 244"/>
                <a:gd name="T88" fmla="*/ 9 w 146"/>
                <a:gd name="T89" fmla="*/ 40 h 244"/>
                <a:gd name="T90" fmla="*/ 6 w 146"/>
                <a:gd name="T91" fmla="*/ 37 h 244"/>
                <a:gd name="T92" fmla="*/ 4 w 146"/>
                <a:gd name="T93" fmla="*/ 34 h 244"/>
                <a:gd name="T94" fmla="*/ 3 w 146"/>
                <a:gd name="T95" fmla="*/ 32 h 244"/>
                <a:gd name="T96" fmla="*/ 0 w 146"/>
                <a:gd name="T97" fmla="*/ 31 h 244"/>
                <a:gd name="T98" fmla="*/ 4 w 146"/>
                <a:gd name="T99" fmla="*/ 34 h 244"/>
                <a:gd name="T100" fmla="*/ 4 w 146"/>
                <a:gd name="T101" fmla="*/ 39 h 244"/>
                <a:gd name="T102" fmla="*/ 8 w 146"/>
                <a:gd name="T103" fmla="*/ 43 h 244"/>
                <a:gd name="T104" fmla="*/ 9 w 146"/>
                <a:gd name="T105" fmla="*/ 46 h 244"/>
                <a:gd name="T106" fmla="*/ 8 w 146"/>
                <a:gd name="T107" fmla="*/ 53 h 244"/>
                <a:gd name="T108" fmla="*/ 6 w 146"/>
                <a:gd name="T109" fmla="*/ 57 h 244"/>
                <a:gd name="T110" fmla="*/ 7 w 146"/>
                <a:gd name="T111" fmla="*/ 58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62" name="Freeform 328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58 w 279"/>
                <a:gd name="T1" fmla="*/ 46 h 227"/>
                <a:gd name="T2" fmla="*/ 56 w 279"/>
                <a:gd name="T3" fmla="*/ 44 h 227"/>
                <a:gd name="T4" fmla="*/ 51 w 279"/>
                <a:gd name="T5" fmla="*/ 44 h 227"/>
                <a:gd name="T6" fmla="*/ 49 w 279"/>
                <a:gd name="T7" fmla="*/ 39 h 227"/>
                <a:gd name="T8" fmla="*/ 49 w 279"/>
                <a:gd name="T9" fmla="*/ 29 h 227"/>
                <a:gd name="T10" fmla="*/ 49 w 279"/>
                <a:gd name="T11" fmla="*/ 19 h 227"/>
                <a:gd name="T12" fmla="*/ 49 w 279"/>
                <a:gd name="T13" fmla="*/ 22 h 227"/>
                <a:gd name="T14" fmla="*/ 45 w 279"/>
                <a:gd name="T15" fmla="*/ 35 h 227"/>
                <a:gd name="T16" fmla="*/ 43 w 279"/>
                <a:gd name="T17" fmla="*/ 37 h 227"/>
                <a:gd name="T18" fmla="*/ 38 w 279"/>
                <a:gd name="T19" fmla="*/ 31 h 227"/>
                <a:gd name="T20" fmla="*/ 34 w 279"/>
                <a:gd name="T21" fmla="*/ 28 h 227"/>
                <a:gd name="T22" fmla="*/ 33 w 279"/>
                <a:gd name="T23" fmla="*/ 6 h 227"/>
                <a:gd name="T24" fmla="*/ 30 w 279"/>
                <a:gd name="T25" fmla="*/ 3 h 227"/>
                <a:gd name="T26" fmla="*/ 32 w 279"/>
                <a:gd name="T27" fmla="*/ 9 h 227"/>
                <a:gd name="T28" fmla="*/ 32 w 279"/>
                <a:gd name="T29" fmla="*/ 25 h 227"/>
                <a:gd name="T30" fmla="*/ 21 w 279"/>
                <a:gd name="T31" fmla="*/ 17 h 227"/>
                <a:gd name="T32" fmla="*/ 8 w 279"/>
                <a:gd name="T33" fmla="*/ 8 h 227"/>
                <a:gd name="T34" fmla="*/ 3 w 279"/>
                <a:gd name="T35" fmla="*/ 3 h 227"/>
                <a:gd name="T36" fmla="*/ 4 w 279"/>
                <a:gd name="T37" fmla="*/ 7 h 227"/>
                <a:gd name="T38" fmla="*/ 13 w 279"/>
                <a:gd name="T39" fmla="*/ 15 h 227"/>
                <a:gd name="T40" fmla="*/ 24 w 279"/>
                <a:gd name="T41" fmla="*/ 24 h 227"/>
                <a:gd name="T42" fmla="*/ 32 w 279"/>
                <a:gd name="T43" fmla="*/ 29 h 227"/>
                <a:gd name="T44" fmla="*/ 26 w 279"/>
                <a:gd name="T45" fmla="*/ 29 h 227"/>
                <a:gd name="T46" fmla="*/ 18 w 279"/>
                <a:gd name="T47" fmla="*/ 29 h 227"/>
                <a:gd name="T48" fmla="*/ 7 w 279"/>
                <a:gd name="T49" fmla="*/ 29 h 227"/>
                <a:gd name="T50" fmla="*/ 0 w 279"/>
                <a:gd name="T51" fmla="*/ 25 h 227"/>
                <a:gd name="T52" fmla="*/ 3 w 279"/>
                <a:gd name="T53" fmla="*/ 29 h 227"/>
                <a:gd name="T54" fmla="*/ 11 w 279"/>
                <a:gd name="T55" fmla="*/ 31 h 227"/>
                <a:gd name="T56" fmla="*/ 24 w 279"/>
                <a:gd name="T57" fmla="*/ 32 h 227"/>
                <a:gd name="T58" fmla="*/ 31 w 279"/>
                <a:gd name="T59" fmla="*/ 33 h 227"/>
                <a:gd name="T60" fmla="*/ 37 w 279"/>
                <a:gd name="T61" fmla="*/ 37 h 227"/>
                <a:gd name="T62" fmla="*/ 39 w 279"/>
                <a:gd name="T63" fmla="*/ 40 h 227"/>
                <a:gd name="T64" fmla="*/ 37 w 279"/>
                <a:gd name="T65" fmla="*/ 44 h 227"/>
                <a:gd name="T66" fmla="*/ 28 w 279"/>
                <a:gd name="T67" fmla="*/ 46 h 227"/>
                <a:gd name="T68" fmla="*/ 22 w 279"/>
                <a:gd name="T69" fmla="*/ 50 h 227"/>
                <a:gd name="T70" fmla="*/ 22 w 279"/>
                <a:gd name="T71" fmla="*/ 50 h 227"/>
                <a:gd name="T72" fmla="*/ 29 w 279"/>
                <a:gd name="T73" fmla="*/ 50 h 227"/>
                <a:gd name="T74" fmla="*/ 38 w 279"/>
                <a:gd name="T75" fmla="*/ 46 h 227"/>
                <a:gd name="T76" fmla="*/ 44 w 279"/>
                <a:gd name="T77" fmla="*/ 44 h 227"/>
                <a:gd name="T78" fmla="*/ 49 w 279"/>
                <a:gd name="T79" fmla="*/ 44 h 227"/>
                <a:gd name="T80" fmla="*/ 52 w 279"/>
                <a:gd name="T81" fmla="*/ 46 h 227"/>
                <a:gd name="T82" fmla="*/ 57 w 279"/>
                <a:gd name="T83" fmla="*/ 50 h 227"/>
                <a:gd name="T84" fmla="*/ 61 w 279"/>
                <a:gd name="T85" fmla="*/ 51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93" name="Group 6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12618" name="AutoShape 7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19" name="Freeform 8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28 h 123"/>
                <a:gd name="T2" fmla="*/ 4 w 310"/>
                <a:gd name="T3" fmla="*/ 30 h 123"/>
                <a:gd name="T4" fmla="*/ 4 w 310"/>
                <a:gd name="T5" fmla="*/ 31 h 123"/>
                <a:gd name="T6" fmla="*/ 7 w 310"/>
                <a:gd name="T7" fmla="*/ 31 h 123"/>
                <a:gd name="T8" fmla="*/ 11 w 310"/>
                <a:gd name="T9" fmla="*/ 31 h 123"/>
                <a:gd name="T10" fmla="*/ 17 w 310"/>
                <a:gd name="T11" fmla="*/ 31 h 123"/>
                <a:gd name="T12" fmla="*/ 22 w 310"/>
                <a:gd name="T13" fmla="*/ 31 h 123"/>
                <a:gd name="T14" fmla="*/ 30 w 310"/>
                <a:gd name="T15" fmla="*/ 32 h 123"/>
                <a:gd name="T16" fmla="*/ 36 w 310"/>
                <a:gd name="T17" fmla="*/ 32 h 123"/>
                <a:gd name="T18" fmla="*/ 45 w 310"/>
                <a:gd name="T19" fmla="*/ 32 h 123"/>
                <a:gd name="T20" fmla="*/ 52 w 310"/>
                <a:gd name="T21" fmla="*/ 31 h 123"/>
                <a:gd name="T22" fmla="*/ 58 w 310"/>
                <a:gd name="T23" fmla="*/ 31 h 123"/>
                <a:gd name="T24" fmla="*/ 63 w 310"/>
                <a:gd name="T25" fmla="*/ 31 h 123"/>
                <a:gd name="T26" fmla="*/ 67 w 310"/>
                <a:gd name="T27" fmla="*/ 31 h 123"/>
                <a:gd name="T28" fmla="*/ 70 w 310"/>
                <a:gd name="T29" fmla="*/ 31 h 123"/>
                <a:gd name="T30" fmla="*/ 73 w 310"/>
                <a:gd name="T31" fmla="*/ 30 h 123"/>
                <a:gd name="T32" fmla="*/ 74 w 310"/>
                <a:gd name="T33" fmla="*/ 28 h 123"/>
                <a:gd name="T34" fmla="*/ 67 w 310"/>
                <a:gd name="T35" fmla="*/ 27 h 123"/>
                <a:gd name="T36" fmla="*/ 61 w 310"/>
                <a:gd name="T37" fmla="*/ 25 h 123"/>
                <a:gd name="T38" fmla="*/ 57 w 310"/>
                <a:gd name="T39" fmla="*/ 21 h 123"/>
                <a:gd name="T40" fmla="*/ 53 w 310"/>
                <a:gd name="T41" fmla="*/ 17 h 123"/>
                <a:gd name="T42" fmla="*/ 50 w 310"/>
                <a:gd name="T43" fmla="*/ 12 h 123"/>
                <a:gd name="T44" fmla="*/ 47 w 310"/>
                <a:gd name="T45" fmla="*/ 7 h 123"/>
                <a:gd name="T46" fmla="*/ 45 w 310"/>
                <a:gd name="T47" fmla="*/ 4 h 123"/>
                <a:gd name="T48" fmla="*/ 45 w 310"/>
                <a:gd name="T49" fmla="*/ 0 h 123"/>
                <a:gd name="T50" fmla="*/ 30 w 310"/>
                <a:gd name="T51" fmla="*/ 0 h 123"/>
                <a:gd name="T52" fmla="*/ 28 w 310"/>
                <a:gd name="T53" fmla="*/ 4 h 123"/>
                <a:gd name="T54" fmla="*/ 27 w 310"/>
                <a:gd name="T55" fmla="*/ 7 h 123"/>
                <a:gd name="T56" fmla="*/ 25 w 310"/>
                <a:gd name="T57" fmla="*/ 12 h 123"/>
                <a:gd name="T58" fmla="*/ 22 w 310"/>
                <a:gd name="T59" fmla="*/ 17 h 123"/>
                <a:gd name="T60" fmla="*/ 17 w 310"/>
                <a:gd name="T61" fmla="*/ 21 h 123"/>
                <a:gd name="T62" fmla="*/ 12 w 310"/>
                <a:gd name="T63" fmla="*/ 25 h 123"/>
                <a:gd name="T64" fmla="*/ 7 w 310"/>
                <a:gd name="T65" fmla="*/ 27 h 123"/>
                <a:gd name="T66" fmla="*/ 0 w 310"/>
                <a:gd name="T67" fmla="*/ 28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20" name="Freeform 9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23 w 112"/>
                <a:gd name="T1" fmla="*/ 72 h 302"/>
                <a:gd name="T2" fmla="*/ 23 w 112"/>
                <a:gd name="T3" fmla="*/ 72 h 302"/>
                <a:gd name="T4" fmla="*/ 22 w 112"/>
                <a:gd name="T5" fmla="*/ 70 h 302"/>
                <a:gd name="T6" fmla="*/ 21 w 112"/>
                <a:gd name="T7" fmla="*/ 70 h 302"/>
                <a:gd name="T8" fmla="*/ 21 w 112"/>
                <a:gd name="T9" fmla="*/ 70 h 302"/>
                <a:gd name="T10" fmla="*/ 25 w 112"/>
                <a:gd name="T11" fmla="*/ 59 h 302"/>
                <a:gd name="T12" fmla="*/ 26 w 112"/>
                <a:gd name="T13" fmla="*/ 47 h 302"/>
                <a:gd name="T14" fmla="*/ 24 w 112"/>
                <a:gd name="T15" fmla="*/ 38 h 302"/>
                <a:gd name="T16" fmla="*/ 20 w 112"/>
                <a:gd name="T17" fmla="*/ 28 h 302"/>
                <a:gd name="T18" fmla="*/ 16 w 112"/>
                <a:gd name="T19" fmla="*/ 20 h 302"/>
                <a:gd name="T20" fmla="*/ 10 w 112"/>
                <a:gd name="T21" fmla="*/ 12 h 302"/>
                <a:gd name="T22" fmla="*/ 4 w 112"/>
                <a:gd name="T23" fmla="*/ 6 h 302"/>
                <a:gd name="T24" fmla="*/ 0 w 112"/>
                <a:gd name="T25" fmla="*/ 0 h 302"/>
                <a:gd name="T26" fmla="*/ 6 w 112"/>
                <a:gd name="T27" fmla="*/ 4 h 302"/>
                <a:gd name="T28" fmla="*/ 12 w 112"/>
                <a:gd name="T29" fmla="*/ 10 h 302"/>
                <a:gd name="T30" fmla="*/ 19 w 112"/>
                <a:gd name="T31" fmla="*/ 19 h 302"/>
                <a:gd name="T32" fmla="*/ 24 w 112"/>
                <a:gd name="T33" fmla="*/ 28 h 302"/>
                <a:gd name="T34" fmla="*/ 27 w 112"/>
                <a:gd name="T35" fmla="*/ 41 h 302"/>
                <a:gd name="T36" fmla="*/ 29 w 112"/>
                <a:gd name="T37" fmla="*/ 52 h 302"/>
                <a:gd name="T38" fmla="*/ 27 w 112"/>
                <a:gd name="T39" fmla="*/ 63 h 302"/>
                <a:gd name="T40" fmla="*/ 23 w 112"/>
                <a:gd name="T41" fmla="*/ 72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21" name="Freeform 10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5 w 101"/>
                <a:gd name="T7" fmla="*/ 0 h 23"/>
                <a:gd name="T8" fmla="*/ 8 w 101"/>
                <a:gd name="T9" fmla="*/ 1 h 23"/>
                <a:gd name="T10" fmla="*/ 12 w 101"/>
                <a:gd name="T11" fmla="*/ 3 h 23"/>
                <a:gd name="T12" fmla="*/ 14 w 101"/>
                <a:gd name="T13" fmla="*/ 3 h 23"/>
                <a:gd name="T14" fmla="*/ 17 w 101"/>
                <a:gd name="T15" fmla="*/ 3 h 23"/>
                <a:gd name="T16" fmla="*/ 19 w 101"/>
                <a:gd name="T17" fmla="*/ 5 h 23"/>
                <a:gd name="T18" fmla="*/ 17 w 101"/>
                <a:gd name="T19" fmla="*/ 4 h 23"/>
                <a:gd name="T20" fmla="*/ 14 w 101"/>
                <a:gd name="T21" fmla="*/ 3 h 23"/>
                <a:gd name="T22" fmla="*/ 12 w 101"/>
                <a:gd name="T23" fmla="*/ 3 h 23"/>
                <a:gd name="T24" fmla="*/ 8 w 101"/>
                <a:gd name="T25" fmla="*/ 3 h 23"/>
                <a:gd name="T26" fmla="*/ 5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22" name="Freeform 11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8 w 120"/>
                <a:gd name="T7" fmla="*/ 1 h 31"/>
                <a:gd name="T8" fmla="*/ 12 w 120"/>
                <a:gd name="T9" fmla="*/ 3 h 31"/>
                <a:gd name="T10" fmla="*/ 16 w 120"/>
                <a:gd name="T11" fmla="*/ 3 h 31"/>
                <a:gd name="T12" fmla="*/ 21 w 120"/>
                <a:gd name="T13" fmla="*/ 3 h 31"/>
                <a:gd name="T14" fmla="*/ 25 w 120"/>
                <a:gd name="T15" fmla="*/ 3 h 31"/>
                <a:gd name="T16" fmla="*/ 28 w 120"/>
                <a:gd name="T17" fmla="*/ 5 h 31"/>
                <a:gd name="T18" fmla="*/ 26 w 120"/>
                <a:gd name="T19" fmla="*/ 4 h 31"/>
                <a:gd name="T20" fmla="*/ 22 w 120"/>
                <a:gd name="T21" fmla="*/ 4 h 31"/>
                <a:gd name="T22" fmla="*/ 18 w 120"/>
                <a:gd name="T23" fmla="*/ 3 h 31"/>
                <a:gd name="T24" fmla="*/ 13 w 120"/>
                <a:gd name="T25" fmla="*/ 3 h 31"/>
                <a:gd name="T26" fmla="*/ 8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23" name="Freeform 12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9 w 124"/>
                <a:gd name="T7" fmla="*/ 0 h 25"/>
                <a:gd name="T8" fmla="*/ 13 w 124"/>
                <a:gd name="T9" fmla="*/ 3 h 25"/>
                <a:gd name="T10" fmla="*/ 18 w 124"/>
                <a:gd name="T11" fmla="*/ 3 h 25"/>
                <a:gd name="T12" fmla="*/ 24 w 124"/>
                <a:gd name="T13" fmla="*/ 3 h 25"/>
                <a:gd name="T14" fmla="*/ 27 w 124"/>
                <a:gd name="T15" fmla="*/ 3 h 25"/>
                <a:gd name="T16" fmla="*/ 30 w 124"/>
                <a:gd name="T17" fmla="*/ 4 h 25"/>
                <a:gd name="T18" fmla="*/ 28 w 124"/>
                <a:gd name="T19" fmla="*/ 3 h 25"/>
                <a:gd name="T20" fmla="*/ 24 w 124"/>
                <a:gd name="T21" fmla="*/ 3 h 25"/>
                <a:gd name="T22" fmla="*/ 19 w 124"/>
                <a:gd name="T23" fmla="*/ 3 h 25"/>
                <a:gd name="T24" fmla="*/ 13 w 124"/>
                <a:gd name="T25" fmla="*/ 3 h 25"/>
                <a:gd name="T26" fmla="*/ 9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24" name="Freeform 13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8 w 112"/>
                <a:gd name="T7" fmla="*/ 0 h 19"/>
                <a:gd name="T8" fmla="*/ 12 w 112"/>
                <a:gd name="T9" fmla="*/ 2 h 19"/>
                <a:gd name="T10" fmla="*/ 17 w 112"/>
                <a:gd name="T11" fmla="*/ 4 h 19"/>
                <a:gd name="T12" fmla="*/ 21 w 112"/>
                <a:gd name="T13" fmla="*/ 8 h 19"/>
                <a:gd name="T14" fmla="*/ 24 w 112"/>
                <a:gd name="T15" fmla="*/ 9 h 19"/>
                <a:gd name="T16" fmla="*/ 26 w 112"/>
                <a:gd name="T17" fmla="*/ 9 h 19"/>
                <a:gd name="T18" fmla="*/ 24 w 112"/>
                <a:gd name="T19" fmla="*/ 9 h 19"/>
                <a:gd name="T20" fmla="*/ 21 w 112"/>
                <a:gd name="T21" fmla="*/ 9 h 19"/>
                <a:gd name="T22" fmla="*/ 16 w 112"/>
                <a:gd name="T23" fmla="*/ 9 h 19"/>
                <a:gd name="T24" fmla="*/ 11 w 112"/>
                <a:gd name="T25" fmla="*/ 9 h 19"/>
                <a:gd name="T26" fmla="*/ 8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25" name="Freeform 14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5 w 94"/>
                <a:gd name="T7" fmla="*/ 1 h 15"/>
                <a:gd name="T8" fmla="*/ 9 w 94"/>
                <a:gd name="T9" fmla="*/ 0 h 15"/>
                <a:gd name="T10" fmla="*/ 12 w 94"/>
                <a:gd name="T11" fmla="*/ 1 h 15"/>
                <a:gd name="T12" fmla="*/ 15 w 94"/>
                <a:gd name="T13" fmla="*/ 3 h 15"/>
                <a:gd name="T14" fmla="*/ 18 w 94"/>
                <a:gd name="T15" fmla="*/ 3 h 15"/>
                <a:gd name="T16" fmla="*/ 21 w 94"/>
                <a:gd name="T17" fmla="*/ 3 h 15"/>
                <a:gd name="T18" fmla="*/ 19 w 94"/>
                <a:gd name="T19" fmla="*/ 3 h 15"/>
                <a:gd name="T20" fmla="*/ 16 w 94"/>
                <a:gd name="T21" fmla="*/ 3 h 15"/>
                <a:gd name="T22" fmla="*/ 12 w 94"/>
                <a:gd name="T23" fmla="*/ 3 h 15"/>
                <a:gd name="T24" fmla="*/ 9 w 94"/>
                <a:gd name="T25" fmla="*/ 3 h 15"/>
                <a:gd name="T26" fmla="*/ 5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26" name="Freeform 15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5 w 46"/>
                <a:gd name="T9" fmla="*/ 3 h 18"/>
                <a:gd name="T10" fmla="*/ 8 w 46"/>
                <a:gd name="T11" fmla="*/ 1 h 18"/>
                <a:gd name="T12" fmla="*/ 11 w 46"/>
                <a:gd name="T13" fmla="*/ 0 h 18"/>
                <a:gd name="T14" fmla="*/ 12 w 46"/>
                <a:gd name="T15" fmla="*/ 2 h 18"/>
                <a:gd name="T16" fmla="*/ 13 w 46"/>
                <a:gd name="T17" fmla="*/ 4 h 18"/>
                <a:gd name="T18" fmla="*/ 11 w 46"/>
                <a:gd name="T19" fmla="*/ 4 h 18"/>
                <a:gd name="T20" fmla="*/ 10 w 46"/>
                <a:gd name="T21" fmla="*/ 4 h 18"/>
                <a:gd name="T22" fmla="*/ 7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27" name="Freeform 16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7 w 86"/>
                <a:gd name="T9" fmla="*/ 1 h 23"/>
                <a:gd name="T10" fmla="*/ 9 w 86"/>
                <a:gd name="T11" fmla="*/ 2 h 23"/>
                <a:gd name="T12" fmla="*/ 12 w 86"/>
                <a:gd name="T13" fmla="*/ 2 h 23"/>
                <a:gd name="T14" fmla="*/ 14 w 86"/>
                <a:gd name="T15" fmla="*/ 2 h 23"/>
                <a:gd name="T16" fmla="*/ 16 w 86"/>
                <a:gd name="T17" fmla="*/ 2 h 23"/>
                <a:gd name="T18" fmla="*/ 14 w 86"/>
                <a:gd name="T19" fmla="*/ 2 h 23"/>
                <a:gd name="T20" fmla="*/ 12 w 86"/>
                <a:gd name="T21" fmla="*/ 2 h 23"/>
                <a:gd name="T22" fmla="*/ 9 w 86"/>
                <a:gd name="T23" fmla="*/ 2 h 23"/>
                <a:gd name="T24" fmla="*/ 7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28" name="Freeform 17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9 w 121"/>
                <a:gd name="T7" fmla="*/ 0 h 24"/>
                <a:gd name="T8" fmla="*/ 14 w 121"/>
                <a:gd name="T9" fmla="*/ 2 h 24"/>
                <a:gd name="T10" fmla="*/ 19 w 121"/>
                <a:gd name="T11" fmla="*/ 4 h 24"/>
                <a:gd name="T12" fmla="*/ 24 w 121"/>
                <a:gd name="T13" fmla="*/ 4 h 24"/>
                <a:gd name="T14" fmla="*/ 27 w 121"/>
                <a:gd name="T15" fmla="*/ 4 h 24"/>
                <a:gd name="T16" fmla="*/ 30 w 121"/>
                <a:gd name="T17" fmla="*/ 6 h 24"/>
                <a:gd name="T18" fmla="*/ 29 w 121"/>
                <a:gd name="T19" fmla="*/ 6 h 24"/>
                <a:gd name="T20" fmla="*/ 24 w 121"/>
                <a:gd name="T21" fmla="*/ 5 h 24"/>
                <a:gd name="T22" fmla="*/ 19 w 121"/>
                <a:gd name="T23" fmla="*/ 5 h 24"/>
                <a:gd name="T24" fmla="*/ 15 w 121"/>
                <a:gd name="T25" fmla="*/ 4 h 24"/>
                <a:gd name="T26" fmla="*/ 9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29" name="Freeform 18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7 w 110"/>
                <a:gd name="T7" fmla="*/ 1 h 14"/>
                <a:gd name="T8" fmla="*/ 10 w 110"/>
                <a:gd name="T9" fmla="*/ 0 h 14"/>
                <a:gd name="T10" fmla="*/ 15 w 110"/>
                <a:gd name="T11" fmla="*/ 0 h 14"/>
                <a:gd name="T12" fmla="*/ 18 w 110"/>
                <a:gd name="T13" fmla="*/ 2 h 14"/>
                <a:gd name="T14" fmla="*/ 22 w 110"/>
                <a:gd name="T15" fmla="*/ 3 h 14"/>
                <a:gd name="T16" fmla="*/ 25 w 110"/>
                <a:gd name="T17" fmla="*/ 3 h 14"/>
                <a:gd name="T18" fmla="*/ 22 w 110"/>
                <a:gd name="T19" fmla="*/ 3 h 14"/>
                <a:gd name="T20" fmla="*/ 19 w 110"/>
                <a:gd name="T21" fmla="*/ 3 h 14"/>
                <a:gd name="T22" fmla="*/ 15 w 110"/>
                <a:gd name="T23" fmla="*/ 3 h 14"/>
                <a:gd name="T24" fmla="*/ 10 w 110"/>
                <a:gd name="T25" fmla="*/ 3 h 14"/>
                <a:gd name="T26" fmla="*/ 7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30" name="Freeform 19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6 w 89"/>
                <a:gd name="T7" fmla="*/ 0 h 14"/>
                <a:gd name="T8" fmla="*/ 9 w 89"/>
                <a:gd name="T9" fmla="*/ 1 h 14"/>
                <a:gd name="T10" fmla="*/ 12 w 89"/>
                <a:gd name="T11" fmla="*/ 3 h 14"/>
                <a:gd name="T12" fmla="*/ 15 w 89"/>
                <a:gd name="T13" fmla="*/ 6 h 14"/>
                <a:gd name="T14" fmla="*/ 16 w 89"/>
                <a:gd name="T15" fmla="*/ 7 h 14"/>
                <a:gd name="T16" fmla="*/ 18 w 89"/>
                <a:gd name="T17" fmla="*/ 7 h 14"/>
                <a:gd name="T18" fmla="*/ 16 w 89"/>
                <a:gd name="T19" fmla="*/ 7 h 14"/>
                <a:gd name="T20" fmla="*/ 14 w 89"/>
                <a:gd name="T21" fmla="*/ 7 h 14"/>
                <a:gd name="T22" fmla="*/ 11 w 89"/>
                <a:gd name="T23" fmla="*/ 7 h 14"/>
                <a:gd name="T24" fmla="*/ 8 w 89"/>
                <a:gd name="T25" fmla="*/ 7 h 14"/>
                <a:gd name="T26" fmla="*/ 6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31" name="Freeform 20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5 w 55"/>
                <a:gd name="T9" fmla="*/ 1 h 14"/>
                <a:gd name="T10" fmla="*/ 8 w 55"/>
                <a:gd name="T11" fmla="*/ 0 h 14"/>
                <a:gd name="T12" fmla="*/ 10 w 55"/>
                <a:gd name="T13" fmla="*/ 1 h 14"/>
                <a:gd name="T14" fmla="*/ 11 w 55"/>
                <a:gd name="T15" fmla="*/ 2 h 14"/>
                <a:gd name="T16" fmla="*/ 12 w 55"/>
                <a:gd name="T17" fmla="*/ 3 h 14"/>
                <a:gd name="T18" fmla="*/ 10 w 55"/>
                <a:gd name="T19" fmla="*/ 3 h 14"/>
                <a:gd name="T20" fmla="*/ 9 w 55"/>
                <a:gd name="T21" fmla="*/ 3 h 14"/>
                <a:gd name="T22" fmla="*/ 7 w 55"/>
                <a:gd name="T23" fmla="*/ 3 h 14"/>
                <a:gd name="T24" fmla="*/ 4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32" name="Freeform 21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12 w 54"/>
                <a:gd name="T1" fmla="*/ 2 h 23"/>
                <a:gd name="T2" fmla="*/ 11 w 54"/>
                <a:gd name="T3" fmla="*/ 2 h 23"/>
                <a:gd name="T4" fmla="*/ 9 w 54"/>
                <a:gd name="T5" fmla="*/ 2 h 23"/>
                <a:gd name="T6" fmla="*/ 8 w 54"/>
                <a:gd name="T7" fmla="*/ 2 h 23"/>
                <a:gd name="T8" fmla="*/ 5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6 w 54"/>
                <a:gd name="T25" fmla="*/ 2 h 23"/>
                <a:gd name="T26" fmla="*/ 8 w 54"/>
                <a:gd name="T27" fmla="*/ 2 h 23"/>
                <a:gd name="T28" fmla="*/ 9 w 54"/>
                <a:gd name="T29" fmla="*/ 2 h 23"/>
                <a:gd name="T30" fmla="*/ 11 w 54"/>
                <a:gd name="T31" fmla="*/ 2 h 23"/>
                <a:gd name="T32" fmla="*/ 12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33" name="Freeform 22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13 h 52"/>
                <a:gd name="T2" fmla="*/ 2 w 10"/>
                <a:gd name="T3" fmla="*/ 11 h 52"/>
                <a:gd name="T4" fmla="*/ 2 w 10"/>
                <a:gd name="T5" fmla="*/ 7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5 h 52"/>
                <a:gd name="T14" fmla="*/ 2 w 10"/>
                <a:gd name="T15" fmla="*/ 11 h 52"/>
                <a:gd name="T16" fmla="*/ 2 w 10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34" name="Freeform 23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1 w 31"/>
                <a:gd name="T1" fmla="*/ 20 h 44"/>
                <a:gd name="T2" fmla="*/ 9 w 31"/>
                <a:gd name="T3" fmla="*/ 17 h 44"/>
                <a:gd name="T4" fmla="*/ 6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9 h 44"/>
                <a:gd name="T18" fmla="*/ 5 w 31"/>
                <a:gd name="T19" fmla="*/ 14 h 44"/>
                <a:gd name="T20" fmla="*/ 7 w 31"/>
                <a:gd name="T21" fmla="*/ 17 h 44"/>
                <a:gd name="T22" fmla="*/ 10 w 31"/>
                <a:gd name="T23" fmla="*/ 19 h 44"/>
                <a:gd name="T24" fmla="*/ 11 w 31"/>
                <a:gd name="T25" fmla="*/ 2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35" name="Freeform 24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7 w 69"/>
                <a:gd name="T7" fmla="*/ 1 h 15"/>
                <a:gd name="T8" fmla="*/ 10 w 69"/>
                <a:gd name="T9" fmla="*/ 0 h 15"/>
                <a:gd name="T10" fmla="*/ 13 w 69"/>
                <a:gd name="T11" fmla="*/ 0 h 15"/>
                <a:gd name="T12" fmla="*/ 15 w 69"/>
                <a:gd name="T13" fmla="*/ 2 h 15"/>
                <a:gd name="T14" fmla="*/ 17 w 69"/>
                <a:gd name="T15" fmla="*/ 5 h 15"/>
                <a:gd name="T16" fmla="*/ 18 w 69"/>
                <a:gd name="T17" fmla="*/ 7 h 15"/>
                <a:gd name="T18" fmla="*/ 17 w 69"/>
                <a:gd name="T19" fmla="*/ 7 h 15"/>
                <a:gd name="T20" fmla="*/ 17 w 69"/>
                <a:gd name="T21" fmla="*/ 7 h 15"/>
                <a:gd name="T22" fmla="*/ 14 w 69"/>
                <a:gd name="T23" fmla="*/ 7 h 15"/>
                <a:gd name="T24" fmla="*/ 10 w 69"/>
                <a:gd name="T25" fmla="*/ 7 h 15"/>
                <a:gd name="T26" fmla="*/ 8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36" name="Freeform 25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4 w 63"/>
                <a:gd name="T7" fmla="*/ 3 h 28"/>
                <a:gd name="T8" fmla="*/ 7 w 63"/>
                <a:gd name="T9" fmla="*/ 3 h 28"/>
                <a:gd name="T10" fmla="*/ 8 w 63"/>
                <a:gd name="T11" fmla="*/ 3 h 28"/>
                <a:gd name="T12" fmla="*/ 9 w 63"/>
                <a:gd name="T13" fmla="*/ 3 h 28"/>
                <a:gd name="T14" fmla="*/ 11 w 63"/>
                <a:gd name="T15" fmla="*/ 3 h 28"/>
                <a:gd name="T16" fmla="*/ 11 w 63"/>
                <a:gd name="T17" fmla="*/ 4 h 28"/>
                <a:gd name="T18" fmla="*/ 11 w 63"/>
                <a:gd name="T19" fmla="*/ 5 h 28"/>
                <a:gd name="T20" fmla="*/ 9 w 63"/>
                <a:gd name="T21" fmla="*/ 5 h 28"/>
                <a:gd name="T22" fmla="*/ 8 w 63"/>
                <a:gd name="T23" fmla="*/ 4 h 28"/>
                <a:gd name="T24" fmla="*/ 7 w 63"/>
                <a:gd name="T25" fmla="*/ 3 h 28"/>
                <a:gd name="T26" fmla="*/ 4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37" name="Freeform 26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4 w 64"/>
                <a:gd name="T9" fmla="*/ 0 h 15"/>
                <a:gd name="T10" fmla="*/ 7 w 64"/>
                <a:gd name="T11" fmla="*/ 0 h 15"/>
                <a:gd name="T12" fmla="*/ 8 w 64"/>
                <a:gd name="T13" fmla="*/ 1 h 15"/>
                <a:gd name="T14" fmla="*/ 9 w 64"/>
                <a:gd name="T15" fmla="*/ 3 h 15"/>
                <a:gd name="T16" fmla="*/ 10 w 64"/>
                <a:gd name="T17" fmla="*/ 7 h 15"/>
                <a:gd name="T18" fmla="*/ 10 w 64"/>
                <a:gd name="T19" fmla="*/ 7 h 15"/>
                <a:gd name="T20" fmla="*/ 9 w 64"/>
                <a:gd name="T21" fmla="*/ 7 h 15"/>
                <a:gd name="T22" fmla="*/ 8 w 64"/>
                <a:gd name="T23" fmla="*/ 7 h 15"/>
                <a:gd name="T24" fmla="*/ 7 w 64"/>
                <a:gd name="T25" fmla="*/ 7 h 15"/>
                <a:gd name="T26" fmla="*/ 5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38" name="Freeform 27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6 w 66"/>
                <a:gd name="T7" fmla="*/ 2 h 20"/>
                <a:gd name="T8" fmla="*/ 10 w 66"/>
                <a:gd name="T9" fmla="*/ 2 h 20"/>
                <a:gd name="T10" fmla="*/ 12 w 66"/>
                <a:gd name="T11" fmla="*/ 0 h 20"/>
                <a:gd name="T12" fmla="*/ 15 w 66"/>
                <a:gd name="T13" fmla="*/ 0 h 20"/>
                <a:gd name="T14" fmla="*/ 18 w 66"/>
                <a:gd name="T15" fmla="*/ 1 h 20"/>
                <a:gd name="T16" fmla="*/ 19 w 66"/>
                <a:gd name="T17" fmla="*/ 2 h 20"/>
                <a:gd name="T18" fmla="*/ 19 w 66"/>
                <a:gd name="T19" fmla="*/ 2 h 20"/>
                <a:gd name="T20" fmla="*/ 18 w 66"/>
                <a:gd name="T21" fmla="*/ 2 h 20"/>
                <a:gd name="T22" fmla="*/ 16 w 66"/>
                <a:gd name="T23" fmla="*/ 2 h 20"/>
                <a:gd name="T24" fmla="*/ 13 w 66"/>
                <a:gd name="T25" fmla="*/ 2 h 20"/>
                <a:gd name="T26" fmla="*/ 10 w 66"/>
                <a:gd name="T27" fmla="*/ 2 h 20"/>
                <a:gd name="T28" fmla="*/ 6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39" name="Freeform 28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15 h 26"/>
                <a:gd name="T2" fmla="*/ 3 w 65"/>
                <a:gd name="T3" fmla="*/ 13 h 26"/>
                <a:gd name="T4" fmla="*/ 3 w 65"/>
                <a:gd name="T5" fmla="*/ 13 h 26"/>
                <a:gd name="T6" fmla="*/ 5 w 65"/>
                <a:gd name="T7" fmla="*/ 8 h 26"/>
                <a:gd name="T8" fmla="*/ 7 w 65"/>
                <a:gd name="T9" fmla="*/ 4 h 26"/>
                <a:gd name="T10" fmla="*/ 9 w 65"/>
                <a:gd name="T11" fmla="*/ 1 h 26"/>
                <a:gd name="T12" fmla="*/ 10 w 65"/>
                <a:gd name="T13" fmla="*/ 0 h 26"/>
                <a:gd name="T14" fmla="*/ 12 w 65"/>
                <a:gd name="T15" fmla="*/ 1 h 26"/>
                <a:gd name="T16" fmla="*/ 12 w 65"/>
                <a:gd name="T17" fmla="*/ 3 h 26"/>
                <a:gd name="T18" fmla="*/ 12 w 65"/>
                <a:gd name="T19" fmla="*/ 6 h 26"/>
                <a:gd name="T20" fmla="*/ 12 w 65"/>
                <a:gd name="T21" fmla="*/ 10 h 26"/>
                <a:gd name="T22" fmla="*/ 10 w 65"/>
                <a:gd name="T23" fmla="*/ 13 h 26"/>
                <a:gd name="T24" fmla="*/ 8 w 65"/>
                <a:gd name="T25" fmla="*/ 13 h 26"/>
                <a:gd name="T26" fmla="*/ 6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5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40" name="Freeform 29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10 h 40"/>
                <a:gd name="T2" fmla="*/ 4 w 66"/>
                <a:gd name="T3" fmla="*/ 8 h 40"/>
                <a:gd name="T4" fmla="*/ 4 w 66"/>
                <a:gd name="T5" fmla="*/ 7 h 40"/>
                <a:gd name="T6" fmla="*/ 6 w 66"/>
                <a:gd name="T7" fmla="*/ 4 h 40"/>
                <a:gd name="T8" fmla="*/ 9 w 66"/>
                <a:gd name="T9" fmla="*/ 4 h 40"/>
                <a:gd name="T10" fmla="*/ 11 w 66"/>
                <a:gd name="T11" fmla="*/ 4 h 40"/>
                <a:gd name="T12" fmla="*/ 13 w 66"/>
                <a:gd name="T13" fmla="*/ 1 h 40"/>
                <a:gd name="T14" fmla="*/ 15 w 66"/>
                <a:gd name="T15" fmla="*/ 0 h 40"/>
                <a:gd name="T16" fmla="*/ 16 w 66"/>
                <a:gd name="T17" fmla="*/ 3 h 40"/>
                <a:gd name="T18" fmla="*/ 16 w 66"/>
                <a:gd name="T19" fmla="*/ 4 h 40"/>
                <a:gd name="T20" fmla="*/ 15 w 66"/>
                <a:gd name="T21" fmla="*/ 4 h 40"/>
                <a:gd name="T22" fmla="*/ 12 w 66"/>
                <a:gd name="T23" fmla="*/ 4 h 40"/>
                <a:gd name="T24" fmla="*/ 10 w 66"/>
                <a:gd name="T25" fmla="*/ 6 h 40"/>
                <a:gd name="T26" fmla="*/ 7 w 66"/>
                <a:gd name="T27" fmla="*/ 7 h 40"/>
                <a:gd name="T28" fmla="*/ 4 w 66"/>
                <a:gd name="T29" fmla="*/ 8 h 40"/>
                <a:gd name="T30" fmla="*/ 4 w 66"/>
                <a:gd name="T31" fmla="*/ 9 h 40"/>
                <a:gd name="T32" fmla="*/ 0 w 66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41" name="Freeform 30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12 h 54"/>
                <a:gd name="T2" fmla="*/ 3 w 67"/>
                <a:gd name="T3" fmla="*/ 10 h 54"/>
                <a:gd name="T4" fmla="*/ 3 w 67"/>
                <a:gd name="T5" fmla="*/ 9 h 54"/>
                <a:gd name="T6" fmla="*/ 4 w 67"/>
                <a:gd name="T7" fmla="*/ 6 h 54"/>
                <a:gd name="T8" fmla="*/ 7 w 67"/>
                <a:gd name="T9" fmla="*/ 3 h 54"/>
                <a:gd name="T10" fmla="*/ 8 w 67"/>
                <a:gd name="T11" fmla="*/ 3 h 54"/>
                <a:gd name="T12" fmla="*/ 10 w 67"/>
                <a:gd name="T13" fmla="*/ 2 h 54"/>
                <a:gd name="T14" fmla="*/ 10 w 67"/>
                <a:gd name="T15" fmla="*/ 0 h 54"/>
                <a:gd name="T16" fmla="*/ 12 w 67"/>
                <a:gd name="T17" fmla="*/ 2 h 54"/>
                <a:gd name="T18" fmla="*/ 12 w 67"/>
                <a:gd name="T19" fmla="*/ 3 h 54"/>
                <a:gd name="T20" fmla="*/ 10 w 67"/>
                <a:gd name="T21" fmla="*/ 3 h 54"/>
                <a:gd name="T22" fmla="*/ 9 w 67"/>
                <a:gd name="T23" fmla="*/ 5 h 54"/>
                <a:gd name="T24" fmla="*/ 7 w 67"/>
                <a:gd name="T25" fmla="*/ 7 h 54"/>
                <a:gd name="T26" fmla="*/ 5 w 67"/>
                <a:gd name="T27" fmla="*/ 9 h 54"/>
                <a:gd name="T28" fmla="*/ 3 w 67"/>
                <a:gd name="T29" fmla="*/ 10 h 54"/>
                <a:gd name="T30" fmla="*/ 3 w 67"/>
                <a:gd name="T31" fmla="*/ 11 h 54"/>
                <a:gd name="T32" fmla="*/ 0 w 67"/>
                <a:gd name="T33" fmla="*/ 1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42" name="Freeform 31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16 h 61"/>
                <a:gd name="T2" fmla="*/ 4 w 69"/>
                <a:gd name="T3" fmla="*/ 14 h 61"/>
                <a:gd name="T4" fmla="*/ 4 w 69"/>
                <a:gd name="T5" fmla="*/ 12 h 61"/>
                <a:gd name="T6" fmla="*/ 6 w 69"/>
                <a:gd name="T7" fmla="*/ 9 h 61"/>
                <a:gd name="T8" fmla="*/ 9 w 69"/>
                <a:gd name="T9" fmla="*/ 5 h 61"/>
                <a:gd name="T10" fmla="*/ 11 w 69"/>
                <a:gd name="T11" fmla="*/ 4 h 61"/>
                <a:gd name="T12" fmla="*/ 15 w 69"/>
                <a:gd name="T13" fmla="*/ 3 h 61"/>
                <a:gd name="T14" fmla="*/ 17 w 69"/>
                <a:gd name="T15" fmla="*/ 0 h 61"/>
                <a:gd name="T16" fmla="*/ 18 w 69"/>
                <a:gd name="T17" fmla="*/ 2 h 61"/>
                <a:gd name="T18" fmla="*/ 18 w 69"/>
                <a:gd name="T19" fmla="*/ 4 h 61"/>
                <a:gd name="T20" fmla="*/ 17 w 69"/>
                <a:gd name="T21" fmla="*/ 4 h 61"/>
                <a:gd name="T22" fmla="*/ 14 w 69"/>
                <a:gd name="T23" fmla="*/ 6 h 61"/>
                <a:gd name="T24" fmla="*/ 10 w 69"/>
                <a:gd name="T25" fmla="*/ 9 h 61"/>
                <a:gd name="T26" fmla="*/ 8 w 69"/>
                <a:gd name="T27" fmla="*/ 11 h 61"/>
                <a:gd name="T28" fmla="*/ 4 w 69"/>
                <a:gd name="T29" fmla="*/ 12 h 61"/>
                <a:gd name="T30" fmla="*/ 4 w 69"/>
                <a:gd name="T31" fmla="*/ 15 h 61"/>
                <a:gd name="T32" fmla="*/ 0 w 69"/>
                <a:gd name="T33" fmla="*/ 1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43" name="Freeform 32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14 h 73"/>
                <a:gd name="T2" fmla="*/ 4 w 65"/>
                <a:gd name="T3" fmla="*/ 12 h 73"/>
                <a:gd name="T4" fmla="*/ 4 w 65"/>
                <a:gd name="T5" fmla="*/ 10 h 73"/>
                <a:gd name="T6" fmla="*/ 4 w 65"/>
                <a:gd name="T7" fmla="*/ 8 h 73"/>
                <a:gd name="T8" fmla="*/ 6 w 65"/>
                <a:gd name="T9" fmla="*/ 6 h 73"/>
                <a:gd name="T10" fmla="*/ 9 w 65"/>
                <a:gd name="T11" fmla="*/ 3 h 73"/>
                <a:gd name="T12" fmla="*/ 11 w 65"/>
                <a:gd name="T13" fmla="*/ 3 h 73"/>
                <a:gd name="T14" fmla="*/ 12 w 65"/>
                <a:gd name="T15" fmla="*/ 2 h 73"/>
                <a:gd name="T16" fmla="*/ 15 w 65"/>
                <a:gd name="T17" fmla="*/ 0 h 73"/>
                <a:gd name="T18" fmla="*/ 16 w 65"/>
                <a:gd name="T19" fmla="*/ 3 h 73"/>
                <a:gd name="T20" fmla="*/ 14 w 65"/>
                <a:gd name="T21" fmla="*/ 3 h 73"/>
                <a:gd name="T22" fmla="*/ 12 w 65"/>
                <a:gd name="T23" fmla="*/ 4 h 73"/>
                <a:gd name="T24" fmla="*/ 10 w 65"/>
                <a:gd name="T25" fmla="*/ 7 h 73"/>
                <a:gd name="T26" fmla="*/ 7 w 65"/>
                <a:gd name="T27" fmla="*/ 9 h 73"/>
                <a:gd name="T28" fmla="*/ 4 w 65"/>
                <a:gd name="T29" fmla="*/ 11 h 73"/>
                <a:gd name="T30" fmla="*/ 4 w 65"/>
                <a:gd name="T31" fmla="*/ 14 h 73"/>
                <a:gd name="T32" fmla="*/ 0 w 65"/>
                <a:gd name="T33" fmla="*/ 1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44" name="Freeform 33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12 w 32"/>
                <a:gd name="T1" fmla="*/ 1 h 79"/>
                <a:gd name="T2" fmla="*/ 12 w 32"/>
                <a:gd name="T3" fmla="*/ 4 h 79"/>
                <a:gd name="T4" fmla="*/ 11 w 32"/>
                <a:gd name="T5" fmla="*/ 4 h 79"/>
                <a:gd name="T6" fmla="*/ 10 w 32"/>
                <a:gd name="T7" fmla="*/ 8 h 79"/>
                <a:gd name="T8" fmla="*/ 7 w 32"/>
                <a:gd name="T9" fmla="*/ 11 h 79"/>
                <a:gd name="T10" fmla="*/ 5 w 32"/>
                <a:gd name="T11" fmla="*/ 14 h 79"/>
                <a:gd name="T12" fmla="*/ 5 w 32"/>
                <a:gd name="T13" fmla="*/ 19 h 79"/>
                <a:gd name="T14" fmla="*/ 5 w 32"/>
                <a:gd name="T15" fmla="*/ 22 h 79"/>
                <a:gd name="T16" fmla="*/ 3 w 32"/>
                <a:gd name="T17" fmla="*/ 25 h 79"/>
                <a:gd name="T18" fmla="*/ 0 w 32"/>
                <a:gd name="T19" fmla="*/ 21 h 79"/>
                <a:gd name="T20" fmla="*/ 1 w 32"/>
                <a:gd name="T21" fmla="*/ 17 h 79"/>
                <a:gd name="T22" fmla="*/ 4 w 32"/>
                <a:gd name="T23" fmla="*/ 13 h 79"/>
                <a:gd name="T24" fmla="*/ 5 w 32"/>
                <a:gd name="T25" fmla="*/ 9 h 79"/>
                <a:gd name="T26" fmla="*/ 5 w 32"/>
                <a:gd name="T27" fmla="*/ 4 h 79"/>
                <a:gd name="T28" fmla="*/ 6 w 32"/>
                <a:gd name="T29" fmla="*/ 4 h 79"/>
                <a:gd name="T30" fmla="*/ 10 w 32"/>
                <a:gd name="T31" fmla="*/ 0 h 79"/>
                <a:gd name="T32" fmla="*/ 12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45" name="Freeform 34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1 w 31"/>
                <a:gd name="T1" fmla="*/ 0 h 79"/>
                <a:gd name="T2" fmla="*/ 11 w 31"/>
                <a:gd name="T3" fmla="*/ 3 h 79"/>
                <a:gd name="T4" fmla="*/ 10 w 31"/>
                <a:gd name="T5" fmla="*/ 3 h 79"/>
                <a:gd name="T6" fmla="*/ 9 w 31"/>
                <a:gd name="T7" fmla="*/ 4 h 79"/>
                <a:gd name="T8" fmla="*/ 6 w 31"/>
                <a:gd name="T9" fmla="*/ 7 h 79"/>
                <a:gd name="T10" fmla="*/ 5 w 31"/>
                <a:gd name="T11" fmla="*/ 9 h 79"/>
                <a:gd name="T12" fmla="*/ 5 w 31"/>
                <a:gd name="T13" fmla="*/ 12 h 79"/>
                <a:gd name="T14" fmla="*/ 5 w 31"/>
                <a:gd name="T15" fmla="*/ 14 h 79"/>
                <a:gd name="T16" fmla="*/ 2 w 31"/>
                <a:gd name="T17" fmla="*/ 15 h 79"/>
                <a:gd name="T18" fmla="*/ 0 w 31"/>
                <a:gd name="T19" fmla="*/ 13 h 79"/>
                <a:gd name="T20" fmla="*/ 0 w 31"/>
                <a:gd name="T21" fmla="*/ 10 h 79"/>
                <a:gd name="T22" fmla="*/ 3 w 31"/>
                <a:gd name="T23" fmla="*/ 8 h 79"/>
                <a:gd name="T24" fmla="*/ 5 w 31"/>
                <a:gd name="T25" fmla="*/ 5 h 79"/>
                <a:gd name="T26" fmla="*/ 5 w 31"/>
                <a:gd name="T27" fmla="*/ 3 h 79"/>
                <a:gd name="T28" fmla="*/ 5 w 31"/>
                <a:gd name="T29" fmla="*/ 3 h 79"/>
                <a:gd name="T30" fmla="*/ 9 w 31"/>
                <a:gd name="T31" fmla="*/ 0 h 79"/>
                <a:gd name="T32" fmla="*/ 11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46" name="Freeform 35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14 w 81"/>
                <a:gd name="T1" fmla="*/ 90 h 395"/>
                <a:gd name="T2" fmla="*/ 14 w 81"/>
                <a:gd name="T3" fmla="*/ 90 h 395"/>
                <a:gd name="T4" fmla="*/ 14 w 81"/>
                <a:gd name="T5" fmla="*/ 91 h 395"/>
                <a:gd name="T6" fmla="*/ 16 w 81"/>
                <a:gd name="T7" fmla="*/ 92 h 395"/>
                <a:gd name="T8" fmla="*/ 16 w 81"/>
                <a:gd name="T9" fmla="*/ 92 h 395"/>
                <a:gd name="T10" fmla="*/ 10 w 81"/>
                <a:gd name="T11" fmla="*/ 78 h 395"/>
                <a:gd name="T12" fmla="*/ 7 w 81"/>
                <a:gd name="T13" fmla="*/ 65 h 395"/>
                <a:gd name="T14" fmla="*/ 4 w 81"/>
                <a:gd name="T15" fmla="*/ 53 h 395"/>
                <a:gd name="T16" fmla="*/ 3 w 81"/>
                <a:gd name="T17" fmla="*/ 40 h 395"/>
                <a:gd name="T18" fmla="*/ 3 w 81"/>
                <a:gd name="T19" fmla="*/ 29 h 395"/>
                <a:gd name="T20" fmla="*/ 3 w 81"/>
                <a:gd name="T21" fmla="*/ 18 h 395"/>
                <a:gd name="T22" fmla="*/ 3 w 81"/>
                <a:gd name="T23" fmla="*/ 9 h 395"/>
                <a:gd name="T24" fmla="*/ 3 w 81"/>
                <a:gd name="T25" fmla="*/ 0 h 395"/>
                <a:gd name="T26" fmla="*/ 3 w 81"/>
                <a:gd name="T27" fmla="*/ 7 h 395"/>
                <a:gd name="T28" fmla="*/ 2 w 81"/>
                <a:gd name="T29" fmla="*/ 17 h 395"/>
                <a:gd name="T30" fmla="*/ 0 w 81"/>
                <a:gd name="T31" fmla="*/ 28 h 395"/>
                <a:gd name="T32" fmla="*/ 3 w 81"/>
                <a:gd name="T33" fmla="*/ 41 h 395"/>
                <a:gd name="T34" fmla="*/ 3 w 81"/>
                <a:gd name="T35" fmla="*/ 56 h 395"/>
                <a:gd name="T36" fmla="*/ 5 w 81"/>
                <a:gd name="T37" fmla="*/ 69 h 395"/>
                <a:gd name="T38" fmla="*/ 9 w 81"/>
                <a:gd name="T39" fmla="*/ 81 h 395"/>
                <a:gd name="T40" fmla="*/ 14 w 81"/>
                <a:gd name="T41" fmla="*/ 90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47" name="Freeform 36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16 w 60"/>
                <a:gd name="T1" fmla="*/ 1 h 54"/>
                <a:gd name="T2" fmla="*/ 15 w 60"/>
                <a:gd name="T3" fmla="*/ 0 h 54"/>
                <a:gd name="T4" fmla="*/ 13 w 60"/>
                <a:gd name="T5" fmla="*/ 1 h 54"/>
                <a:gd name="T6" fmla="*/ 11 w 60"/>
                <a:gd name="T7" fmla="*/ 4 h 54"/>
                <a:gd name="T8" fmla="*/ 8 w 60"/>
                <a:gd name="T9" fmla="*/ 4 h 54"/>
                <a:gd name="T10" fmla="*/ 5 w 60"/>
                <a:gd name="T11" fmla="*/ 5 h 54"/>
                <a:gd name="T12" fmla="*/ 4 w 60"/>
                <a:gd name="T13" fmla="*/ 8 h 54"/>
                <a:gd name="T14" fmla="*/ 4 w 60"/>
                <a:gd name="T15" fmla="*/ 11 h 54"/>
                <a:gd name="T16" fmla="*/ 0 w 60"/>
                <a:gd name="T17" fmla="*/ 15 h 54"/>
                <a:gd name="T18" fmla="*/ 4 w 60"/>
                <a:gd name="T19" fmla="*/ 13 h 54"/>
                <a:gd name="T20" fmla="*/ 4 w 60"/>
                <a:gd name="T21" fmla="*/ 11 h 54"/>
                <a:gd name="T22" fmla="*/ 6 w 60"/>
                <a:gd name="T23" fmla="*/ 9 h 54"/>
                <a:gd name="T24" fmla="*/ 9 w 60"/>
                <a:gd name="T25" fmla="*/ 7 h 54"/>
                <a:gd name="T26" fmla="*/ 11 w 60"/>
                <a:gd name="T27" fmla="*/ 4 h 54"/>
                <a:gd name="T28" fmla="*/ 14 w 60"/>
                <a:gd name="T29" fmla="*/ 4 h 54"/>
                <a:gd name="T30" fmla="*/ 15 w 60"/>
                <a:gd name="T31" fmla="*/ 4 h 54"/>
                <a:gd name="T32" fmla="*/ 1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48" name="Freeform 37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11 w 70"/>
                <a:gd name="T1" fmla="*/ 2 h 71"/>
                <a:gd name="T2" fmla="*/ 10 w 70"/>
                <a:gd name="T3" fmla="*/ 0 h 71"/>
                <a:gd name="T4" fmla="*/ 9 w 70"/>
                <a:gd name="T5" fmla="*/ 2 h 71"/>
                <a:gd name="T6" fmla="*/ 7 w 70"/>
                <a:gd name="T7" fmla="*/ 4 h 71"/>
                <a:gd name="T8" fmla="*/ 6 w 70"/>
                <a:gd name="T9" fmla="*/ 4 h 71"/>
                <a:gd name="T10" fmla="*/ 4 w 70"/>
                <a:gd name="T11" fmla="*/ 9 h 71"/>
                <a:gd name="T12" fmla="*/ 3 w 70"/>
                <a:gd name="T13" fmla="*/ 12 h 71"/>
                <a:gd name="T14" fmla="*/ 3 w 70"/>
                <a:gd name="T15" fmla="*/ 16 h 71"/>
                <a:gd name="T16" fmla="*/ 0 w 70"/>
                <a:gd name="T17" fmla="*/ 20 h 71"/>
                <a:gd name="T18" fmla="*/ 3 w 70"/>
                <a:gd name="T19" fmla="*/ 18 h 71"/>
                <a:gd name="T20" fmla="*/ 3 w 70"/>
                <a:gd name="T21" fmla="*/ 16 h 71"/>
                <a:gd name="T22" fmla="*/ 4 w 70"/>
                <a:gd name="T23" fmla="*/ 13 h 71"/>
                <a:gd name="T24" fmla="*/ 7 w 70"/>
                <a:gd name="T25" fmla="*/ 11 h 71"/>
                <a:gd name="T26" fmla="*/ 8 w 70"/>
                <a:gd name="T27" fmla="*/ 7 h 71"/>
                <a:gd name="T28" fmla="*/ 9 w 70"/>
                <a:gd name="T29" fmla="*/ 4 h 71"/>
                <a:gd name="T30" fmla="*/ 10 w 70"/>
                <a:gd name="T31" fmla="*/ 4 h 71"/>
                <a:gd name="T32" fmla="*/ 11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49" name="Freeform 38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20 w 77"/>
                <a:gd name="T1" fmla="*/ 2 h 62"/>
                <a:gd name="T2" fmla="*/ 18 w 77"/>
                <a:gd name="T3" fmla="*/ 0 h 62"/>
                <a:gd name="T4" fmla="*/ 16 w 77"/>
                <a:gd name="T5" fmla="*/ 1 h 62"/>
                <a:gd name="T6" fmla="*/ 13 w 77"/>
                <a:gd name="T7" fmla="*/ 3 h 62"/>
                <a:gd name="T8" fmla="*/ 10 w 77"/>
                <a:gd name="T9" fmla="*/ 3 h 62"/>
                <a:gd name="T10" fmla="*/ 6 w 77"/>
                <a:gd name="T11" fmla="*/ 6 h 62"/>
                <a:gd name="T12" fmla="*/ 4 w 77"/>
                <a:gd name="T13" fmla="*/ 8 h 62"/>
                <a:gd name="T14" fmla="*/ 4 w 77"/>
                <a:gd name="T15" fmla="*/ 10 h 62"/>
                <a:gd name="T16" fmla="*/ 0 w 77"/>
                <a:gd name="T17" fmla="*/ 14 h 62"/>
                <a:gd name="T18" fmla="*/ 4 w 77"/>
                <a:gd name="T19" fmla="*/ 13 h 62"/>
                <a:gd name="T20" fmla="*/ 4 w 77"/>
                <a:gd name="T21" fmla="*/ 11 h 62"/>
                <a:gd name="T22" fmla="*/ 8 w 77"/>
                <a:gd name="T23" fmla="*/ 9 h 62"/>
                <a:gd name="T24" fmla="*/ 11 w 77"/>
                <a:gd name="T25" fmla="*/ 8 h 62"/>
                <a:gd name="T26" fmla="*/ 14 w 77"/>
                <a:gd name="T27" fmla="*/ 5 h 62"/>
                <a:gd name="T28" fmla="*/ 18 w 77"/>
                <a:gd name="T29" fmla="*/ 3 h 62"/>
                <a:gd name="T30" fmla="*/ 19 w 77"/>
                <a:gd name="T31" fmla="*/ 3 h 62"/>
                <a:gd name="T32" fmla="*/ 20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50" name="Freeform 39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20 w 71"/>
                <a:gd name="T1" fmla="*/ 2 h 54"/>
                <a:gd name="T2" fmla="*/ 18 w 71"/>
                <a:gd name="T3" fmla="*/ 0 h 54"/>
                <a:gd name="T4" fmla="*/ 16 w 71"/>
                <a:gd name="T5" fmla="*/ 2 h 54"/>
                <a:gd name="T6" fmla="*/ 13 w 71"/>
                <a:gd name="T7" fmla="*/ 3 h 54"/>
                <a:gd name="T8" fmla="*/ 10 w 71"/>
                <a:gd name="T9" fmla="*/ 3 h 54"/>
                <a:gd name="T10" fmla="*/ 6 w 71"/>
                <a:gd name="T11" fmla="*/ 5 h 54"/>
                <a:gd name="T12" fmla="*/ 4 w 71"/>
                <a:gd name="T13" fmla="*/ 8 h 54"/>
                <a:gd name="T14" fmla="*/ 3 w 71"/>
                <a:gd name="T15" fmla="*/ 9 h 54"/>
                <a:gd name="T16" fmla="*/ 0 w 71"/>
                <a:gd name="T17" fmla="*/ 12 h 54"/>
                <a:gd name="T18" fmla="*/ 4 w 71"/>
                <a:gd name="T19" fmla="*/ 10 h 54"/>
                <a:gd name="T20" fmla="*/ 4 w 71"/>
                <a:gd name="T21" fmla="*/ 10 h 54"/>
                <a:gd name="T22" fmla="*/ 9 w 71"/>
                <a:gd name="T23" fmla="*/ 9 h 54"/>
                <a:gd name="T24" fmla="*/ 12 w 71"/>
                <a:gd name="T25" fmla="*/ 7 h 54"/>
                <a:gd name="T26" fmla="*/ 15 w 71"/>
                <a:gd name="T27" fmla="*/ 5 h 54"/>
                <a:gd name="T28" fmla="*/ 18 w 71"/>
                <a:gd name="T29" fmla="*/ 3 h 54"/>
                <a:gd name="T30" fmla="*/ 19 w 71"/>
                <a:gd name="T31" fmla="*/ 3 h 54"/>
                <a:gd name="T32" fmla="*/ 20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51" name="Freeform 40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15 w 64"/>
                <a:gd name="T1" fmla="*/ 3 h 38"/>
                <a:gd name="T2" fmla="*/ 14 w 64"/>
                <a:gd name="T3" fmla="*/ 0 h 38"/>
                <a:gd name="T4" fmla="*/ 12 w 64"/>
                <a:gd name="T5" fmla="*/ 0 h 38"/>
                <a:gd name="T6" fmla="*/ 11 w 64"/>
                <a:gd name="T7" fmla="*/ 2 h 38"/>
                <a:gd name="T8" fmla="*/ 9 w 64"/>
                <a:gd name="T9" fmla="*/ 3 h 38"/>
                <a:gd name="T10" fmla="*/ 5 w 64"/>
                <a:gd name="T11" fmla="*/ 3 h 38"/>
                <a:gd name="T12" fmla="*/ 4 w 64"/>
                <a:gd name="T13" fmla="*/ 3 h 38"/>
                <a:gd name="T14" fmla="*/ 4 w 64"/>
                <a:gd name="T15" fmla="*/ 6 h 38"/>
                <a:gd name="T16" fmla="*/ 0 w 64"/>
                <a:gd name="T17" fmla="*/ 9 h 38"/>
                <a:gd name="T18" fmla="*/ 4 w 64"/>
                <a:gd name="T19" fmla="*/ 8 h 38"/>
                <a:gd name="T20" fmla="*/ 4 w 64"/>
                <a:gd name="T21" fmla="*/ 7 h 38"/>
                <a:gd name="T22" fmla="*/ 7 w 64"/>
                <a:gd name="T23" fmla="*/ 6 h 38"/>
                <a:gd name="T24" fmla="*/ 9 w 64"/>
                <a:gd name="T25" fmla="*/ 5 h 38"/>
                <a:gd name="T26" fmla="*/ 11 w 64"/>
                <a:gd name="T27" fmla="*/ 3 h 38"/>
                <a:gd name="T28" fmla="*/ 14 w 64"/>
                <a:gd name="T29" fmla="*/ 3 h 38"/>
                <a:gd name="T30" fmla="*/ 15 w 64"/>
                <a:gd name="T31" fmla="*/ 3 h 38"/>
                <a:gd name="T32" fmla="*/ 1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52" name="Freeform 41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9 w 49"/>
                <a:gd name="T1" fmla="*/ 2 h 28"/>
                <a:gd name="T2" fmla="*/ 8 w 49"/>
                <a:gd name="T3" fmla="*/ 0 h 28"/>
                <a:gd name="T4" fmla="*/ 7 w 49"/>
                <a:gd name="T5" fmla="*/ 0 h 28"/>
                <a:gd name="T6" fmla="*/ 6 w 49"/>
                <a:gd name="T7" fmla="*/ 1 h 28"/>
                <a:gd name="T8" fmla="*/ 4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11 h 28"/>
                <a:gd name="T16" fmla="*/ 0 w 49"/>
                <a:gd name="T17" fmla="*/ 13 h 28"/>
                <a:gd name="T18" fmla="*/ 3 w 49"/>
                <a:gd name="T19" fmla="*/ 12 h 28"/>
                <a:gd name="T20" fmla="*/ 3 w 49"/>
                <a:gd name="T21" fmla="*/ 11 h 28"/>
                <a:gd name="T22" fmla="*/ 3 w 49"/>
                <a:gd name="T23" fmla="*/ 9 h 28"/>
                <a:gd name="T24" fmla="*/ 5 w 49"/>
                <a:gd name="T25" fmla="*/ 7 h 28"/>
                <a:gd name="T26" fmla="*/ 7 w 49"/>
                <a:gd name="T27" fmla="*/ 7 h 28"/>
                <a:gd name="T28" fmla="*/ 8 w 49"/>
                <a:gd name="T29" fmla="*/ 7 h 28"/>
                <a:gd name="T30" fmla="*/ 8 w 49"/>
                <a:gd name="T31" fmla="*/ 5 h 28"/>
                <a:gd name="T32" fmla="*/ 9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53" name="Freeform 42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5 w 33"/>
                <a:gd name="T1" fmla="*/ 1 h 22"/>
                <a:gd name="T2" fmla="*/ 4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4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4 w 33"/>
                <a:gd name="T27" fmla="*/ 3 h 22"/>
                <a:gd name="T28" fmla="*/ 5 w 33"/>
                <a:gd name="T29" fmla="*/ 3 h 22"/>
                <a:gd name="T30" fmla="*/ 5 w 33"/>
                <a:gd name="T31" fmla="*/ 3 h 22"/>
                <a:gd name="T32" fmla="*/ 5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54" name="Freeform 43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16 w 65"/>
                <a:gd name="T1" fmla="*/ 3 h 64"/>
                <a:gd name="T2" fmla="*/ 15 w 65"/>
                <a:gd name="T3" fmla="*/ 0 h 64"/>
                <a:gd name="T4" fmla="*/ 13 w 65"/>
                <a:gd name="T5" fmla="*/ 2 h 64"/>
                <a:gd name="T6" fmla="*/ 11 w 65"/>
                <a:gd name="T7" fmla="*/ 3 h 64"/>
                <a:gd name="T8" fmla="*/ 9 w 65"/>
                <a:gd name="T9" fmla="*/ 3 h 64"/>
                <a:gd name="T10" fmla="*/ 6 w 65"/>
                <a:gd name="T11" fmla="*/ 4 h 64"/>
                <a:gd name="T12" fmla="*/ 4 w 65"/>
                <a:gd name="T13" fmla="*/ 6 h 64"/>
                <a:gd name="T14" fmla="*/ 4 w 65"/>
                <a:gd name="T15" fmla="*/ 8 h 64"/>
                <a:gd name="T16" fmla="*/ 0 w 65"/>
                <a:gd name="T17" fmla="*/ 10 h 64"/>
                <a:gd name="T18" fmla="*/ 4 w 65"/>
                <a:gd name="T19" fmla="*/ 9 h 64"/>
                <a:gd name="T20" fmla="*/ 4 w 65"/>
                <a:gd name="T21" fmla="*/ 8 h 64"/>
                <a:gd name="T22" fmla="*/ 6 w 65"/>
                <a:gd name="T23" fmla="*/ 7 h 64"/>
                <a:gd name="T24" fmla="*/ 9 w 65"/>
                <a:gd name="T25" fmla="*/ 5 h 64"/>
                <a:gd name="T26" fmla="*/ 11 w 65"/>
                <a:gd name="T27" fmla="*/ 4 h 64"/>
                <a:gd name="T28" fmla="*/ 14 w 65"/>
                <a:gd name="T29" fmla="*/ 3 h 64"/>
                <a:gd name="T30" fmla="*/ 15 w 65"/>
                <a:gd name="T31" fmla="*/ 3 h 64"/>
                <a:gd name="T32" fmla="*/ 1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55" name="Freeform 44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13 w 52"/>
                <a:gd name="T1" fmla="*/ 2 h 50"/>
                <a:gd name="T2" fmla="*/ 13 w 52"/>
                <a:gd name="T3" fmla="*/ 0 h 50"/>
                <a:gd name="T4" fmla="*/ 12 w 52"/>
                <a:gd name="T5" fmla="*/ 1 h 50"/>
                <a:gd name="T6" fmla="*/ 10 w 52"/>
                <a:gd name="T7" fmla="*/ 4 h 50"/>
                <a:gd name="T8" fmla="*/ 8 w 52"/>
                <a:gd name="T9" fmla="*/ 4 h 50"/>
                <a:gd name="T10" fmla="*/ 5 w 52"/>
                <a:gd name="T11" fmla="*/ 4 h 50"/>
                <a:gd name="T12" fmla="*/ 4 w 52"/>
                <a:gd name="T13" fmla="*/ 7 h 50"/>
                <a:gd name="T14" fmla="*/ 4 w 52"/>
                <a:gd name="T15" fmla="*/ 10 h 50"/>
                <a:gd name="T16" fmla="*/ 0 w 52"/>
                <a:gd name="T17" fmla="*/ 12 h 50"/>
                <a:gd name="T18" fmla="*/ 4 w 52"/>
                <a:gd name="T19" fmla="*/ 11 h 50"/>
                <a:gd name="T20" fmla="*/ 4 w 52"/>
                <a:gd name="T21" fmla="*/ 10 h 50"/>
                <a:gd name="T22" fmla="*/ 6 w 52"/>
                <a:gd name="T23" fmla="*/ 8 h 50"/>
                <a:gd name="T24" fmla="*/ 9 w 52"/>
                <a:gd name="T25" fmla="*/ 6 h 50"/>
                <a:gd name="T26" fmla="*/ 11 w 52"/>
                <a:gd name="T27" fmla="*/ 4 h 50"/>
                <a:gd name="T28" fmla="*/ 12 w 52"/>
                <a:gd name="T29" fmla="*/ 4 h 50"/>
                <a:gd name="T30" fmla="*/ 13 w 52"/>
                <a:gd name="T31" fmla="*/ 4 h 50"/>
                <a:gd name="T32" fmla="*/ 13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56" name="Freeform 45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20 w 71"/>
                <a:gd name="T1" fmla="*/ 1 h 53"/>
                <a:gd name="T2" fmla="*/ 18 w 71"/>
                <a:gd name="T3" fmla="*/ 0 h 53"/>
                <a:gd name="T4" fmla="*/ 16 w 71"/>
                <a:gd name="T5" fmla="*/ 2 h 53"/>
                <a:gd name="T6" fmla="*/ 13 w 71"/>
                <a:gd name="T7" fmla="*/ 5 h 53"/>
                <a:gd name="T8" fmla="*/ 10 w 71"/>
                <a:gd name="T9" fmla="*/ 5 h 53"/>
                <a:gd name="T10" fmla="*/ 6 w 71"/>
                <a:gd name="T11" fmla="*/ 8 h 53"/>
                <a:gd name="T12" fmla="*/ 4 w 71"/>
                <a:gd name="T13" fmla="*/ 11 h 53"/>
                <a:gd name="T14" fmla="*/ 4 w 71"/>
                <a:gd name="T15" fmla="*/ 14 h 53"/>
                <a:gd name="T16" fmla="*/ 0 w 71"/>
                <a:gd name="T17" fmla="*/ 18 h 53"/>
                <a:gd name="T18" fmla="*/ 4 w 71"/>
                <a:gd name="T19" fmla="*/ 16 h 53"/>
                <a:gd name="T20" fmla="*/ 4 w 71"/>
                <a:gd name="T21" fmla="*/ 14 h 53"/>
                <a:gd name="T22" fmla="*/ 9 w 71"/>
                <a:gd name="T23" fmla="*/ 13 h 53"/>
                <a:gd name="T24" fmla="*/ 12 w 71"/>
                <a:gd name="T25" fmla="*/ 10 h 53"/>
                <a:gd name="T26" fmla="*/ 15 w 71"/>
                <a:gd name="T27" fmla="*/ 8 h 53"/>
                <a:gd name="T28" fmla="*/ 18 w 71"/>
                <a:gd name="T29" fmla="*/ 5 h 53"/>
                <a:gd name="T30" fmla="*/ 19 w 71"/>
                <a:gd name="T31" fmla="*/ 5 h 53"/>
                <a:gd name="T32" fmla="*/ 20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57" name="Freeform 46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16 w 60"/>
                <a:gd name="T1" fmla="*/ 3 h 41"/>
                <a:gd name="T2" fmla="*/ 15 w 60"/>
                <a:gd name="T3" fmla="*/ 0 h 41"/>
                <a:gd name="T4" fmla="*/ 13 w 60"/>
                <a:gd name="T5" fmla="*/ 1 h 41"/>
                <a:gd name="T6" fmla="*/ 10 w 60"/>
                <a:gd name="T7" fmla="*/ 3 h 41"/>
                <a:gd name="T8" fmla="*/ 8 w 60"/>
                <a:gd name="T9" fmla="*/ 3 h 41"/>
                <a:gd name="T10" fmla="*/ 4 w 60"/>
                <a:gd name="T11" fmla="*/ 3 h 41"/>
                <a:gd name="T12" fmla="*/ 4 w 60"/>
                <a:gd name="T13" fmla="*/ 5 h 41"/>
                <a:gd name="T14" fmla="*/ 3 w 60"/>
                <a:gd name="T15" fmla="*/ 6 h 41"/>
                <a:gd name="T16" fmla="*/ 0 w 60"/>
                <a:gd name="T17" fmla="*/ 8 h 41"/>
                <a:gd name="T18" fmla="*/ 4 w 60"/>
                <a:gd name="T19" fmla="*/ 7 h 41"/>
                <a:gd name="T20" fmla="*/ 4 w 60"/>
                <a:gd name="T21" fmla="*/ 6 h 41"/>
                <a:gd name="T22" fmla="*/ 6 w 60"/>
                <a:gd name="T23" fmla="*/ 5 h 41"/>
                <a:gd name="T24" fmla="*/ 9 w 60"/>
                <a:gd name="T25" fmla="*/ 4 h 41"/>
                <a:gd name="T26" fmla="*/ 11 w 60"/>
                <a:gd name="T27" fmla="*/ 3 h 41"/>
                <a:gd name="T28" fmla="*/ 13 w 60"/>
                <a:gd name="T29" fmla="*/ 3 h 41"/>
                <a:gd name="T30" fmla="*/ 15 w 60"/>
                <a:gd name="T31" fmla="*/ 3 h 41"/>
                <a:gd name="T32" fmla="*/ 1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58" name="Freeform 47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20 h 61"/>
                <a:gd name="T2" fmla="*/ 3 w 8"/>
                <a:gd name="T3" fmla="*/ 15 h 61"/>
                <a:gd name="T4" fmla="*/ 0 w 8"/>
                <a:gd name="T5" fmla="*/ 9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9 h 61"/>
                <a:gd name="T14" fmla="*/ 4 w 8"/>
                <a:gd name="T15" fmla="*/ 14 h 61"/>
                <a:gd name="T16" fmla="*/ 4 w 8"/>
                <a:gd name="T17" fmla="*/ 2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59" name="Freeform 48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12 w 65"/>
                <a:gd name="T1" fmla="*/ 21 h 85"/>
                <a:gd name="T2" fmla="*/ 12 w 65"/>
                <a:gd name="T3" fmla="*/ 19 h 85"/>
                <a:gd name="T4" fmla="*/ 10 w 65"/>
                <a:gd name="T5" fmla="*/ 16 h 85"/>
                <a:gd name="T6" fmla="*/ 9 w 65"/>
                <a:gd name="T7" fmla="*/ 11 h 85"/>
                <a:gd name="T8" fmla="*/ 7 w 65"/>
                <a:gd name="T9" fmla="*/ 8 h 85"/>
                <a:gd name="T10" fmla="*/ 4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8 h 85"/>
                <a:gd name="T24" fmla="*/ 5 w 65"/>
                <a:gd name="T25" fmla="*/ 10 h 85"/>
                <a:gd name="T26" fmla="*/ 8 w 65"/>
                <a:gd name="T27" fmla="*/ 14 h 85"/>
                <a:gd name="T28" fmla="*/ 10 w 65"/>
                <a:gd name="T29" fmla="*/ 17 h 85"/>
                <a:gd name="T30" fmla="*/ 12 w 65"/>
                <a:gd name="T31" fmla="*/ 19 h 85"/>
                <a:gd name="T32" fmla="*/ 12 w 65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60" name="Freeform 49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14 w 68"/>
                <a:gd name="T1" fmla="*/ 17 h 77"/>
                <a:gd name="T2" fmla="*/ 13 w 68"/>
                <a:gd name="T3" fmla="*/ 15 h 77"/>
                <a:gd name="T4" fmla="*/ 11 w 68"/>
                <a:gd name="T5" fmla="*/ 12 h 77"/>
                <a:gd name="T6" fmla="*/ 9 w 68"/>
                <a:gd name="T7" fmla="*/ 9 h 77"/>
                <a:gd name="T8" fmla="*/ 7 w 68"/>
                <a:gd name="T9" fmla="*/ 6 h 77"/>
                <a:gd name="T10" fmla="*/ 4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4 h 77"/>
                <a:gd name="T22" fmla="*/ 3 w 68"/>
                <a:gd name="T23" fmla="*/ 7 h 77"/>
                <a:gd name="T24" fmla="*/ 7 w 68"/>
                <a:gd name="T25" fmla="*/ 9 h 77"/>
                <a:gd name="T26" fmla="*/ 9 w 68"/>
                <a:gd name="T27" fmla="*/ 11 h 77"/>
                <a:gd name="T28" fmla="*/ 11 w 68"/>
                <a:gd name="T29" fmla="*/ 14 h 77"/>
                <a:gd name="T30" fmla="*/ 13 w 68"/>
                <a:gd name="T31" fmla="*/ 15 h 77"/>
                <a:gd name="T32" fmla="*/ 14 w 68"/>
                <a:gd name="T33" fmla="*/ 17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61" name="Freeform 50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14 w 73"/>
                <a:gd name="T1" fmla="*/ 19 h 70"/>
                <a:gd name="T2" fmla="*/ 13 w 73"/>
                <a:gd name="T3" fmla="*/ 16 h 70"/>
                <a:gd name="T4" fmla="*/ 11 w 73"/>
                <a:gd name="T5" fmla="*/ 12 h 70"/>
                <a:gd name="T6" fmla="*/ 9 w 73"/>
                <a:gd name="T7" fmla="*/ 9 h 70"/>
                <a:gd name="T8" fmla="*/ 7 w 73"/>
                <a:gd name="T9" fmla="*/ 6 h 70"/>
                <a:gd name="T10" fmla="*/ 4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7 h 70"/>
                <a:gd name="T24" fmla="*/ 7 w 73"/>
                <a:gd name="T25" fmla="*/ 10 h 70"/>
                <a:gd name="T26" fmla="*/ 9 w 73"/>
                <a:gd name="T27" fmla="*/ 12 h 70"/>
                <a:gd name="T28" fmla="*/ 12 w 73"/>
                <a:gd name="T29" fmla="*/ 15 h 70"/>
                <a:gd name="T30" fmla="*/ 14 w 73"/>
                <a:gd name="T31" fmla="*/ 17 h 70"/>
                <a:gd name="T32" fmla="*/ 14 w 73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62" name="Freeform 51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15 w 69"/>
                <a:gd name="T1" fmla="*/ 11 h 53"/>
                <a:gd name="T2" fmla="*/ 13 w 69"/>
                <a:gd name="T3" fmla="*/ 10 h 53"/>
                <a:gd name="T4" fmla="*/ 11 w 69"/>
                <a:gd name="T5" fmla="*/ 8 h 53"/>
                <a:gd name="T6" fmla="*/ 9 w 69"/>
                <a:gd name="T7" fmla="*/ 5 h 53"/>
                <a:gd name="T8" fmla="*/ 7 w 69"/>
                <a:gd name="T9" fmla="*/ 3 h 53"/>
                <a:gd name="T10" fmla="*/ 4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5 h 53"/>
                <a:gd name="T24" fmla="*/ 7 w 69"/>
                <a:gd name="T25" fmla="*/ 7 h 53"/>
                <a:gd name="T26" fmla="*/ 9 w 69"/>
                <a:gd name="T27" fmla="*/ 8 h 53"/>
                <a:gd name="T28" fmla="*/ 11 w 69"/>
                <a:gd name="T29" fmla="*/ 9 h 53"/>
                <a:gd name="T30" fmla="*/ 13 w 69"/>
                <a:gd name="T31" fmla="*/ 10 h 53"/>
                <a:gd name="T32" fmla="*/ 15 w 69"/>
                <a:gd name="T33" fmla="*/ 1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63" name="Freeform 52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14 w 67"/>
                <a:gd name="T1" fmla="*/ 9 h 49"/>
                <a:gd name="T2" fmla="*/ 13 w 67"/>
                <a:gd name="T3" fmla="*/ 8 h 49"/>
                <a:gd name="T4" fmla="*/ 10 w 67"/>
                <a:gd name="T5" fmla="*/ 6 h 49"/>
                <a:gd name="T6" fmla="*/ 8 w 67"/>
                <a:gd name="T7" fmla="*/ 4 h 49"/>
                <a:gd name="T8" fmla="*/ 6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4 w 67"/>
                <a:gd name="T23" fmla="*/ 5 h 49"/>
                <a:gd name="T24" fmla="*/ 7 w 67"/>
                <a:gd name="T25" fmla="*/ 6 h 49"/>
                <a:gd name="T26" fmla="*/ 9 w 67"/>
                <a:gd name="T27" fmla="*/ 7 h 49"/>
                <a:gd name="T28" fmla="*/ 11 w 67"/>
                <a:gd name="T29" fmla="*/ 8 h 49"/>
                <a:gd name="T30" fmla="*/ 13 w 67"/>
                <a:gd name="T31" fmla="*/ 8 h 49"/>
                <a:gd name="T32" fmla="*/ 14 w 67"/>
                <a:gd name="T33" fmla="*/ 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64" name="Freeform 53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12 w 59"/>
                <a:gd name="T1" fmla="*/ 10 h 25"/>
                <a:gd name="T2" fmla="*/ 10 w 59"/>
                <a:gd name="T3" fmla="*/ 8 h 25"/>
                <a:gd name="T4" fmla="*/ 9 w 59"/>
                <a:gd name="T5" fmla="*/ 6 h 25"/>
                <a:gd name="T6" fmla="*/ 7 w 59"/>
                <a:gd name="T7" fmla="*/ 6 h 25"/>
                <a:gd name="T8" fmla="*/ 5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8 h 25"/>
                <a:gd name="T24" fmla="*/ 5 w 59"/>
                <a:gd name="T25" fmla="*/ 8 h 25"/>
                <a:gd name="T26" fmla="*/ 7 w 59"/>
                <a:gd name="T27" fmla="*/ 8 h 25"/>
                <a:gd name="T28" fmla="*/ 9 w 59"/>
                <a:gd name="T29" fmla="*/ 9 h 25"/>
                <a:gd name="T30" fmla="*/ 10 w 59"/>
                <a:gd name="T31" fmla="*/ 9 h 25"/>
                <a:gd name="T32" fmla="*/ 12 w 59"/>
                <a:gd name="T33" fmla="*/ 1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65" name="Freeform 54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13 w 52"/>
                <a:gd name="T1" fmla="*/ 2 h 13"/>
                <a:gd name="T2" fmla="*/ 12 w 52"/>
                <a:gd name="T3" fmla="*/ 2 h 13"/>
                <a:gd name="T4" fmla="*/ 11 w 52"/>
                <a:gd name="T5" fmla="*/ 2 h 13"/>
                <a:gd name="T6" fmla="*/ 9 w 52"/>
                <a:gd name="T7" fmla="*/ 2 h 13"/>
                <a:gd name="T8" fmla="*/ 6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6 w 52"/>
                <a:gd name="T25" fmla="*/ 2 h 13"/>
                <a:gd name="T26" fmla="*/ 8 w 52"/>
                <a:gd name="T27" fmla="*/ 2 h 13"/>
                <a:gd name="T28" fmla="*/ 10 w 52"/>
                <a:gd name="T29" fmla="*/ 2 h 13"/>
                <a:gd name="T30" fmla="*/ 12 w 52"/>
                <a:gd name="T31" fmla="*/ 2 h 13"/>
                <a:gd name="T32" fmla="*/ 13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66" name="Freeform 55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10 w 51"/>
                <a:gd name="T1" fmla="*/ 3 h 14"/>
                <a:gd name="T2" fmla="*/ 9 w 51"/>
                <a:gd name="T3" fmla="*/ 3 h 14"/>
                <a:gd name="T4" fmla="*/ 8 w 51"/>
                <a:gd name="T5" fmla="*/ 3 h 14"/>
                <a:gd name="T6" fmla="*/ 6 w 51"/>
                <a:gd name="T7" fmla="*/ 2 h 14"/>
                <a:gd name="T8" fmla="*/ 4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5 w 51"/>
                <a:gd name="T27" fmla="*/ 3 h 14"/>
                <a:gd name="T28" fmla="*/ 7 w 51"/>
                <a:gd name="T29" fmla="*/ 3 h 14"/>
                <a:gd name="T30" fmla="*/ 8 w 51"/>
                <a:gd name="T31" fmla="*/ 3 h 14"/>
                <a:gd name="T32" fmla="*/ 10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67" name="Freeform 56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12 w 50"/>
                <a:gd name="T1" fmla="*/ 4 h 16"/>
                <a:gd name="T2" fmla="*/ 11 w 50"/>
                <a:gd name="T3" fmla="*/ 4 h 16"/>
                <a:gd name="T4" fmla="*/ 11 w 50"/>
                <a:gd name="T5" fmla="*/ 4 h 16"/>
                <a:gd name="T6" fmla="*/ 9 w 50"/>
                <a:gd name="T7" fmla="*/ 4 h 16"/>
                <a:gd name="T8" fmla="*/ 7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7 w 50"/>
                <a:gd name="T27" fmla="*/ 4 h 16"/>
                <a:gd name="T28" fmla="*/ 9 w 50"/>
                <a:gd name="T29" fmla="*/ 4 h 16"/>
                <a:gd name="T30" fmla="*/ 11 w 50"/>
                <a:gd name="T31" fmla="*/ 4 h 16"/>
                <a:gd name="T32" fmla="*/ 12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68" name="Freeform 57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8 w 56"/>
                <a:gd name="T1" fmla="*/ 7 h 15"/>
                <a:gd name="T2" fmla="*/ 8 w 56"/>
                <a:gd name="T3" fmla="*/ 7 h 15"/>
                <a:gd name="T4" fmla="*/ 7 w 56"/>
                <a:gd name="T5" fmla="*/ 7 h 15"/>
                <a:gd name="T6" fmla="*/ 6 w 56"/>
                <a:gd name="T7" fmla="*/ 5 h 15"/>
                <a:gd name="T8" fmla="*/ 4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5 w 56"/>
                <a:gd name="T27" fmla="*/ 7 h 15"/>
                <a:gd name="T28" fmla="*/ 6 w 56"/>
                <a:gd name="T29" fmla="*/ 7 h 15"/>
                <a:gd name="T30" fmla="*/ 8 w 56"/>
                <a:gd name="T31" fmla="*/ 7 h 15"/>
                <a:gd name="T32" fmla="*/ 8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69" name="Freeform 58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6 h 86"/>
                <a:gd name="T8" fmla="*/ 7 w 52"/>
                <a:gd name="T9" fmla="*/ 8 h 86"/>
                <a:gd name="T10" fmla="*/ 10 w 52"/>
                <a:gd name="T11" fmla="*/ 11 h 86"/>
                <a:gd name="T12" fmla="*/ 12 w 52"/>
                <a:gd name="T13" fmla="*/ 14 h 86"/>
                <a:gd name="T14" fmla="*/ 13 w 52"/>
                <a:gd name="T15" fmla="*/ 17 h 86"/>
                <a:gd name="T16" fmla="*/ 13 w 52"/>
                <a:gd name="T17" fmla="*/ 19 h 86"/>
                <a:gd name="T18" fmla="*/ 13 w 52"/>
                <a:gd name="T19" fmla="*/ 16 h 86"/>
                <a:gd name="T20" fmla="*/ 12 w 52"/>
                <a:gd name="T21" fmla="*/ 13 h 86"/>
                <a:gd name="T22" fmla="*/ 10 w 52"/>
                <a:gd name="T23" fmla="*/ 9 h 86"/>
                <a:gd name="T24" fmla="*/ 8 w 52"/>
                <a:gd name="T25" fmla="*/ 6 h 86"/>
                <a:gd name="T26" fmla="*/ 5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70" name="Freeform 59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6 w 34"/>
                <a:gd name="T1" fmla="*/ 14 h 62"/>
                <a:gd name="T2" fmla="*/ 5 w 34"/>
                <a:gd name="T3" fmla="*/ 9 h 62"/>
                <a:gd name="T4" fmla="*/ 3 w 34"/>
                <a:gd name="T5" fmla="*/ 4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4 h 62"/>
                <a:gd name="T16" fmla="*/ 3 w 34"/>
                <a:gd name="T17" fmla="*/ 7 h 62"/>
                <a:gd name="T18" fmla="*/ 3 w 34"/>
                <a:gd name="T19" fmla="*/ 9 h 62"/>
                <a:gd name="T20" fmla="*/ 5 w 34"/>
                <a:gd name="T21" fmla="*/ 10 h 62"/>
                <a:gd name="T22" fmla="*/ 6 w 34"/>
                <a:gd name="T23" fmla="*/ 12 h 62"/>
                <a:gd name="T24" fmla="*/ 6 w 34"/>
                <a:gd name="T25" fmla="*/ 1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71" name="Freeform 60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4 w 95"/>
                <a:gd name="T1" fmla="*/ 77 h 330"/>
                <a:gd name="T2" fmla="*/ 4 w 95"/>
                <a:gd name="T3" fmla="*/ 77 h 330"/>
                <a:gd name="T4" fmla="*/ 4 w 95"/>
                <a:gd name="T5" fmla="*/ 77 h 330"/>
                <a:gd name="T6" fmla="*/ 3 w 95"/>
                <a:gd name="T7" fmla="*/ 77 h 330"/>
                <a:gd name="T8" fmla="*/ 0 w 95"/>
                <a:gd name="T9" fmla="*/ 77 h 330"/>
                <a:gd name="T10" fmla="*/ 9 w 95"/>
                <a:gd name="T11" fmla="*/ 67 h 330"/>
                <a:gd name="T12" fmla="*/ 16 w 95"/>
                <a:gd name="T13" fmla="*/ 57 h 330"/>
                <a:gd name="T14" fmla="*/ 19 w 95"/>
                <a:gd name="T15" fmla="*/ 46 h 330"/>
                <a:gd name="T16" fmla="*/ 21 w 95"/>
                <a:gd name="T17" fmla="*/ 35 h 330"/>
                <a:gd name="T18" fmla="*/ 21 w 95"/>
                <a:gd name="T19" fmla="*/ 26 h 330"/>
                <a:gd name="T20" fmla="*/ 21 w 95"/>
                <a:gd name="T21" fmla="*/ 16 h 330"/>
                <a:gd name="T22" fmla="*/ 21 w 95"/>
                <a:gd name="T23" fmla="*/ 8 h 330"/>
                <a:gd name="T24" fmla="*/ 19 w 95"/>
                <a:gd name="T25" fmla="*/ 0 h 330"/>
                <a:gd name="T26" fmla="*/ 22 w 95"/>
                <a:gd name="T27" fmla="*/ 6 h 330"/>
                <a:gd name="T28" fmla="*/ 24 w 95"/>
                <a:gd name="T29" fmla="*/ 15 h 330"/>
                <a:gd name="T30" fmla="*/ 24 w 95"/>
                <a:gd name="T31" fmla="*/ 26 h 330"/>
                <a:gd name="T32" fmla="*/ 24 w 95"/>
                <a:gd name="T33" fmla="*/ 38 h 330"/>
                <a:gd name="T34" fmla="*/ 21 w 95"/>
                <a:gd name="T35" fmla="*/ 50 h 330"/>
                <a:gd name="T36" fmla="*/ 17 w 95"/>
                <a:gd name="T37" fmla="*/ 60 h 330"/>
                <a:gd name="T38" fmla="*/ 11 w 95"/>
                <a:gd name="T39" fmla="*/ 70 h 330"/>
                <a:gd name="T40" fmla="*/ 4 w 95"/>
                <a:gd name="T41" fmla="*/ 7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72" name="Freeform 61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22 w 64"/>
                <a:gd name="T1" fmla="*/ 10 h 46"/>
                <a:gd name="T2" fmla="*/ 20 w 64"/>
                <a:gd name="T3" fmla="*/ 8 h 46"/>
                <a:gd name="T4" fmla="*/ 16 w 64"/>
                <a:gd name="T5" fmla="*/ 6 h 46"/>
                <a:gd name="T6" fmla="*/ 14 w 64"/>
                <a:gd name="T7" fmla="*/ 4 h 46"/>
                <a:gd name="T8" fmla="*/ 11 w 64"/>
                <a:gd name="T9" fmla="*/ 3 h 46"/>
                <a:gd name="T10" fmla="*/ 6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8 w 64"/>
                <a:gd name="T25" fmla="*/ 4 h 46"/>
                <a:gd name="T26" fmla="*/ 12 w 64"/>
                <a:gd name="T27" fmla="*/ 6 h 46"/>
                <a:gd name="T28" fmla="*/ 15 w 64"/>
                <a:gd name="T29" fmla="*/ 7 h 46"/>
                <a:gd name="T30" fmla="*/ 19 w 64"/>
                <a:gd name="T31" fmla="*/ 9 h 46"/>
                <a:gd name="T32" fmla="*/ 22 w 64"/>
                <a:gd name="T33" fmla="*/ 1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73" name="Freeform 62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6 w 78"/>
                <a:gd name="T7" fmla="*/ 3 h 68"/>
                <a:gd name="T8" fmla="*/ 10 w 78"/>
                <a:gd name="T9" fmla="*/ 3 h 68"/>
                <a:gd name="T10" fmla="*/ 13 w 78"/>
                <a:gd name="T11" fmla="*/ 6 h 68"/>
                <a:gd name="T12" fmla="*/ 17 w 78"/>
                <a:gd name="T13" fmla="*/ 9 h 68"/>
                <a:gd name="T14" fmla="*/ 19 w 78"/>
                <a:gd name="T15" fmla="*/ 11 h 68"/>
                <a:gd name="T16" fmla="*/ 20 w 78"/>
                <a:gd name="T17" fmla="*/ 14 h 68"/>
                <a:gd name="T18" fmla="*/ 18 w 78"/>
                <a:gd name="T19" fmla="*/ 13 h 68"/>
                <a:gd name="T20" fmla="*/ 15 w 78"/>
                <a:gd name="T21" fmla="*/ 10 h 68"/>
                <a:gd name="T22" fmla="*/ 12 w 78"/>
                <a:gd name="T23" fmla="*/ 9 h 68"/>
                <a:gd name="T24" fmla="*/ 9 w 78"/>
                <a:gd name="T25" fmla="*/ 7 h 68"/>
                <a:gd name="T26" fmla="*/ 4 w 78"/>
                <a:gd name="T27" fmla="*/ 4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74" name="Freeform 63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6 w 91"/>
                <a:gd name="T7" fmla="*/ 4 h 85"/>
                <a:gd name="T8" fmla="*/ 9 w 91"/>
                <a:gd name="T9" fmla="*/ 8 h 85"/>
                <a:gd name="T10" fmla="*/ 12 w 91"/>
                <a:gd name="T11" fmla="*/ 12 h 85"/>
                <a:gd name="T12" fmla="*/ 15 w 91"/>
                <a:gd name="T13" fmla="*/ 17 h 85"/>
                <a:gd name="T14" fmla="*/ 17 w 91"/>
                <a:gd name="T15" fmla="*/ 21 h 85"/>
                <a:gd name="T16" fmla="*/ 20 w 91"/>
                <a:gd name="T17" fmla="*/ 25 h 85"/>
                <a:gd name="T18" fmla="*/ 17 w 91"/>
                <a:gd name="T19" fmla="*/ 23 h 85"/>
                <a:gd name="T20" fmla="*/ 15 w 91"/>
                <a:gd name="T21" fmla="*/ 20 h 85"/>
                <a:gd name="T22" fmla="*/ 12 w 91"/>
                <a:gd name="T23" fmla="*/ 17 h 85"/>
                <a:gd name="T24" fmla="*/ 9 w 91"/>
                <a:gd name="T25" fmla="*/ 12 h 85"/>
                <a:gd name="T26" fmla="*/ 5 w 91"/>
                <a:gd name="T27" fmla="*/ 9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75" name="Freeform 64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4 w 101"/>
                <a:gd name="T5" fmla="*/ 4 h 78"/>
                <a:gd name="T6" fmla="*/ 8 w 101"/>
                <a:gd name="T7" fmla="*/ 4 h 78"/>
                <a:gd name="T8" fmla="*/ 11 w 101"/>
                <a:gd name="T9" fmla="*/ 8 h 78"/>
                <a:gd name="T10" fmla="*/ 15 w 101"/>
                <a:gd name="T11" fmla="*/ 12 h 78"/>
                <a:gd name="T12" fmla="*/ 18 w 101"/>
                <a:gd name="T13" fmla="*/ 16 h 78"/>
                <a:gd name="T14" fmla="*/ 21 w 101"/>
                <a:gd name="T15" fmla="*/ 20 h 78"/>
                <a:gd name="T16" fmla="*/ 22 w 101"/>
                <a:gd name="T17" fmla="*/ 24 h 78"/>
                <a:gd name="T18" fmla="*/ 21 w 101"/>
                <a:gd name="T19" fmla="*/ 22 h 78"/>
                <a:gd name="T20" fmla="*/ 17 w 101"/>
                <a:gd name="T21" fmla="*/ 20 h 78"/>
                <a:gd name="T22" fmla="*/ 14 w 101"/>
                <a:gd name="T23" fmla="*/ 16 h 78"/>
                <a:gd name="T24" fmla="*/ 10 w 101"/>
                <a:gd name="T25" fmla="*/ 12 h 78"/>
                <a:gd name="T26" fmla="*/ 6 w 101"/>
                <a:gd name="T27" fmla="*/ 8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76" name="Freeform 65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7 w 91"/>
                <a:gd name="T7" fmla="*/ 4 h 69"/>
                <a:gd name="T8" fmla="*/ 10 w 91"/>
                <a:gd name="T9" fmla="*/ 6 h 69"/>
                <a:gd name="T10" fmla="*/ 13 w 91"/>
                <a:gd name="T11" fmla="*/ 9 h 69"/>
                <a:gd name="T12" fmla="*/ 16 w 91"/>
                <a:gd name="T13" fmla="*/ 12 h 69"/>
                <a:gd name="T14" fmla="*/ 18 w 91"/>
                <a:gd name="T15" fmla="*/ 15 h 69"/>
                <a:gd name="T16" fmla="*/ 20 w 91"/>
                <a:gd name="T17" fmla="*/ 18 h 69"/>
                <a:gd name="T18" fmla="*/ 17 w 91"/>
                <a:gd name="T19" fmla="*/ 17 h 69"/>
                <a:gd name="T20" fmla="*/ 15 w 91"/>
                <a:gd name="T21" fmla="*/ 15 h 69"/>
                <a:gd name="T22" fmla="*/ 11 w 91"/>
                <a:gd name="T23" fmla="*/ 11 h 69"/>
                <a:gd name="T24" fmla="*/ 8 w 91"/>
                <a:gd name="T25" fmla="*/ 9 h 69"/>
                <a:gd name="T26" fmla="*/ 4 w 91"/>
                <a:gd name="T27" fmla="*/ 6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77" name="Freeform 66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7 w 75"/>
                <a:gd name="T7" fmla="*/ 4 h 58"/>
                <a:gd name="T8" fmla="*/ 11 w 75"/>
                <a:gd name="T9" fmla="*/ 4 h 58"/>
                <a:gd name="T10" fmla="*/ 15 w 75"/>
                <a:gd name="T11" fmla="*/ 5 h 58"/>
                <a:gd name="T12" fmla="*/ 17 w 75"/>
                <a:gd name="T13" fmla="*/ 9 h 58"/>
                <a:gd name="T14" fmla="*/ 21 w 75"/>
                <a:gd name="T15" fmla="*/ 11 h 58"/>
                <a:gd name="T16" fmla="*/ 21 w 75"/>
                <a:gd name="T17" fmla="*/ 14 h 58"/>
                <a:gd name="T18" fmla="*/ 19 w 75"/>
                <a:gd name="T19" fmla="*/ 12 h 58"/>
                <a:gd name="T20" fmla="*/ 17 w 75"/>
                <a:gd name="T21" fmla="*/ 11 h 58"/>
                <a:gd name="T22" fmla="*/ 12 w 75"/>
                <a:gd name="T23" fmla="*/ 9 h 58"/>
                <a:gd name="T24" fmla="*/ 9 w 75"/>
                <a:gd name="T25" fmla="*/ 7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78" name="Freeform 67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7 w 46"/>
                <a:gd name="T9" fmla="*/ 0 h 15"/>
                <a:gd name="T10" fmla="*/ 10 w 46"/>
                <a:gd name="T11" fmla="*/ 2 h 15"/>
                <a:gd name="T12" fmla="*/ 11 w 46"/>
                <a:gd name="T13" fmla="*/ 4 h 15"/>
                <a:gd name="T14" fmla="*/ 12 w 46"/>
                <a:gd name="T15" fmla="*/ 7 h 15"/>
                <a:gd name="T16" fmla="*/ 13 w 46"/>
                <a:gd name="T17" fmla="*/ 7 h 15"/>
                <a:gd name="T18" fmla="*/ 12 w 46"/>
                <a:gd name="T19" fmla="*/ 7 h 15"/>
                <a:gd name="T20" fmla="*/ 10 w 46"/>
                <a:gd name="T21" fmla="*/ 7 h 15"/>
                <a:gd name="T22" fmla="*/ 7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79" name="Freeform 68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6 w 84"/>
                <a:gd name="T7" fmla="*/ 4 h 76"/>
                <a:gd name="T8" fmla="*/ 9 w 84"/>
                <a:gd name="T9" fmla="*/ 5 h 76"/>
                <a:gd name="T10" fmla="*/ 11 w 84"/>
                <a:gd name="T11" fmla="*/ 9 h 76"/>
                <a:gd name="T12" fmla="*/ 14 w 84"/>
                <a:gd name="T13" fmla="*/ 12 h 76"/>
                <a:gd name="T14" fmla="*/ 16 w 84"/>
                <a:gd name="T15" fmla="*/ 16 h 76"/>
                <a:gd name="T16" fmla="*/ 18 w 84"/>
                <a:gd name="T17" fmla="*/ 19 h 76"/>
                <a:gd name="T18" fmla="*/ 16 w 84"/>
                <a:gd name="T19" fmla="*/ 18 h 76"/>
                <a:gd name="T20" fmla="*/ 14 w 84"/>
                <a:gd name="T21" fmla="*/ 16 h 76"/>
                <a:gd name="T22" fmla="*/ 11 w 84"/>
                <a:gd name="T23" fmla="*/ 12 h 76"/>
                <a:gd name="T24" fmla="*/ 8 w 84"/>
                <a:gd name="T25" fmla="*/ 10 h 76"/>
                <a:gd name="T26" fmla="*/ 5 w 84"/>
                <a:gd name="T27" fmla="*/ 7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80" name="Freeform 69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8 w 96"/>
                <a:gd name="T7" fmla="*/ 4 h 77"/>
                <a:gd name="T8" fmla="*/ 11 w 96"/>
                <a:gd name="T9" fmla="*/ 6 h 77"/>
                <a:gd name="T10" fmla="*/ 15 w 96"/>
                <a:gd name="T11" fmla="*/ 10 h 77"/>
                <a:gd name="T12" fmla="*/ 18 w 96"/>
                <a:gd name="T13" fmla="*/ 12 h 77"/>
                <a:gd name="T14" fmla="*/ 21 w 96"/>
                <a:gd name="T15" fmla="*/ 16 h 77"/>
                <a:gd name="T16" fmla="*/ 23 w 96"/>
                <a:gd name="T17" fmla="*/ 20 h 77"/>
                <a:gd name="T18" fmla="*/ 21 w 96"/>
                <a:gd name="T19" fmla="*/ 18 h 77"/>
                <a:gd name="T20" fmla="*/ 18 w 96"/>
                <a:gd name="T21" fmla="*/ 16 h 77"/>
                <a:gd name="T22" fmla="*/ 14 w 96"/>
                <a:gd name="T23" fmla="*/ 13 h 77"/>
                <a:gd name="T24" fmla="*/ 10 w 96"/>
                <a:gd name="T25" fmla="*/ 10 h 77"/>
                <a:gd name="T26" fmla="*/ 6 w 96"/>
                <a:gd name="T27" fmla="*/ 7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81" name="Freeform 70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5 w 93"/>
                <a:gd name="T7" fmla="*/ 4 h 57"/>
                <a:gd name="T8" fmla="*/ 8 w 93"/>
                <a:gd name="T9" fmla="*/ 4 h 57"/>
                <a:gd name="T10" fmla="*/ 11 w 93"/>
                <a:gd name="T11" fmla="*/ 7 h 57"/>
                <a:gd name="T12" fmla="*/ 14 w 93"/>
                <a:gd name="T13" fmla="*/ 10 h 57"/>
                <a:gd name="T14" fmla="*/ 16 w 93"/>
                <a:gd name="T15" fmla="*/ 13 h 57"/>
                <a:gd name="T16" fmla="*/ 18 w 93"/>
                <a:gd name="T17" fmla="*/ 17 h 57"/>
                <a:gd name="T18" fmla="*/ 16 w 93"/>
                <a:gd name="T19" fmla="*/ 15 h 57"/>
                <a:gd name="T20" fmla="*/ 14 w 93"/>
                <a:gd name="T21" fmla="*/ 13 h 57"/>
                <a:gd name="T22" fmla="*/ 10 w 93"/>
                <a:gd name="T23" fmla="*/ 11 h 57"/>
                <a:gd name="T24" fmla="*/ 7 w 93"/>
                <a:gd name="T25" fmla="*/ 9 h 57"/>
                <a:gd name="T26" fmla="*/ 4 w 93"/>
                <a:gd name="T27" fmla="*/ 5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82" name="Freeform 71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5 w 68"/>
                <a:gd name="T7" fmla="*/ 3 h 58"/>
                <a:gd name="T8" fmla="*/ 8 w 68"/>
                <a:gd name="T9" fmla="*/ 4 h 58"/>
                <a:gd name="T10" fmla="*/ 10 w 68"/>
                <a:gd name="T11" fmla="*/ 6 h 58"/>
                <a:gd name="T12" fmla="*/ 12 w 68"/>
                <a:gd name="T13" fmla="*/ 9 h 58"/>
                <a:gd name="T14" fmla="*/ 14 w 68"/>
                <a:gd name="T15" fmla="*/ 10 h 58"/>
                <a:gd name="T16" fmla="*/ 14 w 68"/>
                <a:gd name="T17" fmla="*/ 12 h 58"/>
                <a:gd name="T18" fmla="*/ 13 w 68"/>
                <a:gd name="T19" fmla="*/ 10 h 58"/>
                <a:gd name="T20" fmla="*/ 11 w 68"/>
                <a:gd name="T21" fmla="*/ 9 h 58"/>
                <a:gd name="T22" fmla="*/ 9 w 68"/>
                <a:gd name="T23" fmla="*/ 8 h 58"/>
                <a:gd name="T24" fmla="*/ 7 w 68"/>
                <a:gd name="T25" fmla="*/ 6 h 58"/>
                <a:gd name="T26" fmla="*/ 3 w 68"/>
                <a:gd name="T27" fmla="*/ 4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83" name="Freeform 72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7 w 51"/>
                <a:gd name="T9" fmla="*/ 3 h 23"/>
                <a:gd name="T10" fmla="*/ 9 w 51"/>
                <a:gd name="T11" fmla="*/ 5 h 23"/>
                <a:gd name="T12" fmla="*/ 11 w 51"/>
                <a:gd name="T13" fmla="*/ 5 h 23"/>
                <a:gd name="T14" fmla="*/ 12 w 51"/>
                <a:gd name="T15" fmla="*/ 6 h 23"/>
                <a:gd name="T16" fmla="*/ 13 w 51"/>
                <a:gd name="T17" fmla="*/ 9 h 23"/>
                <a:gd name="T18" fmla="*/ 11 w 51"/>
                <a:gd name="T19" fmla="*/ 6 h 23"/>
                <a:gd name="T20" fmla="*/ 10 w 51"/>
                <a:gd name="T21" fmla="*/ 5 h 23"/>
                <a:gd name="T22" fmla="*/ 7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84" name="Freeform 73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10 w 40"/>
                <a:gd name="T1" fmla="*/ 10 h 46"/>
                <a:gd name="T2" fmla="*/ 9 w 40"/>
                <a:gd name="T3" fmla="*/ 10 h 46"/>
                <a:gd name="T4" fmla="*/ 8 w 40"/>
                <a:gd name="T5" fmla="*/ 9 h 46"/>
                <a:gd name="T6" fmla="*/ 6 w 40"/>
                <a:gd name="T7" fmla="*/ 7 h 46"/>
                <a:gd name="T8" fmla="*/ 4 w 40"/>
                <a:gd name="T9" fmla="*/ 6 h 46"/>
                <a:gd name="T10" fmla="*/ 4 w 40"/>
                <a:gd name="T11" fmla="*/ 4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6 w 40"/>
                <a:gd name="T25" fmla="*/ 3 h 46"/>
                <a:gd name="T26" fmla="*/ 7 w 40"/>
                <a:gd name="T27" fmla="*/ 6 h 46"/>
                <a:gd name="T28" fmla="*/ 8 w 40"/>
                <a:gd name="T29" fmla="*/ 8 h 46"/>
                <a:gd name="T30" fmla="*/ 9 w 40"/>
                <a:gd name="T31" fmla="*/ 9 h 46"/>
                <a:gd name="T32" fmla="*/ 10 w 40"/>
                <a:gd name="T33" fmla="*/ 1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85" name="Freeform 74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15 h 54"/>
                <a:gd name="T2" fmla="*/ 2 w 11"/>
                <a:gd name="T3" fmla="*/ 12 h 54"/>
                <a:gd name="T4" fmla="*/ 2 w 11"/>
                <a:gd name="T5" fmla="*/ 7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6 h 54"/>
                <a:gd name="T14" fmla="*/ 2 w 11"/>
                <a:gd name="T15" fmla="*/ 11 h 54"/>
                <a:gd name="T16" fmla="*/ 2 w 11"/>
                <a:gd name="T17" fmla="*/ 15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86" name="Freeform 75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12 h 50"/>
                <a:gd name="T2" fmla="*/ 3 w 46"/>
                <a:gd name="T3" fmla="*/ 11 h 50"/>
                <a:gd name="T4" fmla="*/ 3 w 46"/>
                <a:gd name="T5" fmla="*/ 9 h 50"/>
                <a:gd name="T6" fmla="*/ 3 w 46"/>
                <a:gd name="T7" fmla="*/ 7 h 50"/>
                <a:gd name="T8" fmla="*/ 5 w 46"/>
                <a:gd name="T9" fmla="*/ 4 h 50"/>
                <a:gd name="T10" fmla="*/ 7 w 46"/>
                <a:gd name="T11" fmla="*/ 4 h 50"/>
                <a:gd name="T12" fmla="*/ 9 w 46"/>
                <a:gd name="T13" fmla="*/ 3 h 50"/>
                <a:gd name="T14" fmla="*/ 9 w 46"/>
                <a:gd name="T15" fmla="*/ 0 h 50"/>
                <a:gd name="T16" fmla="*/ 10 w 46"/>
                <a:gd name="T17" fmla="*/ 1 h 50"/>
                <a:gd name="T18" fmla="*/ 10 w 46"/>
                <a:gd name="T19" fmla="*/ 4 h 50"/>
                <a:gd name="T20" fmla="*/ 9 w 46"/>
                <a:gd name="T21" fmla="*/ 4 h 50"/>
                <a:gd name="T22" fmla="*/ 8 w 46"/>
                <a:gd name="T23" fmla="*/ 4 h 50"/>
                <a:gd name="T24" fmla="*/ 7 w 46"/>
                <a:gd name="T25" fmla="*/ 7 h 50"/>
                <a:gd name="T26" fmla="*/ 4 w 46"/>
                <a:gd name="T27" fmla="*/ 9 h 50"/>
                <a:gd name="T28" fmla="*/ 3 w 46"/>
                <a:gd name="T29" fmla="*/ 10 h 50"/>
                <a:gd name="T30" fmla="*/ 3 w 46"/>
                <a:gd name="T31" fmla="*/ 11 h 50"/>
                <a:gd name="T32" fmla="*/ 0 w 46"/>
                <a:gd name="T33" fmla="*/ 1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87" name="Freeform 76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6 w 67"/>
                <a:gd name="T7" fmla="*/ 0 h 16"/>
                <a:gd name="T8" fmla="*/ 8 w 67"/>
                <a:gd name="T9" fmla="*/ 0 h 16"/>
                <a:gd name="T10" fmla="*/ 10 w 67"/>
                <a:gd name="T11" fmla="*/ 0 h 16"/>
                <a:gd name="T12" fmla="*/ 12 w 67"/>
                <a:gd name="T13" fmla="*/ 2 h 16"/>
                <a:gd name="T14" fmla="*/ 13 w 67"/>
                <a:gd name="T15" fmla="*/ 4 h 16"/>
                <a:gd name="T16" fmla="*/ 14 w 67"/>
                <a:gd name="T17" fmla="*/ 4 h 16"/>
                <a:gd name="T18" fmla="*/ 13 w 67"/>
                <a:gd name="T19" fmla="*/ 4 h 16"/>
                <a:gd name="T20" fmla="*/ 12 w 67"/>
                <a:gd name="T21" fmla="*/ 4 h 16"/>
                <a:gd name="T22" fmla="*/ 10 w 67"/>
                <a:gd name="T23" fmla="*/ 4 h 16"/>
                <a:gd name="T24" fmla="*/ 9 w 67"/>
                <a:gd name="T25" fmla="*/ 4 h 16"/>
                <a:gd name="T26" fmla="*/ 6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88" name="Freeform 77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10 w 64"/>
                <a:gd name="T7" fmla="*/ 4 h 32"/>
                <a:gd name="T8" fmla="*/ 13 w 64"/>
                <a:gd name="T9" fmla="*/ 4 h 32"/>
                <a:gd name="T10" fmla="*/ 16 w 64"/>
                <a:gd name="T11" fmla="*/ 4 h 32"/>
                <a:gd name="T12" fmla="*/ 19 w 64"/>
                <a:gd name="T13" fmla="*/ 4 h 32"/>
                <a:gd name="T14" fmla="*/ 21 w 64"/>
                <a:gd name="T15" fmla="*/ 6 h 32"/>
                <a:gd name="T16" fmla="*/ 22 w 64"/>
                <a:gd name="T17" fmla="*/ 7 h 32"/>
                <a:gd name="T18" fmla="*/ 21 w 64"/>
                <a:gd name="T19" fmla="*/ 8 h 32"/>
                <a:gd name="T20" fmla="*/ 19 w 64"/>
                <a:gd name="T21" fmla="*/ 8 h 32"/>
                <a:gd name="T22" fmla="*/ 15 w 64"/>
                <a:gd name="T23" fmla="*/ 7 h 32"/>
                <a:gd name="T24" fmla="*/ 13 w 64"/>
                <a:gd name="T25" fmla="*/ 5 h 32"/>
                <a:gd name="T26" fmla="*/ 9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89" name="Freeform 78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6 w 64"/>
                <a:gd name="T7" fmla="*/ 1 h 16"/>
                <a:gd name="T8" fmla="*/ 11 w 64"/>
                <a:gd name="T9" fmla="*/ 0 h 16"/>
                <a:gd name="T10" fmla="*/ 14 w 64"/>
                <a:gd name="T11" fmla="*/ 0 h 16"/>
                <a:gd name="T12" fmla="*/ 17 w 64"/>
                <a:gd name="T13" fmla="*/ 2 h 16"/>
                <a:gd name="T14" fmla="*/ 20 w 64"/>
                <a:gd name="T15" fmla="*/ 4 h 16"/>
                <a:gd name="T16" fmla="*/ 22 w 64"/>
                <a:gd name="T17" fmla="*/ 4 h 16"/>
                <a:gd name="T18" fmla="*/ 22 w 64"/>
                <a:gd name="T19" fmla="*/ 4 h 16"/>
                <a:gd name="T20" fmla="*/ 20 w 64"/>
                <a:gd name="T21" fmla="*/ 4 h 16"/>
                <a:gd name="T22" fmla="*/ 17 w 64"/>
                <a:gd name="T23" fmla="*/ 4 h 16"/>
                <a:gd name="T24" fmla="*/ 14 w 64"/>
                <a:gd name="T25" fmla="*/ 4 h 16"/>
                <a:gd name="T26" fmla="*/ 11 w 64"/>
                <a:gd name="T27" fmla="*/ 4 h 16"/>
                <a:gd name="T28" fmla="*/ 6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0" name="Freeform 79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5 w 68"/>
                <a:gd name="T7" fmla="*/ 3 h 12"/>
                <a:gd name="T8" fmla="*/ 8 w 68"/>
                <a:gd name="T9" fmla="*/ 2 h 12"/>
                <a:gd name="T10" fmla="*/ 10 w 68"/>
                <a:gd name="T11" fmla="*/ 0 h 12"/>
                <a:gd name="T12" fmla="*/ 12 w 68"/>
                <a:gd name="T13" fmla="*/ 0 h 12"/>
                <a:gd name="T14" fmla="*/ 14 w 68"/>
                <a:gd name="T15" fmla="*/ 3 h 12"/>
                <a:gd name="T16" fmla="*/ 14 w 68"/>
                <a:gd name="T17" fmla="*/ 6 h 12"/>
                <a:gd name="T18" fmla="*/ 14 w 68"/>
                <a:gd name="T19" fmla="*/ 6 h 12"/>
                <a:gd name="T20" fmla="*/ 14 w 68"/>
                <a:gd name="T21" fmla="*/ 6 h 12"/>
                <a:gd name="T22" fmla="*/ 12 w 68"/>
                <a:gd name="T23" fmla="*/ 6 h 12"/>
                <a:gd name="T24" fmla="*/ 10 w 68"/>
                <a:gd name="T25" fmla="*/ 6 h 12"/>
                <a:gd name="T26" fmla="*/ 8 w 68"/>
                <a:gd name="T27" fmla="*/ 6 h 12"/>
                <a:gd name="T28" fmla="*/ 4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1" name="Freeform 80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6 w 68"/>
                <a:gd name="T7" fmla="*/ 3 h 13"/>
                <a:gd name="T8" fmla="*/ 9 w 68"/>
                <a:gd name="T9" fmla="*/ 2 h 13"/>
                <a:gd name="T10" fmla="*/ 10 w 68"/>
                <a:gd name="T11" fmla="*/ 0 h 13"/>
                <a:gd name="T12" fmla="*/ 12 w 68"/>
                <a:gd name="T13" fmla="*/ 0 h 13"/>
                <a:gd name="T14" fmla="*/ 14 w 68"/>
                <a:gd name="T15" fmla="*/ 1 h 13"/>
                <a:gd name="T16" fmla="*/ 14 w 68"/>
                <a:gd name="T17" fmla="*/ 3 h 13"/>
                <a:gd name="T18" fmla="*/ 14 w 68"/>
                <a:gd name="T19" fmla="*/ 3 h 13"/>
                <a:gd name="T20" fmla="*/ 13 w 68"/>
                <a:gd name="T21" fmla="*/ 3 h 13"/>
                <a:gd name="T22" fmla="*/ 11 w 68"/>
                <a:gd name="T23" fmla="*/ 3 h 13"/>
                <a:gd name="T24" fmla="*/ 9 w 68"/>
                <a:gd name="T25" fmla="*/ 3 h 13"/>
                <a:gd name="T26" fmla="*/ 7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2" name="Freeform 81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6 w 77"/>
                <a:gd name="T5" fmla="*/ 2 h 17"/>
                <a:gd name="T6" fmla="*/ 10 w 77"/>
                <a:gd name="T7" fmla="*/ 2 h 17"/>
                <a:gd name="T8" fmla="*/ 14 w 77"/>
                <a:gd name="T9" fmla="*/ 2 h 17"/>
                <a:gd name="T10" fmla="*/ 18 w 77"/>
                <a:gd name="T11" fmla="*/ 0 h 17"/>
                <a:gd name="T12" fmla="*/ 20 w 77"/>
                <a:gd name="T13" fmla="*/ 0 h 17"/>
                <a:gd name="T14" fmla="*/ 22 w 77"/>
                <a:gd name="T15" fmla="*/ 2 h 17"/>
                <a:gd name="T16" fmla="*/ 23 w 77"/>
                <a:gd name="T17" fmla="*/ 2 h 17"/>
                <a:gd name="T18" fmla="*/ 22 w 77"/>
                <a:gd name="T19" fmla="*/ 2 h 17"/>
                <a:gd name="T20" fmla="*/ 20 w 77"/>
                <a:gd name="T21" fmla="*/ 2 h 17"/>
                <a:gd name="T22" fmla="*/ 18 w 77"/>
                <a:gd name="T23" fmla="*/ 2 h 17"/>
                <a:gd name="T24" fmla="*/ 13 w 77"/>
                <a:gd name="T25" fmla="*/ 2 h 17"/>
                <a:gd name="T26" fmla="*/ 10 w 77"/>
                <a:gd name="T27" fmla="*/ 2 h 17"/>
                <a:gd name="T28" fmla="*/ 5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3" name="Freeform 82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6 h 24"/>
                <a:gd name="T2" fmla="*/ 3 w 84"/>
                <a:gd name="T3" fmla="*/ 5 h 24"/>
                <a:gd name="T4" fmla="*/ 4 w 84"/>
                <a:gd name="T5" fmla="*/ 4 h 24"/>
                <a:gd name="T6" fmla="*/ 8 w 84"/>
                <a:gd name="T7" fmla="*/ 4 h 24"/>
                <a:gd name="T8" fmla="*/ 10 w 84"/>
                <a:gd name="T9" fmla="*/ 4 h 24"/>
                <a:gd name="T10" fmla="*/ 14 w 84"/>
                <a:gd name="T11" fmla="*/ 2 h 24"/>
                <a:gd name="T12" fmla="*/ 16 w 84"/>
                <a:gd name="T13" fmla="*/ 0 h 24"/>
                <a:gd name="T14" fmla="*/ 18 w 84"/>
                <a:gd name="T15" fmla="*/ 0 h 24"/>
                <a:gd name="T16" fmla="*/ 18 w 84"/>
                <a:gd name="T17" fmla="*/ 4 h 24"/>
                <a:gd name="T18" fmla="*/ 17 w 84"/>
                <a:gd name="T19" fmla="*/ 4 h 24"/>
                <a:gd name="T20" fmla="*/ 15 w 84"/>
                <a:gd name="T21" fmla="*/ 4 h 24"/>
                <a:gd name="T22" fmla="*/ 12 w 84"/>
                <a:gd name="T23" fmla="*/ 4 h 24"/>
                <a:gd name="T24" fmla="*/ 10 w 84"/>
                <a:gd name="T25" fmla="*/ 4 h 24"/>
                <a:gd name="T26" fmla="*/ 7 w 84"/>
                <a:gd name="T27" fmla="*/ 5 h 24"/>
                <a:gd name="T28" fmla="*/ 3 w 84"/>
                <a:gd name="T29" fmla="*/ 5 h 24"/>
                <a:gd name="T30" fmla="*/ 3 w 84"/>
                <a:gd name="T31" fmla="*/ 6 h 24"/>
                <a:gd name="T32" fmla="*/ 0 w 8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4" name="Freeform 83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12 h 33"/>
                <a:gd name="T2" fmla="*/ 4 w 92"/>
                <a:gd name="T3" fmla="*/ 9 h 33"/>
                <a:gd name="T4" fmla="*/ 5 w 92"/>
                <a:gd name="T5" fmla="*/ 6 h 33"/>
                <a:gd name="T6" fmla="*/ 9 w 92"/>
                <a:gd name="T7" fmla="*/ 5 h 33"/>
                <a:gd name="T8" fmla="*/ 13 w 92"/>
                <a:gd name="T9" fmla="*/ 5 h 33"/>
                <a:gd name="T10" fmla="*/ 17 w 92"/>
                <a:gd name="T11" fmla="*/ 1 h 33"/>
                <a:gd name="T12" fmla="*/ 20 w 92"/>
                <a:gd name="T13" fmla="*/ 0 h 33"/>
                <a:gd name="T14" fmla="*/ 22 w 92"/>
                <a:gd name="T15" fmla="*/ 2 h 33"/>
                <a:gd name="T16" fmla="*/ 23 w 92"/>
                <a:gd name="T17" fmla="*/ 5 h 33"/>
                <a:gd name="T18" fmla="*/ 23 w 92"/>
                <a:gd name="T19" fmla="*/ 5 h 33"/>
                <a:gd name="T20" fmla="*/ 20 w 92"/>
                <a:gd name="T21" fmla="*/ 6 h 33"/>
                <a:gd name="T22" fmla="*/ 18 w 92"/>
                <a:gd name="T23" fmla="*/ 8 h 33"/>
                <a:gd name="T24" fmla="*/ 14 w 92"/>
                <a:gd name="T25" fmla="*/ 9 h 33"/>
                <a:gd name="T26" fmla="*/ 10 w 92"/>
                <a:gd name="T27" fmla="*/ 11 h 33"/>
                <a:gd name="T28" fmla="*/ 6 w 92"/>
                <a:gd name="T29" fmla="*/ 11 h 33"/>
                <a:gd name="T30" fmla="*/ 4 w 92"/>
                <a:gd name="T31" fmla="*/ 12 h 33"/>
                <a:gd name="T32" fmla="*/ 0 w 92"/>
                <a:gd name="T33" fmla="*/ 1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5" name="Freeform 84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9 h 55"/>
                <a:gd name="T2" fmla="*/ 3 w 85"/>
                <a:gd name="T3" fmla="*/ 8 h 55"/>
                <a:gd name="T4" fmla="*/ 3 w 85"/>
                <a:gd name="T5" fmla="*/ 7 h 55"/>
                <a:gd name="T6" fmla="*/ 7 w 85"/>
                <a:gd name="T7" fmla="*/ 5 h 55"/>
                <a:gd name="T8" fmla="*/ 10 w 85"/>
                <a:gd name="T9" fmla="*/ 3 h 55"/>
                <a:gd name="T10" fmla="*/ 13 w 85"/>
                <a:gd name="T11" fmla="*/ 3 h 55"/>
                <a:gd name="T12" fmla="*/ 16 w 85"/>
                <a:gd name="T13" fmla="*/ 3 h 55"/>
                <a:gd name="T14" fmla="*/ 17 w 85"/>
                <a:gd name="T15" fmla="*/ 0 h 55"/>
                <a:gd name="T16" fmla="*/ 18 w 85"/>
                <a:gd name="T17" fmla="*/ 3 h 55"/>
                <a:gd name="T18" fmla="*/ 18 w 85"/>
                <a:gd name="T19" fmla="*/ 3 h 55"/>
                <a:gd name="T20" fmla="*/ 17 w 85"/>
                <a:gd name="T21" fmla="*/ 3 h 55"/>
                <a:gd name="T22" fmla="*/ 15 w 85"/>
                <a:gd name="T23" fmla="*/ 4 h 55"/>
                <a:gd name="T24" fmla="*/ 12 w 85"/>
                <a:gd name="T25" fmla="*/ 6 h 55"/>
                <a:gd name="T26" fmla="*/ 9 w 85"/>
                <a:gd name="T27" fmla="*/ 7 h 55"/>
                <a:gd name="T28" fmla="*/ 6 w 85"/>
                <a:gd name="T29" fmla="*/ 8 h 55"/>
                <a:gd name="T30" fmla="*/ 3 w 85"/>
                <a:gd name="T31" fmla="*/ 9 h 55"/>
                <a:gd name="T32" fmla="*/ 0 w 85"/>
                <a:gd name="T33" fmla="*/ 9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6" name="Freeform 85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15 h 69"/>
                <a:gd name="T2" fmla="*/ 4 w 72"/>
                <a:gd name="T3" fmla="*/ 13 h 69"/>
                <a:gd name="T4" fmla="*/ 4 w 72"/>
                <a:gd name="T5" fmla="*/ 10 h 69"/>
                <a:gd name="T6" fmla="*/ 6 w 72"/>
                <a:gd name="T7" fmla="*/ 8 h 69"/>
                <a:gd name="T8" fmla="*/ 9 w 72"/>
                <a:gd name="T9" fmla="*/ 5 h 69"/>
                <a:gd name="T10" fmla="*/ 11 w 72"/>
                <a:gd name="T11" fmla="*/ 3 h 69"/>
                <a:gd name="T12" fmla="*/ 14 w 72"/>
                <a:gd name="T13" fmla="*/ 3 h 69"/>
                <a:gd name="T14" fmla="*/ 16 w 72"/>
                <a:gd name="T15" fmla="*/ 0 h 69"/>
                <a:gd name="T16" fmla="*/ 17 w 72"/>
                <a:gd name="T17" fmla="*/ 1 h 69"/>
                <a:gd name="T18" fmla="*/ 17 w 72"/>
                <a:gd name="T19" fmla="*/ 3 h 69"/>
                <a:gd name="T20" fmla="*/ 16 w 72"/>
                <a:gd name="T21" fmla="*/ 3 h 69"/>
                <a:gd name="T22" fmla="*/ 13 w 72"/>
                <a:gd name="T23" fmla="*/ 7 h 69"/>
                <a:gd name="T24" fmla="*/ 11 w 72"/>
                <a:gd name="T25" fmla="*/ 9 h 69"/>
                <a:gd name="T26" fmla="*/ 8 w 72"/>
                <a:gd name="T27" fmla="*/ 11 h 69"/>
                <a:gd name="T28" fmla="*/ 4 w 72"/>
                <a:gd name="T29" fmla="*/ 13 h 69"/>
                <a:gd name="T30" fmla="*/ 4 w 72"/>
                <a:gd name="T31" fmla="*/ 14 h 69"/>
                <a:gd name="T32" fmla="*/ 0 w 72"/>
                <a:gd name="T33" fmla="*/ 1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7" name="Freeform 86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12 w 67"/>
                <a:gd name="T1" fmla="*/ 4 h 62"/>
                <a:gd name="T2" fmla="*/ 12 w 67"/>
                <a:gd name="T3" fmla="*/ 4 h 62"/>
                <a:gd name="T4" fmla="*/ 10 w 67"/>
                <a:gd name="T5" fmla="*/ 4 h 62"/>
                <a:gd name="T6" fmla="*/ 9 w 67"/>
                <a:gd name="T7" fmla="*/ 5 h 62"/>
                <a:gd name="T8" fmla="*/ 7 w 67"/>
                <a:gd name="T9" fmla="*/ 8 h 62"/>
                <a:gd name="T10" fmla="*/ 5 w 67"/>
                <a:gd name="T11" fmla="*/ 10 h 62"/>
                <a:gd name="T12" fmla="*/ 3 w 67"/>
                <a:gd name="T13" fmla="*/ 12 h 62"/>
                <a:gd name="T14" fmla="*/ 3 w 67"/>
                <a:gd name="T15" fmla="*/ 15 h 62"/>
                <a:gd name="T16" fmla="*/ 0 w 67"/>
                <a:gd name="T17" fmla="*/ 17 h 62"/>
                <a:gd name="T18" fmla="*/ 3 w 67"/>
                <a:gd name="T19" fmla="*/ 14 h 62"/>
                <a:gd name="T20" fmla="*/ 3 w 67"/>
                <a:gd name="T21" fmla="*/ 11 h 62"/>
                <a:gd name="T22" fmla="*/ 3 w 67"/>
                <a:gd name="T23" fmla="*/ 8 h 62"/>
                <a:gd name="T24" fmla="*/ 6 w 67"/>
                <a:gd name="T25" fmla="*/ 4 h 62"/>
                <a:gd name="T26" fmla="*/ 8 w 67"/>
                <a:gd name="T27" fmla="*/ 4 h 62"/>
                <a:gd name="T28" fmla="*/ 9 w 67"/>
                <a:gd name="T29" fmla="*/ 1 h 62"/>
                <a:gd name="T30" fmla="*/ 10 w 67"/>
                <a:gd name="T31" fmla="*/ 0 h 62"/>
                <a:gd name="T32" fmla="*/ 12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8" name="Freeform 87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72 h 311"/>
                <a:gd name="T2" fmla="*/ 4 w 79"/>
                <a:gd name="T3" fmla="*/ 72 h 311"/>
                <a:gd name="T4" fmla="*/ 2 w 79"/>
                <a:gd name="T5" fmla="*/ 70 h 311"/>
                <a:gd name="T6" fmla="*/ 1 w 79"/>
                <a:gd name="T7" fmla="*/ 70 h 311"/>
                <a:gd name="T8" fmla="*/ 0 w 79"/>
                <a:gd name="T9" fmla="*/ 70 h 311"/>
                <a:gd name="T10" fmla="*/ 9 w 79"/>
                <a:gd name="T11" fmla="*/ 61 h 311"/>
                <a:gd name="T12" fmla="*/ 13 w 79"/>
                <a:gd name="T13" fmla="*/ 52 h 311"/>
                <a:gd name="T14" fmla="*/ 17 w 79"/>
                <a:gd name="T15" fmla="*/ 42 h 311"/>
                <a:gd name="T16" fmla="*/ 17 w 79"/>
                <a:gd name="T17" fmla="*/ 32 h 311"/>
                <a:gd name="T18" fmla="*/ 17 w 79"/>
                <a:gd name="T19" fmla="*/ 23 h 311"/>
                <a:gd name="T20" fmla="*/ 15 w 79"/>
                <a:gd name="T21" fmla="*/ 14 h 311"/>
                <a:gd name="T22" fmla="*/ 13 w 79"/>
                <a:gd name="T23" fmla="*/ 7 h 311"/>
                <a:gd name="T24" fmla="*/ 12 w 79"/>
                <a:gd name="T25" fmla="*/ 0 h 311"/>
                <a:gd name="T26" fmla="*/ 17 w 79"/>
                <a:gd name="T27" fmla="*/ 4 h 311"/>
                <a:gd name="T28" fmla="*/ 19 w 79"/>
                <a:gd name="T29" fmla="*/ 12 h 311"/>
                <a:gd name="T30" fmla="*/ 21 w 79"/>
                <a:gd name="T31" fmla="*/ 22 h 311"/>
                <a:gd name="T32" fmla="*/ 21 w 79"/>
                <a:gd name="T33" fmla="*/ 34 h 311"/>
                <a:gd name="T34" fmla="*/ 19 w 79"/>
                <a:gd name="T35" fmla="*/ 45 h 311"/>
                <a:gd name="T36" fmla="*/ 15 w 79"/>
                <a:gd name="T37" fmla="*/ 56 h 311"/>
                <a:gd name="T38" fmla="*/ 11 w 79"/>
                <a:gd name="T39" fmla="*/ 65 h 311"/>
                <a:gd name="T40" fmla="*/ 4 w 79"/>
                <a:gd name="T41" fmla="*/ 72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9" name="Freeform 88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12 w 67"/>
                <a:gd name="T1" fmla="*/ 8 h 41"/>
                <a:gd name="T2" fmla="*/ 10 w 67"/>
                <a:gd name="T3" fmla="*/ 6 h 41"/>
                <a:gd name="T4" fmla="*/ 9 w 67"/>
                <a:gd name="T5" fmla="*/ 4 h 41"/>
                <a:gd name="T6" fmla="*/ 8 w 67"/>
                <a:gd name="T7" fmla="*/ 3 h 41"/>
                <a:gd name="T8" fmla="*/ 6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4 w 67"/>
                <a:gd name="T25" fmla="*/ 3 h 41"/>
                <a:gd name="T26" fmla="*/ 7 w 67"/>
                <a:gd name="T27" fmla="*/ 4 h 41"/>
                <a:gd name="T28" fmla="*/ 8 w 67"/>
                <a:gd name="T29" fmla="*/ 5 h 41"/>
                <a:gd name="T30" fmla="*/ 10 w 67"/>
                <a:gd name="T31" fmla="*/ 6 h 41"/>
                <a:gd name="T32" fmla="*/ 12 w 67"/>
                <a:gd name="T33" fmla="*/ 8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" name="Freeform 89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5 w 74"/>
                <a:gd name="T7" fmla="*/ 4 h 46"/>
                <a:gd name="T8" fmla="*/ 8 w 74"/>
                <a:gd name="T9" fmla="*/ 4 h 46"/>
                <a:gd name="T10" fmla="*/ 11 w 74"/>
                <a:gd name="T11" fmla="*/ 4 h 46"/>
                <a:gd name="T12" fmla="*/ 13 w 74"/>
                <a:gd name="T13" fmla="*/ 8 h 46"/>
                <a:gd name="T14" fmla="*/ 16 w 74"/>
                <a:gd name="T15" fmla="*/ 11 h 46"/>
                <a:gd name="T16" fmla="*/ 18 w 74"/>
                <a:gd name="T17" fmla="*/ 13 h 46"/>
                <a:gd name="T18" fmla="*/ 16 w 74"/>
                <a:gd name="T19" fmla="*/ 12 h 46"/>
                <a:gd name="T20" fmla="*/ 13 w 74"/>
                <a:gd name="T21" fmla="*/ 10 h 46"/>
                <a:gd name="T22" fmla="*/ 10 w 74"/>
                <a:gd name="T23" fmla="*/ 8 h 46"/>
                <a:gd name="T24" fmla="*/ 7 w 74"/>
                <a:gd name="T25" fmla="*/ 6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" name="Freeform 90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7 w 96"/>
                <a:gd name="T7" fmla="*/ 3 h 64"/>
                <a:gd name="T8" fmla="*/ 11 w 96"/>
                <a:gd name="T9" fmla="*/ 3 h 64"/>
                <a:gd name="T10" fmla="*/ 14 w 96"/>
                <a:gd name="T11" fmla="*/ 4 h 64"/>
                <a:gd name="T12" fmla="*/ 18 w 96"/>
                <a:gd name="T13" fmla="*/ 6 h 64"/>
                <a:gd name="T14" fmla="*/ 21 w 96"/>
                <a:gd name="T15" fmla="*/ 8 h 64"/>
                <a:gd name="T16" fmla="*/ 23 w 96"/>
                <a:gd name="T17" fmla="*/ 10 h 64"/>
                <a:gd name="T18" fmla="*/ 21 w 96"/>
                <a:gd name="T19" fmla="*/ 9 h 64"/>
                <a:gd name="T20" fmla="*/ 18 w 96"/>
                <a:gd name="T21" fmla="*/ 8 h 64"/>
                <a:gd name="T22" fmla="*/ 14 w 96"/>
                <a:gd name="T23" fmla="*/ 7 h 64"/>
                <a:gd name="T24" fmla="*/ 10 w 96"/>
                <a:gd name="T25" fmla="*/ 5 h 64"/>
                <a:gd name="T26" fmla="*/ 6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" name="Freeform 91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8 w 105"/>
                <a:gd name="T7" fmla="*/ 4 h 68"/>
                <a:gd name="T8" fmla="*/ 12 w 105"/>
                <a:gd name="T9" fmla="*/ 5 h 68"/>
                <a:gd name="T10" fmla="*/ 16 w 105"/>
                <a:gd name="T11" fmla="*/ 8 h 68"/>
                <a:gd name="T12" fmla="*/ 20 w 105"/>
                <a:gd name="T13" fmla="*/ 11 h 68"/>
                <a:gd name="T14" fmla="*/ 23 w 105"/>
                <a:gd name="T15" fmla="*/ 14 h 68"/>
                <a:gd name="T16" fmla="*/ 25 w 105"/>
                <a:gd name="T17" fmla="*/ 17 h 68"/>
                <a:gd name="T18" fmla="*/ 23 w 105"/>
                <a:gd name="T19" fmla="*/ 16 h 68"/>
                <a:gd name="T20" fmla="*/ 19 w 105"/>
                <a:gd name="T21" fmla="*/ 14 h 68"/>
                <a:gd name="T22" fmla="*/ 16 w 105"/>
                <a:gd name="T23" fmla="*/ 11 h 68"/>
                <a:gd name="T24" fmla="*/ 11 w 105"/>
                <a:gd name="T25" fmla="*/ 9 h 68"/>
                <a:gd name="T26" fmla="*/ 7 w 105"/>
                <a:gd name="T27" fmla="*/ 6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" name="Freeform 92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9 w 85"/>
                <a:gd name="T7" fmla="*/ 5 h 72"/>
                <a:gd name="T8" fmla="*/ 12 w 85"/>
                <a:gd name="T9" fmla="*/ 9 h 72"/>
                <a:gd name="T10" fmla="*/ 17 w 85"/>
                <a:gd name="T11" fmla="*/ 13 h 72"/>
                <a:gd name="T12" fmla="*/ 21 w 85"/>
                <a:gd name="T13" fmla="*/ 17 h 72"/>
                <a:gd name="T14" fmla="*/ 24 w 85"/>
                <a:gd name="T15" fmla="*/ 21 h 72"/>
                <a:gd name="T16" fmla="*/ 25 w 85"/>
                <a:gd name="T17" fmla="*/ 23 h 72"/>
                <a:gd name="T18" fmla="*/ 22 w 85"/>
                <a:gd name="T19" fmla="*/ 22 h 72"/>
                <a:gd name="T20" fmla="*/ 19 w 85"/>
                <a:gd name="T21" fmla="*/ 19 h 72"/>
                <a:gd name="T22" fmla="*/ 15 w 85"/>
                <a:gd name="T23" fmla="*/ 15 h 72"/>
                <a:gd name="T24" fmla="*/ 11 w 85"/>
                <a:gd name="T25" fmla="*/ 12 h 72"/>
                <a:gd name="T26" fmla="*/ 6 w 85"/>
                <a:gd name="T27" fmla="*/ 8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" name="Freeform 93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7 w 70"/>
                <a:gd name="T7" fmla="*/ 4 h 62"/>
                <a:gd name="T8" fmla="*/ 10 w 70"/>
                <a:gd name="T9" fmla="*/ 4 h 62"/>
                <a:gd name="T10" fmla="*/ 12 w 70"/>
                <a:gd name="T11" fmla="*/ 7 h 62"/>
                <a:gd name="T12" fmla="*/ 15 w 70"/>
                <a:gd name="T13" fmla="*/ 11 h 62"/>
                <a:gd name="T14" fmla="*/ 17 w 70"/>
                <a:gd name="T15" fmla="*/ 13 h 62"/>
                <a:gd name="T16" fmla="*/ 19 w 70"/>
                <a:gd name="T17" fmla="*/ 17 h 62"/>
                <a:gd name="T18" fmla="*/ 17 w 70"/>
                <a:gd name="T19" fmla="*/ 15 h 62"/>
                <a:gd name="T20" fmla="*/ 14 w 70"/>
                <a:gd name="T21" fmla="*/ 12 h 62"/>
                <a:gd name="T22" fmla="*/ 11 w 70"/>
                <a:gd name="T23" fmla="*/ 11 h 62"/>
                <a:gd name="T24" fmla="*/ 8 w 70"/>
                <a:gd name="T25" fmla="*/ 8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" name="Freeform 94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5 w 49"/>
                <a:gd name="T7" fmla="*/ 3 h 53"/>
                <a:gd name="T8" fmla="*/ 9 w 49"/>
                <a:gd name="T9" fmla="*/ 3 h 53"/>
                <a:gd name="T10" fmla="*/ 11 w 49"/>
                <a:gd name="T11" fmla="*/ 5 h 53"/>
                <a:gd name="T12" fmla="*/ 13 w 49"/>
                <a:gd name="T13" fmla="*/ 6 h 53"/>
                <a:gd name="T14" fmla="*/ 14 w 49"/>
                <a:gd name="T15" fmla="*/ 8 h 53"/>
                <a:gd name="T16" fmla="*/ 15 w 49"/>
                <a:gd name="T17" fmla="*/ 8 h 53"/>
                <a:gd name="T18" fmla="*/ 13 w 49"/>
                <a:gd name="T19" fmla="*/ 8 h 53"/>
                <a:gd name="T20" fmla="*/ 11 w 49"/>
                <a:gd name="T21" fmla="*/ 7 h 53"/>
                <a:gd name="T22" fmla="*/ 9 w 49"/>
                <a:gd name="T23" fmla="*/ 5 h 53"/>
                <a:gd name="T24" fmla="*/ 6 w 49"/>
                <a:gd name="T25" fmla="*/ 4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6" name="Freeform 95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4 w 35"/>
                <a:gd name="T9" fmla="*/ 3 h 36"/>
                <a:gd name="T10" fmla="*/ 5 w 35"/>
                <a:gd name="T11" fmla="*/ 3 h 36"/>
                <a:gd name="T12" fmla="*/ 6 w 35"/>
                <a:gd name="T13" fmla="*/ 5 h 36"/>
                <a:gd name="T14" fmla="*/ 7 w 35"/>
                <a:gd name="T15" fmla="*/ 6 h 36"/>
                <a:gd name="T16" fmla="*/ 6 w 35"/>
                <a:gd name="T17" fmla="*/ 7 h 36"/>
                <a:gd name="T18" fmla="*/ 6 w 35"/>
                <a:gd name="T19" fmla="*/ 6 h 36"/>
                <a:gd name="T20" fmla="*/ 5 w 35"/>
                <a:gd name="T21" fmla="*/ 4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" name="Freeform 96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8 w 43"/>
                <a:gd name="T1" fmla="*/ 10 h 40"/>
                <a:gd name="T2" fmla="*/ 8 w 43"/>
                <a:gd name="T3" fmla="*/ 9 h 40"/>
                <a:gd name="T4" fmla="*/ 6 w 43"/>
                <a:gd name="T5" fmla="*/ 9 h 40"/>
                <a:gd name="T6" fmla="*/ 4 w 43"/>
                <a:gd name="T7" fmla="*/ 7 h 40"/>
                <a:gd name="T8" fmla="*/ 3 w 43"/>
                <a:gd name="T9" fmla="*/ 6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4 w 43"/>
                <a:gd name="T25" fmla="*/ 4 h 40"/>
                <a:gd name="T26" fmla="*/ 6 w 43"/>
                <a:gd name="T27" fmla="*/ 5 h 40"/>
                <a:gd name="T28" fmla="*/ 7 w 43"/>
                <a:gd name="T29" fmla="*/ 8 h 40"/>
                <a:gd name="T30" fmla="*/ 8 w 43"/>
                <a:gd name="T31" fmla="*/ 9 h 40"/>
                <a:gd name="T32" fmla="*/ 8 w 43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8" name="Freeform 97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10 h 46"/>
                <a:gd name="T2" fmla="*/ 3 w 22"/>
                <a:gd name="T3" fmla="*/ 8 h 46"/>
                <a:gd name="T4" fmla="*/ 3 w 22"/>
                <a:gd name="T5" fmla="*/ 5 h 46"/>
                <a:gd name="T6" fmla="*/ 4 w 22"/>
                <a:gd name="T7" fmla="*/ 3 h 46"/>
                <a:gd name="T8" fmla="*/ 4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8 h 46"/>
                <a:gd name="T16" fmla="*/ 0 w 22"/>
                <a:gd name="T17" fmla="*/ 1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9" name="Freeform 98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3 w 12"/>
                <a:gd name="T1" fmla="*/ 14 h 53"/>
                <a:gd name="T2" fmla="*/ 3 w 12"/>
                <a:gd name="T3" fmla="*/ 12 h 53"/>
                <a:gd name="T4" fmla="*/ 3 w 12"/>
                <a:gd name="T5" fmla="*/ 7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6 h 53"/>
                <a:gd name="T14" fmla="*/ 3 w 12"/>
                <a:gd name="T15" fmla="*/ 11 h 53"/>
                <a:gd name="T16" fmla="*/ 3 w 12"/>
                <a:gd name="T17" fmla="*/ 14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0" name="Freeform 99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13 h 47"/>
                <a:gd name="T2" fmla="*/ 3 w 41"/>
                <a:gd name="T3" fmla="*/ 12 h 47"/>
                <a:gd name="T4" fmla="*/ 5 w 41"/>
                <a:gd name="T5" fmla="*/ 10 h 47"/>
                <a:gd name="T6" fmla="*/ 5 w 41"/>
                <a:gd name="T7" fmla="*/ 7 h 47"/>
                <a:gd name="T8" fmla="*/ 6 w 41"/>
                <a:gd name="T9" fmla="*/ 4 h 47"/>
                <a:gd name="T10" fmla="*/ 9 w 41"/>
                <a:gd name="T11" fmla="*/ 4 h 47"/>
                <a:gd name="T12" fmla="*/ 11 w 41"/>
                <a:gd name="T13" fmla="*/ 3 h 47"/>
                <a:gd name="T14" fmla="*/ 13 w 41"/>
                <a:gd name="T15" fmla="*/ 0 h 47"/>
                <a:gd name="T16" fmla="*/ 13 w 41"/>
                <a:gd name="T17" fmla="*/ 1 h 47"/>
                <a:gd name="T18" fmla="*/ 13 w 41"/>
                <a:gd name="T19" fmla="*/ 4 h 47"/>
                <a:gd name="T20" fmla="*/ 13 w 41"/>
                <a:gd name="T21" fmla="*/ 4 h 47"/>
                <a:gd name="T22" fmla="*/ 11 w 41"/>
                <a:gd name="T23" fmla="*/ 4 h 47"/>
                <a:gd name="T24" fmla="*/ 9 w 41"/>
                <a:gd name="T25" fmla="*/ 7 h 47"/>
                <a:gd name="T26" fmla="*/ 5 w 41"/>
                <a:gd name="T27" fmla="*/ 10 h 47"/>
                <a:gd name="T28" fmla="*/ 5 w 41"/>
                <a:gd name="T29" fmla="*/ 11 h 47"/>
                <a:gd name="T30" fmla="*/ 3 w 41"/>
                <a:gd name="T31" fmla="*/ 12 h 47"/>
                <a:gd name="T32" fmla="*/ 0 w 41"/>
                <a:gd name="T33" fmla="*/ 13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1" name="Freeform 100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6 w 68"/>
                <a:gd name="T7" fmla="*/ 0 h 15"/>
                <a:gd name="T8" fmla="*/ 9 w 68"/>
                <a:gd name="T9" fmla="*/ 0 h 15"/>
                <a:gd name="T10" fmla="*/ 10 w 68"/>
                <a:gd name="T11" fmla="*/ 1 h 15"/>
                <a:gd name="T12" fmla="*/ 12 w 68"/>
                <a:gd name="T13" fmla="*/ 2 h 15"/>
                <a:gd name="T14" fmla="*/ 14 w 68"/>
                <a:gd name="T15" fmla="*/ 2 h 15"/>
                <a:gd name="T16" fmla="*/ 14 w 68"/>
                <a:gd name="T17" fmla="*/ 2 h 15"/>
                <a:gd name="T18" fmla="*/ 14 w 68"/>
                <a:gd name="T19" fmla="*/ 2 h 15"/>
                <a:gd name="T20" fmla="*/ 13 w 68"/>
                <a:gd name="T21" fmla="*/ 2 h 15"/>
                <a:gd name="T22" fmla="*/ 10 w 68"/>
                <a:gd name="T23" fmla="*/ 2 h 15"/>
                <a:gd name="T24" fmla="*/ 9 w 68"/>
                <a:gd name="T25" fmla="*/ 2 h 15"/>
                <a:gd name="T26" fmla="*/ 7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2" name="Freeform 101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5 w 65"/>
                <a:gd name="T7" fmla="*/ 3 h 25"/>
                <a:gd name="T8" fmla="*/ 8 w 65"/>
                <a:gd name="T9" fmla="*/ 3 h 25"/>
                <a:gd name="T10" fmla="*/ 9 w 65"/>
                <a:gd name="T11" fmla="*/ 3 h 25"/>
                <a:gd name="T12" fmla="*/ 10 w 65"/>
                <a:gd name="T13" fmla="*/ 3 h 25"/>
                <a:gd name="T14" fmla="*/ 12 w 65"/>
                <a:gd name="T15" fmla="*/ 3 h 25"/>
                <a:gd name="T16" fmla="*/ 12 w 65"/>
                <a:gd name="T17" fmla="*/ 3 h 25"/>
                <a:gd name="T18" fmla="*/ 12 w 65"/>
                <a:gd name="T19" fmla="*/ 4 h 25"/>
                <a:gd name="T20" fmla="*/ 11 w 65"/>
                <a:gd name="T21" fmla="*/ 4 h 25"/>
                <a:gd name="T22" fmla="*/ 9 w 65"/>
                <a:gd name="T23" fmla="*/ 3 h 25"/>
                <a:gd name="T24" fmla="*/ 7 w 65"/>
                <a:gd name="T25" fmla="*/ 3 h 25"/>
                <a:gd name="T26" fmla="*/ 5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3" name="Freeform 102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9 w 63"/>
                <a:gd name="T9" fmla="*/ 0 h 15"/>
                <a:gd name="T10" fmla="*/ 11 w 63"/>
                <a:gd name="T11" fmla="*/ 1 h 15"/>
                <a:gd name="T12" fmla="*/ 14 w 63"/>
                <a:gd name="T13" fmla="*/ 2 h 15"/>
                <a:gd name="T14" fmla="*/ 16 w 63"/>
                <a:gd name="T15" fmla="*/ 2 h 15"/>
                <a:gd name="T16" fmla="*/ 18 w 63"/>
                <a:gd name="T17" fmla="*/ 2 h 15"/>
                <a:gd name="T18" fmla="*/ 18 w 63"/>
                <a:gd name="T19" fmla="*/ 2 h 15"/>
                <a:gd name="T20" fmla="*/ 16 w 63"/>
                <a:gd name="T21" fmla="*/ 2 h 15"/>
                <a:gd name="T22" fmla="*/ 14 w 63"/>
                <a:gd name="T23" fmla="*/ 2 h 15"/>
                <a:gd name="T24" fmla="*/ 11 w 63"/>
                <a:gd name="T25" fmla="*/ 2 h 15"/>
                <a:gd name="T26" fmla="*/ 9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4" name="Freeform 103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7 w 75"/>
                <a:gd name="T7" fmla="*/ 3 h 20"/>
                <a:gd name="T8" fmla="*/ 9 w 75"/>
                <a:gd name="T9" fmla="*/ 3 h 20"/>
                <a:gd name="T10" fmla="*/ 11 w 75"/>
                <a:gd name="T11" fmla="*/ 1 h 20"/>
                <a:gd name="T12" fmla="*/ 13 w 75"/>
                <a:gd name="T13" fmla="*/ 0 h 20"/>
                <a:gd name="T14" fmla="*/ 15 w 75"/>
                <a:gd name="T15" fmla="*/ 1 h 20"/>
                <a:gd name="T16" fmla="*/ 15 w 75"/>
                <a:gd name="T17" fmla="*/ 3 h 20"/>
                <a:gd name="T18" fmla="*/ 15 w 75"/>
                <a:gd name="T19" fmla="*/ 3 h 20"/>
                <a:gd name="T20" fmla="*/ 14 w 75"/>
                <a:gd name="T21" fmla="*/ 3 h 20"/>
                <a:gd name="T22" fmla="*/ 11 w 75"/>
                <a:gd name="T23" fmla="*/ 3 h 20"/>
                <a:gd name="T24" fmla="*/ 9 w 75"/>
                <a:gd name="T25" fmla="*/ 3 h 20"/>
                <a:gd name="T26" fmla="*/ 7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5" name="Freeform 104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6 h 24"/>
                <a:gd name="T2" fmla="*/ 4 w 82"/>
                <a:gd name="T3" fmla="*/ 5 h 24"/>
                <a:gd name="T4" fmla="*/ 5 w 82"/>
                <a:gd name="T5" fmla="*/ 4 h 24"/>
                <a:gd name="T6" fmla="*/ 9 w 82"/>
                <a:gd name="T7" fmla="*/ 4 h 24"/>
                <a:gd name="T8" fmla="*/ 11 w 82"/>
                <a:gd name="T9" fmla="*/ 4 h 24"/>
                <a:gd name="T10" fmla="*/ 15 w 82"/>
                <a:gd name="T11" fmla="*/ 2 h 24"/>
                <a:gd name="T12" fmla="*/ 17 w 82"/>
                <a:gd name="T13" fmla="*/ 0 h 24"/>
                <a:gd name="T14" fmla="*/ 19 w 82"/>
                <a:gd name="T15" fmla="*/ 1 h 24"/>
                <a:gd name="T16" fmla="*/ 19 w 82"/>
                <a:gd name="T17" fmla="*/ 4 h 24"/>
                <a:gd name="T18" fmla="*/ 19 w 82"/>
                <a:gd name="T19" fmla="*/ 4 h 24"/>
                <a:gd name="T20" fmla="*/ 17 w 82"/>
                <a:gd name="T21" fmla="*/ 4 h 24"/>
                <a:gd name="T22" fmla="*/ 14 w 82"/>
                <a:gd name="T23" fmla="*/ 4 h 24"/>
                <a:gd name="T24" fmla="*/ 11 w 82"/>
                <a:gd name="T25" fmla="*/ 4 h 24"/>
                <a:gd name="T26" fmla="*/ 7 w 82"/>
                <a:gd name="T27" fmla="*/ 5 h 24"/>
                <a:gd name="T28" fmla="*/ 4 w 82"/>
                <a:gd name="T29" fmla="*/ 5 h 24"/>
                <a:gd name="T30" fmla="*/ 4 w 82"/>
                <a:gd name="T31" fmla="*/ 6 h 24"/>
                <a:gd name="T32" fmla="*/ 0 w 82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6" name="Freeform 105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6 h 42"/>
                <a:gd name="T2" fmla="*/ 4 w 86"/>
                <a:gd name="T3" fmla="*/ 5 h 42"/>
                <a:gd name="T4" fmla="*/ 5 w 86"/>
                <a:gd name="T5" fmla="*/ 4 h 42"/>
                <a:gd name="T6" fmla="*/ 10 w 86"/>
                <a:gd name="T7" fmla="*/ 3 h 42"/>
                <a:gd name="T8" fmla="*/ 13 w 86"/>
                <a:gd name="T9" fmla="*/ 3 h 42"/>
                <a:gd name="T10" fmla="*/ 18 w 86"/>
                <a:gd name="T11" fmla="*/ 3 h 42"/>
                <a:gd name="T12" fmla="*/ 21 w 86"/>
                <a:gd name="T13" fmla="*/ 1 h 42"/>
                <a:gd name="T14" fmla="*/ 24 w 86"/>
                <a:gd name="T15" fmla="*/ 0 h 42"/>
                <a:gd name="T16" fmla="*/ 26 w 86"/>
                <a:gd name="T17" fmla="*/ 3 h 42"/>
                <a:gd name="T18" fmla="*/ 25 w 86"/>
                <a:gd name="T19" fmla="*/ 3 h 42"/>
                <a:gd name="T20" fmla="*/ 22 w 86"/>
                <a:gd name="T21" fmla="*/ 3 h 42"/>
                <a:gd name="T22" fmla="*/ 19 w 86"/>
                <a:gd name="T23" fmla="*/ 3 h 42"/>
                <a:gd name="T24" fmla="*/ 14 w 86"/>
                <a:gd name="T25" fmla="*/ 3 h 42"/>
                <a:gd name="T26" fmla="*/ 10 w 86"/>
                <a:gd name="T27" fmla="*/ 4 h 42"/>
                <a:gd name="T28" fmla="*/ 4 w 86"/>
                <a:gd name="T29" fmla="*/ 5 h 42"/>
                <a:gd name="T30" fmla="*/ 4 w 86"/>
                <a:gd name="T31" fmla="*/ 6 h 42"/>
                <a:gd name="T32" fmla="*/ 0 w 86"/>
                <a:gd name="T33" fmla="*/ 6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7" name="Freeform 106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7 h 50"/>
                <a:gd name="T2" fmla="*/ 4 w 80"/>
                <a:gd name="T3" fmla="*/ 7 h 50"/>
                <a:gd name="T4" fmla="*/ 4 w 80"/>
                <a:gd name="T5" fmla="*/ 5 h 50"/>
                <a:gd name="T6" fmla="*/ 8 w 80"/>
                <a:gd name="T7" fmla="*/ 4 h 50"/>
                <a:gd name="T8" fmla="*/ 10 w 80"/>
                <a:gd name="T9" fmla="*/ 3 h 50"/>
                <a:gd name="T10" fmla="*/ 13 w 80"/>
                <a:gd name="T11" fmla="*/ 3 h 50"/>
                <a:gd name="T12" fmla="*/ 16 w 80"/>
                <a:gd name="T13" fmla="*/ 2 h 50"/>
                <a:gd name="T14" fmla="*/ 18 w 80"/>
                <a:gd name="T15" fmla="*/ 0 h 50"/>
                <a:gd name="T16" fmla="*/ 18 w 80"/>
                <a:gd name="T17" fmla="*/ 2 h 50"/>
                <a:gd name="T18" fmla="*/ 18 w 80"/>
                <a:gd name="T19" fmla="*/ 3 h 50"/>
                <a:gd name="T20" fmla="*/ 17 w 80"/>
                <a:gd name="T21" fmla="*/ 3 h 50"/>
                <a:gd name="T22" fmla="*/ 14 w 80"/>
                <a:gd name="T23" fmla="*/ 3 h 50"/>
                <a:gd name="T24" fmla="*/ 11 w 80"/>
                <a:gd name="T25" fmla="*/ 4 h 50"/>
                <a:gd name="T26" fmla="*/ 8 w 80"/>
                <a:gd name="T27" fmla="*/ 5 h 50"/>
                <a:gd name="T28" fmla="*/ 4 w 80"/>
                <a:gd name="T29" fmla="*/ 6 h 50"/>
                <a:gd name="T30" fmla="*/ 4 w 80"/>
                <a:gd name="T31" fmla="*/ 7 h 50"/>
                <a:gd name="T32" fmla="*/ 0 w 80"/>
                <a:gd name="T33" fmla="*/ 7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8" name="Freeform 107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8 h 43"/>
                <a:gd name="T2" fmla="*/ 3 w 74"/>
                <a:gd name="T3" fmla="*/ 7 h 43"/>
                <a:gd name="T4" fmla="*/ 3 w 74"/>
                <a:gd name="T5" fmla="*/ 6 h 43"/>
                <a:gd name="T6" fmla="*/ 6 w 74"/>
                <a:gd name="T7" fmla="*/ 3 h 43"/>
                <a:gd name="T8" fmla="*/ 8 w 74"/>
                <a:gd name="T9" fmla="*/ 3 h 43"/>
                <a:gd name="T10" fmla="*/ 10 w 74"/>
                <a:gd name="T11" fmla="*/ 3 h 43"/>
                <a:gd name="T12" fmla="*/ 12 w 74"/>
                <a:gd name="T13" fmla="*/ 1 h 43"/>
                <a:gd name="T14" fmla="*/ 14 w 74"/>
                <a:gd name="T15" fmla="*/ 0 h 43"/>
                <a:gd name="T16" fmla="*/ 15 w 74"/>
                <a:gd name="T17" fmla="*/ 3 h 43"/>
                <a:gd name="T18" fmla="*/ 14 w 74"/>
                <a:gd name="T19" fmla="*/ 3 h 43"/>
                <a:gd name="T20" fmla="*/ 12 w 74"/>
                <a:gd name="T21" fmla="*/ 3 h 43"/>
                <a:gd name="T22" fmla="*/ 10 w 74"/>
                <a:gd name="T23" fmla="*/ 3 h 43"/>
                <a:gd name="T24" fmla="*/ 8 w 74"/>
                <a:gd name="T25" fmla="*/ 5 h 43"/>
                <a:gd name="T26" fmla="*/ 6 w 74"/>
                <a:gd name="T27" fmla="*/ 6 h 43"/>
                <a:gd name="T28" fmla="*/ 3 w 74"/>
                <a:gd name="T29" fmla="*/ 7 h 43"/>
                <a:gd name="T30" fmla="*/ 3 w 74"/>
                <a:gd name="T31" fmla="*/ 8 h 43"/>
                <a:gd name="T32" fmla="*/ 0 w 74"/>
                <a:gd name="T33" fmla="*/ 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9" name="Freeform 108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8 w 104"/>
                <a:gd name="T7" fmla="*/ 4 h 68"/>
                <a:gd name="T8" fmla="*/ 12 w 104"/>
                <a:gd name="T9" fmla="*/ 5 h 68"/>
                <a:gd name="T10" fmla="*/ 16 w 104"/>
                <a:gd name="T11" fmla="*/ 9 h 68"/>
                <a:gd name="T12" fmla="*/ 20 w 104"/>
                <a:gd name="T13" fmla="*/ 11 h 68"/>
                <a:gd name="T14" fmla="*/ 23 w 104"/>
                <a:gd name="T15" fmla="*/ 14 h 68"/>
                <a:gd name="T16" fmla="*/ 24 w 104"/>
                <a:gd name="T17" fmla="*/ 17 h 68"/>
                <a:gd name="T18" fmla="*/ 23 w 104"/>
                <a:gd name="T19" fmla="*/ 16 h 68"/>
                <a:gd name="T20" fmla="*/ 19 w 104"/>
                <a:gd name="T21" fmla="*/ 14 h 68"/>
                <a:gd name="T22" fmla="*/ 15 w 104"/>
                <a:gd name="T23" fmla="*/ 11 h 68"/>
                <a:gd name="T24" fmla="*/ 11 w 104"/>
                <a:gd name="T25" fmla="*/ 9 h 68"/>
                <a:gd name="T26" fmla="*/ 7 w 104"/>
                <a:gd name="T27" fmla="*/ 6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20" name="Freeform 109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6 w 81"/>
                <a:gd name="T7" fmla="*/ 3 h 59"/>
                <a:gd name="T8" fmla="*/ 10 w 81"/>
                <a:gd name="T9" fmla="*/ 3 h 59"/>
                <a:gd name="T10" fmla="*/ 14 w 81"/>
                <a:gd name="T11" fmla="*/ 5 h 59"/>
                <a:gd name="T12" fmla="*/ 18 w 81"/>
                <a:gd name="T13" fmla="*/ 7 h 59"/>
                <a:gd name="T14" fmla="*/ 20 w 81"/>
                <a:gd name="T15" fmla="*/ 9 h 59"/>
                <a:gd name="T16" fmla="*/ 22 w 81"/>
                <a:gd name="T17" fmla="*/ 12 h 59"/>
                <a:gd name="T18" fmla="*/ 20 w 81"/>
                <a:gd name="T19" fmla="*/ 10 h 59"/>
                <a:gd name="T20" fmla="*/ 17 w 81"/>
                <a:gd name="T21" fmla="*/ 9 h 59"/>
                <a:gd name="T22" fmla="*/ 12 w 81"/>
                <a:gd name="T23" fmla="*/ 7 h 59"/>
                <a:gd name="T24" fmla="*/ 9 w 81"/>
                <a:gd name="T25" fmla="*/ 5 h 59"/>
                <a:gd name="T26" fmla="*/ 5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21" name="Freeform 110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15 h 49"/>
                <a:gd name="T2" fmla="*/ 4 w 80"/>
                <a:gd name="T3" fmla="*/ 13 h 49"/>
                <a:gd name="T4" fmla="*/ 4 w 80"/>
                <a:gd name="T5" fmla="*/ 11 h 49"/>
                <a:gd name="T6" fmla="*/ 7 w 80"/>
                <a:gd name="T7" fmla="*/ 8 h 49"/>
                <a:gd name="T8" fmla="*/ 10 w 80"/>
                <a:gd name="T9" fmla="*/ 4 h 49"/>
                <a:gd name="T10" fmla="*/ 13 w 80"/>
                <a:gd name="T11" fmla="*/ 4 h 49"/>
                <a:gd name="T12" fmla="*/ 16 w 80"/>
                <a:gd name="T13" fmla="*/ 2 h 49"/>
                <a:gd name="T14" fmla="*/ 18 w 80"/>
                <a:gd name="T15" fmla="*/ 0 h 49"/>
                <a:gd name="T16" fmla="*/ 18 w 80"/>
                <a:gd name="T17" fmla="*/ 2 h 49"/>
                <a:gd name="T18" fmla="*/ 18 w 80"/>
                <a:gd name="T19" fmla="*/ 4 h 49"/>
                <a:gd name="T20" fmla="*/ 17 w 80"/>
                <a:gd name="T21" fmla="*/ 4 h 49"/>
                <a:gd name="T22" fmla="*/ 14 w 80"/>
                <a:gd name="T23" fmla="*/ 6 h 49"/>
                <a:gd name="T24" fmla="*/ 11 w 80"/>
                <a:gd name="T25" fmla="*/ 9 h 49"/>
                <a:gd name="T26" fmla="*/ 7 w 80"/>
                <a:gd name="T27" fmla="*/ 11 h 49"/>
                <a:gd name="T28" fmla="*/ 4 w 80"/>
                <a:gd name="T29" fmla="*/ 12 h 49"/>
                <a:gd name="T30" fmla="*/ 4 w 80"/>
                <a:gd name="T31" fmla="*/ 14 h 49"/>
                <a:gd name="T32" fmla="*/ 0 w 80"/>
                <a:gd name="T33" fmla="*/ 15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22" name="Freeform 111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58 h 265"/>
                <a:gd name="T2" fmla="*/ 3 w 68"/>
                <a:gd name="T3" fmla="*/ 58 h 265"/>
                <a:gd name="T4" fmla="*/ 2 w 68"/>
                <a:gd name="T5" fmla="*/ 58 h 265"/>
                <a:gd name="T6" fmla="*/ 1 w 68"/>
                <a:gd name="T7" fmla="*/ 58 h 265"/>
                <a:gd name="T8" fmla="*/ 0 w 68"/>
                <a:gd name="T9" fmla="*/ 57 h 265"/>
                <a:gd name="T10" fmla="*/ 6 w 68"/>
                <a:gd name="T11" fmla="*/ 50 h 265"/>
                <a:gd name="T12" fmla="*/ 9 w 68"/>
                <a:gd name="T13" fmla="*/ 43 h 265"/>
                <a:gd name="T14" fmla="*/ 11 w 68"/>
                <a:gd name="T15" fmla="*/ 34 h 265"/>
                <a:gd name="T16" fmla="*/ 12 w 68"/>
                <a:gd name="T17" fmla="*/ 27 h 265"/>
                <a:gd name="T18" fmla="*/ 11 w 68"/>
                <a:gd name="T19" fmla="*/ 19 h 265"/>
                <a:gd name="T20" fmla="*/ 10 w 68"/>
                <a:gd name="T21" fmla="*/ 12 h 265"/>
                <a:gd name="T22" fmla="*/ 9 w 68"/>
                <a:gd name="T23" fmla="*/ 6 h 265"/>
                <a:gd name="T24" fmla="*/ 8 w 68"/>
                <a:gd name="T25" fmla="*/ 0 h 265"/>
                <a:gd name="T26" fmla="*/ 10 w 68"/>
                <a:gd name="T27" fmla="*/ 3 h 265"/>
                <a:gd name="T28" fmla="*/ 13 w 68"/>
                <a:gd name="T29" fmla="*/ 10 h 265"/>
                <a:gd name="T30" fmla="*/ 14 w 68"/>
                <a:gd name="T31" fmla="*/ 18 h 265"/>
                <a:gd name="T32" fmla="*/ 14 w 68"/>
                <a:gd name="T33" fmla="*/ 27 h 265"/>
                <a:gd name="T34" fmla="*/ 13 w 68"/>
                <a:gd name="T35" fmla="*/ 38 h 265"/>
                <a:gd name="T36" fmla="*/ 10 w 68"/>
                <a:gd name="T37" fmla="*/ 45 h 265"/>
                <a:gd name="T38" fmla="*/ 7 w 68"/>
                <a:gd name="T39" fmla="*/ 53 h 265"/>
                <a:gd name="T40" fmla="*/ 3 w 68"/>
                <a:gd name="T41" fmla="*/ 58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23" name="Freeform 112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11 w 57"/>
                <a:gd name="T1" fmla="*/ 4 h 34"/>
                <a:gd name="T2" fmla="*/ 9 w 57"/>
                <a:gd name="T3" fmla="*/ 3 h 34"/>
                <a:gd name="T4" fmla="*/ 8 w 57"/>
                <a:gd name="T5" fmla="*/ 2 h 34"/>
                <a:gd name="T6" fmla="*/ 6 w 57"/>
                <a:gd name="T7" fmla="*/ 2 h 34"/>
                <a:gd name="T8" fmla="*/ 5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5 w 57"/>
                <a:gd name="T27" fmla="*/ 2 h 34"/>
                <a:gd name="T28" fmla="*/ 7 w 57"/>
                <a:gd name="T29" fmla="*/ 2 h 34"/>
                <a:gd name="T30" fmla="*/ 9 w 57"/>
                <a:gd name="T31" fmla="*/ 3 h 34"/>
                <a:gd name="T32" fmla="*/ 11 w 57"/>
                <a:gd name="T33" fmla="*/ 4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24" name="Freeform 113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6 w 62"/>
                <a:gd name="T9" fmla="*/ 4 h 40"/>
                <a:gd name="T10" fmla="*/ 8 w 62"/>
                <a:gd name="T11" fmla="*/ 4 h 40"/>
                <a:gd name="T12" fmla="*/ 10 w 62"/>
                <a:gd name="T13" fmla="*/ 5 h 40"/>
                <a:gd name="T14" fmla="*/ 12 w 62"/>
                <a:gd name="T15" fmla="*/ 8 h 40"/>
                <a:gd name="T16" fmla="*/ 14 w 62"/>
                <a:gd name="T17" fmla="*/ 10 h 40"/>
                <a:gd name="T18" fmla="*/ 12 w 62"/>
                <a:gd name="T19" fmla="*/ 9 h 40"/>
                <a:gd name="T20" fmla="*/ 10 w 62"/>
                <a:gd name="T21" fmla="*/ 8 h 40"/>
                <a:gd name="T22" fmla="*/ 8 w 62"/>
                <a:gd name="T23" fmla="*/ 6 h 40"/>
                <a:gd name="T24" fmla="*/ 5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25" name="Freeform 114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6 w 81"/>
                <a:gd name="T7" fmla="*/ 3 h 53"/>
                <a:gd name="T8" fmla="*/ 9 w 81"/>
                <a:gd name="T9" fmla="*/ 3 h 53"/>
                <a:gd name="T10" fmla="*/ 12 w 81"/>
                <a:gd name="T11" fmla="*/ 5 h 53"/>
                <a:gd name="T12" fmla="*/ 15 w 81"/>
                <a:gd name="T13" fmla="*/ 7 h 53"/>
                <a:gd name="T14" fmla="*/ 18 w 81"/>
                <a:gd name="T15" fmla="*/ 9 h 53"/>
                <a:gd name="T16" fmla="*/ 19 w 81"/>
                <a:gd name="T17" fmla="*/ 11 h 53"/>
                <a:gd name="T18" fmla="*/ 18 w 81"/>
                <a:gd name="T19" fmla="*/ 10 h 53"/>
                <a:gd name="T20" fmla="*/ 15 w 81"/>
                <a:gd name="T21" fmla="*/ 9 h 53"/>
                <a:gd name="T22" fmla="*/ 12 w 81"/>
                <a:gd name="T23" fmla="*/ 8 h 53"/>
                <a:gd name="T24" fmla="*/ 9 w 81"/>
                <a:gd name="T25" fmla="*/ 6 h 53"/>
                <a:gd name="T26" fmla="*/ 5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26" name="Freeform 115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7 w 88"/>
                <a:gd name="T7" fmla="*/ 3 h 59"/>
                <a:gd name="T8" fmla="*/ 10 w 88"/>
                <a:gd name="T9" fmla="*/ 3 h 59"/>
                <a:gd name="T10" fmla="*/ 14 w 88"/>
                <a:gd name="T11" fmla="*/ 6 h 59"/>
                <a:gd name="T12" fmla="*/ 17 w 88"/>
                <a:gd name="T13" fmla="*/ 8 h 59"/>
                <a:gd name="T14" fmla="*/ 19 w 88"/>
                <a:gd name="T15" fmla="*/ 10 h 59"/>
                <a:gd name="T16" fmla="*/ 21 w 88"/>
                <a:gd name="T17" fmla="*/ 12 h 59"/>
                <a:gd name="T18" fmla="*/ 19 w 88"/>
                <a:gd name="T19" fmla="*/ 10 h 59"/>
                <a:gd name="T20" fmla="*/ 16 w 88"/>
                <a:gd name="T21" fmla="*/ 10 h 59"/>
                <a:gd name="T22" fmla="*/ 13 w 88"/>
                <a:gd name="T23" fmla="*/ 8 h 59"/>
                <a:gd name="T24" fmla="*/ 10 w 88"/>
                <a:gd name="T25" fmla="*/ 6 h 59"/>
                <a:gd name="T26" fmla="*/ 6 w 88"/>
                <a:gd name="T27" fmla="*/ 4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27" name="Freeform 116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6 w 71"/>
                <a:gd name="T7" fmla="*/ 4 h 62"/>
                <a:gd name="T8" fmla="*/ 10 w 71"/>
                <a:gd name="T9" fmla="*/ 6 h 62"/>
                <a:gd name="T10" fmla="*/ 13 w 71"/>
                <a:gd name="T11" fmla="*/ 10 h 62"/>
                <a:gd name="T12" fmla="*/ 16 w 71"/>
                <a:gd name="T13" fmla="*/ 12 h 62"/>
                <a:gd name="T14" fmla="*/ 18 w 71"/>
                <a:gd name="T15" fmla="*/ 15 h 62"/>
                <a:gd name="T16" fmla="*/ 20 w 71"/>
                <a:gd name="T17" fmla="*/ 17 h 62"/>
                <a:gd name="T18" fmla="*/ 18 w 71"/>
                <a:gd name="T19" fmla="*/ 16 h 62"/>
                <a:gd name="T20" fmla="*/ 15 w 71"/>
                <a:gd name="T21" fmla="*/ 14 h 62"/>
                <a:gd name="T22" fmla="*/ 11 w 71"/>
                <a:gd name="T23" fmla="*/ 11 h 62"/>
                <a:gd name="T24" fmla="*/ 8 w 71"/>
                <a:gd name="T25" fmla="*/ 9 h 62"/>
                <a:gd name="T26" fmla="*/ 4 w 71"/>
                <a:gd name="T27" fmla="*/ 6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28" name="Freeform 117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4 w 59"/>
                <a:gd name="T7" fmla="*/ 3 h 53"/>
                <a:gd name="T8" fmla="*/ 6 w 59"/>
                <a:gd name="T9" fmla="*/ 3 h 53"/>
                <a:gd name="T10" fmla="*/ 8 w 59"/>
                <a:gd name="T11" fmla="*/ 5 h 53"/>
                <a:gd name="T12" fmla="*/ 10 w 59"/>
                <a:gd name="T13" fmla="*/ 7 h 53"/>
                <a:gd name="T14" fmla="*/ 10 w 59"/>
                <a:gd name="T15" fmla="*/ 9 h 53"/>
                <a:gd name="T16" fmla="*/ 12 w 59"/>
                <a:gd name="T17" fmla="*/ 11 h 53"/>
                <a:gd name="T18" fmla="*/ 10 w 59"/>
                <a:gd name="T19" fmla="*/ 10 h 53"/>
                <a:gd name="T20" fmla="*/ 9 w 59"/>
                <a:gd name="T21" fmla="*/ 9 h 53"/>
                <a:gd name="T22" fmla="*/ 7 w 59"/>
                <a:gd name="T23" fmla="*/ 7 h 53"/>
                <a:gd name="T24" fmla="*/ 5 w 59"/>
                <a:gd name="T25" fmla="*/ 5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29" name="Freeform 118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4 w 43"/>
                <a:gd name="T9" fmla="*/ 3 h 45"/>
                <a:gd name="T10" fmla="*/ 6 w 43"/>
                <a:gd name="T11" fmla="*/ 5 h 45"/>
                <a:gd name="T12" fmla="*/ 7 w 43"/>
                <a:gd name="T13" fmla="*/ 7 h 45"/>
                <a:gd name="T14" fmla="*/ 8 w 43"/>
                <a:gd name="T15" fmla="*/ 8 h 45"/>
                <a:gd name="T16" fmla="*/ 8 w 43"/>
                <a:gd name="T17" fmla="*/ 9 h 45"/>
                <a:gd name="T18" fmla="*/ 7 w 43"/>
                <a:gd name="T19" fmla="*/ 9 h 45"/>
                <a:gd name="T20" fmla="*/ 6 w 43"/>
                <a:gd name="T21" fmla="*/ 7 h 45"/>
                <a:gd name="T22" fmla="*/ 5 w 43"/>
                <a:gd name="T23" fmla="*/ 6 h 45"/>
                <a:gd name="T24" fmla="*/ 3 w 43"/>
                <a:gd name="T25" fmla="*/ 4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30" name="Freeform 119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6 w 29"/>
                <a:gd name="T5" fmla="*/ 5 h 31"/>
                <a:gd name="T6" fmla="*/ 9 w 29"/>
                <a:gd name="T7" fmla="*/ 6 h 31"/>
                <a:gd name="T8" fmla="*/ 9 w 29"/>
                <a:gd name="T9" fmla="*/ 11 h 31"/>
                <a:gd name="T10" fmla="*/ 9 w 29"/>
                <a:gd name="T11" fmla="*/ 9 h 31"/>
                <a:gd name="T12" fmla="*/ 8 w 29"/>
                <a:gd name="T13" fmla="*/ 6 h 31"/>
                <a:gd name="T14" fmla="*/ 5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31" name="Freeform 120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11 w 37"/>
                <a:gd name="T1" fmla="*/ 7 h 35"/>
                <a:gd name="T2" fmla="*/ 10 w 37"/>
                <a:gd name="T3" fmla="*/ 6 h 35"/>
                <a:gd name="T4" fmla="*/ 8 w 37"/>
                <a:gd name="T5" fmla="*/ 5 h 35"/>
                <a:gd name="T6" fmla="*/ 6 w 37"/>
                <a:gd name="T7" fmla="*/ 4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5 w 37"/>
                <a:gd name="T25" fmla="*/ 3 h 35"/>
                <a:gd name="T26" fmla="*/ 7 w 37"/>
                <a:gd name="T27" fmla="*/ 3 h 35"/>
                <a:gd name="T28" fmla="*/ 9 w 37"/>
                <a:gd name="T29" fmla="*/ 5 h 35"/>
                <a:gd name="T30" fmla="*/ 10 w 37"/>
                <a:gd name="T31" fmla="*/ 6 h 35"/>
                <a:gd name="T32" fmla="*/ 11 w 37"/>
                <a:gd name="T33" fmla="*/ 7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32" name="Freeform 121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10 h 40"/>
                <a:gd name="T2" fmla="*/ 3 w 18"/>
                <a:gd name="T3" fmla="*/ 8 h 40"/>
                <a:gd name="T4" fmla="*/ 3 w 18"/>
                <a:gd name="T5" fmla="*/ 5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7 h 40"/>
                <a:gd name="T16" fmla="*/ 0 w 18"/>
                <a:gd name="T17" fmla="*/ 1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33" name="Freeform 122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9 h 45"/>
                <a:gd name="T2" fmla="*/ 5 w 10"/>
                <a:gd name="T3" fmla="*/ 8 h 45"/>
                <a:gd name="T4" fmla="*/ 5 w 10"/>
                <a:gd name="T5" fmla="*/ 4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8 h 45"/>
                <a:gd name="T16" fmla="*/ 5 w 10"/>
                <a:gd name="T17" fmla="*/ 9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34" name="Freeform 123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10 h 40"/>
                <a:gd name="T2" fmla="*/ 3 w 34"/>
                <a:gd name="T3" fmla="*/ 9 h 40"/>
                <a:gd name="T4" fmla="*/ 4 w 34"/>
                <a:gd name="T5" fmla="*/ 7 h 40"/>
                <a:gd name="T6" fmla="*/ 4 w 34"/>
                <a:gd name="T7" fmla="*/ 5 h 40"/>
                <a:gd name="T8" fmla="*/ 4 w 34"/>
                <a:gd name="T9" fmla="*/ 4 h 40"/>
                <a:gd name="T10" fmla="*/ 6 w 34"/>
                <a:gd name="T11" fmla="*/ 4 h 40"/>
                <a:gd name="T12" fmla="*/ 7 w 34"/>
                <a:gd name="T13" fmla="*/ 2 h 40"/>
                <a:gd name="T14" fmla="*/ 8 w 34"/>
                <a:gd name="T15" fmla="*/ 0 h 40"/>
                <a:gd name="T16" fmla="*/ 9 w 34"/>
                <a:gd name="T17" fmla="*/ 1 h 40"/>
                <a:gd name="T18" fmla="*/ 9 w 34"/>
                <a:gd name="T19" fmla="*/ 4 h 40"/>
                <a:gd name="T20" fmla="*/ 8 w 34"/>
                <a:gd name="T21" fmla="*/ 4 h 40"/>
                <a:gd name="T22" fmla="*/ 7 w 34"/>
                <a:gd name="T23" fmla="*/ 4 h 40"/>
                <a:gd name="T24" fmla="*/ 5 w 34"/>
                <a:gd name="T25" fmla="*/ 5 h 40"/>
                <a:gd name="T26" fmla="*/ 4 w 34"/>
                <a:gd name="T27" fmla="*/ 7 h 40"/>
                <a:gd name="T28" fmla="*/ 4 w 34"/>
                <a:gd name="T29" fmla="*/ 8 h 40"/>
                <a:gd name="T30" fmla="*/ 3 w 34"/>
                <a:gd name="T31" fmla="*/ 9 h 40"/>
                <a:gd name="T32" fmla="*/ 0 w 34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35" name="Freeform 124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4 w 57"/>
                <a:gd name="T7" fmla="*/ 0 h 13"/>
                <a:gd name="T8" fmla="*/ 6 w 57"/>
                <a:gd name="T9" fmla="*/ 0 h 13"/>
                <a:gd name="T10" fmla="*/ 8 w 57"/>
                <a:gd name="T11" fmla="*/ 0 h 13"/>
                <a:gd name="T12" fmla="*/ 9 w 57"/>
                <a:gd name="T13" fmla="*/ 3 h 13"/>
                <a:gd name="T14" fmla="*/ 9 w 57"/>
                <a:gd name="T15" fmla="*/ 3 h 13"/>
                <a:gd name="T16" fmla="*/ 11 w 57"/>
                <a:gd name="T17" fmla="*/ 3 h 13"/>
                <a:gd name="T18" fmla="*/ 10 w 57"/>
                <a:gd name="T19" fmla="*/ 3 h 13"/>
                <a:gd name="T20" fmla="*/ 9 w 57"/>
                <a:gd name="T21" fmla="*/ 3 h 13"/>
                <a:gd name="T22" fmla="*/ 8 w 57"/>
                <a:gd name="T23" fmla="*/ 3 h 13"/>
                <a:gd name="T24" fmla="*/ 6 w 57"/>
                <a:gd name="T25" fmla="*/ 3 h 13"/>
                <a:gd name="T26" fmla="*/ 4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36" name="Freeform 125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6 w 55"/>
                <a:gd name="T7" fmla="*/ 2 h 20"/>
                <a:gd name="T8" fmla="*/ 9 w 55"/>
                <a:gd name="T9" fmla="*/ 2 h 20"/>
                <a:gd name="T10" fmla="*/ 11 w 55"/>
                <a:gd name="T11" fmla="*/ 2 h 20"/>
                <a:gd name="T12" fmla="*/ 12 w 55"/>
                <a:gd name="T13" fmla="*/ 2 h 20"/>
                <a:gd name="T14" fmla="*/ 14 w 55"/>
                <a:gd name="T15" fmla="*/ 2 h 20"/>
                <a:gd name="T16" fmla="*/ 16 w 55"/>
                <a:gd name="T17" fmla="*/ 2 h 20"/>
                <a:gd name="T18" fmla="*/ 14 w 55"/>
                <a:gd name="T19" fmla="*/ 2 h 20"/>
                <a:gd name="T20" fmla="*/ 13 w 55"/>
                <a:gd name="T21" fmla="*/ 2 h 20"/>
                <a:gd name="T22" fmla="*/ 11 w 55"/>
                <a:gd name="T23" fmla="*/ 2 h 20"/>
                <a:gd name="T24" fmla="*/ 9 w 55"/>
                <a:gd name="T25" fmla="*/ 2 h 20"/>
                <a:gd name="T26" fmla="*/ 6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37" name="Freeform 126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6 w 54"/>
                <a:gd name="T9" fmla="*/ 0 h 13"/>
                <a:gd name="T10" fmla="*/ 8 w 54"/>
                <a:gd name="T11" fmla="*/ 2 h 13"/>
                <a:gd name="T12" fmla="*/ 10 w 54"/>
                <a:gd name="T13" fmla="*/ 2 h 13"/>
                <a:gd name="T14" fmla="*/ 11 w 54"/>
                <a:gd name="T15" fmla="*/ 2 h 13"/>
                <a:gd name="T16" fmla="*/ 12 w 54"/>
                <a:gd name="T17" fmla="*/ 2 h 13"/>
                <a:gd name="T18" fmla="*/ 12 w 54"/>
                <a:gd name="T19" fmla="*/ 2 h 13"/>
                <a:gd name="T20" fmla="*/ 11 w 54"/>
                <a:gd name="T21" fmla="*/ 2 h 13"/>
                <a:gd name="T22" fmla="*/ 10 w 54"/>
                <a:gd name="T23" fmla="*/ 2 h 13"/>
                <a:gd name="T24" fmla="*/ 8 w 54"/>
                <a:gd name="T25" fmla="*/ 2 h 13"/>
                <a:gd name="T26" fmla="*/ 6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38" name="Freeform 127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7 w 63"/>
                <a:gd name="T7" fmla="*/ 2 h 17"/>
                <a:gd name="T8" fmla="*/ 10 w 63"/>
                <a:gd name="T9" fmla="*/ 2 h 17"/>
                <a:gd name="T10" fmla="*/ 12 w 63"/>
                <a:gd name="T11" fmla="*/ 1 h 17"/>
                <a:gd name="T12" fmla="*/ 15 w 63"/>
                <a:gd name="T13" fmla="*/ 0 h 17"/>
                <a:gd name="T14" fmla="*/ 17 w 63"/>
                <a:gd name="T15" fmla="*/ 1 h 17"/>
                <a:gd name="T16" fmla="*/ 18 w 63"/>
                <a:gd name="T17" fmla="*/ 2 h 17"/>
                <a:gd name="T18" fmla="*/ 18 w 63"/>
                <a:gd name="T19" fmla="*/ 2 h 17"/>
                <a:gd name="T20" fmla="*/ 16 w 63"/>
                <a:gd name="T21" fmla="*/ 2 h 17"/>
                <a:gd name="T22" fmla="*/ 13 w 63"/>
                <a:gd name="T23" fmla="*/ 2 h 17"/>
                <a:gd name="T24" fmla="*/ 11 w 63"/>
                <a:gd name="T25" fmla="*/ 2 h 17"/>
                <a:gd name="T26" fmla="*/ 7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39" name="Freeform 128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9 w 69"/>
                <a:gd name="T7" fmla="*/ 3 h 20"/>
                <a:gd name="T8" fmla="*/ 12 w 69"/>
                <a:gd name="T9" fmla="*/ 3 h 20"/>
                <a:gd name="T10" fmla="*/ 16 w 69"/>
                <a:gd name="T11" fmla="*/ 1 h 20"/>
                <a:gd name="T12" fmla="*/ 19 w 69"/>
                <a:gd name="T13" fmla="*/ 0 h 20"/>
                <a:gd name="T14" fmla="*/ 21 w 69"/>
                <a:gd name="T15" fmla="*/ 0 h 20"/>
                <a:gd name="T16" fmla="*/ 21 w 69"/>
                <a:gd name="T17" fmla="*/ 3 h 20"/>
                <a:gd name="T18" fmla="*/ 20 w 69"/>
                <a:gd name="T19" fmla="*/ 3 h 20"/>
                <a:gd name="T20" fmla="*/ 18 w 69"/>
                <a:gd name="T21" fmla="*/ 3 h 20"/>
                <a:gd name="T22" fmla="*/ 15 w 69"/>
                <a:gd name="T23" fmla="*/ 3 h 20"/>
                <a:gd name="T24" fmla="*/ 12 w 69"/>
                <a:gd name="T25" fmla="*/ 3 h 20"/>
                <a:gd name="T26" fmla="*/ 8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40" name="Freeform 129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10 h 36"/>
                <a:gd name="T2" fmla="*/ 4 w 74"/>
                <a:gd name="T3" fmla="*/ 9 h 36"/>
                <a:gd name="T4" fmla="*/ 4 w 74"/>
                <a:gd name="T5" fmla="*/ 6 h 36"/>
                <a:gd name="T6" fmla="*/ 7 w 74"/>
                <a:gd name="T7" fmla="*/ 4 h 36"/>
                <a:gd name="T8" fmla="*/ 10 w 74"/>
                <a:gd name="T9" fmla="*/ 4 h 36"/>
                <a:gd name="T10" fmla="*/ 12 w 74"/>
                <a:gd name="T11" fmla="*/ 4 h 36"/>
                <a:gd name="T12" fmla="*/ 15 w 74"/>
                <a:gd name="T13" fmla="*/ 1 h 36"/>
                <a:gd name="T14" fmla="*/ 17 w 74"/>
                <a:gd name="T15" fmla="*/ 0 h 36"/>
                <a:gd name="T16" fmla="*/ 18 w 74"/>
                <a:gd name="T17" fmla="*/ 2 h 36"/>
                <a:gd name="T18" fmla="*/ 17 w 74"/>
                <a:gd name="T19" fmla="*/ 4 h 36"/>
                <a:gd name="T20" fmla="*/ 16 w 74"/>
                <a:gd name="T21" fmla="*/ 4 h 36"/>
                <a:gd name="T22" fmla="*/ 13 w 74"/>
                <a:gd name="T23" fmla="*/ 4 h 36"/>
                <a:gd name="T24" fmla="*/ 10 w 74"/>
                <a:gd name="T25" fmla="*/ 5 h 36"/>
                <a:gd name="T26" fmla="*/ 7 w 74"/>
                <a:gd name="T27" fmla="*/ 6 h 36"/>
                <a:gd name="T28" fmla="*/ 4 w 74"/>
                <a:gd name="T29" fmla="*/ 8 h 36"/>
                <a:gd name="T30" fmla="*/ 4 w 74"/>
                <a:gd name="T31" fmla="*/ 9 h 36"/>
                <a:gd name="T32" fmla="*/ 0 w 74"/>
                <a:gd name="T33" fmla="*/ 1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41" name="Freeform 130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15 h 43"/>
                <a:gd name="T2" fmla="*/ 4 w 68"/>
                <a:gd name="T3" fmla="*/ 13 h 43"/>
                <a:gd name="T4" fmla="*/ 4 w 68"/>
                <a:gd name="T5" fmla="*/ 11 h 43"/>
                <a:gd name="T6" fmla="*/ 6 w 68"/>
                <a:gd name="T7" fmla="*/ 8 h 43"/>
                <a:gd name="T8" fmla="*/ 9 w 68"/>
                <a:gd name="T9" fmla="*/ 5 h 43"/>
                <a:gd name="T10" fmla="*/ 11 w 68"/>
                <a:gd name="T11" fmla="*/ 5 h 43"/>
                <a:gd name="T12" fmla="*/ 14 w 68"/>
                <a:gd name="T13" fmla="*/ 3 h 43"/>
                <a:gd name="T14" fmla="*/ 16 w 68"/>
                <a:gd name="T15" fmla="*/ 0 h 43"/>
                <a:gd name="T16" fmla="*/ 17 w 68"/>
                <a:gd name="T17" fmla="*/ 3 h 43"/>
                <a:gd name="T18" fmla="*/ 17 w 68"/>
                <a:gd name="T19" fmla="*/ 5 h 43"/>
                <a:gd name="T20" fmla="*/ 15 w 68"/>
                <a:gd name="T21" fmla="*/ 5 h 43"/>
                <a:gd name="T22" fmla="*/ 12 w 68"/>
                <a:gd name="T23" fmla="*/ 6 h 43"/>
                <a:gd name="T24" fmla="*/ 10 w 68"/>
                <a:gd name="T25" fmla="*/ 9 h 43"/>
                <a:gd name="T26" fmla="*/ 6 w 68"/>
                <a:gd name="T27" fmla="*/ 11 h 43"/>
                <a:gd name="T28" fmla="*/ 4 w 68"/>
                <a:gd name="T29" fmla="*/ 13 h 43"/>
                <a:gd name="T30" fmla="*/ 4 w 68"/>
                <a:gd name="T31" fmla="*/ 14 h 43"/>
                <a:gd name="T32" fmla="*/ 0 w 68"/>
                <a:gd name="T33" fmla="*/ 15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42" name="Freeform 131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0 h 35"/>
                <a:gd name="T2" fmla="*/ 3 w 62"/>
                <a:gd name="T3" fmla="*/ 9 h 35"/>
                <a:gd name="T4" fmla="*/ 3 w 62"/>
                <a:gd name="T5" fmla="*/ 7 h 35"/>
                <a:gd name="T6" fmla="*/ 5 w 62"/>
                <a:gd name="T7" fmla="*/ 4 h 35"/>
                <a:gd name="T8" fmla="*/ 8 w 62"/>
                <a:gd name="T9" fmla="*/ 4 h 35"/>
                <a:gd name="T10" fmla="*/ 10 w 62"/>
                <a:gd name="T11" fmla="*/ 4 h 35"/>
                <a:gd name="T12" fmla="*/ 11 w 62"/>
                <a:gd name="T13" fmla="*/ 1 h 35"/>
                <a:gd name="T14" fmla="*/ 13 w 62"/>
                <a:gd name="T15" fmla="*/ 0 h 35"/>
                <a:gd name="T16" fmla="*/ 14 w 62"/>
                <a:gd name="T17" fmla="*/ 2 h 35"/>
                <a:gd name="T18" fmla="*/ 13 w 62"/>
                <a:gd name="T19" fmla="*/ 4 h 35"/>
                <a:gd name="T20" fmla="*/ 12 w 62"/>
                <a:gd name="T21" fmla="*/ 4 h 35"/>
                <a:gd name="T22" fmla="*/ 10 w 62"/>
                <a:gd name="T23" fmla="*/ 4 h 35"/>
                <a:gd name="T24" fmla="*/ 8 w 62"/>
                <a:gd name="T25" fmla="*/ 6 h 35"/>
                <a:gd name="T26" fmla="*/ 5 w 62"/>
                <a:gd name="T27" fmla="*/ 7 h 35"/>
                <a:gd name="T28" fmla="*/ 3 w 62"/>
                <a:gd name="T29" fmla="*/ 9 h 35"/>
                <a:gd name="T30" fmla="*/ 3 w 62"/>
                <a:gd name="T31" fmla="*/ 9 h 35"/>
                <a:gd name="T32" fmla="*/ 0 w 62"/>
                <a:gd name="T33" fmla="*/ 1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43" name="Freeform 132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7 w 88"/>
                <a:gd name="T7" fmla="*/ 3 h 58"/>
                <a:gd name="T8" fmla="*/ 10 w 88"/>
                <a:gd name="T9" fmla="*/ 3 h 58"/>
                <a:gd name="T10" fmla="*/ 14 w 88"/>
                <a:gd name="T11" fmla="*/ 4 h 58"/>
                <a:gd name="T12" fmla="*/ 17 w 88"/>
                <a:gd name="T13" fmla="*/ 6 h 58"/>
                <a:gd name="T14" fmla="*/ 19 w 88"/>
                <a:gd name="T15" fmla="*/ 8 h 58"/>
                <a:gd name="T16" fmla="*/ 21 w 88"/>
                <a:gd name="T17" fmla="*/ 9 h 58"/>
                <a:gd name="T18" fmla="*/ 19 w 88"/>
                <a:gd name="T19" fmla="*/ 8 h 58"/>
                <a:gd name="T20" fmla="*/ 16 w 88"/>
                <a:gd name="T21" fmla="*/ 8 h 58"/>
                <a:gd name="T22" fmla="*/ 13 w 88"/>
                <a:gd name="T23" fmla="*/ 6 h 58"/>
                <a:gd name="T24" fmla="*/ 10 w 88"/>
                <a:gd name="T25" fmla="*/ 5 h 58"/>
                <a:gd name="T26" fmla="*/ 6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44" name="Freeform 133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4 w 69"/>
                <a:gd name="T7" fmla="*/ 3 h 50"/>
                <a:gd name="T8" fmla="*/ 7 w 69"/>
                <a:gd name="T9" fmla="*/ 3 h 50"/>
                <a:gd name="T10" fmla="*/ 9 w 69"/>
                <a:gd name="T11" fmla="*/ 3 h 50"/>
                <a:gd name="T12" fmla="*/ 11 w 69"/>
                <a:gd name="T13" fmla="*/ 6 h 50"/>
                <a:gd name="T14" fmla="*/ 14 w 69"/>
                <a:gd name="T15" fmla="*/ 8 h 50"/>
                <a:gd name="T16" fmla="*/ 15 w 69"/>
                <a:gd name="T17" fmla="*/ 9 h 50"/>
                <a:gd name="T18" fmla="*/ 13 w 69"/>
                <a:gd name="T19" fmla="*/ 8 h 50"/>
                <a:gd name="T20" fmla="*/ 11 w 69"/>
                <a:gd name="T21" fmla="*/ 7 h 50"/>
                <a:gd name="T22" fmla="*/ 9 w 69"/>
                <a:gd name="T23" fmla="*/ 6 h 50"/>
                <a:gd name="T24" fmla="*/ 6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45" name="Freeform 134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8 h 43"/>
                <a:gd name="T2" fmla="*/ 4 w 69"/>
                <a:gd name="T3" fmla="*/ 7 h 43"/>
                <a:gd name="T4" fmla="*/ 4 w 69"/>
                <a:gd name="T5" fmla="*/ 6 h 43"/>
                <a:gd name="T6" fmla="*/ 8 w 69"/>
                <a:gd name="T7" fmla="*/ 4 h 43"/>
                <a:gd name="T8" fmla="*/ 12 w 69"/>
                <a:gd name="T9" fmla="*/ 3 h 43"/>
                <a:gd name="T10" fmla="*/ 14 w 69"/>
                <a:gd name="T11" fmla="*/ 3 h 43"/>
                <a:gd name="T12" fmla="*/ 18 w 69"/>
                <a:gd name="T13" fmla="*/ 3 h 43"/>
                <a:gd name="T14" fmla="*/ 20 w 69"/>
                <a:gd name="T15" fmla="*/ 0 h 43"/>
                <a:gd name="T16" fmla="*/ 21 w 69"/>
                <a:gd name="T17" fmla="*/ 3 h 43"/>
                <a:gd name="T18" fmla="*/ 21 w 69"/>
                <a:gd name="T19" fmla="*/ 3 h 43"/>
                <a:gd name="T20" fmla="*/ 19 w 69"/>
                <a:gd name="T21" fmla="*/ 3 h 43"/>
                <a:gd name="T22" fmla="*/ 16 w 69"/>
                <a:gd name="T23" fmla="*/ 3 h 43"/>
                <a:gd name="T24" fmla="*/ 12 w 69"/>
                <a:gd name="T25" fmla="*/ 5 h 43"/>
                <a:gd name="T26" fmla="*/ 8 w 69"/>
                <a:gd name="T27" fmla="*/ 6 h 43"/>
                <a:gd name="T28" fmla="*/ 4 w 69"/>
                <a:gd name="T29" fmla="*/ 7 h 43"/>
                <a:gd name="T30" fmla="*/ 4 w 69"/>
                <a:gd name="T31" fmla="*/ 8 h 43"/>
                <a:gd name="T32" fmla="*/ 0 w 69"/>
                <a:gd name="T33" fmla="*/ 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46" name="Freeform 135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69 w 301"/>
                <a:gd name="T1" fmla="*/ 5 h 116"/>
                <a:gd name="T2" fmla="*/ 69 w 301"/>
                <a:gd name="T3" fmla="*/ 5 h 116"/>
                <a:gd name="T4" fmla="*/ 66 w 301"/>
                <a:gd name="T5" fmla="*/ 6 h 116"/>
                <a:gd name="T6" fmla="*/ 66 w 301"/>
                <a:gd name="T7" fmla="*/ 6 h 116"/>
                <a:gd name="T8" fmla="*/ 66 w 301"/>
                <a:gd name="T9" fmla="*/ 7 h 116"/>
                <a:gd name="T10" fmla="*/ 61 w 301"/>
                <a:gd name="T11" fmla="*/ 5 h 116"/>
                <a:gd name="T12" fmla="*/ 56 w 301"/>
                <a:gd name="T13" fmla="*/ 4 h 116"/>
                <a:gd name="T14" fmla="*/ 51 w 301"/>
                <a:gd name="T15" fmla="*/ 4 h 116"/>
                <a:gd name="T16" fmla="*/ 45 w 301"/>
                <a:gd name="T17" fmla="*/ 4 h 116"/>
                <a:gd name="T18" fmla="*/ 40 w 301"/>
                <a:gd name="T19" fmla="*/ 4 h 116"/>
                <a:gd name="T20" fmla="*/ 36 w 301"/>
                <a:gd name="T21" fmla="*/ 5 h 116"/>
                <a:gd name="T22" fmla="*/ 31 w 301"/>
                <a:gd name="T23" fmla="*/ 8 h 116"/>
                <a:gd name="T24" fmla="*/ 27 w 301"/>
                <a:gd name="T25" fmla="*/ 10 h 116"/>
                <a:gd name="T26" fmla="*/ 23 w 301"/>
                <a:gd name="T27" fmla="*/ 11 h 116"/>
                <a:gd name="T28" fmla="*/ 19 w 301"/>
                <a:gd name="T29" fmla="*/ 14 h 116"/>
                <a:gd name="T30" fmla="*/ 15 w 301"/>
                <a:gd name="T31" fmla="*/ 16 h 116"/>
                <a:gd name="T32" fmla="*/ 11 w 301"/>
                <a:gd name="T33" fmla="*/ 19 h 116"/>
                <a:gd name="T34" fmla="*/ 8 w 301"/>
                <a:gd name="T35" fmla="*/ 22 h 116"/>
                <a:gd name="T36" fmla="*/ 5 w 301"/>
                <a:gd name="T37" fmla="*/ 24 h 116"/>
                <a:gd name="T38" fmla="*/ 3 w 301"/>
                <a:gd name="T39" fmla="*/ 26 h 116"/>
                <a:gd name="T40" fmla="*/ 0 w 301"/>
                <a:gd name="T41" fmla="*/ 28 h 116"/>
                <a:gd name="T42" fmla="*/ 3 w 301"/>
                <a:gd name="T43" fmla="*/ 26 h 116"/>
                <a:gd name="T44" fmla="*/ 3 w 301"/>
                <a:gd name="T45" fmla="*/ 23 h 116"/>
                <a:gd name="T46" fmla="*/ 5 w 301"/>
                <a:gd name="T47" fmla="*/ 20 h 116"/>
                <a:gd name="T48" fmla="*/ 9 w 301"/>
                <a:gd name="T49" fmla="*/ 17 h 116"/>
                <a:gd name="T50" fmla="*/ 13 w 301"/>
                <a:gd name="T51" fmla="*/ 14 h 116"/>
                <a:gd name="T52" fmla="*/ 17 w 301"/>
                <a:gd name="T53" fmla="*/ 11 h 116"/>
                <a:gd name="T54" fmla="*/ 23 w 301"/>
                <a:gd name="T55" fmla="*/ 8 h 116"/>
                <a:gd name="T56" fmla="*/ 27 w 301"/>
                <a:gd name="T57" fmla="*/ 6 h 116"/>
                <a:gd name="T58" fmla="*/ 33 w 301"/>
                <a:gd name="T59" fmla="*/ 4 h 116"/>
                <a:gd name="T60" fmla="*/ 39 w 301"/>
                <a:gd name="T61" fmla="*/ 4 h 116"/>
                <a:gd name="T62" fmla="*/ 45 w 301"/>
                <a:gd name="T63" fmla="*/ 2 h 116"/>
                <a:gd name="T64" fmla="*/ 50 w 301"/>
                <a:gd name="T65" fmla="*/ 0 h 116"/>
                <a:gd name="T66" fmla="*/ 54 w 301"/>
                <a:gd name="T67" fmla="*/ 0 h 116"/>
                <a:gd name="T68" fmla="*/ 60 w 301"/>
                <a:gd name="T69" fmla="*/ 3 h 116"/>
                <a:gd name="T70" fmla="*/ 64 w 301"/>
                <a:gd name="T71" fmla="*/ 4 h 116"/>
                <a:gd name="T72" fmla="*/ 69 w 301"/>
                <a:gd name="T73" fmla="*/ 5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47" name="Freeform 136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25 h 100"/>
                <a:gd name="T2" fmla="*/ 0 w 21"/>
                <a:gd name="T3" fmla="*/ 22 h 100"/>
                <a:gd name="T4" fmla="*/ 0 w 21"/>
                <a:gd name="T5" fmla="*/ 14 h 100"/>
                <a:gd name="T6" fmla="*/ 2 w 21"/>
                <a:gd name="T7" fmla="*/ 7 h 100"/>
                <a:gd name="T8" fmla="*/ 2 w 21"/>
                <a:gd name="T9" fmla="*/ 0 h 100"/>
                <a:gd name="T10" fmla="*/ 2 w 21"/>
                <a:gd name="T11" fmla="*/ 6 h 100"/>
                <a:gd name="T12" fmla="*/ 2 w 21"/>
                <a:gd name="T13" fmla="*/ 14 h 100"/>
                <a:gd name="T14" fmla="*/ 2 w 21"/>
                <a:gd name="T15" fmla="*/ 22 h 100"/>
                <a:gd name="T16" fmla="*/ 2 w 21"/>
                <a:gd name="T17" fmla="*/ 25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48" name="Freeform 137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28 h 120"/>
                <a:gd name="T2" fmla="*/ 1 w 28"/>
                <a:gd name="T3" fmla="*/ 27 h 120"/>
                <a:gd name="T4" fmla="*/ 0 w 28"/>
                <a:gd name="T5" fmla="*/ 25 h 120"/>
                <a:gd name="T6" fmla="*/ 1 w 28"/>
                <a:gd name="T7" fmla="*/ 21 h 120"/>
                <a:gd name="T8" fmla="*/ 3 w 28"/>
                <a:gd name="T9" fmla="*/ 16 h 120"/>
                <a:gd name="T10" fmla="*/ 8 w 28"/>
                <a:gd name="T11" fmla="*/ 12 h 120"/>
                <a:gd name="T12" fmla="*/ 13 w 28"/>
                <a:gd name="T13" fmla="*/ 8 h 120"/>
                <a:gd name="T14" fmla="*/ 14 w 28"/>
                <a:gd name="T15" fmla="*/ 4 h 120"/>
                <a:gd name="T16" fmla="*/ 17 w 28"/>
                <a:gd name="T17" fmla="*/ 0 h 120"/>
                <a:gd name="T18" fmla="*/ 14 w 28"/>
                <a:gd name="T19" fmla="*/ 7 h 120"/>
                <a:gd name="T20" fmla="*/ 14 w 28"/>
                <a:gd name="T21" fmla="*/ 16 h 120"/>
                <a:gd name="T22" fmla="*/ 12 w 28"/>
                <a:gd name="T23" fmla="*/ 24 h 120"/>
                <a:gd name="T24" fmla="*/ 4 w 28"/>
                <a:gd name="T25" fmla="*/ 28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49" name="Freeform 138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31 h 125"/>
                <a:gd name="T2" fmla="*/ 0 w 22"/>
                <a:gd name="T3" fmla="*/ 26 h 125"/>
                <a:gd name="T4" fmla="*/ 2 w 22"/>
                <a:gd name="T5" fmla="*/ 18 h 125"/>
                <a:gd name="T6" fmla="*/ 3 w 22"/>
                <a:gd name="T7" fmla="*/ 7 h 125"/>
                <a:gd name="T8" fmla="*/ 4 w 22"/>
                <a:gd name="T9" fmla="*/ 0 h 125"/>
                <a:gd name="T10" fmla="*/ 4 w 22"/>
                <a:gd name="T11" fmla="*/ 6 h 125"/>
                <a:gd name="T12" fmla="*/ 3 w 22"/>
                <a:gd name="T13" fmla="*/ 17 h 125"/>
                <a:gd name="T14" fmla="*/ 3 w 22"/>
                <a:gd name="T15" fmla="*/ 26 h 125"/>
                <a:gd name="T16" fmla="*/ 3 w 22"/>
                <a:gd name="T17" fmla="*/ 3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50" name="Freeform 139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28 h 111"/>
                <a:gd name="T2" fmla="*/ 0 w 18"/>
                <a:gd name="T3" fmla="*/ 24 h 111"/>
                <a:gd name="T4" fmla="*/ 1 w 18"/>
                <a:gd name="T5" fmla="*/ 16 h 111"/>
                <a:gd name="T6" fmla="*/ 4 w 18"/>
                <a:gd name="T7" fmla="*/ 6 h 111"/>
                <a:gd name="T8" fmla="*/ 4 w 18"/>
                <a:gd name="T9" fmla="*/ 0 h 111"/>
                <a:gd name="T10" fmla="*/ 4 w 18"/>
                <a:gd name="T11" fmla="*/ 6 h 111"/>
                <a:gd name="T12" fmla="*/ 4 w 18"/>
                <a:gd name="T13" fmla="*/ 16 h 111"/>
                <a:gd name="T14" fmla="*/ 4 w 18"/>
                <a:gd name="T15" fmla="*/ 25 h 111"/>
                <a:gd name="T16" fmla="*/ 4 w 18"/>
                <a:gd name="T17" fmla="*/ 28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51" name="Freeform 140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27 h 94"/>
                <a:gd name="T2" fmla="*/ 4 w 15"/>
                <a:gd name="T3" fmla="*/ 24 h 94"/>
                <a:gd name="T4" fmla="*/ 0 w 15"/>
                <a:gd name="T5" fmla="*/ 17 h 94"/>
                <a:gd name="T6" fmla="*/ 2 w 15"/>
                <a:gd name="T7" fmla="*/ 8 h 94"/>
                <a:gd name="T8" fmla="*/ 7 w 15"/>
                <a:gd name="T9" fmla="*/ 0 h 94"/>
                <a:gd name="T10" fmla="*/ 7 w 15"/>
                <a:gd name="T11" fmla="*/ 7 h 94"/>
                <a:gd name="T12" fmla="*/ 7 w 15"/>
                <a:gd name="T13" fmla="*/ 15 h 94"/>
                <a:gd name="T14" fmla="*/ 7 w 15"/>
                <a:gd name="T15" fmla="*/ 24 h 94"/>
                <a:gd name="T16" fmla="*/ 7 w 15"/>
                <a:gd name="T17" fmla="*/ 2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52" name="Freeform 141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2 w 18"/>
                <a:gd name="T1" fmla="*/ 22 h 46"/>
                <a:gd name="T2" fmla="*/ 2 w 18"/>
                <a:gd name="T3" fmla="*/ 20 h 46"/>
                <a:gd name="T4" fmla="*/ 2 w 18"/>
                <a:gd name="T5" fmla="*/ 13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15 h 46"/>
                <a:gd name="T14" fmla="*/ 2 w 18"/>
                <a:gd name="T15" fmla="*/ 20 h 46"/>
                <a:gd name="T16" fmla="*/ 2 w 18"/>
                <a:gd name="T17" fmla="*/ 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53" name="Freeform 142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16 h 86"/>
                <a:gd name="T2" fmla="*/ 0 w 21"/>
                <a:gd name="T3" fmla="*/ 15 h 86"/>
                <a:gd name="T4" fmla="*/ 0 w 21"/>
                <a:gd name="T5" fmla="*/ 10 h 86"/>
                <a:gd name="T6" fmla="*/ 2 w 21"/>
                <a:gd name="T7" fmla="*/ 5 h 86"/>
                <a:gd name="T8" fmla="*/ 2 w 21"/>
                <a:gd name="T9" fmla="*/ 0 h 86"/>
                <a:gd name="T10" fmla="*/ 2 w 21"/>
                <a:gd name="T11" fmla="*/ 5 h 86"/>
                <a:gd name="T12" fmla="*/ 2 w 21"/>
                <a:gd name="T13" fmla="*/ 10 h 86"/>
                <a:gd name="T14" fmla="*/ 2 w 21"/>
                <a:gd name="T15" fmla="*/ 15 h 86"/>
                <a:gd name="T16" fmla="*/ 2 w 21"/>
                <a:gd name="T17" fmla="*/ 16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54" name="Freeform 143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26 h 121"/>
                <a:gd name="T2" fmla="*/ 0 w 23"/>
                <a:gd name="T3" fmla="*/ 23 h 121"/>
                <a:gd name="T4" fmla="*/ 2 w 23"/>
                <a:gd name="T5" fmla="*/ 14 h 121"/>
                <a:gd name="T6" fmla="*/ 2 w 23"/>
                <a:gd name="T7" fmla="*/ 6 h 121"/>
                <a:gd name="T8" fmla="*/ 2 w 23"/>
                <a:gd name="T9" fmla="*/ 0 h 121"/>
                <a:gd name="T10" fmla="*/ 2 w 23"/>
                <a:gd name="T11" fmla="*/ 5 h 121"/>
                <a:gd name="T12" fmla="*/ 2 w 23"/>
                <a:gd name="T13" fmla="*/ 14 h 121"/>
                <a:gd name="T14" fmla="*/ 2 w 23"/>
                <a:gd name="T15" fmla="*/ 23 h 121"/>
                <a:gd name="T16" fmla="*/ 2 w 23"/>
                <a:gd name="T17" fmla="*/ 26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55" name="Freeform 144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30 h 109"/>
                <a:gd name="T2" fmla="*/ 3 w 14"/>
                <a:gd name="T3" fmla="*/ 27 h 109"/>
                <a:gd name="T4" fmla="*/ 0 w 14"/>
                <a:gd name="T5" fmla="*/ 18 h 109"/>
                <a:gd name="T6" fmla="*/ 3 w 14"/>
                <a:gd name="T7" fmla="*/ 8 h 109"/>
                <a:gd name="T8" fmla="*/ 3 w 14"/>
                <a:gd name="T9" fmla="*/ 0 h 109"/>
                <a:gd name="T10" fmla="*/ 3 w 14"/>
                <a:gd name="T11" fmla="*/ 7 h 109"/>
                <a:gd name="T12" fmla="*/ 3 w 14"/>
                <a:gd name="T13" fmla="*/ 18 h 109"/>
                <a:gd name="T14" fmla="*/ 3 w 14"/>
                <a:gd name="T15" fmla="*/ 27 h 109"/>
                <a:gd name="T16" fmla="*/ 3 w 14"/>
                <a:gd name="T17" fmla="*/ 30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56" name="Freeform 145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24 h 88"/>
                <a:gd name="T2" fmla="*/ 0 w 12"/>
                <a:gd name="T3" fmla="*/ 20 h 88"/>
                <a:gd name="T4" fmla="*/ 0 w 12"/>
                <a:gd name="T5" fmla="*/ 12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5 h 88"/>
                <a:gd name="T12" fmla="*/ 1 w 12"/>
                <a:gd name="T13" fmla="*/ 13 h 88"/>
                <a:gd name="T14" fmla="*/ 1 w 12"/>
                <a:gd name="T15" fmla="*/ 20 h 88"/>
                <a:gd name="T16" fmla="*/ 1 w 12"/>
                <a:gd name="T17" fmla="*/ 24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57" name="Freeform 146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3 w 15"/>
                <a:gd name="T1" fmla="*/ 12 h 54"/>
                <a:gd name="T2" fmla="*/ 3 w 15"/>
                <a:gd name="T3" fmla="*/ 10 h 54"/>
                <a:gd name="T4" fmla="*/ 1 w 15"/>
                <a:gd name="T5" fmla="*/ 7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8 h 54"/>
                <a:gd name="T14" fmla="*/ 3 w 15"/>
                <a:gd name="T15" fmla="*/ 10 h 54"/>
                <a:gd name="T16" fmla="*/ 3 w 15"/>
                <a:gd name="T17" fmla="*/ 1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58" name="Freeform 147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4 w 22"/>
                <a:gd name="T1" fmla="*/ 0 h 54"/>
                <a:gd name="T2" fmla="*/ 4 w 22"/>
                <a:gd name="T3" fmla="*/ 3 h 54"/>
                <a:gd name="T4" fmla="*/ 3 w 22"/>
                <a:gd name="T5" fmla="*/ 7 h 54"/>
                <a:gd name="T6" fmla="*/ 3 w 22"/>
                <a:gd name="T7" fmla="*/ 10 h 54"/>
                <a:gd name="T8" fmla="*/ 3 w 22"/>
                <a:gd name="T9" fmla="*/ 12 h 54"/>
                <a:gd name="T10" fmla="*/ 0 w 22"/>
                <a:gd name="T11" fmla="*/ 10 h 54"/>
                <a:gd name="T12" fmla="*/ 3 w 22"/>
                <a:gd name="T13" fmla="*/ 7 h 54"/>
                <a:gd name="T14" fmla="*/ 3 w 22"/>
                <a:gd name="T15" fmla="*/ 3 h 54"/>
                <a:gd name="T16" fmla="*/ 4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59" name="Freeform 148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16 w 51"/>
                <a:gd name="T1" fmla="*/ 1 h 11"/>
                <a:gd name="T2" fmla="*/ 15 w 51"/>
                <a:gd name="T3" fmla="*/ 1 h 11"/>
                <a:gd name="T4" fmla="*/ 13 w 51"/>
                <a:gd name="T5" fmla="*/ 1 h 11"/>
                <a:gd name="T6" fmla="*/ 11 w 51"/>
                <a:gd name="T7" fmla="*/ 1 h 11"/>
                <a:gd name="T8" fmla="*/ 8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6 w 51"/>
                <a:gd name="T25" fmla="*/ 1 h 11"/>
                <a:gd name="T26" fmla="*/ 10 w 51"/>
                <a:gd name="T27" fmla="*/ 1 h 11"/>
                <a:gd name="T28" fmla="*/ 13 w 51"/>
                <a:gd name="T29" fmla="*/ 1 h 11"/>
                <a:gd name="T30" fmla="*/ 14 w 51"/>
                <a:gd name="T31" fmla="*/ 1 h 11"/>
                <a:gd name="T32" fmla="*/ 16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60" name="Freeform 149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12 w 44"/>
                <a:gd name="T1" fmla="*/ 0 h 32"/>
                <a:gd name="T2" fmla="*/ 11 w 44"/>
                <a:gd name="T3" fmla="*/ 2 h 32"/>
                <a:gd name="T4" fmla="*/ 10 w 44"/>
                <a:gd name="T5" fmla="*/ 4 h 32"/>
                <a:gd name="T6" fmla="*/ 8 w 44"/>
                <a:gd name="T7" fmla="*/ 4 h 32"/>
                <a:gd name="T8" fmla="*/ 5 w 44"/>
                <a:gd name="T9" fmla="*/ 4 h 32"/>
                <a:gd name="T10" fmla="*/ 4 w 44"/>
                <a:gd name="T11" fmla="*/ 4 h 32"/>
                <a:gd name="T12" fmla="*/ 4 w 44"/>
                <a:gd name="T13" fmla="*/ 5 h 32"/>
                <a:gd name="T14" fmla="*/ 0 w 44"/>
                <a:gd name="T15" fmla="*/ 6 h 32"/>
                <a:gd name="T16" fmla="*/ 0 w 44"/>
                <a:gd name="T17" fmla="*/ 8 h 32"/>
                <a:gd name="T18" fmla="*/ 3 w 44"/>
                <a:gd name="T19" fmla="*/ 8 h 32"/>
                <a:gd name="T20" fmla="*/ 4 w 44"/>
                <a:gd name="T21" fmla="*/ 8 h 32"/>
                <a:gd name="T22" fmla="*/ 4 w 44"/>
                <a:gd name="T23" fmla="*/ 7 h 32"/>
                <a:gd name="T24" fmla="*/ 6 w 44"/>
                <a:gd name="T25" fmla="*/ 5 h 32"/>
                <a:gd name="T26" fmla="*/ 8 w 44"/>
                <a:gd name="T27" fmla="*/ 4 h 32"/>
                <a:gd name="T28" fmla="*/ 10 w 44"/>
                <a:gd name="T29" fmla="*/ 4 h 32"/>
                <a:gd name="T30" fmla="*/ 11 w 44"/>
                <a:gd name="T31" fmla="*/ 4 h 32"/>
                <a:gd name="T32" fmla="*/ 12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61" name="Freeform 150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14 h 68"/>
                <a:gd name="T2" fmla="*/ 3 w 14"/>
                <a:gd name="T3" fmla="*/ 11 h 68"/>
                <a:gd name="T4" fmla="*/ 0 w 14"/>
                <a:gd name="T5" fmla="*/ 7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6 h 68"/>
                <a:gd name="T14" fmla="*/ 3 w 14"/>
                <a:gd name="T15" fmla="*/ 10 h 68"/>
                <a:gd name="T16" fmla="*/ 3 w 14"/>
                <a:gd name="T17" fmla="*/ 1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62" name="Freeform 151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22 h 64"/>
                <a:gd name="T2" fmla="*/ 2 w 28"/>
                <a:gd name="T3" fmla="*/ 16 h 64"/>
                <a:gd name="T4" fmla="*/ 2 w 28"/>
                <a:gd name="T5" fmla="*/ 10 h 64"/>
                <a:gd name="T6" fmla="*/ 2 w 28"/>
                <a:gd name="T7" fmla="*/ 5 h 64"/>
                <a:gd name="T8" fmla="*/ 2 w 28"/>
                <a:gd name="T9" fmla="*/ 0 h 64"/>
                <a:gd name="T10" fmla="*/ 3 w 28"/>
                <a:gd name="T11" fmla="*/ 2 h 64"/>
                <a:gd name="T12" fmla="*/ 3 w 28"/>
                <a:gd name="T13" fmla="*/ 5 h 64"/>
                <a:gd name="T14" fmla="*/ 2 w 28"/>
                <a:gd name="T15" fmla="*/ 6 h 64"/>
                <a:gd name="T16" fmla="*/ 2 w 28"/>
                <a:gd name="T17" fmla="*/ 11 h 64"/>
                <a:gd name="T18" fmla="*/ 2 w 28"/>
                <a:gd name="T19" fmla="*/ 14 h 64"/>
                <a:gd name="T20" fmla="*/ 2 w 28"/>
                <a:gd name="T21" fmla="*/ 18 h 64"/>
                <a:gd name="T22" fmla="*/ 2 w 28"/>
                <a:gd name="T23" fmla="*/ 20 h 64"/>
                <a:gd name="T24" fmla="*/ 0 w 28"/>
                <a:gd name="T25" fmla="*/ 22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63" name="Freeform 152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2 w 15"/>
                <a:gd name="T1" fmla="*/ 14 h 62"/>
                <a:gd name="T2" fmla="*/ 2 w 15"/>
                <a:gd name="T3" fmla="*/ 12 h 62"/>
                <a:gd name="T4" fmla="*/ 0 w 15"/>
                <a:gd name="T5" fmla="*/ 8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4 h 62"/>
                <a:gd name="T14" fmla="*/ 2 w 15"/>
                <a:gd name="T15" fmla="*/ 10 h 62"/>
                <a:gd name="T16" fmla="*/ 2 w 15"/>
                <a:gd name="T17" fmla="*/ 1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64" name="Freeform 153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3 w 20"/>
                <a:gd name="T1" fmla="*/ 14 h 67"/>
                <a:gd name="T2" fmla="*/ 3 w 20"/>
                <a:gd name="T3" fmla="*/ 11 h 67"/>
                <a:gd name="T4" fmla="*/ 3 w 20"/>
                <a:gd name="T5" fmla="*/ 7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4 h 67"/>
                <a:gd name="T14" fmla="*/ 3 w 20"/>
                <a:gd name="T15" fmla="*/ 9 h 67"/>
                <a:gd name="T16" fmla="*/ 3 w 20"/>
                <a:gd name="T17" fmla="*/ 1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65" name="Freeform 154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2 w 27"/>
                <a:gd name="T1" fmla="*/ 15 h 64"/>
                <a:gd name="T2" fmla="*/ 9 w 27"/>
                <a:gd name="T3" fmla="*/ 14 h 64"/>
                <a:gd name="T4" fmla="*/ 6 w 27"/>
                <a:gd name="T5" fmla="*/ 12 h 64"/>
                <a:gd name="T6" fmla="*/ 6 w 27"/>
                <a:gd name="T7" fmla="*/ 10 h 64"/>
                <a:gd name="T8" fmla="*/ 5 w 27"/>
                <a:gd name="T9" fmla="*/ 8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6 h 64"/>
                <a:gd name="T22" fmla="*/ 10 w 27"/>
                <a:gd name="T23" fmla="*/ 11 h 64"/>
                <a:gd name="T24" fmla="*/ 12 w 27"/>
                <a:gd name="T25" fmla="*/ 1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66" name="Freeform 155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13 w 40"/>
                <a:gd name="T1" fmla="*/ 11 h 66"/>
                <a:gd name="T2" fmla="*/ 11 w 40"/>
                <a:gd name="T3" fmla="*/ 10 h 66"/>
                <a:gd name="T4" fmla="*/ 9 w 40"/>
                <a:gd name="T5" fmla="*/ 8 h 66"/>
                <a:gd name="T6" fmla="*/ 5 w 40"/>
                <a:gd name="T7" fmla="*/ 7 h 66"/>
                <a:gd name="T8" fmla="*/ 5 w 40"/>
                <a:gd name="T9" fmla="*/ 5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8 w 40"/>
                <a:gd name="T25" fmla="*/ 4 h 66"/>
                <a:gd name="T26" fmla="*/ 10 w 40"/>
                <a:gd name="T27" fmla="*/ 6 h 66"/>
                <a:gd name="T28" fmla="*/ 11 w 40"/>
                <a:gd name="T29" fmla="*/ 8 h 66"/>
                <a:gd name="T30" fmla="*/ 12 w 40"/>
                <a:gd name="T31" fmla="*/ 10 h 66"/>
                <a:gd name="T32" fmla="*/ 13 w 40"/>
                <a:gd name="T33" fmla="*/ 11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67" name="Freeform 156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8 w 56"/>
                <a:gd name="T1" fmla="*/ 19 h 65"/>
                <a:gd name="T2" fmla="*/ 7 w 56"/>
                <a:gd name="T3" fmla="*/ 17 h 65"/>
                <a:gd name="T4" fmla="*/ 6 w 56"/>
                <a:gd name="T5" fmla="*/ 15 h 65"/>
                <a:gd name="T6" fmla="*/ 4 w 56"/>
                <a:gd name="T7" fmla="*/ 12 h 65"/>
                <a:gd name="T8" fmla="*/ 3 w 56"/>
                <a:gd name="T9" fmla="*/ 9 h 65"/>
                <a:gd name="T10" fmla="*/ 3 w 56"/>
                <a:gd name="T11" fmla="*/ 5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5 w 56"/>
                <a:gd name="T25" fmla="*/ 9 h 65"/>
                <a:gd name="T26" fmla="*/ 6 w 56"/>
                <a:gd name="T27" fmla="*/ 12 h 65"/>
                <a:gd name="T28" fmla="*/ 7 w 56"/>
                <a:gd name="T29" fmla="*/ 15 h 65"/>
                <a:gd name="T30" fmla="*/ 8 w 56"/>
                <a:gd name="T31" fmla="*/ 17 h 65"/>
                <a:gd name="T32" fmla="*/ 8 w 56"/>
                <a:gd name="T33" fmla="*/ 19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68" name="Freeform 157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18 w 63"/>
                <a:gd name="T1" fmla="*/ 14 h 68"/>
                <a:gd name="T2" fmla="*/ 16 w 63"/>
                <a:gd name="T3" fmla="*/ 13 h 68"/>
                <a:gd name="T4" fmla="*/ 12 w 63"/>
                <a:gd name="T5" fmla="*/ 11 h 68"/>
                <a:gd name="T6" fmla="*/ 9 w 63"/>
                <a:gd name="T7" fmla="*/ 10 h 68"/>
                <a:gd name="T8" fmla="*/ 6 w 63"/>
                <a:gd name="T9" fmla="*/ 8 h 68"/>
                <a:gd name="T10" fmla="*/ 4 w 63"/>
                <a:gd name="T11" fmla="*/ 5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7 w 63"/>
                <a:gd name="T23" fmla="*/ 3 h 68"/>
                <a:gd name="T24" fmla="*/ 9 w 63"/>
                <a:gd name="T25" fmla="*/ 6 h 68"/>
                <a:gd name="T26" fmla="*/ 11 w 63"/>
                <a:gd name="T27" fmla="*/ 9 h 68"/>
                <a:gd name="T28" fmla="*/ 14 w 63"/>
                <a:gd name="T29" fmla="*/ 11 h 68"/>
                <a:gd name="T30" fmla="*/ 16 w 63"/>
                <a:gd name="T31" fmla="*/ 13 h 68"/>
                <a:gd name="T32" fmla="*/ 18 w 63"/>
                <a:gd name="T33" fmla="*/ 1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69" name="Freeform 158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20 w 73"/>
                <a:gd name="T1" fmla="*/ 15 h 64"/>
                <a:gd name="T2" fmla="*/ 18 w 73"/>
                <a:gd name="T3" fmla="*/ 14 h 64"/>
                <a:gd name="T4" fmla="*/ 14 w 73"/>
                <a:gd name="T5" fmla="*/ 13 h 64"/>
                <a:gd name="T6" fmla="*/ 11 w 73"/>
                <a:gd name="T7" fmla="*/ 11 h 64"/>
                <a:gd name="T8" fmla="*/ 8 w 73"/>
                <a:gd name="T9" fmla="*/ 10 h 64"/>
                <a:gd name="T10" fmla="*/ 4 w 73"/>
                <a:gd name="T11" fmla="*/ 8 h 64"/>
                <a:gd name="T12" fmla="*/ 4 w 73"/>
                <a:gd name="T13" fmla="*/ 5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5 w 73"/>
                <a:gd name="T23" fmla="*/ 4 h 64"/>
                <a:gd name="T24" fmla="*/ 9 w 73"/>
                <a:gd name="T25" fmla="*/ 6 h 64"/>
                <a:gd name="T26" fmla="*/ 12 w 73"/>
                <a:gd name="T27" fmla="*/ 9 h 64"/>
                <a:gd name="T28" fmla="*/ 16 w 73"/>
                <a:gd name="T29" fmla="*/ 11 h 64"/>
                <a:gd name="T30" fmla="*/ 19 w 73"/>
                <a:gd name="T31" fmla="*/ 14 h 64"/>
                <a:gd name="T32" fmla="*/ 20 w 73"/>
                <a:gd name="T33" fmla="*/ 1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70" name="Freeform 159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5 w 81"/>
                <a:gd name="T7" fmla="*/ 5 h 31"/>
                <a:gd name="T8" fmla="*/ 8 w 81"/>
                <a:gd name="T9" fmla="*/ 5 h 31"/>
                <a:gd name="T10" fmla="*/ 10 w 81"/>
                <a:gd name="T11" fmla="*/ 5 h 31"/>
                <a:gd name="T12" fmla="*/ 12 w 81"/>
                <a:gd name="T13" fmla="*/ 7 h 31"/>
                <a:gd name="T14" fmla="*/ 14 w 81"/>
                <a:gd name="T15" fmla="*/ 9 h 31"/>
                <a:gd name="T16" fmla="*/ 16 w 81"/>
                <a:gd name="T17" fmla="*/ 10 h 31"/>
                <a:gd name="T18" fmla="*/ 14 w 81"/>
                <a:gd name="T19" fmla="*/ 11 h 31"/>
                <a:gd name="T20" fmla="*/ 11 w 81"/>
                <a:gd name="T21" fmla="*/ 10 h 31"/>
                <a:gd name="T22" fmla="*/ 9 w 81"/>
                <a:gd name="T23" fmla="*/ 9 h 31"/>
                <a:gd name="T24" fmla="*/ 6 w 81"/>
                <a:gd name="T25" fmla="*/ 8 h 31"/>
                <a:gd name="T26" fmla="*/ 3 w 81"/>
                <a:gd name="T27" fmla="*/ 6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71" name="Freeform 160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7 w 78"/>
                <a:gd name="T7" fmla="*/ 3 h 30"/>
                <a:gd name="T8" fmla="*/ 11 w 78"/>
                <a:gd name="T9" fmla="*/ 3 h 30"/>
                <a:gd name="T10" fmla="*/ 14 w 78"/>
                <a:gd name="T11" fmla="*/ 3 h 30"/>
                <a:gd name="T12" fmla="*/ 18 w 78"/>
                <a:gd name="T13" fmla="*/ 4 h 30"/>
                <a:gd name="T14" fmla="*/ 22 w 78"/>
                <a:gd name="T15" fmla="*/ 5 h 30"/>
                <a:gd name="T16" fmla="*/ 24 w 78"/>
                <a:gd name="T17" fmla="*/ 6 h 30"/>
                <a:gd name="T18" fmla="*/ 20 w 78"/>
                <a:gd name="T19" fmla="*/ 7 h 30"/>
                <a:gd name="T20" fmla="*/ 16 w 78"/>
                <a:gd name="T21" fmla="*/ 6 h 30"/>
                <a:gd name="T22" fmla="*/ 12 w 78"/>
                <a:gd name="T23" fmla="*/ 6 h 30"/>
                <a:gd name="T24" fmla="*/ 9 w 78"/>
                <a:gd name="T25" fmla="*/ 5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72" name="Freeform 161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92 w 394"/>
                <a:gd name="T1" fmla="*/ 4 h 88"/>
                <a:gd name="T2" fmla="*/ 92 w 394"/>
                <a:gd name="T3" fmla="*/ 4 h 88"/>
                <a:gd name="T4" fmla="*/ 93 w 394"/>
                <a:gd name="T5" fmla="*/ 4 h 88"/>
                <a:gd name="T6" fmla="*/ 94 w 394"/>
                <a:gd name="T7" fmla="*/ 3 h 88"/>
                <a:gd name="T8" fmla="*/ 94 w 394"/>
                <a:gd name="T9" fmla="*/ 0 h 88"/>
                <a:gd name="T10" fmla="*/ 88 w 394"/>
                <a:gd name="T11" fmla="*/ 4 h 88"/>
                <a:gd name="T12" fmla="*/ 81 w 394"/>
                <a:gd name="T13" fmla="*/ 8 h 88"/>
                <a:gd name="T14" fmla="*/ 74 w 394"/>
                <a:gd name="T15" fmla="*/ 10 h 88"/>
                <a:gd name="T16" fmla="*/ 67 w 394"/>
                <a:gd name="T17" fmla="*/ 12 h 88"/>
                <a:gd name="T18" fmla="*/ 60 w 394"/>
                <a:gd name="T19" fmla="*/ 14 h 88"/>
                <a:gd name="T20" fmla="*/ 54 w 394"/>
                <a:gd name="T21" fmla="*/ 16 h 88"/>
                <a:gd name="T22" fmla="*/ 47 w 394"/>
                <a:gd name="T23" fmla="*/ 16 h 88"/>
                <a:gd name="T24" fmla="*/ 41 w 394"/>
                <a:gd name="T25" fmla="*/ 17 h 88"/>
                <a:gd name="T26" fmla="*/ 36 w 394"/>
                <a:gd name="T27" fmla="*/ 18 h 88"/>
                <a:gd name="T28" fmla="*/ 30 w 394"/>
                <a:gd name="T29" fmla="*/ 18 h 88"/>
                <a:gd name="T30" fmla="*/ 25 w 394"/>
                <a:gd name="T31" fmla="*/ 18 h 88"/>
                <a:gd name="T32" fmla="*/ 19 w 394"/>
                <a:gd name="T33" fmla="*/ 18 h 88"/>
                <a:gd name="T34" fmla="*/ 14 w 394"/>
                <a:gd name="T35" fmla="*/ 18 h 88"/>
                <a:gd name="T36" fmla="*/ 9 w 394"/>
                <a:gd name="T37" fmla="*/ 18 h 88"/>
                <a:gd name="T38" fmla="*/ 4 w 394"/>
                <a:gd name="T39" fmla="*/ 18 h 88"/>
                <a:gd name="T40" fmla="*/ 0 w 394"/>
                <a:gd name="T41" fmla="*/ 18 h 88"/>
                <a:gd name="T42" fmla="*/ 4 w 394"/>
                <a:gd name="T43" fmla="*/ 18 h 88"/>
                <a:gd name="T44" fmla="*/ 7 w 394"/>
                <a:gd name="T45" fmla="*/ 19 h 88"/>
                <a:gd name="T46" fmla="*/ 11 w 394"/>
                <a:gd name="T47" fmla="*/ 20 h 88"/>
                <a:gd name="T48" fmla="*/ 17 w 394"/>
                <a:gd name="T49" fmla="*/ 20 h 88"/>
                <a:gd name="T50" fmla="*/ 22 w 394"/>
                <a:gd name="T51" fmla="*/ 21 h 88"/>
                <a:gd name="T52" fmla="*/ 29 w 394"/>
                <a:gd name="T53" fmla="*/ 21 h 88"/>
                <a:gd name="T54" fmla="*/ 36 w 394"/>
                <a:gd name="T55" fmla="*/ 20 h 88"/>
                <a:gd name="T56" fmla="*/ 43 w 394"/>
                <a:gd name="T57" fmla="*/ 19 h 88"/>
                <a:gd name="T58" fmla="*/ 51 w 394"/>
                <a:gd name="T59" fmla="*/ 18 h 88"/>
                <a:gd name="T60" fmla="*/ 58 w 394"/>
                <a:gd name="T61" fmla="*/ 18 h 88"/>
                <a:gd name="T62" fmla="*/ 65 w 394"/>
                <a:gd name="T63" fmla="*/ 16 h 88"/>
                <a:gd name="T64" fmla="*/ 71 w 394"/>
                <a:gd name="T65" fmla="*/ 14 h 88"/>
                <a:gd name="T66" fmla="*/ 77 w 394"/>
                <a:gd name="T67" fmla="*/ 12 h 88"/>
                <a:gd name="T68" fmla="*/ 84 w 394"/>
                <a:gd name="T69" fmla="*/ 10 h 88"/>
                <a:gd name="T70" fmla="*/ 88 w 394"/>
                <a:gd name="T71" fmla="*/ 7 h 88"/>
                <a:gd name="T72" fmla="*/ 9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73" name="Freeform 162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4 h 59"/>
                <a:gd name="T10" fmla="*/ 3 w 57"/>
                <a:gd name="T11" fmla="*/ 6 h 59"/>
                <a:gd name="T12" fmla="*/ 6 w 57"/>
                <a:gd name="T13" fmla="*/ 8 h 59"/>
                <a:gd name="T14" fmla="*/ 8 w 57"/>
                <a:gd name="T15" fmla="*/ 8 h 59"/>
                <a:gd name="T16" fmla="*/ 11 w 57"/>
                <a:gd name="T17" fmla="*/ 10 h 59"/>
                <a:gd name="T18" fmla="*/ 9 w 57"/>
                <a:gd name="T19" fmla="*/ 8 h 59"/>
                <a:gd name="T20" fmla="*/ 8 w 57"/>
                <a:gd name="T21" fmla="*/ 7 h 59"/>
                <a:gd name="T22" fmla="*/ 7 w 57"/>
                <a:gd name="T23" fmla="*/ 5 h 59"/>
                <a:gd name="T24" fmla="*/ 5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74" name="Freeform 163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4 h 68"/>
                <a:gd name="T8" fmla="*/ 3 w 73"/>
                <a:gd name="T9" fmla="*/ 8 h 68"/>
                <a:gd name="T10" fmla="*/ 6 w 73"/>
                <a:gd name="T11" fmla="*/ 10 h 68"/>
                <a:gd name="T12" fmla="*/ 9 w 73"/>
                <a:gd name="T13" fmla="*/ 11 h 68"/>
                <a:gd name="T14" fmla="*/ 12 w 73"/>
                <a:gd name="T15" fmla="*/ 13 h 68"/>
                <a:gd name="T16" fmla="*/ 14 w 73"/>
                <a:gd name="T17" fmla="*/ 14 h 68"/>
                <a:gd name="T18" fmla="*/ 14 w 73"/>
                <a:gd name="T19" fmla="*/ 13 h 68"/>
                <a:gd name="T20" fmla="*/ 12 w 73"/>
                <a:gd name="T21" fmla="*/ 11 h 68"/>
                <a:gd name="T22" fmla="*/ 10 w 73"/>
                <a:gd name="T23" fmla="*/ 9 h 68"/>
                <a:gd name="T24" fmla="*/ 8 w 73"/>
                <a:gd name="T25" fmla="*/ 7 h 68"/>
                <a:gd name="T26" fmla="*/ 6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75" name="Freeform 164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7 h 76"/>
                <a:gd name="T8" fmla="*/ 4 w 63"/>
                <a:gd name="T9" fmla="*/ 10 h 76"/>
                <a:gd name="T10" fmla="*/ 8 w 63"/>
                <a:gd name="T11" fmla="*/ 13 h 76"/>
                <a:gd name="T12" fmla="*/ 11 w 63"/>
                <a:gd name="T13" fmla="*/ 16 h 76"/>
                <a:gd name="T14" fmla="*/ 14 w 63"/>
                <a:gd name="T15" fmla="*/ 18 h 76"/>
                <a:gd name="T16" fmla="*/ 18 w 63"/>
                <a:gd name="T17" fmla="*/ 19 h 76"/>
                <a:gd name="T18" fmla="*/ 16 w 63"/>
                <a:gd name="T19" fmla="*/ 18 h 76"/>
                <a:gd name="T20" fmla="*/ 14 w 63"/>
                <a:gd name="T21" fmla="*/ 15 h 76"/>
                <a:gd name="T22" fmla="*/ 12 w 63"/>
                <a:gd name="T23" fmla="*/ 12 h 76"/>
                <a:gd name="T24" fmla="*/ 10 w 63"/>
                <a:gd name="T25" fmla="*/ 9 h 76"/>
                <a:gd name="T26" fmla="*/ 7 w 63"/>
                <a:gd name="T27" fmla="*/ 5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76" name="Freeform 165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5 h 70"/>
                <a:gd name="T8" fmla="*/ 4 w 55"/>
                <a:gd name="T9" fmla="*/ 8 h 70"/>
                <a:gd name="T10" fmla="*/ 7 w 55"/>
                <a:gd name="T11" fmla="*/ 10 h 70"/>
                <a:gd name="T12" fmla="*/ 10 w 55"/>
                <a:gd name="T13" fmla="*/ 13 h 70"/>
                <a:gd name="T14" fmla="*/ 12 w 55"/>
                <a:gd name="T15" fmla="*/ 15 h 70"/>
                <a:gd name="T16" fmla="*/ 16 w 55"/>
                <a:gd name="T17" fmla="*/ 16 h 70"/>
                <a:gd name="T18" fmla="*/ 14 w 55"/>
                <a:gd name="T19" fmla="*/ 14 h 70"/>
                <a:gd name="T20" fmla="*/ 12 w 55"/>
                <a:gd name="T21" fmla="*/ 12 h 70"/>
                <a:gd name="T22" fmla="*/ 11 w 55"/>
                <a:gd name="T23" fmla="*/ 9 h 70"/>
                <a:gd name="T24" fmla="*/ 9 w 55"/>
                <a:gd name="T25" fmla="*/ 7 h 70"/>
                <a:gd name="T26" fmla="*/ 6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77" name="Freeform 166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5 h 63"/>
                <a:gd name="T8" fmla="*/ 4 w 39"/>
                <a:gd name="T9" fmla="*/ 9 h 63"/>
                <a:gd name="T10" fmla="*/ 4 w 39"/>
                <a:gd name="T11" fmla="*/ 11 h 63"/>
                <a:gd name="T12" fmla="*/ 4 w 39"/>
                <a:gd name="T13" fmla="*/ 14 h 63"/>
                <a:gd name="T14" fmla="*/ 9 w 39"/>
                <a:gd name="T15" fmla="*/ 16 h 63"/>
                <a:gd name="T16" fmla="*/ 12 w 39"/>
                <a:gd name="T17" fmla="*/ 18 h 63"/>
                <a:gd name="T18" fmla="*/ 11 w 39"/>
                <a:gd name="T19" fmla="*/ 16 h 63"/>
                <a:gd name="T20" fmla="*/ 10 w 39"/>
                <a:gd name="T21" fmla="*/ 12 h 63"/>
                <a:gd name="T22" fmla="*/ 8 w 39"/>
                <a:gd name="T23" fmla="*/ 10 h 63"/>
                <a:gd name="T24" fmla="*/ 7 w 39"/>
                <a:gd name="T25" fmla="*/ 7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78" name="Freeform 167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5 h 49"/>
                <a:gd name="T10" fmla="*/ 3 w 30"/>
                <a:gd name="T11" fmla="*/ 7 h 49"/>
                <a:gd name="T12" fmla="*/ 3 w 30"/>
                <a:gd name="T13" fmla="*/ 8 h 49"/>
                <a:gd name="T14" fmla="*/ 5 w 30"/>
                <a:gd name="T15" fmla="*/ 8 h 49"/>
                <a:gd name="T16" fmla="*/ 7 w 30"/>
                <a:gd name="T17" fmla="*/ 9 h 49"/>
                <a:gd name="T18" fmla="*/ 5 w 30"/>
                <a:gd name="T19" fmla="*/ 7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79" name="Freeform 168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5 h 31"/>
                <a:gd name="T6" fmla="*/ 5 w 22"/>
                <a:gd name="T7" fmla="*/ 7 h 31"/>
                <a:gd name="T8" fmla="*/ 8 w 22"/>
                <a:gd name="T9" fmla="*/ 7 h 31"/>
                <a:gd name="T10" fmla="*/ 5 w 22"/>
                <a:gd name="T11" fmla="*/ 5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80" name="Freeform 169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5 h 64"/>
                <a:gd name="T8" fmla="*/ 4 w 64"/>
                <a:gd name="T9" fmla="*/ 8 h 64"/>
                <a:gd name="T10" fmla="*/ 7 w 64"/>
                <a:gd name="T11" fmla="*/ 10 h 64"/>
                <a:gd name="T12" fmla="*/ 11 w 64"/>
                <a:gd name="T13" fmla="*/ 12 h 64"/>
                <a:gd name="T14" fmla="*/ 14 w 64"/>
                <a:gd name="T15" fmla="*/ 14 h 64"/>
                <a:gd name="T16" fmla="*/ 18 w 64"/>
                <a:gd name="T17" fmla="*/ 15 h 64"/>
                <a:gd name="T18" fmla="*/ 16 w 64"/>
                <a:gd name="T19" fmla="*/ 14 h 64"/>
                <a:gd name="T20" fmla="*/ 14 w 64"/>
                <a:gd name="T21" fmla="*/ 12 h 64"/>
                <a:gd name="T22" fmla="*/ 12 w 64"/>
                <a:gd name="T23" fmla="*/ 10 h 64"/>
                <a:gd name="T24" fmla="*/ 10 w 64"/>
                <a:gd name="T25" fmla="*/ 7 h 64"/>
                <a:gd name="T26" fmla="*/ 7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81" name="Freeform 170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5 h 51"/>
                <a:gd name="T12" fmla="*/ 6 w 52"/>
                <a:gd name="T13" fmla="*/ 6 h 51"/>
                <a:gd name="T14" fmla="*/ 8 w 52"/>
                <a:gd name="T15" fmla="*/ 7 h 51"/>
                <a:gd name="T16" fmla="*/ 10 w 52"/>
                <a:gd name="T17" fmla="*/ 8 h 51"/>
                <a:gd name="T18" fmla="*/ 9 w 52"/>
                <a:gd name="T19" fmla="*/ 7 h 51"/>
                <a:gd name="T20" fmla="*/ 8 w 52"/>
                <a:gd name="T21" fmla="*/ 6 h 51"/>
                <a:gd name="T22" fmla="*/ 7 w 52"/>
                <a:gd name="T23" fmla="*/ 4 h 51"/>
                <a:gd name="T24" fmla="*/ 5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82" name="Freeform 171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6 h 69"/>
                <a:gd name="T8" fmla="*/ 3 w 56"/>
                <a:gd name="T9" fmla="*/ 9 h 69"/>
                <a:gd name="T10" fmla="*/ 3 w 56"/>
                <a:gd name="T11" fmla="*/ 12 h 69"/>
                <a:gd name="T12" fmla="*/ 5 w 56"/>
                <a:gd name="T13" fmla="*/ 15 h 69"/>
                <a:gd name="T14" fmla="*/ 7 w 56"/>
                <a:gd name="T15" fmla="*/ 17 h 69"/>
                <a:gd name="T16" fmla="*/ 8 w 56"/>
                <a:gd name="T17" fmla="*/ 18 h 69"/>
                <a:gd name="T18" fmla="*/ 8 w 56"/>
                <a:gd name="T19" fmla="*/ 17 h 69"/>
                <a:gd name="T20" fmla="*/ 7 w 56"/>
                <a:gd name="T21" fmla="*/ 14 h 69"/>
                <a:gd name="T22" fmla="*/ 6 w 56"/>
                <a:gd name="T23" fmla="*/ 10 h 69"/>
                <a:gd name="T24" fmla="*/ 5 w 56"/>
                <a:gd name="T25" fmla="*/ 7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83" name="Freeform 172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4 h 59"/>
                <a:gd name="T8" fmla="*/ 4 w 40"/>
                <a:gd name="T9" fmla="*/ 7 h 59"/>
                <a:gd name="T10" fmla="*/ 4 w 40"/>
                <a:gd name="T11" fmla="*/ 9 h 59"/>
                <a:gd name="T12" fmla="*/ 7 w 40"/>
                <a:gd name="T13" fmla="*/ 10 h 59"/>
                <a:gd name="T14" fmla="*/ 8 w 40"/>
                <a:gd name="T15" fmla="*/ 11 h 59"/>
                <a:gd name="T16" fmla="*/ 10 w 40"/>
                <a:gd name="T17" fmla="*/ 12 h 59"/>
                <a:gd name="T18" fmla="*/ 9 w 40"/>
                <a:gd name="T19" fmla="*/ 10 h 59"/>
                <a:gd name="T20" fmla="*/ 8 w 40"/>
                <a:gd name="T21" fmla="*/ 9 h 59"/>
                <a:gd name="T22" fmla="*/ 7 w 40"/>
                <a:gd name="T23" fmla="*/ 8 h 59"/>
                <a:gd name="T24" fmla="*/ 6 w 40"/>
                <a:gd name="T25" fmla="*/ 5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84" name="Freeform 173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10 w 61"/>
                <a:gd name="T1" fmla="*/ 4 h 9"/>
                <a:gd name="T2" fmla="*/ 10 w 61"/>
                <a:gd name="T3" fmla="*/ 4 h 9"/>
                <a:gd name="T4" fmla="*/ 9 w 61"/>
                <a:gd name="T5" fmla="*/ 4 h 9"/>
                <a:gd name="T6" fmla="*/ 7 w 61"/>
                <a:gd name="T7" fmla="*/ 4 h 9"/>
                <a:gd name="T8" fmla="*/ 5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5 w 61"/>
                <a:gd name="T25" fmla="*/ 0 h 9"/>
                <a:gd name="T26" fmla="*/ 7 w 61"/>
                <a:gd name="T27" fmla="*/ 1 h 9"/>
                <a:gd name="T28" fmla="*/ 8 w 61"/>
                <a:gd name="T29" fmla="*/ 2 h 9"/>
                <a:gd name="T30" fmla="*/ 9 w 61"/>
                <a:gd name="T31" fmla="*/ 3 h 9"/>
                <a:gd name="T32" fmla="*/ 10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85" name="Freeform 174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20 w 84"/>
                <a:gd name="T1" fmla="*/ 0 h 66"/>
                <a:gd name="T2" fmla="*/ 19 w 84"/>
                <a:gd name="T3" fmla="*/ 4 h 66"/>
                <a:gd name="T4" fmla="*/ 16 w 84"/>
                <a:gd name="T5" fmla="*/ 4 h 66"/>
                <a:gd name="T6" fmla="*/ 11 w 84"/>
                <a:gd name="T7" fmla="*/ 5 h 66"/>
                <a:gd name="T8" fmla="*/ 8 w 84"/>
                <a:gd name="T9" fmla="*/ 8 h 66"/>
                <a:gd name="T10" fmla="*/ 4 w 84"/>
                <a:gd name="T11" fmla="*/ 10 h 66"/>
                <a:gd name="T12" fmla="*/ 4 w 84"/>
                <a:gd name="T13" fmla="*/ 12 h 66"/>
                <a:gd name="T14" fmla="*/ 0 w 84"/>
                <a:gd name="T15" fmla="*/ 15 h 66"/>
                <a:gd name="T16" fmla="*/ 1 w 84"/>
                <a:gd name="T17" fmla="*/ 16 h 66"/>
                <a:gd name="T18" fmla="*/ 4 w 84"/>
                <a:gd name="T19" fmla="*/ 16 h 66"/>
                <a:gd name="T20" fmla="*/ 4 w 84"/>
                <a:gd name="T21" fmla="*/ 15 h 66"/>
                <a:gd name="T22" fmla="*/ 7 w 84"/>
                <a:gd name="T23" fmla="*/ 12 h 66"/>
                <a:gd name="T24" fmla="*/ 10 w 84"/>
                <a:gd name="T25" fmla="*/ 10 h 66"/>
                <a:gd name="T26" fmla="*/ 13 w 84"/>
                <a:gd name="T27" fmla="*/ 7 h 66"/>
                <a:gd name="T28" fmla="*/ 16 w 84"/>
                <a:gd name="T29" fmla="*/ 4 h 66"/>
                <a:gd name="T30" fmla="*/ 19 w 84"/>
                <a:gd name="T31" fmla="*/ 4 h 66"/>
                <a:gd name="T32" fmla="*/ 20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86" name="Freeform 175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16 w 76"/>
                <a:gd name="T1" fmla="*/ 0 h 70"/>
                <a:gd name="T2" fmla="*/ 14 w 76"/>
                <a:gd name="T3" fmla="*/ 4 h 70"/>
                <a:gd name="T4" fmla="*/ 11 w 76"/>
                <a:gd name="T5" fmla="*/ 4 h 70"/>
                <a:gd name="T6" fmla="*/ 9 w 76"/>
                <a:gd name="T7" fmla="*/ 7 h 70"/>
                <a:gd name="T8" fmla="*/ 6 w 76"/>
                <a:gd name="T9" fmla="*/ 11 h 70"/>
                <a:gd name="T10" fmla="*/ 3 w 76"/>
                <a:gd name="T11" fmla="*/ 13 h 70"/>
                <a:gd name="T12" fmla="*/ 3 w 76"/>
                <a:gd name="T13" fmla="*/ 15 h 70"/>
                <a:gd name="T14" fmla="*/ 0 w 76"/>
                <a:gd name="T15" fmla="*/ 17 h 70"/>
                <a:gd name="T16" fmla="*/ 2 w 76"/>
                <a:gd name="T17" fmla="*/ 19 h 70"/>
                <a:gd name="T18" fmla="*/ 3 w 76"/>
                <a:gd name="T19" fmla="*/ 18 h 70"/>
                <a:gd name="T20" fmla="*/ 3 w 76"/>
                <a:gd name="T21" fmla="*/ 17 h 70"/>
                <a:gd name="T22" fmla="*/ 7 w 76"/>
                <a:gd name="T23" fmla="*/ 13 h 70"/>
                <a:gd name="T24" fmla="*/ 9 w 76"/>
                <a:gd name="T25" fmla="*/ 11 h 70"/>
                <a:gd name="T26" fmla="*/ 11 w 76"/>
                <a:gd name="T27" fmla="*/ 7 h 70"/>
                <a:gd name="T28" fmla="*/ 13 w 76"/>
                <a:gd name="T29" fmla="*/ 4 h 70"/>
                <a:gd name="T30" fmla="*/ 15 w 76"/>
                <a:gd name="T31" fmla="*/ 4 h 70"/>
                <a:gd name="T32" fmla="*/ 16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87" name="Freeform 176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14 w 68"/>
                <a:gd name="T1" fmla="*/ 0 h 75"/>
                <a:gd name="T2" fmla="*/ 12 w 68"/>
                <a:gd name="T3" fmla="*/ 4 h 75"/>
                <a:gd name="T4" fmla="*/ 10 w 68"/>
                <a:gd name="T5" fmla="*/ 4 h 75"/>
                <a:gd name="T6" fmla="*/ 7 w 68"/>
                <a:gd name="T7" fmla="*/ 7 h 75"/>
                <a:gd name="T8" fmla="*/ 4 w 68"/>
                <a:gd name="T9" fmla="*/ 10 h 75"/>
                <a:gd name="T10" fmla="*/ 3 w 68"/>
                <a:gd name="T11" fmla="*/ 14 h 75"/>
                <a:gd name="T12" fmla="*/ 3 w 68"/>
                <a:gd name="T13" fmla="*/ 16 h 75"/>
                <a:gd name="T14" fmla="*/ 0 w 68"/>
                <a:gd name="T15" fmla="*/ 18 h 75"/>
                <a:gd name="T16" fmla="*/ 2 w 68"/>
                <a:gd name="T17" fmla="*/ 18 h 75"/>
                <a:gd name="T18" fmla="*/ 3 w 68"/>
                <a:gd name="T19" fmla="*/ 18 h 75"/>
                <a:gd name="T20" fmla="*/ 3 w 68"/>
                <a:gd name="T21" fmla="*/ 16 h 75"/>
                <a:gd name="T22" fmla="*/ 5 w 68"/>
                <a:gd name="T23" fmla="*/ 14 h 75"/>
                <a:gd name="T24" fmla="*/ 8 w 68"/>
                <a:gd name="T25" fmla="*/ 10 h 75"/>
                <a:gd name="T26" fmla="*/ 9 w 68"/>
                <a:gd name="T27" fmla="*/ 7 h 75"/>
                <a:gd name="T28" fmla="*/ 11 w 68"/>
                <a:gd name="T29" fmla="*/ 4 h 75"/>
                <a:gd name="T30" fmla="*/ 13 w 68"/>
                <a:gd name="T31" fmla="*/ 4 h 75"/>
                <a:gd name="T32" fmla="*/ 1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88" name="Freeform 177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10 w 52"/>
                <a:gd name="T1" fmla="*/ 0 h 70"/>
                <a:gd name="T2" fmla="*/ 9 w 52"/>
                <a:gd name="T3" fmla="*/ 5 h 70"/>
                <a:gd name="T4" fmla="*/ 8 w 52"/>
                <a:gd name="T5" fmla="*/ 5 h 70"/>
                <a:gd name="T6" fmla="*/ 5 w 52"/>
                <a:gd name="T7" fmla="*/ 11 h 70"/>
                <a:gd name="T8" fmla="*/ 3 w 52"/>
                <a:gd name="T9" fmla="*/ 15 h 70"/>
                <a:gd name="T10" fmla="*/ 3 w 52"/>
                <a:gd name="T11" fmla="*/ 19 h 70"/>
                <a:gd name="T12" fmla="*/ 2 w 52"/>
                <a:gd name="T13" fmla="*/ 23 h 70"/>
                <a:gd name="T14" fmla="*/ 0 w 52"/>
                <a:gd name="T15" fmla="*/ 26 h 70"/>
                <a:gd name="T16" fmla="*/ 3 w 52"/>
                <a:gd name="T17" fmla="*/ 26 h 70"/>
                <a:gd name="T18" fmla="*/ 3 w 52"/>
                <a:gd name="T19" fmla="*/ 26 h 70"/>
                <a:gd name="T20" fmla="*/ 3 w 52"/>
                <a:gd name="T21" fmla="*/ 23 h 70"/>
                <a:gd name="T22" fmla="*/ 6 w 52"/>
                <a:gd name="T23" fmla="*/ 20 h 70"/>
                <a:gd name="T24" fmla="*/ 7 w 52"/>
                <a:gd name="T25" fmla="*/ 15 h 70"/>
                <a:gd name="T26" fmla="*/ 8 w 52"/>
                <a:gd name="T27" fmla="*/ 11 h 70"/>
                <a:gd name="T28" fmla="*/ 9 w 52"/>
                <a:gd name="T29" fmla="*/ 5 h 70"/>
                <a:gd name="T30" fmla="*/ 10 w 52"/>
                <a:gd name="T31" fmla="*/ 5 h 70"/>
                <a:gd name="T32" fmla="*/ 10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89" name="Freeform 178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10 w 47"/>
                <a:gd name="T1" fmla="*/ 0 h 69"/>
                <a:gd name="T2" fmla="*/ 9 w 47"/>
                <a:gd name="T3" fmla="*/ 4 h 69"/>
                <a:gd name="T4" fmla="*/ 7 w 47"/>
                <a:gd name="T5" fmla="*/ 4 h 69"/>
                <a:gd name="T6" fmla="*/ 5 w 47"/>
                <a:gd name="T7" fmla="*/ 8 h 69"/>
                <a:gd name="T8" fmla="*/ 3 w 47"/>
                <a:gd name="T9" fmla="*/ 10 h 69"/>
                <a:gd name="T10" fmla="*/ 3 w 47"/>
                <a:gd name="T11" fmla="*/ 13 h 69"/>
                <a:gd name="T12" fmla="*/ 1 w 47"/>
                <a:gd name="T13" fmla="*/ 16 h 69"/>
                <a:gd name="T14" fmla="*/ 0 w 47"/>
                <a:gd name="T15" fmla="*/ 18 h 69"/>
                <a:gd name="T16" fmla="*/ 3 w 47"/>
                <a:gd name="T17" fmla="*/ 18 h 69"/>
                <a:gd name="T18" fmla="*/ 3 w 47"/>
                <a:gd name="T19" fmla="*/ 17 h 69"/>
                <a:gd name="T20" fmla="*/ 3 w 47"/>
                <a:gd name="T21" fmla="*/ 15 h 69"/>
                <a:gd name="T22" fmla="*/ 6 w 47"/>
                <a:gd name="T23" fmla="*/ 13 h 69"/>
                <a:gd name="T24" fmla="*/ 7 w 47"/>
                <a:gd name="T25" fmla="*/ 9 h 69"/>
                <a:gd name="T26" fmla="*/ 8 w 47"/>
                <a:gd name="T27" fmla="*/ 6 h 69"/>
                <a:gd name="T28" fmla="*/ 9 w 47"/>
                <a:gd name="T29" fmla="*/ 4 h 69"/>
                <a:gd name="T30" fmla="*/ 10 w 47"/>
                <a:gd name="T31" fmla="*/ 4 h 69"/>
                <a:gd name="T32" fmla="*/ 10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90" name="Freeform 179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7 h 59"/>
                <a:gd name="T8" fmla="*/ 2 w 26"/>
                <a:gd name="T9" fmla="*/ 9 h 59"/>
                <a:gd name="T10" fmla="*/ 2 w 26"/>
                <a:gd name="T11" fmla="*/ 11 h 59"/>
                <a:gd name="T12" fmla="*/ 0 w 26"/>
                <a:gd name="T13" fmla="*/ 13 h 59"/>
                <a:gd name="T14" fmla="*/ 2 w 26"/>
                <a:gd name="T15" fmla="*/ 15 h 59"/>
                <a:gd name="T16" fmla="*/ 2 w 26"/>
                <a:gd name="T17" fmla="*/ 15 h 59"/>
                <a:gd name="T18" fmla="*/ 2 w 26"/>
                <a:gd name="T19" fmla="*/ 13 h 59"/>
                <a:gd name="T20" fmla="*/ 2 w 26"/>
                <a:gd name="T21" fmla="*/ 9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91" name="Freeform 180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11 h 51"/>
                <a:gd name="T6" fmla="*/ 0 w 11"/>
                <a:gd name="T7" fmla="*/ 14 h 51"/>
                <a:gd name="T8" fmla="*/ 6 w 11"/>
                <a:gd name="T9" fmla="*/ 16 h 51"/>
                <a:gd name="T10" fmla="*/ 11 w 11"/>
                <a:gd name="T11" fmla="*/ 14 h 51"/>
                <a:gd name="T12" fmla="*/ 11 w 11"/>
                <a:gd name="T13" fmla="*/ 11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92" name="Freeform 181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7 h 50"/>
                <a:gd name="T6" fmla="*/ 2 w 15"/>
                <a:gd name="T7" fmla="*/ 11 h 50"/>
                <a:gd name="T8" fmla="*/ 7 w 15"/>
                <a:gd name="T9" fmla="*/ 12 h 50"/>
                <a:gd name="T10" fmla="*/ 7 w 15"/>
                <a:gd name="T11" fmla="*/ 11 h 50"/>
                <a:gd name="T12" fmla="*/ 7 w 15"/>
                <a:gd name="T13" fmla="*/ 9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93" name="Freeform 182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6 h 49"/>
                <a:gd name="T6" fmla="*/ 0 w 16"/>
                <a:gd name="T7" fmla="*/ 12 h 49"/>
                <a:gd name="T8" fmla="*/ 4 w 16"/>
                <a:gd name="T9" fmla="*/ 15 h 49"/>
                <a:gd name="T10" fmla="*/ 4 w 16"/>
                <a:gd name="T11" fmla="*/ 14 h 49"/>
                <a:gd name="T12" fmla="*/ 4 w 16"/>
                <a:gd name="T13" fmla="*/ 10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94" name="Freeform 183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6 h 54"/>
                <a:gd name="T6" fmla="*/ 0 w 15"/>
                <a:gd name="T7" fmla="*/ 9 h 54"/>
                <a:gd name="T8" fmla="*/ 2 w 15"/>
                <a:gd name="T9" fmla="*/ 12 h 54"/>
                <a:gd name="T10" fmla="*/ 2 w 15"/>
                <a:gd name="T11" fmla="*/ 11 h 54"/>
                <a:gd name="T12" fmla="*/ 2 w 15"/>
                <a:gd name="T13" fmla="*/ 8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95" name="Freeform 184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15 h 54"/>
                <a:gd name="T2" fmla="*/ 3 w 85"/>
                <a:gd name="T3" fmla="*/ 14 h 54"/>
                <a:gd name="T4" fmla="*/ 3 w 85"/>
                <a:gd name="T5" fmla="*/ 12 h 54"/>
                <a:gd name="T6" fmla="*/ 5 w 85"/>
                <a:gd name="T7" fmla="*/ 11 h 54"/>
                <a:gd name="T8" fmla="*/ 8 w 85"/>
                <a:gd name="T9" fmla="*/ 8 h 54"/>
                <a:gd name="T10" fmla="*/ 11 w 85"/>
                <a:gd name="T11" fmla="*/ 4 h 54"/>
                <a:gd name="T12" fmla="*/ 14 w 85"/>
                <a:gd name="T13" fmla="*/ 4 h 54"/>
                <a:gd name="T14" fmla="*/ 17 w 85"/>
                <a:gd name="T15" fmla="*/ 3 h 54"/>
                <a:gd name="T16" fmla="*/ 18 w 85"/>
                <a:gd name="T17" fmla="*/ 0 h 54"/>
                <a:gd name="T18" fmla="*/ 16 w 85"/>
                <a:gd name="T19" fmla="*/ 3 h 54"/>
                <a:gd name="T20" fmla="*/ 13 w 85"/>
                <a:gd name="T21" fmla="*/ 4 h 54"/>
                <a:gd name="T22" fmla="*/ 9 w 85"/>
                <a:gd name="T23" fmla="*/ 4 h 54"/>
                <a:gd name="T24" fmla="*/ 6 w 85"/>
                <a:gd name="T25" fmla="*/ 7 h 54"/>
                <a:gd name="T26" fmla="*/ 3 w 85"/>
                <a:gd name="T27" fmla="*/ 10 h 54"/>
                <a:gd name="T28" fmla="*/ 3 w 85"/>
                <a:gd name="T29" fmla="*/ 11 h 54"/>
                <a:gd name="T30" fmla="*/ 0 w 85"/>
                <a:gd name="T31" fmla="*/ 14 h 54"/>
                <a:gd name="T32" fmla="*/ 3 w 85"/>
                <a:gd name="T33" fmla="*/ 15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96" name="Freeform 185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11 w 63"/>
                <a:gd name="T1" fmla="*/ 0 h 35"/>
                <a:gd name="T2" fmla="*/ 9 w 63"/>
                <a:gd name="T3" fmla="*/ 3 h 35"/>
                <a:gd name="T4" fmla="*/ 8 w 63"/>
                <a:gd name="T5" fmla="*/ 3 h 35"/>
                <a:gd name="T6" fmla="*/ 6 w 63"/>
                <a:gd name="T7" fmla="*/ 3 h 35"/>
                <a:gd name="T8" fmla="*/ 4 w 63"/>
                <a:gd name="T9" fmla="*/ 3 h 35"/>
                <a:gd name="T10" fmla="*/ 3 w 63"/>
                <a:gd name="T11" fmla="*/ 4 h 35"/>
                <a:gd name="T12" fmla="*/ 3 w 63"/>
                <a:gd name="T13" fmla="*/ 5 h 35"/>
                <a:gd name="T14" fmla="*/ 0 w 63"/>
                <a:gd name="T15" fmla="*/ 6 h 35"/>
                <a:gd name="T16" fmla="*/ 2 w 63"/>
                <a:gd name="T17" fmla="*/ 7 h 35"/>
                <a:gd name="T18" fmla="*/ 3 w 63"/>
                <a:gd name="T19" fmla="*/ 7 h 35"/>
                <a:gd name="T20" fmla="*/ 3 w 63"/>
                <a:gd name="T21" fmla="*/ 6 h 35"/>
                <a:gd name="T22" fmla="*/ 4 w 63"/>
                <a:gd name="T23" fmla="*/ 5 h 35"/>
                <a:gd name="T24" fmla="*/ 6 w 63"/>
                <a:gd name="T25" fmla="*/ 3 h 35"/>
                <a:gd name="T26" fmla="*/ 8 w 63"/>
                <a:gd name="T27" fmla="*/ 3 h 35"/>
                <a:gd name="T28" fmla="*/ 9 w 63"/>
                <a:gd name="T29" fmla="*/ 3 h 35"/>
                <a:gd name="T30" fmla="*/ 11 w 63"/>
                <a:gd name="T31" fmla="*/ 3 h 35"/>
                <a:gd name="T32" fmla="*/ 11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97" name="Freeform 186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80 w 331"/>
                <a:gd name="T1" fmla="*/ 21 h 91"/>
                <a:gd name="T2" fmla="*/ 81 w 331"/>
                <a:gd name="T3" fmla="*/ 22 h 91"/>
                <a:gd name="T4" fmla="*/ 80 w 331"/>
                <a:gd name="T5" fmla="*/ 23 h 91"/>
                <a:gd name="T6" fmla="*/ 80 w 331"/>
                <a:gd name="T7" fmla="*/ 24 h 91"/>
                <a:gd name="T8" fmla="*/ 80 w 331"/>
                <a:gd name="T9" fmla="*/ 25 h 91"/>
                <a:gd name="T10" fmla="*/ 76 w 331"/>
                <a:gd name="T11" fmla="*/ 20 h 91"/>
                <a:gd name="T12" fmla="*/ 70 w 331"/>
                <a:gd name="T13" fmla="*/ 16 h 91"/>
                <a:gd name="T14" fmla="*/ 65 w 331"/>
                <a:gd name="T15" fmla="*/ 11 h 91"/>
                <a:gd name="T16" fmla="*/ 59 w 331"/>
                <a:gd name="T17" fmla="*/ 9 h 91"/>
                <a:gd name="T18" fmla="*/ 54 w 331"/>
                <a:gd name="T19" fmla="*/ 7 h 91"/>
                <a:gd name="T20" fmla="*/ 48 w 331"/>
                <a:gd name="T21" fmla="*/ 4 h 91"/>
                <a:gd name="T22" fmla="*/ 42 w 331"/>
                <a:gd name="T23" fmla="*/ 4 h 91"/>
                <a:gd name="T24" fmla="*/ 37 w 331"/>
                <a:gd name="T25" fmla="*/ 4 h 91"/>
                <a:gd name="T26" fmla="*/ 32 w 331"/>
                <a:gd name="T27" fmla="*/ 4 h 91"/>
                <a:gd name="T28" fmla="*/ 27 w 331"/>
                <a:gd name="T29" fmla="*/ 4 h 91"/>
                <a:gd name="T30" fmla="*/ 22 w 331"/>
                <a:gd name="T31" fmla="*/ 4 h 91"/>
                <a:gd name="T32" fmla="*/ 17 w 331"/>
                <a:gd name="T33" fmla="*/ 4 h 91"/>
                <a:gd name="T34" fmla="*/ 11 w 331"/>
                <a:gd name="T35" fmla="*/ 4 h 91"/>
                <a:gd name="T36" fmla="*/ 8 w 331"/>
                <a:gd name="T37" fmla="*/ 4 h 91"/>
                <a:gd name="T38" fmla="*/ 4 w 331"/>
                <a:gd name="T39" fmla="*/ 5 h 91"/>
                <a:gd name="T40" fmla="*/ 0 w 331"/>
                <a:gd name="T41" fmla="*/ 6 h 91"/>
                <a:gd name="T42" fmla="*/ 4 w 331"/>
                <a:gd name="T43" fmla="*/ 4 h 91"/>
                <a:gd name="T44" fmla="*/ 6 w 331"/>
                <a:gd name="T45" fmla="*/ 4 h 91"/>
                <a:gd name="T46" fmla="*/ 10 w 331"/>
                <a:gd name="T47" fmla="*/ 4 h 91"/>
                <a:gd name="T48" fmla="*/ 15 w 331"/>
                <a:gd name="T49" fmla="*/ 3 h 91"/>
                <a:gd name="T50" fmla="*/ 21 w 331"/>
                <a:gd name="T51" fmla="*/ 1 h 91"/>
                <a:gd name="T52" fmla="*/ 27 w 331"/>
                <a:gd name="T53" fmla="*/ 0 h 91"/>
                <a:gd name="T54" fmla="*/ 33 w 331"/>
                <a:gd name="T55" fmla="*/ 1 h 91"/>
                <a:gd name="T56" fmla="*/ 40 w 331"/>
                <a:gd name="T57" fmla="*/ 2 h 91"/>
                <a:gd name="T58" fmla="*/ 46 w 331"/>
                <a:gd name="T59" fmla="*/ 4 h 91"/>
                <a:gd name="T60" fmla="*/ 52 w 331"/>
                <a:gd name="T61" fmla="*/ 4 h 91"/>
                <a:gd name="T62" fmla="*/ 58 w 331"/>
                <a:gd name="T63" fmla="*/ 4 h 91"/>
                <a:gd name="T64" fmla="*/ 62 w 331"/>
                <a:gd name="T65" fmla="*/ 7 h 91"/>
                <a:gd name="T66" fmla="*/ 69 w 331"/>
                <a:gd name="T67" fmla="*/ 10 h 91"/>
                <a:gd name="T68" fmla="*/ 74 w 331"/>
                <a:gd name="T69" fmla="*/ 13 h 91"/>
                <a:gd name="T70" fmla="*/ 76 w 331"/>
                <a:gd name="T71" fmla="*/ 17 h 91"/>
                <a:gd name="T72" fmla="*/ 80 w 331"/>
                <a:gd name="T73" fmla="*/ 21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98" name="Freeform 187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9 w 44"/>
                <a:gd name="T1" fmla="*/ 0 h 67"/>
                <a:gd name="T2" fmla="*/ 7 w 44"/>
                <a:gd name="T3" fmla="*/ 3 h 67"/>
                <a:gd name="T4" fmla="*/ 5 w 44"/>
                <a:gd name="T5" fmla="*/ 3 h 67"/>
                <a:gd name="T6" fmla="*/ 3 w 44"/>
                <a:gd name="T7" fmla="*/ 5 h 67"/>
                <a:gd name="T8" fmla="*/ 3 w 44"/>
                <a:gd name="T9" fmla="*/ 8 h 67"/>
                <a:gd name="T10" fmla="*/ 3 w 44"/>
                <a:gd name="T11" fmla="*/ 10 h 67"/>
                <a:gd name="T12" fmla="*/ 1 w 44"/>
                <a:gd name="T13" fmla="*/ 11 h 67"/>
                <a:gd name="T14" fmla="*/ 0 w 44"/>
                <a:gd name="T15" fmla="*/ 13 h 67"/>
                <a:gd name="T16" fmla="*/ 1 w 44"/>
                <a:gd name="T17" fmla="*/ 14 h 67"/>
                <a:gd name="T18" fmla="*/ 3 w 44"/>
                <a:gd name="T19" fmla="*/ 13 h 67"/>
                <a:gd name="T20" fmla="*/ 3 w 44"/>
                <a:gd name="T21" fmla="*/ 13 h 67"/>
                <a:gd name="T22" fmla="*/ 3 w 44"/>
                <a:gd name="T23" fmla="*/ 11 h 67"/>
                <a:gd name="T24" fmla="*/ 3 w 44"/>
                <a:gd name="T25" fmla="*/ 9 h 67"/>
                <a:gd name="T26" fmla="*/ 5 w 44"/>
                <a:gd name="T27" fmla="*/ 7 h 67"/>
                <a:gd name="T28" fmla="*/ 6 w 44"/>
                <a:gd name="T29" fmla="*/ 4 h 67"/>
                <a:gd name="T30" fmla="*/ 8 w 44"/>
                <a:gd name="T31" fmla="*/ 3 h 67"/>
                <a:gd name="T32" fmla="*/ 9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99" name="Freeform 188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20 h 78"/>
                <a:gd name="T2" fmla="*/ 0 w 66"/>
                <a:gd name="T3" fmla="*/ 19 h 78"/>
                <a:gd name="T4" fmla="*/ 3 w 66"/>
                <a:gd name="T5" fmla="*/ 17 h 78"/>
                <a:gd name="T6" fmla="*/ 3 w 66"/>
                <a:gd name="T7" fmla="*/ 15 h 78"/>
                <a:gd name="T8" fmla="*/ 3 w 66"/>
                <a:gd name="T9" fmla="*/ 11 h 78"/>
                <a:gd name="T10" fmla="*/ 6 w 66"/>
                <a:gd name="T11" fmla="*/ 8 h 78"/>
                <a:gd name="T12" fmla="*/ 8 w 66"/>
                <a:gd name="T13" fmla="*/ 4 h 78"/>
                <a:gd name="T14" fmla="*/ 10 w 66"/>
                <a:gd name="T15" fmla="*/ 4 h 78"/>
                <a:gd name="T16" fmla="*/ 13 w 66"/>
                <a:gd name="T17" fmla="*/ 0 h 78"/>
                <a:gd name="T18" fmla="*/ 12 w 66"/>
                <a:gd name="T19" fmla="*/ 4 h 78"/>
                <a:gd name="T20" fmla="*/ 10 w 66"/>
                <a:gd name="T21" fmla="*/ 5 h 78"/>
                <a:gd name="T22" fmla="*/ 8 w 66"/>
                <a:gd name="T23" fmla="*/ 9 h 78"/>
                <a:gd name="T24" fmla="*/ 6 w 66"/>
                <a:gd name="T25" fmla="*/ 12 h 78"/>
                <a:gd name="T26" fmla="*/ 4 w 66"/>
                <a:gd name="T27" fmla="*/ 15 h 78"/>
                <a:gd name="T28" fmla="*/ 3 w 66"/>
                <a:gd name="T29" fmla="*/ 19 h 78"/>
                <a:gd name="T30" fmla="*/ 3 w 66"/>
                <a:gd name="T31" fmla="*/ 20 h 78"/>
                <a:gd name="T32" fmla="*/ 1 w 66"/>
                <a:gd name="T33" fmla="*/ 20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" name="Freeform 189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20 h 92"/>
                <a:gd name="T2" fmla="*/ 0 w 84"/>
                <a:gd name="T3" fmla="*/ 18 h 92"/>
                <a:gd name="T4" fmla="*/ 4 w 84"/>
                <a:gd name="T5" fmla="*/ 16 h 92"/>
                <a:gd name="T6" fmla="*/ 4 w 84"/>
                <a:gd name="T7" fmla="*/ 14 h 92"/>
                <a:gd name="T8" fmla="*/ 6 w 84"/>
                <a:gd name="T9" fmla="*/ 10 h 92"/>
                <a:gd name="T10" fmla="*/ 10 w 84"/>
                <a:gd name="T11" fmla="*/ 7 h 92"/>
                <a:gd name="T12" fmla="*/ 14 w 84"/>
                <a:gd name="T13" fmla="*/ 4 h 92"/>
                <a:gd name="T14" fmla="*/ 18 w 84"/>
                <a:gd name="T15" fmla="*/ 3 h 92"/>
                <a:gd name="T16" fmla="*/ 20 w 84"/>
                <a:gd name="T17" fmla="*/ 0 h 92"/>
                <a:gd name="T18" fmla="*/ 19 w 84"/>
                <a:gd name="T19" fmla="*/ 3 h 92"/>
                <a:gd name="T20" fmla="*/ 17 w 84"/>
                <a:gd name="T21" fmla="*/ 4 h 92"/>
                <a:gd name="T22" fmla="*/ 14 w 84"/>
                <a:gd name="T23" fmla="*/ 8 h 92"/>
                <a:gd name="T24" fmla="*/ 10 w 84"/>
                <a:gd name="T25" fmla="*/ 11 h 92"/>
                <a:gd name="T26" fmla="*/ 8 w 84"/>
                <a:gd name="T27" fmla="*/ 15 h 92"/>
                <a:gd name="T28" fmla="*/ 4 w 84"/>
                <a:gd name="T29" fmla="*/ 17 h 92"/>
                <a:gd name="T30" fmla="*/ 4 w 84"/>
                <a:gd name="T31" fmla="*/ 19 h 92"/>
                <a:gd name="T32" fmla="*/ 1 w 84"/>
                <a:gd name="T33" fmla="*/ 20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" name="Freeform 190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23 h 102"/>
                <a:gd name="T2" fmla="*/ 0 w 77"/>
                <a:gd name="T3" fmla="*/ 21 h 102"/>
                <a:gd name="T4" fmla="*/ 4 w 77"/>
                <a:gd name="T5" fmla="*/ 18 h 102"/>
                <a:gd name="T6" fmla="*/ 4 w 77"/>
                <a:gd name="T7" fmla="*/ 15 h 102"/>
                <a:gd name="T8" fmla="*/ 6 w 77"/>
                <a:gd name="T9" fmla="*/ 11 h 102"/>
                <a:gd name="T10" fmla="*/ 10 w 77"/>
                <a:gd name="T11" fmla="*/ 8 h 102"/>
                <a:gd name="T12" fmla="*/ 12 w 77"/>
                <a:gd name="T13" fmla="*/ 4 h 102"/>
                <a:gd name="T14" fmla="*/ 16 w 77"/>
                <a:gd name="T15" fmla="*/ 3 h 102"/>
                <a:gd name="T16" fmla="*/ 20 w 77"/>
                <a:gd name="T17" fmla="*/ 0 h 102"/>
                <a:gd name="T18" fmla="*/ 18 w 77"/>
                <a:gd name="T19" fmla="*/ 3 h 102"/>
                <a:gd name="T20" fmla="*/ 16 w 77"/>
                <a:gd name="T21" fmla="*/ 4 h 102"/>
                <a:gd name="T22" fmla="*/ 13 w 77"/>
                <a:gd name="T23" fmla="*/ 9 h 102"/>
                <a:gd name="T24" fmla="*/ 10 w 77"/>
                <a:gd name="T25" fmla="*/ 13 h 102"/>
                <a:gd name="T26" fmla="*/ 7 w 77"/>
                <a:gd name="T27" fmla="*/ 17 h 102"/>
                <a:gd name="T28" fmla="*/ 4 w 77"/>
                <a:gd name="T29" fmla="*/ 20 h 102"/>
                <a:gd name="T30" fmla="*/ 4 w 77"/>
                <a:gd name="T31" fmla="*/ 22 h 102"/>
                <a:gd name="T32" fmla="*/ 1 w 77"/>
                <a:gd name="T33" fmla="*/ 23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" name="Freeform 191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23 h 92"/>
                <a:gd name="T2" fmla="*/ 0 w 67"/>
                <a:gd name="T3" fmla="*/ 22 h 92"/>
                <a:gd name="T4" fmla="*/ 3 w 67"/>
                <a:gd name="T5" fmla="*/ 19 h 92"/>
                <a:gd name="T6" fmla="*/ 3 w 67"/>
                <a:gd name="T7" fmla="*/ 16 h 92"/>
                <a:gd name="T8" fmla="*/ 4 w 67"/>
                <a:gd name="T9" fmla="*/ 11 h 92"/>
                <a:gd name="T10" fmla="*/ 6 w 67"/>
                <a:gd name="T11" fmla="*/ 8 h 92"/>
                <a:gd name="T12" fmla="*/ 8 w 67"/>
                <a:gd name="T13" fmla="*/ 4 h 92"/>
                <a:gd name="T14" fmla="*/ 10 w 67"/>
                <a:gd name="T15" fmla="*/ 4 h 92"/>
                <a:gd name="T16" fmla="*/ 12 w 67"/>
                <a:gd name="T17" fmla="*/ 0 h 92"/>
                <a:gd name="T18" fmla="*/ 10 w 67"/>
                <a:gd name="T19" fmla="*/ 4 h 92"/>
                <a:gd name="T20" fmla="*/ 9 w 67"/>
                <a:gd name="T21" fmla="*/ 5 h 92"/>
                <a:gd name="T22" fmla="*/ 8 w 67"/>
                <a:gd name="T23" fmla="*/ 10 h 92"/>
                <a:gd name="T24" fmla="*/ 6 w 67"/>
                <a:gd name="T25" fmla="*/ 14 h 92"/>
                <a:gd name="T26" fmla="*/ 4 w 67"/>
                <a:gd name="T27" fmla="*/ 18 h 92"/>
                <a:gd name="T28" fmla="*/ 3 w 67"/>
                <a:gd name="T29" fmla="*/ 20 h 92"/>
                <a:gd name="T30" fmla="*/ 3 w 67"/>
                <a:gd name="T31" fmla="*/ 23 h 92"/>
                <a:gd name="T32" fmla="*/ 0 w 67"/>
                <a:gd name="T33" fmla="*/ 23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" name="Freeform 192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15 h 77"/>
                <a:gd name="T2" fmla="*/ 0 w 56"/>
                <a:gd name="T3" fmla="*/ 13 h 77"/>
                <a:gd name="T4" fmla="*/ 1 w 56"/>
                <a:gd name="T5" fmla="*/ 11 h 77"/>
                <a:gd name="T6" fmla="*/ 5 w 56"/>
                <a:gd name="T7" fmla="*/ 9 h 77"/>
                <a:gd name="T8" fmla="*/ 5 w 56"/>
                <a:gd name="T9" fmla="*/ 7 h 77"/>
                <a:gd name="T10" fmla="*/ 8 w 56"/>
                <a:gd name="T11" fmla="*/ 5 h 77"/>
                <a:gd name="T12" fmla="*/ 12 w 56"/>
                <a:gd name="T13" fmla="*/ 3 h 77"/>
                <a:gd name="T14" fmla="*/ 15 w 56"/>
                <a:gd name="T15" fmla="*/ 3 h 77"/>
                <a:gd name="T16" fmla="*/ 20 w 56"/>
                <a:gd name="T17" fmla="*/ 0 h 77"/>
                <a:gd name="T18" fmla="*/ 18 w 56"/>
                <a:gd name="T19" fmla="*/ 3 h 77"/>
                <a:gd name="T20" fmla="*/ 15 w 56"/>
                <a:gd name="T21" fmla="*/ 3 h 77"/>
                <a:gd name="T22" fmla="*/ 13 w 56"/>
                <a:gd name="T23" fmla="*/ 6 h 77"/>
                <a:gd name="T24" fmla="*/ 10 w 56"/>
                <a:gd name="T25" fmla="*/ 8 h 77"/>
                <a:gd name="T26" fmla="*/ 6 w 56"/>
                <a:gd name="T27" fmla="*/ 11 h 77"/>
                <a:gd name="T28" fmla="*/ 5 w 56"/>
                <a:gd name="T29" fmla="*/ 13 h 77"/>
                <a:gd name="T30" fmla="*/ 5 w 56"/>
                <a:gd name="T31" fmla="*/ 13 h 77"/>
                <a:gd name="T32" fmla="*/ 1 w 56"/>
                <a:gd name="T33" fmla="*/ 15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" name="Freeform 193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13 h 46"/>
                <a:gd name="T2" fmla="*/ 0 w 15"/>
                <a:gd name="T3" fmla="*/ 11 h 46"/>
                <a:gd name="T4" fmla="*/ 0 w 15"/>
                <a:gd name="T5" fmla="*/ 7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9 h 46"/>
                <a:gd name="T14" fmla="*/ 7 w 15"/>
                <a:gd name="T15" fmla="*/ 12 h 46"/>
                <a:gd name="T16" fmla="*/ 4 w 15"/>
                <a:gd name="T17" fmla="*/ 1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" name="Freeform 194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21 h 85"/>
                <a:gd name="T2" fmla="*/ 0 w 75"/>
                <a:gd name="T3" fmla="*/ 20 h 85"/>
                <a:gd name="T4" fmla="*/ 3 w 75"/>
                <a:gd name="T5" fmla="*/ 18 h 85"/>
                <a:gd name="T6" fmla="*/ 3 w 75"/>
                <a:gd name="T7" fmla="*/ 15 h 85"/>
                <a:gd name="T8" fmla="*/ 4 w 75"/>
                <a:gd name="T9" fmla="*/ 11 h 85"/>
                <a:gd name="T10" fmla="*/ 7 w 75"/>
                <a:gd name="T11" fmla="*/ 8 h 85"/>
                <a:gd name="T12" fmla="*/ 10 w 75"/>
                <a:gd name="T13" fmla="*/ 4 h 85"/>
                <a:gd name="T14" fmla="*/ 13 w 75"/>
                <a:gd name="T15" fmla="*/ 4 h 85"/>
                <a:gd name="T16" fmla="*/ 15 w 75"/>
                <a:gd name="T17" fmla="*/ 0 h 85"/>
                <a:gd name="T18" fmla="*/ 15 w 75"/>
                <a:gd name="T19" fmla="*/ 4 h 85"/>
                <a:gd name="T20" fmla="*/ 12 w 75"/>
                <a:gd name="T21" fmla="*/ 4 h 85"/>
                <a:gd name="T22" fmla="*/ 10 w 75"/>
                <a:gd name="T23" fmla="*/ 9 h 85"/>
                <a:gd name="T24" fmla="*/ 8 w 75"/>
                <a:gd name="T25" fmla="*/ 12 h 85"/>
                <a:gd name="T26" fmla="*/ 6 w 75"/>
                <a:gd name="T27" fmla="*/ 16 h 85"/>
                <a:gd name="T28" fmla="*/ 3 w 75"/>
                <a:gd name="T29" fmla="*/ 19 h 85"/>
                <a:gd name="T30" fmla="*/ 3 w 75"/>
                <a:gd name="T31" fmla="*/ 20 h 85"/>
                <a:gd name="T32" fmla="*/ 2 w 75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" name="Freeform 195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24 h 99"/>
                <a:gd name="T2" fmla="*/ 0 w 74"/>
                <a:gd name="T3" fmla="*/ 22 h 99"/>
                <a:gd name="T4" fmla="*/ 3 w 74"/>
                <a:gd name="T5" fmla="*/ 19 h 99"/>
                <a:gd name="T6" fmla="*/ 4 w 74"/>
                <a:gd name="T7" fmla="*/ 16 h 99"/>
                <a:gd name="T8" fmla="*/ 5 w 74"/>
                <a:gd name="T9" fmla="*/ 12 h 99"/>
                <a:gd name="T10" fmla="*/ 9 w 74"/>
                <a:gd name="T11" fmla="*/ 8 h 99"/>
                <a:gd name="T12" fmla="*/ 11 w 74"/>
                <a:gd name="T13" fmla="*/ 4 h 99"/>
                <a:gd name="T14" fmla="*/ 15 w 74"/>
                <a:gd name="T15" fmla="*/ 4 h 99"/>
                <a:gd name="T16" fmla="*/ 18 w 74"/>
                <a:gd name="T17" fmla="*/ 0 h 99"/>
                <a:gd name="T18" fmla="*/ 17 w 74"/>
                <a:gd name="T19" fmla="*/ 4 h 99"/>
                <a:gd name="T20" fmla="*/ 15 w 74"/>
                <a:gd name="T21" fmla="*/ 5 h 99"/>
                <a:gd name="T22" fmla="*/ 11 w 74"/>
                <a:gd name="T23" fmla="*/ 9 h 99"/>
                <a:gd name="T24" fmla="*/ 9 w 74"/>
                <a:gd name="T25" fmla="*/ 13 h 99"/>
                <a:gd name="T26" fmla="*/ 6 w 74"/>
                <a:gd name="T27" fmla="*/ 17 h 99"/>
                <a:gd name="T28" fmla="*/ 4 w 74"/>
                <a:gd name="T29" fmla="*/ 22 h 99"/>
                <a:gd name="T30" fmla="*/ 4 w 74"/>
                <a:gd name="T31" fmla="*/ 24 h 99"/>
                <a:gd name="T32" fmla="*/ 1 w 74"/>
                <a:gd name="T33" fmla="*/ 24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7" name="Freeform 196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28 h 95"/>
                <a:gd name="T2" fmla="*/ 0 w 55"/>
                <a:gd name="T3" fmla="*/ 27 h 95"/>
                <a:gd name="T4" fmla="*/ 1 w 55"/>
                <a:gd name="T5" fmla="*/ 24 h 95"/>
                <a:gd name="T6" fmla="*/ 5 w 55"/>
                <a:gd name="T7" fmla="*/ 19 h 95"/>
                <a:gd name="T8" fmla="*/ 5 w 55"/>
                <a:gd name="T9" fmla="*/ 14 h 95"/>
                <a:gd name="T10" fmla="*/ 7 w 55"/>
                <a:gd name="T11" fmla="*/ 10 h 95"/>
                <a:gd name="T12" fmla="*/ 11 w 55"/>
                <a:gd name="T13" fmla="*/ 5 h 95"/>
                <a:gd name="T14" fmla="*/ 15 w 55"/>
                <a:gd name="T15" fmla="*/ 4 h 95"/>
                <a:gd name="T16" fmla="*/ 19 w 55"/>
                <a:gd name="T17" fmla="*/ 0 h 95"/>
                <a:gd name="T18" fmla="*/ 17 w 55"/>
                <a:gd name="T19" fmla="*/ 4 h 95"/>
                <a:gd name="T20" fmla="*/ 15 w 55"/>
                <a:gd name="T21" fmla="*/ 7 h 95"/>
                <a:gd name="T22" fmla="*/ 12 w 55"/>
                <a:gd name="T23" fmla="*/ 11 h 95"/>
                <a:gd name="T24" fmla="*/ 10 w 55"/>
                <a:gd name="T25" fmla="*/ 16 h 95"/>
                <a:gd name="T26" fmla="*/ 6 w 55"/>
                <a:gd name="T27" fmla="*/ 21 h 95"/>
                <a:gd name="T28" fmla="*/ 5 w 55"/>
                <a:gd name="T29" fmla="*/ 25 h 95"/>
                <a:gd name="T30" fmla="*/ 5 w 55"/>
                <a:gd name="T31" fmla="*/ 27 h 95"/>
                <a:gd name="T32" fmla="*/ 1 w 55"/>
                <a:gd name="T33" fmla="*/ 28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8" name="Freeform 197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22 h 70"/>
                <a:gd name="T2" fmla="*/ 0 w 58"/>
                <a:gd name="T3" fmla="*/ 21 h 70"/>
                <a:gd name="T4" fmla="*/ 4 w 58"/>
                <a:gd name="T5" fmla="*/ 18 h 70"/>
                <a:gd name="T6" fmla="*/ 4 w 58"/>
                <a:gd name="T7" fmla="*/ 14 h 70"/>
                <a:gd name="T8" fmla="*/ 5 w 58"/>
                <a:gd name="T9" fmla="*/ 11 h 70"/>
                <a:gd name="T10" fmla="*/ 8 w 58"/>
                <a:gd name="T11" fmla="*/ 7 h 70"/>
                <a:gd name="T12" fmla="*/ 11 w 58"/>
                <a:gd name="T13" fmla="*/ 5 h 70"/>
                <a:gd name="T14" fmla="*/ 12 w 58"/>
                <a:gd name="T15" fmla="*/ 2 h 70"/>
                <a:gd name="T16" fmla="*/ 14 w 58"/>
                <a:gd name="T17" fmla="*/ 0 h 70"/>
                <a:gd name="T18" fmla="*/ 13 w 58"/>
                <a:gd name="T19" fmla="*/ 5 h 70"/>
                <a:gd name="T20" fmla="*/ 11 w 58"/>
                <a:gd name="T21" fmla="*/ 5 h 70"/>
                <a:gd name="T22" fmla="*/ 10 w 58"/>
                <a:gd name="T23" fmla="*/ 10 h 70"/>
                <a:gd name="T24" fmla="*/ 8 w 58"/>
                <a:gd name="T25" fmla="*/ 13 h 70"/>
                <a:gd name="T26" fmla="*/ 5 w 58"/>
                <a:gd name="T27" fmla="*/ 16 h 70"/>
                <a:gd name="T28" fmla="*/ 4 w 58"/>
                <a:gd name="T29" fmla="*/ 20 h 70"/>
                <a:gd name="T30" fmla="*/ 4 w 58"/>
                <a:gd name="T31" fmla="*/ 22 h 70"/>
                <a:gd name="T32" fmla="*/ 1 w 58"/>
                <a:gd name="T33" fmla="*/ 22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" name="Freeform 198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13 h 52"/>
                <a:gd name="T2" fmla="*/ 0 w 22"/>
                <a:gd name="T3" fmla="*/ 12 h 52"/>
                <a:gd name="T4" fmla="*/ 3 w 22"/>
                <a:gd name="T5" fmla="*/ 7 h 52"/>
                <a:gd name="T6" fmla="*/ 5 w 22"/>
                <a:gd name="T7" fmla="*/ 4 h 52"/>
                <a:gd name="T8" fmla="*/ 8 w 22"/>
                <a:gd name="T9" fmla="*/ 0 h 52"/>
                <a:gd name="T10" fmla="*/ 5 w 22"/>
                <a:gd name="T11" fmla="*/ 4 h 52"/>
                <a:gd name="T12" fmla="*/ 5 w 22"/>
                <a:gd name="T13" fmla="*/ 9 h 52"/>
                <a:gd name="T14" fmla="*/ 5 w 22"/>
                <a:gd name="T15" fmla="*/ 13 h 52"/>
                <a:gd name="T16" fmla="*/ 2 w 22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0" name="Freeform 199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9 w 45"/>
                <a:gd name="T1" fmla="*/ 0 h 40"/>
                <a:gd name="T2" fmla="*/ 9 w 45"/>
                <a:gd name="T3" fmla="*/ 3 h 40"/>
                <a:gd name="T4" fmla="*/ 8 w 45"/>
                <a:gd name="T5" fmla="*/ 4 h 40"/>
                <a:gd name="T6" fmla="*/ 7 w 45"/>
                <a:gd name="T7" fmla="*/ 4 h 40"/>
                <a:gd name="T8" fmla="*/ 6 w 45"/>
                <a:gd name="T9" fmla="*/ 6 h 40"/>
                <a:gd name="T10" fmla="*/ 3 w 45"/>
                <a:gd name="T11" fmla="*/ 8 h 40"/>
                <a:gd name="T12" fmla="*/ 3 w 45"/>
                <a:gd name="T13" fmla="*/ 9 h 40"/>
                <a:gd name="T14" fmla="*/ 3 w 45"/>
                <a:gd name="T15" fmla="*/ 10 h 40"/>
                <a:gd name="T16" fmla="*/ 1 w 45"/>
                <a:gd name="T17" fmla="*/ 10 h 40"/>
                <a:gd name="T18" fmla="*/ 0 w 45"/>
                <a:gd name="T19" fmla="*/ 9 h 40"/>
                <a:gd name="T20" fmla="*/ 3 w 45"/>
                <a:gd name="T21" fmla="*/ 8 h 40"/>
                <a:gd name="T22" fmla="*/ 3 w 45"/>
                <a:gd name="T23" fmla="*/ 6 h 40"/>
                <a:gd name="T24" fmla="*/ 3 w 45"/>
                <a:gd name="T25" fmla="*/ 4 h 40"/>
                <a:gd name="T26" fmla="*/ 5 w 45"/>
                <a:gd name="T27" fmla="*/ 4 h 40"/>
                <a:gd name="T28" fmla="*/ 7 w 45"/>
                <a:gd name="T29" fmla="*/ 4 h 40"/>
                <a:gd name="T30" fmla="*/ 8 w 45"/>
                <a:gd name="T31" fmla="*/ 3 h 40"/>
                <a:gd name="T32" fmla="*/ 9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1" name="Freeform 200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19 w 54"/>
                <a:gd name="T1" fmla="*/ 3 h 11"/>
                <a:gd name="T2" fmla="*/ 17 w 54"/>
                <a:gd name="T3" fmla="*/ 3 h 11"/>
                <a:gd name="T4" fmla="*/ 15 w 54"/>
                <a:gd name="T5" fmla="*/ 2 h 11"/>
                <a:gd name="T6" fmla="*/ 12 w 54"/>
                <a:gd name="T7" fmla="*/ 1 h 11"/>
                <a:gd name="T8" fmla="*/ 9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8 w 54"/>
                <a:gd name="T25" fmla="*/ 10 h 11"/>
                <a:gd name="T26" fmla="*/ 11 w 54"/>
                <a:gd name="T27" fmla="*/ 9 h 11"/>
                <a:gd name="T28" fmla="*/ 14 w 54"/>
                <a:gd name="T29" fmla="*/ 6 h 11"/>
                <a:gd name="T30" fmla="*/ 17 w 54"/>
                <a:gd name="T31" fmla="*/ 4 h 11"/>
                <a:gd name="T32" fmla="*/ 1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2" name="Freeform 201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16 w 51"/>
                <a:gd name="T1" fmla="*/ 16 h 45"/>
                <a:gd name="T2" fmla="*/ 14 w 51"/>
                <a:gd name="T3" fmla="*/ 14 h 45"/>
                <a:gd name="T4" fmla="*/ 12 w 51"/>
                <a:gd name="T5" fmla="*/ 13 h 45"/>
                <a:gd name="T6" fmla="*/ 9 w 51"/>
                <a:gd name="T7" fmla="*/ 11 h 45"/>
                <a:gd name="T8" fmla="*/ 5 w 51"/>
                <a:gd name="T9" fmla="*/ 7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9 w 51"/>
                <a:gd name="T25" fmla="*/ 5 h 45"/>
                <a:gd name="T26" fmla="*/ 12 w 51"/>
                <a:gd name="T27" fmla="*/ 9 h 45"/>
                <a:gd name="T28" fmla="*/ 13 w 51"/>
                <a:gd name="T29" fmla="*/ 13 h 45"/>
                <a:gd name="T30" fmla="*/ 15 w 51"/>
                <a:gd name="T31" fmla="*/ 14 h 45"/>
                <a:gd name="T32" fmla="*/ 16 w 51"/>
                <a:gd name="T33" fmla="*/ 16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3" name="Freeform 202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17 h 68"/>
                <a:gd name="T2" fmla="*/ 1 w 15"/>
                <a:gd name="T3" fmla="*/ 13 h 68"/>
                <a:gd name="T4" fmla="*/ 0 w 15"/>
                <a:gd name="T5" fmla="*/ 7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7 h 68"/>
                <a:gd name="T14" fmla="*/ 3 w 15"/>
                <a:gd name="T15" fmla="*/ 12 h 68"/>
                <a:gd name="T16" fmla="*/ 3 w 15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4" name="Freeform 203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12 h 65"/>
                <a:gd name="T2" fmla="*/ 2 w 30"/>
                <a:gd name="T3" fmla="*/ 9 h 65"/>
                <a:gd name="T4" fmla="*/ 3 w 30"/>
                <a:gd name="T5" fmla="*/ 6 h 65"/>
                <a:gd name="T6" fmla="*/ 3 w 30"/>
                <a:gd name="T7" fmla="*/ 3 h 65"/>
                <a:gd name="T8" fmla="*/ 6 w 30"/>
                <a:gd name="T9" fmla="*/ 0 h 65"/>
                <a:gd name="T10" fmla="*/ 7 w 30"/>
                <a:gd name="T11" fmla="*/ 3 h 65"/>
                <a:gd name="T12" fmla="*/ 6 w 30"/>
                <a:gd name="T13" fmla="*/ 3 h 65"/>
                <a:gd name="T14" fmla="*/ 5 w 30"/>
                <a:gd name="T15" fmla="*/ 3 h 65"/>
                <a:gd name="T16" fmla="*/ 4 w 30"/>
                <a:gd name="T17" fmla="*/ 6 h 65"/>
                <a:gd name="T18" fmla="*/ 3 w 30"/>
                <a:gd name="T19" fmla="*/ 8 h 65"/>
                <a:gd name="T20" fmla="*/ 3 w 30"/>
                <a:gd name="T21" fmla="*/ 10 h 65"/>
                <a:gd name="T22" fmla="*/ 3 w 30"/>
                <a:gd name="T23" fmla="*/ 12 h 65"/>
                <a:gd name="T24" fmla="*/ 0 w 30"/>
                <a:gd name="T25" fmla="*/ 1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5" name="Freeform 204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12 h 65"/>
                <a:gd name="T2" fmla="*/ 3 w 15"/>
                <a:gd name="T3" fmla="*/ 10 h 65"/>
                <a:gd name="T4" fmla="*/ 0 w 15"/>
                <a:gd name="T5" fmla="*/ 7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4 h 65"/>
                <a:gd name="T14" fmla="*/ 7 w 15"/>
                <a:gd name="T15" fmla="*/ 9 h 65"/>
                <a:gd name="T16" fmla="*/ 7 w 15"/>
                <a:gd name="T17" fmla="*/ 12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6" name="Freeform 205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3 w 12"/>
                <a:gd name="T1" fmla="*/ 21 h 69"/>
                <a:gd name="T2" fmla="*/ 3 w 12"/>
                <a:gd name="T3" fmla="*/ 17 h 69"/>
                <a:gd name="T4" fmla="*/ 1 w 12"/>
                <a:gd name="T5" fmla="*/ 11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7 h 69"/>
                <a:gd name="T14" fmla="*/ 3 w 12"/>
                <a:gd name="T15" fmla="*/ 14 h 69"/>
                <a:gd name="T16" fmla="*/ 3 w 12"/>
                <a:gd name="T17" fmla="*/ 21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7" name="Freeform 206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14 h 68"/>
                <a:gd name="T2" fmla="*/ 2 w 15"/>
                <a:gd name="T3" fmla="*/ 11 h 68"/>
                <a:gd name="T4" fmla="*/ 2 w 15"/>
                <a:gd name="T5" fmla="*/ 6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6 h 68"/>
                <a:gd name="T14" fmla="*/ 2 w 15"/>
                <a:gd name="T15" fmla="*/ 10 h 68"/>
                <a:gd name="T16" fmla="*/ 2 w 15"/>
                <a:gd name="T17" fmla="*/ 1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8" name="Freeform 207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4 w 18"/>
                <a:gd name="T1" fmla="*/ 19 h 76"/>
                <a:gd name="T2" fmla="*/ 4 w 18"/>
                <a:gd name="T3" fmla="*/ 14 h 76"/>
                <a:gd name="T4" fmla="*/ 2 w 18"/>
                <a:gd name="T5" fmla="*/ 8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8 h 76"/>
                <a:gd name="T14" fmla="*/ 4 w 18"/>
                <a:gd name="T15" fmla="*/ 14 h 76"/>
                <a:gd name="T16" fmla="*/ 4 w 18"/>
                <a:gd name="T17" fmla="*/ 19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9" name="Freeform 208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5 w 27"/>
                <a:gd name="T1" fmla="*/ 20 h 84"/>
                <a:gd name="T2" fmla="*/ 4 w 27"/>
                <a:gd name="T3" fmla="*/ 19 h 84"/>
                <a:gd name="T4" fmla="*/ 3 w 27"/>
                <a:gd name="T5" fmla="*/ 16 h 84"/>
                <a:gd name="T6" fmla="*/ 3 w 27"/>
                <a:gd name="T7" fmla="*/ 12 h 84"/>
                <a:gd name="T8" fmla="*/ 3 w 27"/>
                <a:gd name="T9" fmla="*/ 9 h 84"/>
                <a:gd name="T10" fmla="*/ 3 w 27"/>
                <a:gd name="T11" fmla="*/ 5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10 h 84"/>
                <a:gd name="T22" fmla="*/ 4 w 27"/>
                <a:gd name="T23" fmla="*/ 17 h 84"/>
                <a:gd name="T24" fmla="*/ 5 w 27"/>
                <a:gd name="T25" fmla="*/ 20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20" name="Freeform 209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5 w 35"/>
                <a:gd name="T1" fmla="*/ 20 h 91"/>
                <a:gd name="T2" fmla="*/ 3 w 35"/>
                <a:gd name="T3" fmla="*/ 17 h 91"/>
                <a:gd name="T4" fmla="*/ 2 w 35"/>
                <a:gd name="T5" fmla="*/ 15 h 91"/>
                <a:gd name="T6" fmla="*/ 2 w 35"/>
                <a:gd name="T7" fmla="*/ 12 h 91"/>
                <a:gd name="T8" fmla="*/ 2 w 35"/>
                <a:gd name="T9" fmla="*/ 9 h 91"/>
                <a:gd name="T10" fmla="*/ 1 w 35"/>
                <a:gd name="T11" fmla="*/ 5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3 w 35"/>
                <a:gd name="T21" fmla="*/ 8 h 91"/>
                <a:gd name="T22" fmla="*/ 4 w 35"/>
                <a:gd name="T23" fmla="*/ 14 h 91"/>
                <a:gd name="T24" fmla="*/ 5 w 35"/>
                <a:gd name="T25" fmla="*/ 20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21" name="Freeform 210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13 w 56"/>
                <a:gd name="T1" fmla="*/ 21 h 85"/>
                <a:gd name="T2" fmla="*/ 11 w 56"/>
                <a:gd name="T3" fmla="*/ 19 h 85"/>
                <a:gd name="T4" fmla="*/ 9 w 56"/>
                <a:gd name="T5" fmla="*/ 17 h 85"/>
                <a:gd name="T6" fmla="*/ 7 w 56"/>
                <a:gd name="T7" fmla="*/ 13 h 85"/>
                <a:gd name="T8" fmla="*/ 4 w 56"/>
                <a:gd name="T9" fmla="*/ 10 h 85"/>
                <a:gd name="T10" fmla="*/ 4 w 56"/>
                <a:gd name="T11" fmla="*/ 6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6 w 56"/>
                <a:gd name="T23" fmla="*/ 4 h 85"/>
                <a:gd name="T24" fmla="*/ 8 w 56"/>
                <a:gd name="T25" fmla="*/ 8 h 85"/>
                <a:gd name="T26" fmla="*/ 10 w 56"/>
                <a:gd name="T27" fmla="*/ 11 h 85"/>
                <a:gd name="T28" fmla="*/ 11 w 56"/>
                <a:gd name="T29" fmla="*/ 15 h 85"/>
                <a:gd name="T30" fmla="*/ 12 w 56"/>
                <a:gd name="T31" fmla="*/ 18 h 85"/>
                <a:gd name="T32" fmla="*/ 13 w 56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22" name="Freeform 211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20 w 71"/>
                <a:gd name="T1" fmla="*/ 19 h 70"/>
                <a:gd name="T2" fmla="*/ 18 w 71"/>
                <a:gd name="T3" fmla="*/ 17 h 70"/>
                <a:gd name="T4" fmla="*/ 14 w 71"/>
                <a:gd name="T5" fmla="*/ 15 h 70"/>
                <a:gd name="T6" fmla="*/ 11 w 71"/>
                <a:gd name="T7" fmla="*/ 12 h 70"/>
                <a:gd name="T8" fmla="*/ 7 w 71"/>
                <a:gd name="T9" fmla="*/ 10 h 70"/>
                <a:gd name="T10" fmla="*/ 4 w 71"/>
                <a:gd name="T11" fmla="*/ 6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9 w 71"/>
                <a:gd name="T23" fmla="*/ 4 h 70"/>
                <a:gd name="T24" fmla="*/ 11 w 71"/>
                <a:gd name="T25" fmla="*/ 7 h 70"/>
                <a:gd name="T26" fmla="*/ 14 w 71"/>
                <a:gd name="T27" fmla="*/ 11 h 70"/>
                <a:gd name="T28" fmla="*/ 17 w 71"/>
                <a:gd name="T29" fmla="*/ 13 h 70"/>
                <a:gd name="T30" fmla="*/ 19 w 71"/>
                <a:gd name="T31" fmla="*/ 17 h 70"/>
                <a:gd name="T32" fmla="*/ 20 w 71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23" name="Freeform 212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7 w 64"/>
                <a:gd name="T7" fmla="*/ 3 h 65"/>
                <a:gd name="T8" fmla="*/ 11 w 64"/>
                <a:gd name="T9" fmla="*/ 5 h 65"/>
                <a:gd name="T10" fmla="*/ 13 w 64"/>
                <a:gd name="T11" fmla="*/ 8 h 65"/>
                <a:gd name="T12" fmla="*/ 16 w 64"/>
                <a:gd name="T13" fmla="*/ 9 h 65"/>
                <a:gd name="T14" fmla="*/ 19 w 64"/>
                <a:gd name="T15" fmla="*/ 12 h 65"/>
                <a:gd name="T16" fmla="*/ 22 w 64"/>
                <a:gd name="T17" fmla="*/ 12 h 65"/>
                <a:gd name="T18" fmla="*/ 18 w 64"/>
                <a:gd name="T19" fmla="*/ 12 h 65"/>
                <a:gd name="T20" fmla="*/ 14 w 64"/>
                <a:gd name="T21" fmla="*/ 10 h 65"/>
                <a:gd name="T22" fmla="*/ 11 w 64"/>
                <a:gd name="T23" fmla="*/ 9 h 65"/>
                <a:gd name="T24" fmla="*/ 5 w 64"/>
                <a:gd name="T25" fmla="*/ 7 h 65"/>
                <a:gd name="T26" fmla="*/ 5 w 64"/>
                <a:gd name="T27" fmla="*/ 4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24" name="Freeform 213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71 w 312"/>
                <a:gd name="T1" fmla="*/ 17 h 76"/>
                <a:gd name="T2" fmla="*/ 73 w 312"/>
                <a:gd name="T3" fmla="*/ 18 h 76"/>
                <a:gd name="T4" fmla="*/ 71 w 312"/>
                <a:gd name="T5" fmla="*/ 18 h 76"/>
                <a:gd name="T6" fmla="*/ 71 w 312"/>
                <a:gd name="T7" fmla="*/ 19 h 76"/>
                <a:gd name="T8" fmla="*/ 71 w 312"/>
                <a:gd name="T9" fmla="*/ 19 h 76"/>
                <a:gd name="T10" fmla="*/ 66 w 312"/>
                <a:gd name="T11" fmla="*/ 15 h 76"/>
                <a:gd name="T12" fmla="*/ 61 w 312"/>
                <a:gd name="T13" fmla="*/ 11 h 76"/>
                <a:gd name="T14" fmla="*/ 57 w 312"/>
                <a:gd name="T15" fmla="*/ 9 h 76"/>
                <a:gd name="T16" fmla="*/ 53 w 312"/>
                <a:gd name="T17" fmla="*/ 6 h 76"/>
                <a:gd name="T18" fmla="*/ 47 w 312"/>
                <a:gd name="T19" fmla="*/ 4 h 76"/>
                <a:gd name="T20" fmla="*/ 41 w 312"/>
                <a:gd name="T21" fmla="*/ 4 h 76"/>
                <a:gd name="T22" fmla="*/ 38 w 312"/>
                <a:gd name="T23" fmla="*/ 4 h 76"/>
                <a:gd name="T24" fmla="*/ 33 w 312"/>
                <a:gd name="T25" fmla="*/ 4 h 76"/>
                <a:gd name="T26" fmla="*/ 28 w 312"/>
                <a:gd name="T27" fmla="*/ 4 h 76"/>
                <a:gd name="T28" fmla="*/ 24 w 312"/>
                <a:gd name="T29" fmla="*/ 4 h 76"/>
                <a:gd name="T30" fmla="*/ 18 w 312"/>
                <a:gd name="T31" fmla="*/ 4 h 76"/>
                <a:gd name="T32" fmla="*/ 15 w 312"/>
                <a:gd name="T33" fmla="*/ 5 h 76"/>
                <a:gd name="T34" fmla="*/ 11 w 312"/>
                <a:gd name="T35" fmla="*/ 7 h 76"/>
                <a:gd name="T36" fmla="*/ 7 w 312"/>
                <a:gd name="T37" fmla="*/ 8 h 76"/>
                <a:gd name="T38" fmla="*/ 4 w 312"/>
                <a:gd name="T39" fmla="*/ 9 h 76"/>
                <a:gd name="T40" fmla="*/ 0 w 312"/>
                <a:gd name="T41" fmla="*/ 10 h 76"/>
                <a:gd name="T42" fmla="*/ 4 w 312"/>
                <a:gd name="T43" fmla="*/ 8 h 76"/>
                <a:gd name="T44" fmla="*/ 4 w 312"/>
                <a:gd name="T45" fmla="*/ 5 h 76"/>
                <a:gd name="T46" fmla="*/ 9 w 312"/>
                <a:gd name="T47" fmla="*/ 4 h 76"/>
                <a:gd name="T48" fmla="*/ 12 w 312"/>
                <a:gd name="T49" fmla="*/ 4 h 76"/>
                <a:gd name="T50" fmla="*/ 17 w 312"/>
                <a:gd name="T51" fmla="*/ 4 h 76"/>
                <a:gd name="T52" fmla="*/ 22 w 312"/>
                <a:gd name="T53" fmla="*/ 1 h 76"/>
                <a:gd name="T54" fmla="*/ 27 w 312"/>
                <a:gd name="T55" fmla="*/ 0 h 76"/>
                <a:gd name="T56" fmla="*/ 34 w 312"/>
                <a:gd name="T57" fmla="*/ 0 h 76"/>
                <a:gd name="T58" fmla="*/ 40 w 312"/>
                <a:gd name="T59" fmla="*/ 1 h 76"/>
                <a:gd name="T60" fmla="*/ 46 w 312"/>
                <a:gd name="T61" fmla="*/ 4 h 76"/>
                <a:gd name="T62" fmla="*/ 51 w 312"/>
                <a:gd name="T63" fmla="*/ 4 h 76"/>
                <a:gd name="T64" fmla="*/ 56 w 312"/>
                <a:gd name="T65" fmla="*/ 4 h 76"/>
                <a:gd name="T66" fmla="*/ 60 w 312"/>
                <a:gd name="T67" fmla="*/ 7 h 76"/>
                <a:gd name="T68" fmla="*/ 65 w 312"/>
                <a:gd name="T69" fmla="*/ 10 h 76"/>
                <a:gd name="T70" fmla="*/ 68 w 312"/>
                <a:gd name="T71" fmla="*/ 13 h 76"/>
                <a:gd name="T72" fmla="*/ 71 w 312"/>
                <a:gd name="T73" fmla="*/ 17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25" name="Freeform 214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9 w 38"/>
                <a:gd name="T1" fmla="*/ 0 h 68"/>
                <a:gd name="T2" fmla="*/ 7 w 38"/>
                <a:gd name="T3" fmla="*/ 4 h 68"/>
                <a:gd name="T4" fmla="*/ 5 w 38"/>
                <a:gd name="T5" fmla="*/ 4 h 68"/>
                <a:gd name="T6" fmla="*/ 3 w 38"/>
                <a:gd name="T7" fmla="*/ 7 h 68"/>
                <a:gd name="T8" fmla="*/ 3 w 38"/>
                <a:gd name="T9" fmla="*/ 10 h 68"/>
                <a:gd name="T10" fmla="*/ 3 w 38"/>
                <a:gd name="T11" fmla="*/ 12 h 68"/>
                <a:gd name="T12" fmla="*/ 1 w 38"/>
                <a:gd name="T13" fmla="*/ 15 h 68"/>
                <a:gd name="T14" fmla="*/ 0 w 38"/>
                <a:gd name="T15" fmla="*/ 16 h 68"/>
                <a:gd name="T16" fmla="*/ 1 w 38"/>
                <a:gd name="T17" fmla="*/ 17 h 68"/>
                <a:gd name="T18" fmla="*/ 3 w 38"/>
                <a:gd name="T19" fmla="*/ 17 h 68"/>
                <a:gd name="T20" fmla="*/ 3 w 38"/>
                <a:gd name="T21" fmla="*/ 16 h 68"/>
                <a:gd name="T22" fmla="*/ 3 w 38"/>
                <a:gd name="T23" fmla="*/ 14 h 68"/>
                <a:gd name="T24" fmla="*/ 3 w 38"/>
                <a:gd name="T25" fmla="*/ 11 h 68"/>
                <a:gd name="T26" fmla="*/ 4 w 38"/>
                <a:gd name="T27" fmla="*/ 8 h 68"/>
                <a:gd name="T28" fmla="*/ 6 w 38"/>
                <a:gd name="T29" fmla="*/ 5 h 68"/>
                <a:gd name="T30" fmla="*/ 7 w 38"/>
                <a:gd name="T31" fmla="*/ 4 h 68"/>
                <a:gd name="T32" fmla="*/ 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26" name="Freeform 215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21 h 75"/>
                <a:gd name="T2" fmla="*/ 0 w 45"/>
                <a:gd name="T3" fmla="*/ 21 h 75"/>
                <a:gd name="T4" fmla="*/ 1 w 45"/>
                <a:gd name="T5" fmla="*/ 19 h 75"/>
                <a:gd name="T6" fmla="*/ 3 w 45"/>
                <a:gd name="T7" fmla="*/ 16 h 75"/>
                <a:gd name="T8" fmla="*/ 3 w 45"/>
                <a:gd name="T9" fmla="*/ 13 h 75"/>
                <a:gd name="T10" fmla="*/ 3 w 45"/>
                <a:gd name="T11" fmla="*/ 10 h 75"/>
                <a:gd name="T12" fmla="*/ 3 w 45"/>
                <a:gd name="T13" fmla="*/ 6 h 75"/>
                <a:gd name="T14" fmla="*/ 5 w 45"/>
                <a:gd name="T15" fmla="*/ 4 h 75"/>
                <a:gd name="T16" fmla="*/ 7 w 45"/>
                <a:gd name="T17" fmla="*/ 0 h 75"/>
                <a:gd name="T18" fmla="*/ 6 w 45"/>
                <a:gd name="T19" fmla="*/ 4 h 75"/>
                <a:gd name="T20" fmla="*/ 5 w 45"/>
                <a:gd name="T21" fmla="*/ 6 h 75"/>
                <a:gd name="T22" fmla="*/ 4 w 45"/>
                <a:gd name="T23" fmla="*/ 10 h 75"/>
                <a:gd name="T24" fmla="*/ 3 w 45"/>
                <a:gd name="T25" fmla="*/ 13 h 75"/>
                <a:gd name="T26" fmla="*/ 3 w 45"/>
                <a:gd name="T27" fmla="*/ 17 h 75"/>
                <a:gd name="T28" fmla="*/ 3 w 45"/>
                <a:gd name="T29" fmla="*/ 19 h 75"/>
                <a:gd name="T30" fmla="*/ 3 w 45"/>
                <a:gd name="T31" fmla="*/ 21 h 75"/>
                <a:gd name="T32" fmla="*/ 1 w 45"/>
                <a:gd name="T33" fmla="*/ 21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27" name="Freeform 216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23 h 98"/>
                <a:gd name="T2" fmla="*/ 0 w 60"/>
                <a:gd name="T3" fmla="*/ 22 h 98"/>
                <a:gd name="T4" fmla="*/ 2 w 60"/>
                <a:gd name="T5" fmla="*/ 19 h 98"/>
                <a:gd name="T6" fmla="*/ 3 w 60"/>
                <a:gd name="T7" fmla="*/ 17 h 98"/>
                <a:gd name="T8" fmla="*/ 3 w 60"/>
                <a:gd name="T9" fmla="*/ 12 h 98"/>
                <a:gd name="T10" fmla="*/ 5 w 60"/>
                <a:gd name="T11" fmla="*/ 9 h 98"/>
                <a:gd name="T12" fmla="*/ 8 w 60"/>
                <a:gd name="T13" fmla="*/ 5 h 98"/>
                <a:gd name="T14" fmla="*/ 10 w 60"/>
                <a:gd name="T15" fmla="*/ 4 h 98"/>
                <a:gd name="T16" fmla="*/ 12 w 60"/>
                <a:gd name="T17" fmla="*/ 0 h 98"/>
                <a:gd name="T18" fmla="*/ 11 w 60"/>
                <a:gd name="T19" fmla="*/ 4 h 98"/>
                <a:gd name="T20" fmla="*/ 10 w 60"/>
                <a:gd name="T21" fmla="*/ 5 h 98"/>
                <a:gd name="T22" fmla="*/ 9 w 60"/>
                <a:gd name="T23" fmla="*/ 9 h 98"/>
                <a:gd name="T24" fmla="*/ 7 w 60"/>
                <a:gd name="T25" fmla="*/ 13 h 98"/>
                <a:gd name="T26" fmla="*/ 4 w 60"/>
                <a:gd name="T27" fmla="*/ 17 h 98"/>
                <a:gd name="T28" fmla="*/ 3 w 60"/>
                <a:gd name="T29" fmla="*/ 21 h 98"/>
                <a:gd name="T30" fmla="*/ 3 w 60"/>
                <a:gd name="T31" fmla="*/ 23 h 98"/>
                <a:gd name="T32" fmla="*/ 1 w 60"/>
                <a:gd name="T33" fmla="*/ 23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28" name="Freeform 217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22 h 105"/>
                <a:gd name="T2" fmla="*/ 0 w 65"/>
                <a:gd name="T3" fmla="*/ 20 h 105"/>
                <a:gd name="T4" fmla="*/ 3 w 65"/>
                <a:gd name="T5" fmla="*/ 17 h 105"/>
                <a:gd name="T6" fmla="*/ 4 w 65"/>
                <a:gd name="T7" fmla="*/ 15 h 105"/>
                <a:gd name="T8" fmla="*/ 5 w 65"/>
                <a:gd name="T9" fmla="*/ 11 h 105"/>
                <a:gd name="T10" fmla="*/ 9 w 65"/>
                <a:gd name="T11" fmla="*/ 8 h 105"/>
                <a:gd name="T12" fmla="*/ 12 w 65"/>
                <a:gd name="T13" fmla="*/ 4 h 105"/>
                <a:gd name="T14" fmla="*/ 15 w 65"/>
                <a:gd name="T15" fmla="*/ 3 h 105"/>
                <a:gd name="T16" fmla="*/ 19 w 65"/>
                <a:gd name="T17" fmla="*/ 0 h 105"/>
                <a:gd name="T18" fmla="*/ 17 w 65"/>
                <a:gd name="T19" fmla="*/ 3 h 105"/>
                <a:gd name="T20" fmla="*/ 15 w 65"/>
                <a:gd name="T21" fmla="*/ 4 h 105"/>
                <a:gd name="T22" fmla="*/ 13 w 65"/>
                <a:gd name="T23" fmla="*/ 8 h 105"/>
                <a:gd name="T24" fmla="*/ 10 w 65"/>
                <a:gd name="T25" fmla="*/ 12 h 105"/>
                <a:gd name="T26" fmla="*/ 7 w 65"/>
                <a:gd name="T27" fmla="*/ 15 h 105"/>
                <a:gd name="T28" fmla="*/ 4 w 65"/>
                <a:gd name="T29" fmla="*/ 19 h 105"/>
                <a:gd name="T30" fmla="*/ 4 w 65"/>
                <a:gd name="T31" fmla="*/ 20 h 105"/>
                <a:gd name="T32" fmla="*/ 1 w 65"/>
                <a:gd name="T33" fmla="*/ 22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29" name="Freeform 218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20 h 87"/>
                <a:gd name="T2" fmla="*/ 0 w 71"/>
                <a:gd name="T3" fmla="*/ 18 h 87"/>
                <a:gd name="T4" fmla="*/ 3 w 71"/>
                <a:gd name="T5" fmla="*/ 16 h 87"/>
                <a:gd name="T6" fmla="*/ 3 w 71"/>
                <a:gd name="T7" fmla="*/ 13 h 87"/>
                <a:gd name="T8" fmla="*/ 6 w 71"/>
                <a:gd name="T9" fmla="*/ 10 h 87"/>
                <a:gd name="T10" fmla="*/ 8 w 71"/>
                <a:gd name="T11" fmla="*/ 6 h 87"/>
                <a:gd name="T12" fmla="*/ 11 w 71"/>
                <a:gd name="T13" fmla="*/ 3 h 87"/>
                <a:gd name="T14" fmla="*/ 14 w 71"/>
                <a:gd name="T15" fmla="*/ 3 h 87"/>
                <a:gd name="T16" fmla="*/ 16 w 71"/>
                <a:gd name="T17" fmla="*/ 0 h 87"/>
                <a:gd name="T18" fmla="*/ 15 w 71"/>
                <a:gd name="T19" fmla="*/ 3 h 87"/>
                <a:gd name="T20" fmla="*/ 13 w 71"/>
                <a:gd name="T21" fmla="*/ 4 h 87"/>
                <a:gd name="T22" fmla="*/ 10 w 71"/>
                <a:gd name="T23" fmla="*/ 8 h 87"/>
                <a:gd name="T24" fmla="*/ 8 w 71"/>
                <a:gd name="T25" fmla="*/ 11 h 87"/>
                <a:gd name="T26" fmla="*/ 5 w 71"/>
                <a:gd name="T27" fmla="*/ 15 h 87"/>
                <a:gd name="T28" fmla="*/ 3 w 71"/>
                <a:gd name="T29" fmla="*/ 17 h 87"/>
                <a:gd name="T30" fmla="*/ 3 w 71"/>
                <a:gd name="T31" fmla="*/ 19 h 87"/>
                <a:gd name="T32" fmla="*/ 0 w 71"/>
                <a:gd name="T33" fmla="*/ 20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30" name="Freeform 219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20 h 71"/>
                <a:gd name="T2" fmla="*/ 0 w 61"/>
                <a:gd name="T3" fmla="*/ 18 h 71"/>
                <a:gd name="T4" fmla="*/ 3 w 61"/>
                <a:gd name="T5" fmla="*/ 16 h 71"/>
                <a:gd name="T6" fmla="*/ 3 w 61"/>
                <a:gd name="T7" fmla="*/ 12 h 71"/>
                <a:gd name="T8" fmla="*/ 3 w 61"/>
                <a:gd name="T9" fmla="*/ 10 h 71"/>
                <a:gd name="T10" fmla="*/ 5 w 61"/>
                <a:gd name="T11" fmla="*/ 7 h 71"/>
                <a:gd name="T12" fmla="*/ 7 w 61"/>
                <a:gd name="T13" fmla="*/ 4 h 71"/>
                <a:gd name="T14" fmla="*/ 9 w 61"/>
                <a:gd name="T15" fmla="*/ 4 h 71"/>
                <a:gd name="T16" fmla="*/ 10 w 61"/>
                <a:gd name="T17" fmla="*/ 0 h 71"/>
                <a:gd name="T18" fmla="*/ 9 w 61"/>
                <a:gd name="T19" fmla="*/ 4 h 71"/>
                <a:gd name="T20" fmla="*/ 8 w 61"/>
                <a:gd name="T21" fmla="*/ 4 h 71"/>
                <a:gd name="T22" fmla="*/ 7 w 61"/>
                <a:gd name="T23" fmla="*/ 9 h 71"/>
                <a:gd name="T24" fmla="*/ 5 w 61"/>
                <a:gd name="T25" fmla="*/ 11 h 71"/>
                <a:gd name="T26" fmla="*/ 3 w 61"/>
                <a:gd name="T27" fmla="*/ 15 h 71"/>
                <a:gd name="T28" fmla="*/ 3 w 61"/>
                <a:gd name="T29" fmla="*/ 18 h 71"/>
                <a:gd name="T30" fmla="*/ 3 w 61"/>
                <a:gd name="T31" fmla="*/ 19 h 71"/>
                <a:gd name="T32" fmla="*/ 1 w 61"/>
                <a:gd name="T33" fmla="*/ 2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31" name="Freeform 220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10 h 51"/>
                <a:gd name="T2" fmla="*/ 0 w 53"/>
                <a:gd name="T3" fmla="*/ 9 h 51"/>
                <a:gd name="T4" fmla="*/ 3 w 53"/>
                <a:gd name="T5" fmla="*/ 8 h 51"/>
                <a:gd name="T6" fmla="*/ 3 w 53"/>
                <a:gd name="T7" fmla="*/ 6 h 51"/>
                <a:gd name="T8" fmla="*/ 4 w 53"/>
                <a:gd name="T9" fmla="*/ 4 h 51"/>
                <a:gd name="T10" fmla="*/ 6 w 53"/>
                <a:gd name="T11" fmla="*/ 3 h 51"/>
                <a:gd name="T12" fmla="*/ 8 w 53"/>
                <a:gd name="T13" fmla="*/ 3 h 51"/>
                <a:gd name="T14" fmla="*/ 10 w 53"/>
                <a:gd name="T15" fmla="*/ 1 h 51"/>
                <a:gd name="T16" fmla="*/ 11 w 53"/>
                <a:gd name="T17" fmla="*/ 0 h 51"/>
                <a:gd name="T18" fmla="*/ 10 w 53"/>
                <a:gd name="T19" fmla="*/ 3 h 51"/>
                <a:gd name="T20" fmla="*/ 9 w 53"/>
                <a:gd name="T21" fmla="*/ 3 h 51"/>
                <a:gd name="T22" fmla="*/ 7 w 53"/>
                <a:gd name="T23" fmla="*/ 4 h 51"/>
                <a:gd name="T24" fmla="*/ 5 w 53"/>
                <a:gd name="T25" fmla="*/ 6 h 51"/>
                <a:gd name="T26" fmla="*/ 3 w 53"/>
                <a:gd name="T27" fmla="*/ 8 h 51"/>
                <a:gd name="T28" fmla="*/ 3 w 53"/>
                <a:gd name="T29" fmla="*/ 9 h 51"/>
                <a:gd name="T30" fmla="*/ 3 w 53"/>
                <a:gd name="T31" fmla="*/ 10 h 51"/>
                <a:gd name="T32" fmla="*/ 0 w 53"/>
                <a:gd name="T33" fmla="*/ 1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32" name="Freeform 221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17 h 34"/>
                <a:gd name="T2" fmla="*/ 0 w 34"/>
                <a:gd name="T3" fmla="*/ 16 h 34"/>
                <a:gd name="T4" fmla="*/ 1 w 34"/>
                <a:gd name="T5" fmla="*/ 13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9 w 34"/>
                <a:gd name="T13" fmla="*/ 2 h 34"/>
                <a:gd name="T14" fmla="*/ 11 w 34"/>
                <a:gd name="T15" fmla="*/ 0 h 34"/>
                <a:gd name="T16" fmla="*/ 13 w 34"/>
                <a:gd name="T17" fmla="*/ 1 h 34"/>
                <a:gd name="T18" fmla="*/ 11 w 34"/>
                <a:gd name="T19" fmla="*/ 3 h 34"/>
                <a:gd name="T20" fmla="*/ 8 w 34"/>
                <a:gd name="T21" fmla="*/ 8 h 34"/>
                <a:gd name="T22" fmla="*/ 6 w 34"/>
                <a:gd name="T23" fmla="*/ 8 h 34"/>
                <a:gd name="T24" fmla="*/ 5 w 34"/>
                <a:gd name="T25" fmla="*/ 11 h 34"/>
                <a:gd name="T26" fmla="*/ 5 w 34"/>
                <a:gd name="T27" fmla="*/ 16 h 34"/>
                <a:gd name="T28" fmla="*/ 5 w 34"/>
                <a:gd name="T29" fmla="*/ 18 h 34"/>
                <a:gd name="T30" fmla="*/ 2 w 34"/>
                <a:gd name="T31" fmla="*/ 18 h 34"/>
                <a:gd name="T32" fmla="*/ 0 w 34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33" name="Freeform 222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13 w 40"/>
                <a:gd name="T1" fmla="*/ 0 h 44"/>
                <a:gd name="T2" fmla="*/ 13 w 40"/>
                <a:gd name="T3" fmla="*/ 3 h 44"/>
                <a:gd name="T4" fmla="*/ 11 w 40"/>
                <a:gd name="T5" fmla="*/ 3 h 44"/>
                <a:gd name="T6" fmla="*/ 10 w 40"/>
                <a:gd name="T7" fmla="*/ 3 h 44"/>
                <a:gd name="T8" fmla="*/ 8 w 40"/>
                <a:gd name="T9" fmla="*/ 5 h 44"/>
                <a:gd name="T10" fmla="*/ 5 w 40"/>
                <a:gd name="T11" fmla="*/ 7 h 44"/>
                <a:gd name="T12" fmla="*/ 5 w 40"/>
                <a:gd name="T13" fmla="*/ 8 h 44"/>
                <a:gd name="T14" fmla="*/ 5 w 40"/>
                <a:gd name="T15" fmla="*/ 9 h 44"/>
                <a:gd name="T16" fmla="*/ 1 w 40"/>
                <a:gd name="T17" fmla="*/ 9 h 44"/>
                <a:gd name="T18" fmla="*/ 0 w 40"/>
                <a:gd name="T19" fmla="*/ 8 h 44"/>
                <a:gd name="T20" fmla="*/ 2 w 40"/>
                <a:gd name="T21" fmla="*/ 7 h 44"/>
                <a:gd name="T22" fmla="*/ 5 w 40"/>
                <a:gd name="T23" fmla="*/ 5 h 44"/>
                <a:gd name="T24" fmla="*/ 5 w 40"/>
                <a:gd name="T25" fmla="*/ 3 h 44"/>
                <a:gd name="T26" fmla="*/ 7 w 40"/>
                <a:gd name="T27" fmla="*/ 3 h 44"/>
                <a:gd name="T28" fmla="*/ 10 w 40"/>
                <a:gd name="T29" fmla="*/ 3 h 44"/>
                <a:gd name="T30" fmla="*/ 12 w 40"/>
                <a:gd name="T31" fmla="*/ 3 h 44"/>
                <a:gd name="T32" fmla="*/ 1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34" name="Freeform 223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13 w 47"/>
                <a:gd name="T1" fmla="*/ 7 h 21"/>
                <a:gd name="T2" fmla="*/ 13 w 47"/>
                <a:gd name="T3" fmla="*/ 6 h 21"/>
                <a:gd name="T4" fmla="*/ 12 w 47"/>
                <a:gd name="T5" fmla="*/ 5 h 21"/>
                <a:gd name="T6" fmla="*/ 10 w 47"/>
                <a:gd name="T7" fmla="*/ 5 h 21"/>
                <a:gd name="T8" fmla="*/ 7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8 w 47"/>
                <a:gd name="T27" fmla="*/ 5 h 21"/>
                <a:gd name="T28" fmla="*/ 10 w 47"/>
                <a:gd name="T29" fmla="*/ 6 h 21"/>
                <a:gd name="T30" fmla="*/ 12 w 47"/>
                <a:gd name="T31" fmla="*/ 6 h 21"/>
                <a:gd name="T32" fmla="*/ 13 w 47"/>
                <a:gd name="T33" fmla="*/ 7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35" name="Freeform 224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11 w 53"/>
                <a:gd name="T1" fmla="*/ 0 h 13"/>
                <a:gd name="T2" fmla="*/ 10 w 53"/>
                <a:gd name="T3" fmla="*/ 0 h 13"/>
                <a:gd name="T4" fmla="*/ 9 w 53"/>
                <a:gd name="T5" fmla="*/ 0 h 13"/>
                <a:gd name="T6" fmla="*/ 7 w 53"/>
                <a:gd name="T7" fmla="*/ 0 h 13"/>
                <a:gd name="T8" fmla="*/ 5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5 w 53"/>
                <a:gd name="T25" fmla="*/ 2 h 13"/>
                <a:gd name="T26" fmla="*/ 7 w 53"/>
                <a:gd name="T27" fmla="*/ 2 h 13"/>
                <a:gd name="T28" fmla="*/ 9 w 53"/>
                <a:gd name="T29" fmla="*/ 2 h 13"/>
                <a:gd name="T30" fmla="*/ 10 w 53"/>
                <a:gd name="T31" fmla="*/ 2 h 13"/>
                <a:gd name="T32" fmla="*/ 11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36" name="Freeform 225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11 w 48"/>
                <a:gd name="T1" fmla="*/ 8 h 41"/>
                <a:gd name="T2" fmla="*/ 10 w 48"/>
                <a:gd name="T3" fmla="*/ 7 h 41"/>
                <a:gd name="T4" fmla="*/ 9 w 48"/>
                <a:gd name="T5" fmla="*/ 6 h 41"/>
                <a:gd name="T6" fmla="*/ 6 w 48"/>
                <a:gd name="T7" fmla="*/ 5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6 w 48"/>
                <a:gd name="T25" fmla="*/ 3 h 41"/>
                <a:gd name="T26" fmla="*/ 8 w 48"/>
                <a:gd name="T27" fmla="*/ 4 h 41"/>
                <a:gd name="T28" fmla="*/ 10 w 48"/>
                <a:gd name="T29" fmla="*/ 6 h 41"/>
                <a:gd name="T30" fmla="*/ 11 w 48"/>
                <a:gd name="T31" fmla="*/ 7 h 41"/>
                <a:gd name="T32" fmla="*/ 11 w 48"/>
                <a:gd name="T33" fmla="*/ 8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37" name="Freeform 226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17 h 68"/>
                <a:gd name="T2" fmla="*/ 0 w 14"/>
                <a:gd name="T3" fmla="*/ 13 h 68"/>
                <a:gd name="T4" fmla="*/ 0 w 14"/>
                <a:gd name="T5" fmla="*/ 8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7 h 68"/>
                <a:gd name="T14" fmla="*/ 6 w 14"/>
                <a:gd name="T15" fmla="*/ 12 h 68"/>
                <a:gd name="T16" fmla="*/ 3 w 14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38" name="Freeform 227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16 h 66"/>
                <a:gd name="T2" fmla="*/ 1 w 23"/>
                <a:gd name="T3" fmla="*/ 12 h 66"/>
                <a:gd name="T4" fmla="*/ 2 w 23"/>
                <a:gd name="T5" fmla="*/ 7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7 h 66"/>
                <a:gd name="T14" fmla="*/ 2 w 23"/>
                <a:gd name="T15" fmla="*/ 12 h 66"/>
                <a:gd name="T16" fmla="*/ 0 w 23"/>
                <a:gd name="T17" fmla="*/ 1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39" name="Freeform 228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14 h 63"/>
                <a:gd name="T2" fmla="*/ 2 w 14"/>
                <a:gd name="T3" fmla="*/ 12 h 63"/>
                <a:gd name="T4" fmla="*/ 0 w 14"/>
                <a:gd name="T5" fmla="*/ 8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5 h 63"/>
                <a:gd name="T14" fmla="*/ 7 w 14"/>
                <a:gd name="T15" fmla="*/ 10 h 63"/>
                <a:gd name="T16" fmla="*/ 7 w 14"/>
                <a:gd name="T17" fmla="*/ 1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40" name="Freeform 229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0 w 21"/>
                <a:gd name="T1" fmla="*/ 13 h 75"/>
                <a:gd name="T2" fmla="*/ 10 w 21"/>
                <a:gd name="T3" fmla="*/ 10 h 75"/>
                <a:gd name="T4" fmla="*/ 3 w 21"/>
                <a:gd name="T5" fmla="*/ 6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6 h 75"/>
                <a:gd name="T14" fmla="*/ 10 w 21"/>
                <a:gd name="T15" fmla="*/ 10 h 75"/>
                <a:gd name="T16" fmla="*/ 10 w 21"/>
                <a:gd name="T17" fmla="*/ 1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41" name="Freeform 230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0 w 25"/>
                <a:gd name="T1" fmla="*/ 26 h 80"/>
                <a:gd name="T2" fmla="*/ 9 w 25"/>
                <a:gd name="T3" fmla="*/ 23 h 80"/>
                <a:gd name="T4" fmla="*/ 6 w 25"/>
                <a:gd name="T5" fmla="*/ 20 h 80"/>
                <a:gd name="T6" fmla="*/ 6 w 25"/>
                <a:gd name="T7" fmla="*/ 15 h 80"/>
                <a:gd name="T8" fmla="*/ 6 w 25"/>
                <a:gd name="T9" fmla="*/ 12 h 80"/>
                <a:gd name="T10" fmla="*/ 2 w 25"/>
                <a:gd name="T11" fmla="*/ 6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7 w 25"/>
                <a:gd name="T21" fmla="*/ 13 h 80"/>
                <a:gd name="T22" fmla="*/ 9 w 25"/>
                <a:gd name="T23" fmla="*/ 21 h 80"/>
                <a:gd name="T24" fmla="*/ 10 w 25"/>
                <a:gd name="T25" fmla="*/ 26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42" name="Freeform 231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5 w 44"/>
                <a:gd name="T1" fmla="*/ 26 h 86"/>
                <a:gd name="T2" fmla="*/ 4 w 44"/>
                <a:gd name="T3" fmla="*/ 23 h 86"/>
                <a:gd name="T4" fmla="*/ 3 w 44"/>
                <a:gd name="T5" fmla="*/ 20 h 86"/>
                <a:gd name="T6" fmla="*/ 2 w 44"/>
                <a:gd name="T7" fmla="*/ 15 h 86"/>
                <a:gd name="T8" fmla="*/ 2 w 44"/>
                <a:gd name="T9" fmla="*/ 12 h 86"/>
                <a:gd name="T10" fmla="*/ 2 w 44"/>
                <a:gd name="T11" fmla="*/ 8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7 h 86"/>
                <a:gd name="T24" fmla="*/ 2 w 44"/>
                <a:gd name="T25" fmla="*/ 11 h 86"/>
                <a:gd name="T26" fmla="*/ 3 w 44"/>
                <a:gd name="T27" fmla="*/ 16 h 86"/>
                <a:gd name="T28" fmla="*/ 4 w 44"/>
                <a:gd name="T29" fmla="*/ 21 h 86"/>
                <a:gd name="T30" fmla="*/ 4 w 44"/>
                <a:gd name="T31" fmla="*/ 24 h 86"/>
                <a:gd name="T32" fmla="*/ 5 w 44"/>
                <a:gd name="T33" fmla="*/ 26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43" name="Freeform 232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8 w 52"/>
                <a:gd name="T1" fmla="*/ 21 h 79"/>
                <a:gd name="T2" fmla="*/ 7 w 52"/>
                <a:gd name="T3" fmla="*/ 19 h 79"/>
                <a:gd name="T4" fmla="*/ 6 w 52"/>
                <a:gd name="T5" fmla="*/ 17 h 79"/>
                <a:gd name="T6" fmla="*/ 4 w 52"/>
                <a:gd name="T7" fmla="*/ 13 h 79"/>
                <a:gd name="T8" fmla="*/ 3 w 52"/>
                <a:gd name="T9" fmla="*/ 11 h 79"/>
                <a:gd name="T10" fmla="*/ 3 w 52"/>
                <a:gd name="T11" fmla="*/ 7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5 h 79"/>
                <a:gd name="T24" fmla="*/ 5 w 52"/>
                <a:gd name="T25" fmla="*/ 10 h 79"/>
                <a:gd name="T26" fmla="*/ 6 w 52"/>
                <a:gd name="T27" fmla="*/ 13 h 79"/>
                <a:gd name="T28" fmla="*/ 7 w 52"/>
                <a:gd name="T29" fmla="*/ 17 h 79"/>
                <a:gd name="T30" fmla="*/ 8 w 52"/>
                <a:gd name="T31" fmla="*/ 19 h 79"/>
                <a:gd name="T32" fmla="*/ 8 w 52"/>
                <a:gd name="T33" fmla="*/ 2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44" name="Freeform 233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12 w 45"/>
                <a:gd name="T1" fmla="*/ 14 h 73"/>
                <a:gd name="T2" fmla="*/ 11 w 45"/>
                <a:gd name="T3" fmla="*/ 13 h 73"/>
                <a:gd name="T4" fmla="*/ 9 w 45"/>
                <a:gd name="T5" fmla="*/ 11 h 73"/>
                <a:gd name="T6" fmla="*/ 6 w 45"/>
                <a:gd name="T7" fmla="*/ 9 h 73"/>
                <a:gd name="T8" fmla="*/ 4 w 45"/>
                <a:gd name="T9" fmla="*/ 7 h 73"/>
                <a:gd name="T10" fmla="*/ 4 w 45"/>
                <a:gd name="T11" fmla="*/ 4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6 w 45"/>
                <a:gd name="T23" fmla="*/ 3 h 73"/>
                <a:gd name="T24" fmla="*/ 8 w 45"/>
                <a:gd name="T25" fmla="*/ 7 h 73"/>
                <a:gd name="T26" fmla="*/ 9 w 45"/>
                <a:gd name="T27" fmla="*/ 9 h 73"/>
                <a:gd name="T28" fmla="*/ 11 w 45"/>
                <a:gd name="T29" fmla="*/ 12 h 73"/>
                <a:gd name="T30" fmla="*/ 11 w 45"/>
                <a:gd name="T31" fmla="*/ 14 h 73"/>
                <a:gd name="T32" fmla="*/ 12 w 45"/>
                <a:gd name="T33" fmla="*/ 1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45" name="Freeform 234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25 h 106"/>
                <a:gd name="T2" fmla="*/ 0 w 67"/>
                <a:gd name="T3" fmla="*/ 25 h 106"/>
                <a:gd name="T4" fmla="*/ 3 w 67"/>
                <a:gd name="T5" fmla="*/ 22 h 106"/>
                <a:gd name="T6" fmla="*/ 3 w 67"/>
                <a:gd name="T7" fmla="*/ 17 h 106"/>
                <a:gd name="T8" fmla="*/ 4 w 67"/>
                <a:gd name="T9" fmla="*/ 13 h 106"/>
                <a:gd name="T10" fmla="*/ 7 w 67"/>
                <a:gd name="T11" fmla="*/ 9 h 106"/>
                <a:gd name="T12" fmla="*/ 9 w 67"/>
                <a:gd name="T13" fmla="*/ 5 h 106"/>
                <a:gd name="T14" fmla="*/ 11 w 67"/>
                <a:gd name="T15" fmla="*/ 4 h 106"/>
                <a:gd name="T16" fmla="*/ 14 w 67"/>
                <a:gd name="T17" fmla="*/ 0 h 106"/>
                <a:gd name="T18" fmla="*/ 13 w 67"/>
                <a:gd name="T19" fmla="*/ 4 h 106"/>
                <a:gd name="T20" fmla="*/ 11 w 67"/>
                <a:gd name="T21" fmla="*/ 5 h 106"/>
                <a:gd name="T22" fmla="*/ 10 w 67"/>
                <a:gd name="T23" fmla="*/ 10 h 106"/>
                <a:gd name="T24" fmla="*/ 7 w 67"/>
                <a:gd name="T25" fmla="*/ 14 h 106"/>
                <a:gd name="T26" fmla="*/ 5 w 67"/>
                <a:gd name="T27" fmla="*/ 19 h 106"/>
                <a:gd name="T28" fmla="*/ 3 w 67"/>
                <a:gd name="T29" fmla="*/ 22 h 106"/>
                <a:gd name="T30" fmla="*/ 3 w 67"/>
                <a:gd name="T31" fmla="*/ 25 h 106"/>
                <a:gd name="T32" fmla="*/ 1 w 67"/>
                <a:gd name="T33" fmla="*/ 2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46" name="Freeform 235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20 h 83"/>
                <a:gd name="T2" fmla="*/ 0 w 57"/>
                <a:gd name="T3" fmla="*/ 19 h 83"/>
                <a:gd name="T4" fmla="*/ 2 w 57"/>
                <a:gd name="T5" fmla="*/ 18 h 83"/>
                <a:gd name="T6" fmla="*/ 4 w 57"/>
                <a:gd name="T7" fmla="*/ 15 h 83"/>
                <a:gd name="T8" fmla="*/ 4 w 57"/>
                <a:gd name="T9" fmla="*/ 11 h 83"/>
                <a:gd name="T10" fmla="*/ 7 w 57"/>
                <a:gd name="T11" fmla="*/ 8 h 83"/>
                <a:gd name="T12" fmla="*/ 10 w 57"/>
                <a:gd name="T13" fmla="*/ 4 h 83"/>
                <a:gd name="T14" fmla="*/ 13 w 57"/>
                <a:gd name="T15" fmla="*/ 4 h 83"/>
                <a:gd name="T16" fmla="*/ 17 w 57"/>
                <a:gd name="T17" fmla="*/ 0 h 83"/>
                <a:gd name="T18" fmla="*/ 15 w 57"/>
                <a:gd name="T19" fmla="*/ 4 h 83"/>
                <a:gd name="T20" fmla="*/ 12 w 57"/>
                <a:gd name="T21" fmla="*/ 5 h 83"/>
                <a:gd name="T22" fmla="*/ 10 w 57"/>
                <a:gd name="T23" fmla="*/ 9 h 83"/>
                <a:gd name="T24" fmla="*/ 8 w 57"/>
                <a:gd name="T25" fmla="*/ 12 h 83"/>
                <a:gd name="T26" fmla="*/ 4 w 57"/>
                <a:gd name="T27" fmla="*/ 16 h 83"/>
                <a:gd name="T28" fmla="*/ 4 w 57"/>
                <a:gd name="T29" fmla="*/ 18 h 83"/>
                <a:gd name="T30" fmla="*/ 3 w 57"/>
                <a:gd name="T31" fmla="*/ 20 h 83"/>
                <a:gd name="T32" fmla="*/ 0 w 57"/>
                <a:gd name="T33" fmla="*/ 20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47" name="Freeform 236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10 w 52"/>
                <a:gd name="T1" fmla="*/ 21 h 79"/>
                <a:gd name="T2" fmla="*/ 9 w 52"/>
                <a:gd name="T3" fmla="*/ 19 h 79"/>
                <a:gd name="T4" fmla="*/ 8 w 52"/>
                <a:gd name="T5" fmla="*/ 17 h 79"/>
                <a:gd name="T6" fmla="*/ 6 w 52"/>
                <a:gd name="T7" fmla="*/ 13 h 79"/>
                <a:gd name="T8" fmla="*/ 3 w 52"/>
                <a:gd name="T9" fmla="*/ 11 h 79"/>
                <a:gd name="T10" fmla="*/ 3 w 52"/>
                <a:gd name="T11" fmla="*/ 7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4 w 52"/>
                <a:gd name="T23" fmla="*/ 6 h 79"/>
                <a:gd name="T24" fmla="*/ 6 w 52"/>
                <a:gd name="T25" fmla="*/ 10 h 79"/>
                <a:gd name="T26" fmla="*/ 8 w 52"/>
                <a:gd name="T27" fmla="*/ 13 h 79"/>
                <a:gd name="T28" fmla="*/ 9 w 52"/>
                <a:gd name="T29" fmla="*/ 17 h 79"/>
                <a:gd name="T30" fmla="*/ 10 w 52"/>
                <a:gd name="T31" fmla="*/ 19 h 79"/>
                <a:gd name="T32" fmla="*/ 10 w 52"/>
                <a:gd name="T33" fmla="*/ 2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48" name="Freeform 237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58 w 265"/>
                <a:gd name="T1" fmla="*/ 12 h 65"/>
                <a:gd name="T2" fmla="*/ 58 w 265"/>
                <a:gd name="T3" fmla="*/ 12 h 65"/>
                <a:gd name="T4" fmla="*/ 58 w 265"/>
                <a:gd name="T5" fmla="*/ 12 h 65"/>
                <a:gd name="T6" fmla="*/ 58 w 265"/>
                <a:gd name="T7" fmla="*/ 12 h 65"/>
                <a:gd name="T8" fmla="*/ 57 w 265"/>
                <a:gd name="T9" fmla="*/ 12 h 65"/>
                <a:gd name="T10" fmla="*/ 53 w 265"/>
                <a:gd name="T11" fmla="*/ 10 h 65"/>
                <a:gd name="T12" fmla="*/ 50 w 265"/>
                <a:gd name="T13" fmla="*/ 8 h 65"/>
                <a:gd name="T14" fmla="*/ 46 w 265"/>
                <a:gd name="T15" fmla="*/ 6 h 65"/>
                <a:gd name="T16" fmla="*/ 43 w 265"/>
                <a:gd name="T17" fmla="*/ 4 h 65"/>
                <a:gd name="T18" fmla="*/ 38 w 265"/>
                <a:gd name="T19" fmla="*/ 3 h 65"/>
                <a:gd name="T20" fmla="*/ 33 w 265"/>
                <a:gd name="T21" fmla="*/ 3 h 65"/>
                <a:gd name="T22" fmla="*/ 30 w 265"/>
                <a:gd name="T23" fmla="*/ 3 h 65"/>
                <a:gd name="T24" fmla="*/ 26 w 265"/>
                <a:gd name="T25" fmla="*/ 3 h 65"/>
                <a:gd name="T26" fmla="*/ 22 w 265"/>
                <a:gd name="T27" fmla="*/ 3 h 65"/>
                <a:gd name="T28" fmla="*/ 19 w 265"/>
                <a:gd name="T29" fmla="*/ 3 h 65"/>
                <a:gd name="T30" fmla="*/ 15 w 265"/>
                <a:gd name="T31" fmla="*/ 3 h 65"/>
                <a:gd name="T32" fmla="*/ 12 w 265"/>
                <a:gd name="T33" fmla="*/ 3 h 65"/>
                <a:gd name="T34" fmla="*/ 9 w 265"/>
                <a:gd name="T35" fmla="*/ 4 h 65"/>
                <a:gd name="T36" fmla="*/ 5 w 265"/>
                <a:gd name="T37" fmla="*/ 5 h 65"/>
                <a:gd name="T38" fmla="*/ 3 w 265"/>
                <a:gd name="T39" fmla="*/ 6 h 65"/>
                <a:gd name="T40" fmla="*/ 0 w 265"/>
                <a:gd name="T41" fmla="*/ 7 h 65"/>
                <a:gd name="T42" fmla="*/ 3 w 265"/>
                <a:gd name="T43" fmla="*/ 5 h 65"/>
                <a:gd name="T44" fmla="*/ 3 w 265"/>
                <a:gd name="T45" fmla="*/ 3 h 65"/>
                <a:gd name="T46" fmla="*/ 6 w 265"/>
                <a:gd name="T47" fmla="*/ 3 h 65"/>
                <a:gd name="T48" fmla="*/ 10 w 265"/>
                <a:gd name="T49" fmla="*/ 3 h 65"/>
                <a:gd name="T50" fmla="*/ 14 w 265"/>
                <a:gd name="T51" fmla="*/ 3 h 65"/>
                <a:gd name="T52" fmla="*/ 18 w 265"/>
                <a:gd name="T53" fmla="*/ 1 h 65"/>
                <a:gd name="T54" fmla="*/ 22 w 265"/>
                <a:gd name="T55" fmla="*/ 0 h 65"/>
                <a:gd name="T56" fmla="*/ 27 w 265"/>
                <a:gd name="T57" fmla="*/ 0 h 65"/>
                <a:gd name="T58" fmla="*/ 32 w 265"/>
                <a:gd name="T59" fmla="*/ 1 h 65"/>
                <a:gd name="T60" fmla="*/ 37 w 265"/>
                <a:gd name="T61" fmla="*/ 3 h 65"/>
                <a:gd name="T62" fmla="*/ 41 w 265"/>
                <a:gd name="T63" fmla="*/ 3 h 65"/>
                <a:gd name="T64" fmla="*/ 45 w 265"/>
                <a:gd name="T65" fmla="*/ 3 h 65"/>
                <a:gd name="T66" fmla="*/ 50 w 265"/>
                <a:gd name="T67" fmla="*/ 4 h 65"/>
                <a:gd name="T68" fmla="*/ 53 w 265"/>
                <a:gd name="T69" fmla="*/ 7 h 65"/>
                <a:gd name="T70" fmla="*/ 57 w 265"/>
                <a:gd name="T71" fmla="*/ 9 h 65"/>
                <a:gd name="T72" fmla="*/ 58 w 265"/>
                <a:gd name="T73" fmla="*/ 12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49" name="Freeform 238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5 w 33"/>
                <a:gd name="T1" fmla="*/ 0 h 58"/>
                <a:gd name="T2" fmla="*/ 4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5 h 58"/>
                <a:gd name="T10" fmla="*/ 3 w 33"/>
                <a:gd name="T11" fmla="*/ 7 h 58"/>
                <a:gd name="T12" fmla="*/ 1 w 33"/>
                <a:gd name="T13" fmla="*/ 8 h 58"/>
                <a:gd name="T14" fmla="*/ 0 w 33"/>
                <a:gd name="T15" fmla="*/ 8 h 58"/>
                <a:gd name="T16" fmla="*/ 1 w 33"/>
                <a:gd name="T17" fmla="*/ 9 h 58"/>
                <a:gd name="T18" fmla="*/ 3 w 33"/>
                <a:gd name="T19" fmla="*/ 8 h 58"/>
                <a:gd name="T20" fmla="*/ 3 w 33"/>
                <a:gd name="T21" fmla="*/ 6 h 58"/>
                <a:gd name="T22" fmla="*/ 3 w 33"/>
                <a:gd name="T23" fmla="*/ 3 h 58"/>
                <a:gd name="T24" fmla="*/ 5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50" name="Freeform 239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10 h 64"/>
                <a:gd name="T2" fmla="*/ 0 w 38"/>
                <a:gd name="T3" fmla="*/ 9 h 64"/>
                <a:gd name="T4" fmla="*/ 1 w 38"/>
                <a:gd name="T5" fmla="*/ 8 h 64"/>
                <a:gd name="T6" fmla="*/ 3 w 38"/>
                <a:gd name="T7" fmla="*/ 7 h 64"/>
                <a:gd name="T8" fmla="*/ 3 w 38"/>
                <a:gd name="T9" fmla="*/ 6 h 64"/>
                <a:gd name="T10" fmla="*/ 3 w 38"/>
                <a:gd name="T11" fmla="*/ 4 h 64"/>
                <a:gd name="T12" fmla="*/ 4 w 38"/>
                <a:gd name="T13" fmla="*/ 3 h 64"/>
                <a:gd name="T14" fmla="*/ 6 w 38"/>
                <a:gd name="T15" fmla="*/ 3 h 64"/>
                <a:gd name="T16" fmla="*/ 9 w 38"/>
                <a:gd name="T17" fmla="*/ 0 h 64"/>
                <a:gd name="T18" fmla="*/ 8 w 38"/>
                <a:gd name="T19" fmla="*/ 3 h 64"/>
                <a:gd name="T20" fmla="*/ 6 w 38"/>
                <a:gd name="T21" fmla="*/ 3 h 64"/>
                <a:gd name="T22" fmla="*/ 5 w 38"/>
                <a:gd name="T23" fmla="*/ 4 h 64"/>
                <a:gd name="T24" fmla="*/ 3 w 38"/>
                <a:gd name="T25" fmla="*/ 6 h 64"/>
                <a:gd name="T26" fmla="*/ 3 w 38"/>
                <a:gd name="T27" fmla="*/ 8 h 64"/>
                <a:gd name="T28" fmla="*/ 3 w 38"/>
                <a:gd name="T29" fmla="*/ 9 h 64"/>
                <a:gd name="T30" fmla="*/ 3 w 38"/>
                <a:gd name="T31" fmla="*/ 10 h 64"/>
                <a:gd name="T32" fmla="*/ 1 w 38"/>
                <a:gd name="T33" fmla="*/ 1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51" name="Freeform 240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17 h 83"/>
                <a:gd name="T2" fmla="*/ 0 w 52"/>
                <a:gd name="T3" fmla="*/ 16 h 83"/>
                <a:gd name="T4" fmla="*/ 2 w 52"/>
                <a:gd name="T5" fmla="*/ 15 h 83"/>
                <a:gd name="T6" fmla="*/ 4 w 52"/>
                <a:gd name="T7" fmla="*/ 12 h 83"/>
                <a:gd name="T8" fmla="*/ 4 w 52"/>
                <a:gd name="T9" fmla="*/ 9 h 83"/>
                <a:gd name="T10" fmla="*/ 6 w 52"/>
                <a:gd name="T11" fmla="*/ 7 h 83"/>
                <a:gd name="T12" fmla="*/ 9 w 52"/>
                <a:gd name="T13" fmla="*/ 3 h 83"/>
                <a:gd name="T14" fmla="*/ 11 w 52"/>
                <a:gd name="T15" fmla="*/ 3 h 83"/>
                <a:gd name="T16" fmla="*/ 13 w 52"/>
                <a:gd name="T17" fmla="*/ 0 h 83"/>
                <a:gd name="T18" fmla="*/ 12 w 52"/>
                <a:gd name="T19" fmla="*/ 3 h 83"/>
                <a:gd name="T20" fmla="*/ 11 w 52"/>
                <a:gd name="T21" fmla="*/ 3 h 83"/>
                <a:gd name="T22" fmla="*/ 9 w 52"/>
                <a:gd name="T23" fmla="*/ 7 h 83"/>
                <a:gd name="T24" fmla="*/ 7 w 52"/>
                <a:gd name="T25" fmla="*/ 10 h 83"/>
                <a:gd name="T26" fmla="*/ 4 w 52"/>
                <a:gd name="T27" fmla="*/ 13 h 83"/>
                <a:gd name="T28" fmla="*/ 4 w 52"/>
                <a:gd name="T29" fmla="*/ 15 h 83"/>
                <a:gd name="T30" fmla="*/ 4 w 52"/>
                <a:gd name="T31" fmla="*/ 16 h 83"/>
                <a:gd name="T32" fmla="*/ 1 w 52"/>
                <a:gd name="T33" fmla="*/ 17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52" name="Freeform 241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16 h 90"/>
                <a:gd name="T2" fmla="*/ 0 w 57"/>
                <a:gd name="T3" fmla="*/ 15 h 90"/>
                <a:gd name="T4" fmla="*/ 3 w 57"/>
                <a:gd name="T5" fmla="*/ 13 h 90"/>
                <a:gd name="T6" fmla="*/ 3 w 57"/>
                <a:gd name="T7" fmla="*/ 11 h 90"/>
                <a:gd name="T8" fmla="*/ 3 w 57"/>
                <a:gd name="T9" fmla="*/ 8 h 90"/>
                <a:gd name="T10" fmla="*/ 5 w 57"/>
                <a:gd name="T11" fmla="*/ 6 h 90"/>
                <a:gd name="T12" fmla="*/ 7 w 57"/>
                <a:gd name="T13" fmla="*/ 3 h 90"/>
                <a:gd name="T14" fmla="*/ 9 w 57"/>
                <a:gd name="T15" fmla="*/ 3 h 90"/>
                <a:gd name="T16" fmla="*/ 11 w 57"/>
                <a:gd name="T17" fmla="*/ 0 h 90"/>
                <a:gd name="T18" fmla="*/ 9 w 57"/>
                <a:gd name="T19" fmla="*/ 3 h 90"/>
                <a:gd name="T20" fmla="*/ 8 w 57"/>
                <a:gd name="T21" fmla="*/ 3 h 90"/>
                <a:gd name="T22" fmla="*/ 7 w 57"/>
                <a:gd name="T23" fmla="*/ 6 h 90"/>
                <a:gd name="T24" fmla="*/ 5 w 57"/>
                <a:gd name="T25" fmla="*/ 9 h 90"/>
                <a:gd name="T26" fmla="*/ 3 w 57"/>
                <a:gd name="T27" fmla="*/ 12 h 90"/>
                <a:gd name="T28" fmla="*/ 3 w 57"/>
                <a:gd name="T29" fmla="*/ 15 h 90"/>
                <a:gd name="T30" fmla="*/ 3 w 57"/>
                <a:gd name="T31" fmla="*/ 15 h 90"/>
                <a:gd name="T32" fmla="*/ 2 w 57"/>
                <a:gd name="T33" fmla="*/ 16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53" name="Freeform 242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12 h 74"/>
                <a:gd name="T2" fmla="*/ 0 w 60"/>
                <a:gd name="T3" fmla="*/ 12 h 74"/>
                <a:gd name="T4" fmla="*/ 4 w 60"/>
                <a:gd name="T5" fmla="*/ 10 h 74"/>
                <a:gd name="T6" fmla="*/ 4 w 60"/>
                <a:gd name="T7" fmla="*/ 9 h 74"/>
                <a:gd name="T8" fmla="*/ 5 w 60"/>
                <a:gd name="T9" fmla="*/ 7 h 74"/>
                <a:gd name="T10" fmla="*/ 8 w 60"/>
                <a:gd name="T11" fmla="*/ 4 h 74"/>
                <a:gd name="T12" fmla="*/ 11 w 60"/>
                <a:gd name="T13" fmla="*/ 3 h 74"/>
                <a:gd name="T14" fmla="*/ 13 w 60"/>
                <a:gd name="T15" fmla="*/ 3 h 74"/>
                <a:gd name="T16" fmla="*/ 16 w 60"/>
                <a:gd name="T17" fmla="*/ 0 h 74"/>
                <a:gd name="T18" fmla="*/ 15 w 60"/>
                <a:gd name="T19" fmla="*/ 3 h 74"/>
                <a:gd name="T20" fmla="*/ 12 w 60"/>
                <a:gd name="T21" fmla="*/ 3 h 74"/>
                <a:gd name="T22" fmla="*/ 10 w 60"/>
                <a:gd name="T23" fmla="*/ 6 h 74"/>
                <a:gd name="T24" fmla="*/ 8 w 60"/>
                <a:gd name="T25" fmla="*/ 8 h 74"/>
                <a:gd name="T26" fmla="*/ 5 w 60"/>
                <a:gd name="T27" fmla="*/ 10 h 74"/>
                <a:gd name="T28" fmla="*/ 4 w 60"/>
                <a:gd name="T29" fmla="*/ 12 h 74"/>
                <a:gd name="T30" fmla="*/ 4 w 60"/>
                <a:gd name="T31" fmla="*/ 12 h 74"/>
                <a:gd name="T32" fmla="*/ 0 w 60"/>
                <a:gd name="T33" fmla="*/ 12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54" name="Freeform 243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13 h 61"/>
                <a:gd name="T2" fmla="*/ 0 w 52"/>
                <a:gd name="T3" fmla="*/ 12 h 61"/>
                <a:gd name="T4" fmla="*/ 3 w 52"/>
                <a:gd name="T5" fmla="*/ 10 h 61"/>
                <a:gd name="T6" fmla="*/ 4 w 52"/>
                <a:gd name="T7" fmla="*/ 9 h 61"/>
                <a:gd name="T8" fmla="*/ 4 w 52"/>
                <a:gd name="T9" fmla="*/ 7 h 61"/>
                <a:gd name="T10" fmla="*/ 6 w 52"/>
                <a:gd name="T11" fmla="*/ 4 h 61"/>
                <a:gd name="T12" fmla="*/ 9 w 52"/>
                <a:gd name="T13" fmla="*/ 3 h 61"/>
                <a:gd name="T14" fmla="*/ 11 w 52"/>
                <a:gd name="T15" fmla="*/ 3 h 61"/>
                <a:gd name="T16" fmla="*/ 13 w 52"/>
                <a:gd name="T17" fmla="*/ 0 h 61"/>
                <a:gd name="T18" fmla="*/ 12 w 52"/>
                <a:gd name="T19" fmla="*/ 3 h 61"/>
                <a:gd name="T20" fmla="*/ 11 w 52"/>
                <a:gd name="T21" fmla="*/ 3 h 61"/>
                <a:gd name="T22" fmla="*/ 9 w 52"/>
                <a:gd name="T23" fmla="*/ 6 h 61"/>
                <a:gd name="T24" fmla="*/ 7 w 52"/>
                <a:gd name="T25" fmla="*/ 8 h 61"/>
                <a:gd name="T26" fmla="*/ 4 w 52"/>
                <a:gd name="T27" fmla="*/ 10 h 61"/>
                <a:gd name="T28" fmla="*/ 4 w 52"/>
                <a:gd name="T29" fmla="*/ 11 h 61"/>
                <a:gd name="T30" fmla="*/ 4 w 52"/>
                <a:gd name="T31" fmla="*/ 13 h 61"/>
                <a:gd name="T32" fmla="*/ 2 w 52"/>
                <a:gd name="T33" fmla="*/ 1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55" name="Freeform 244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19 h 42"/>
                <a:gd name="T2" fmla="*/ 0 w 45"/>
                <a:gd name="T3" fmla="*/ 18 h 42"/>
                <a:gd name="T4" fmla="*/ 3 w 45"/>
                <a:gd name="T5" fmla="*/ 16 h 42"/>
                <a:gd name="T6" fmla="*/ 3 w 45"/>
                <a:gd name="T7" fmla="*/ 12 h 42"/>
                <a:gd name="T8" fmla="*/ 3 w 45"/>
                <a:gd name="T9" fmla="*/ 7 h 42"/>
                <a:gd name="T10" fmla="*/ 5 w 45"/>
                <a:gd name="T11" fmla="*/ 7 h 42"/>
                <a:gd name="T12" fmla="*/ 7 w 45"/>
                <a:gd name="T13" fmla="*/ 4 h 42"/>
                <a:gd name="T14" fmla="*/ 9 w 45"/>
                <a:gd name="T15" fmla="*/ 1 h 42"/>
                <a:gd name="T16" fmla="*/ 9 w 45"/>
                <a:gd name="T17" fmla="*/ 0 h 42"/>
                <a:gd name="T18" fmla="*/ 9 w 45"/>
                <a:gd name="T19" fmla="*/ 4 h 42"/>
                <a:gd name="T20" fmla="*/ 7 w 45"/>
                <a:gd name="T21" fmla="*/ 7 h 42"/>
                <a:gd name="T22" fmla="*/ 6 w 45"/>
                <a:gd name="T23" fmla="*/ 7 h 42"/>
                <a:gd name="T24" fmla="*/ 4 w 45"/>
                <a:gd name="T25" fmla="*/ 11 h 42"/>
                <a:gd name="T26" fmla="*/ 3 w 45"/>
                <a:gd name="T27" fmla="*/ 15 h 42"/>
                <a:gd name="T28" fmla="*/ 3 w 45"/>
                <a:gd name="T29" fmla="*/ 17 h 42"/>
                <a:gd name="T30" fmla="*/ 3 w 45"/>
                <a:gd name="T31" fmla="*/ 19 h 42"/>
                <a:gd name="T32" fmla="*/ 0 w 45"/>
                <a:gd name="T33" fmla="*/ 1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56" name="Freeform 245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3 h 27"/>
                <a:gd name="T2" fmla="*/ 1 w 30"/>
                <a:gd name="T3" fmla="*/ 2 h 27"/>
                <a:gd name="T4" fmla="*/ 5 w 30"/>
                <a:gd name="T5" fmla="*/ 2 h 27"/>
                <a:gd name="T6" fmla="*/ 6 w 30"/>
                <a:gd name="T7" fmla="*/ 0 h 27"/>
                <a:gd name="T8" fmla="*/ 10 w 30"/>
                <a:gd name="T9" fmla="*/ 0 h 27"/>
                <a:gd name="T10" fmla="*/ 6 w 30"/>
                <a:gd name="T11" fmla="*/ 2 h 27"/>
                <a:gd name="T12" fmla="*/ 5 w 30"/>
                <a:gd name="T13" fmla="*/ 2 h 27"/>
                <a:gd name="T14" fmla="*/ 4 w 30"/>
                <a:gd name="T15" fmla="*/ 3 h 27"/>
                <a:gd name="T16" fmla="*/ 0 w 30"/>
                <a:gd name="T17" fmla="*/ 3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57" name="Freeform 246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7 w 35"/>
                <a:gd name="T1" fmla="*/ 0 h 35"/>
                <a:gd name="T2" fmla="*/ 5 w 35"/>
                <a:gd name="T3" fmla="*/ 5 h 35"/>
                <a:gd name="T4" fmla="*/ 3 w 35"/>
                <a:gd name="T5" fmla="*/ 9 h 35"/>
                <a:gd name="T6" fmla="*/ 3 w 35"/>
                <a:gd name="T7" fmla="*/ 13 h 35"/>
                <a:gd name="T8" fmla="*/ 1 w 35"/>
                <a:gd name="T9" fmla="*/ 14 h 35"/>
                <a:gd name="T10" fmla="*/ 0 w 35"/>
                <a:gd name="T11" fmla="*/ 13 h 35"/>
                <a:gd name="T12" fmla="*/ 3 w 35"/>
                <a:gd name="T13" fmla="*/ 11 h 35"/>
                <a:gd name="T14" fmla="*/ 3 w 35"/>
                <a:gd name="T15" fmla="*/ 8 h 35"/>
                <a:gd name="T16" fmla="*/ 3 w 35"/>
                <a:gd name="T17" fmla="*/ 6 h 35"/>
                <a:gd name="T18" fmla="*/ 3 w 35"/>
                <a:gd name="T19" fmla="*/ 5 h 35"/>
                <a:gd name="T20" fmla="*/ 5 w 35"/>
                <a:gd name="T21" fmla="*/ 5 h 35"/>
                <a:gd name="T22" fmla="*/ 6 w 35"/>
                <a:gd name="T23" fmla="*/ 2 h 35"/>
                <a:gd name="T24" fmla="*/ 7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58" name="Freeform 247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10 w 40"/>
                <a:gd name="T1" fmla="*/ 8 h 17"/>
                <a:gd name="T2" fmla="*/ 9 w 40"/>
                <a:gd name="T3" fmla="*/ 8 h 17"/>
                <a:gd name="T4" fmla="*/ 8 w 40"/>
                <a:gd name="T5" fmla="*/ 8 h 17"/>
                <a:gd name="T6" fmla="*/ 7 w 40"/>
                <a:gd name="T7" fmla="*/ 8 h 17"/>
                <a:gd name="T8" fmla="*/ 5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5 w 40"/>
                <a:gd name="T27" fmla="*/ 8 h 17"/>
                <a:gd name="T28" fmla="*/ 7 w 40"/>
                <a:gd name="T29" fmla="*/ 8 h 17"/>
                <a:gd name="T30" fmla="*/ 9 w 40"/>
                <a:gd name="T31" fmla="*/ 8 h 17"/>
                <a:gd name="T32" fmla="*/ 10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59" name="Freeform 248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9 w 45"/>
                <a:gd name="T1" fmla="*/ 0 h 10"/>
                <a:gd name="T2" fmla="*/ 9 w 45"/>
                <a:gd name="T3" fmla="*/ 0 h 10"/>
                <a:gd name="T4" fmla="*/ 8 w 45"/>
                <a:gd name="T5" fmla="*/ 0 h 10"/>
                <a:gd name="T6" fmla="*/ 6 w 45"/>
                <a:gd name="T7" fmla="*/ 0 h 10"/>
                <a:gd name="T8" fmla="*/ 4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4 w 45"/>
                <a:gd name="T25" fmla="*/ 5 h 10"/>
                <a:gd name="T26" fmla="*/ 6 w 45"/>
                <a:gd name="T27" fmla="*/ 5 h 10"/>
                <a:gd name="T28" fmla="*/ 8 w 45"/>
                <a:gd name="T29" fmla="*/ 3 h 10"/>
                <a:gd name="T30" fmla="*/ 9 w 45"/>
                <a:gd name="T31" fmla="*/ 1 h 10"/>
                <a:gd name="T32" fmla="*/ 9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60" name="Freeform 249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6 w 42"/>
                <a:gd name="T1" fmla="*/ 12 h 33"/>
                <a:gd name="T2" fmla="*/ 6 w 42"/>
                <a:gd name="T3" fmla="*/ 11 h 33"/>
                <a:gd name="T4" fmla="*/ 4 w 42"/>
                <a:gd name="T5" fmla="*/ 10 h 33"/>
                <a:gd name="T6" fmla="*/ 3 w 42"/>
                <a:gd name="T7" fmla="*/ 8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4 w 42"/>
                <a:gd name="T27" fmla="*/ 6 h 33"/>
                <a:gd name="T28" fmla="*/ 5 w 42"/>
                <a:gd name="T29" fmla="*/ 9 h 33"/>
                <a:gd name="T30" fmla="*/ 6 w 42"/>
                <a:gd name="T31" fmla="*/ 11 h 33"/>
                <a:gd name="T32" fmla="*/ 6 w 42"/>
                <a:gd name="T33" fmla="*/ 1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61" name="Freeform 250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14 h 58"/>
                <a:gd name="T2" fmla="*/ 1 w 13"/>
                <a:gd name="T3" fmla="*/ 11 h 58"/>
                <a:gd name="T4" fmla="*/ 0 w 13"/>
                <a:gd name="T5" fmla="*/ 6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6 h 58"/>
                <a:gd name="T14" fmla="*/ 6 w 13"/>
                <a:gd name="T15" fmla="*/ 11 h 58"/>
                <a:gd name="T16" fmla="*/ 2 w 13"/>
                <a:gd name="T17" fmla="*/ 14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62" name="Freeform 251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19 h 55"/>
                <a:gd name="T2" fmla="*/ 1 w 18"/>
                <a:gd name="T3" fmla="*/ 14 h 55"/>
                <a:gd name="T4" fmla="*/ 3 w 18"/>
                <a:gd name="T5" fmla="*/ 9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9 h 55"/>
                <a:gd name="T14" fmla="*/ 6 w 18"/>
                <a:gd name="T15" fmla="*/ 15 h 55"/>
                <a:gd name="T16" fmla="*/ 0 w 18"/>
                <a:gd name="T17" fmla="*/ 1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63" name="Freeform 252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12 h 54"/>
                <a:gd name="T2" fmla="*/ 2 w 12"/>
                <a:gd name="T3" fmla="*/ 10 h 54"/>
                <a:gd name="T4" fmla="*/ 0 w 12"/>
                <a:gd name="T5" fmla="*/ 6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4 h 54"/>
                <a:gd name="T14" fmla="*/ 3 w 12"/>
                <a:gd name="T15" fmla="*/ 9 h 54"/>
                <a:gd name="T16" fmla="*/ 3 w 12"/>
                <a:gd name="T17" fmla="*/ 1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64" name="Freeform 253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9 w 19"/>
                <a:gd name="T1" fmla="*/ 17 h 62"/>
                <a:gd name="T2" fmla="*/ 9 w 19"/>
                <a:gd name="T3" fmla="*/ 12 h 62"/>
                <a:gd name="T4" fmla="*/ 3 w 19"/>
                <a:gd name="T5" fmla="*/ 7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7 h 62"/>
                <a:gd name="T14" fmla="*/ 9 w 19"/>
                <a:gd name="T15" fmla="*/ 12 h 62"/>
                <a:gd name="T16" fmla="*/ 9 w 19"/>
                <a:gd name="T17" fmla="*/ 1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65" name="Freeform 254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7 w 21"/>
                <a:gd name="T1" fmla="*/ 13 h 70"/>
                <a:gd name="T2" fmla="*/ 5 w 21"/>
                <a:gd name="T3" fmla="*/ 9 h 70"/>
                <a:gd name="T4" fmla="*/ 5 w 21"/>
                <a:gd name="T5" fmla="*/ 5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6 h 70"/>
                <a:gd name="T14" fmla="*/ 6 w 21"/>
                <a:gd name="T15" fmla="*/ 9 h 70"/>
                <a:gd name="T16" fmla="*/ 7 w 21"/>
                <a:gd name="T17" fmla="*/ 1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66" name="Freeform 255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8 w 37"/>
                <a:gd name="T1" fmla="*/ 23 h 72"/>
                <a:gd name="T2" fmla="*/ 7 w 37"/>
                <a:gd name="T3" fmla="*/ 21 h 72"/>
                <a:gd name="T4" fmla="*/ 5 w 37"/>
                <a:gd name="T5" fmla="*/ 19 h 72"/>
                <a:gd name="T6" fmla="*/ 3 w 37"/>
                <a:gd name="T7" fmla="*/ 14 h 72"/>
                <a:gd name="T8" fmla="*/ 3 w 37"/>
                <a:gd name="T9" fmla="*/ 11 h 72"/>
                <a:gd name="T10" fmla="*/ 3 w 37"/>
                <a:gd name="T11" fmla="*/ 7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11 h 72"/>
                <a:gd name="T26" fmla="*/ 5 w 37"/>
                <a:gd name="T27" fmla="*/ 14 h 72"/>
                <a:gd name="T28" fmla="*/ 6 w 37"/>
                <a:gd name="T29" fmla="*/ 19 h 72"/>
                <a:gd name="T30" fmla="*/ 7 w 37"/>
                <a:gd name="T31" fmla="*/ 22 h 72"/>
                <a:gd name="T32" fmla="*/ 8 w 37"/>
                <a:gd name="T33" fmla="*/ 2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67" name="Freeform 256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7 w 44"/>
                <a:gd name="T1" fmla="*/ 14 h 68"/>
                <a:gd name="T2" fmla="*/ 6 w 44"/>
                <a:gd name="T3" fmla="*/ 13 h 68"/>
                <a:gd name="T4" fmla="*/ 5 w 44"/>
                <a:gd name="T5" fmla="*/ 11 h 68"/>
                <a:gd name="T6" fmla="*/ 3 w 44"/>
                <a:gd name="T7" fmla="*/ 9 h 68"/>
                <a:gd name="T8" fmla="*/ 3 w 44"/>
                <a:gd name="T9" fmla="*/ 7 h 68"/>
                <a:gd name="T10" fmla="*/ 3 w 44"/>
                <a:gd name="T11" fmla="*/ 4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7 h 68"/>
                <a:gd name="T26" fmla="*/ 5 w 44"/>
                <a:gd name="T27" fmla="*/ 9 h 68"/>
                <a:gd name="T28" fmla="*/ 6 w 44"/>
                <a:gd name="T29" fmla="*/ 11 h 68"/>
                <a:gd name="T30" fmla="*/ 6 w 44"/>
                <a:gd name="T31" fmla="*/ 14 h 68"/>
                <a:gd name="T32" fmla="*/ 7 w 44"/>
                <a:gd name="T33" fmla="*/ 1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68" name="Freeform 257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11 w 37"/>
                <a:gd name="T1" fmla="*/ 21 h 62"/>
                <a:gd name="T2" fmla="*/ 10 w 37"/>
                <a:gd name="T3" fmla="*/ 19 h 62"/>
                <a:gd name="T4" fmla="*/ 7 w 37"/>
                <a:gd name="T5" fmla="*/ 15 h 62"/>
                <a:gd name="T6" fmla="*/ 5 w 37"/>
                <a:gd name="T7" fmla="*/ 13 h 62"/>
                <a:gd name="T8" fmla="*/ 4 w 37"/>
                <a:gd name="T9" fmla="*/ 10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5 w 37"/>
                <a:gd name="T23" fmla="*/ 5 h 62"/>
                <a:gd name="T24" fmla="*/ 7 w 37"/>
                <a:gd name="T25" fmla="*/ 10 h 62"/>
                <a:gd name="T26" fmla="*/ 8 w 37"/>
                <a:gd name="T27" fmla="*/ 13 h 62"/>
                <a:gd name="T28" fmla="*/ 9 w 37"/>
                <a:gd name="T29" fmla="*/ 16 h 62"/>
                <a:gd name="T30" fmla="*/ 10 w 37"/>
                <a:gd name="T31" fmla="*/ 19 h 62"/>
                <a:gd name="T32" fmla="*/ 11 w 37"/>
                <a:gd name="T33" fmla="*/ 21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69" name="Freeform 258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22 h 90"/>
                <a:gd name="T2" fmla="*/ 0 w 58"/>
                <a:gd name="T3" fmla="*/ 21 h 90"/>
                <a:gd name="T4" fmla="*/ 3 w 58"/>
                <a:gd name="T5" fmla="*/ 18 h 90"/>
                <a:gd name="T6" fmla="*/ 3 w 58"/>
                <a:gd name="T7" fmla="*/ 15 h 90"/>
                <a:gd name="T8" fmla="*/ 3 w 58"/>
                <a:gd name="T9" fmla="*/ 11 h 90"/>
                <a:gd name="T10" fmla="*/ 4 w 58"/>
                <a:gd name="T11" fmla="*/ 8 h 90"/>
                <a:gd name="T12" fmla="*/ 6 w 58"/>
                <a:gd name="T13" fmla="*/ 4 h 90"/>
                <a:gd name="T14" fmla="*/ 8 w 58"/>
                <a:gd name="T15" fmla="*/ 4 h 90"/>
                <a:gd name="T16" fmla="*/ 9 w 58"/>
                <a:gd name="T17" fmla="*/ 0 h 90"/>
                <a:gd name="T18" fmla="*/ 8 w 58"/>
                <a:gd name="T19" fmla="*/ 4 h 90"/>
                <a:gd name="T20" fmla="*/ 8 w 58"/>
                <a:gd name="T21" fmla="*/ 4 h 90"/>
                <a:gd name="T22" fmla="*/ 6 w 58"/>
                <a:gd name="T23" fmla="*/ 9 h 90"/>
                <a:gd name="T24" fmla="*/ 5 w 58"/>
                <a:gd name="T25" fmla="*/ 12 h 90"/>
                <a:gd name="T26" fmla="*/ 3 w 58"/>
                <a:gd name="T27" fmla="*/ 16 h 90"/>
                <a:gd name="T28" fmla="*/ 3 w 58"/>
                <a:gd name="T29" fmla="*/ 19 h 90"/>
                <a:gd name="T30" fmla="*/ 3 w 58"/>
                <a:gd name="T31" fmla="*/ 22 h 90"/>
                <a:gd name="T32" fmla="*/ 1 w 58"/>
                <a:gd name="T33" fmla="*/ 22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70" name="Freeform 259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19 h 70"/>
                <a:gd name="T2" fmla="*/ 0 w 48"/>
                <a:gd name="T3" fmla="*/ 17 h 70"/>
                <a:gd name="T4" fmla="*/ 2 w 48"/>
                <a:gd name="T5" fmla="*/ 16 h 70"/>
                <a:gd name="T6" fmla="*/ 4 w 48"/>
                <a:gd name="T7" fmla="*/ 13 h 70"/>
                <a:gd name="T8" fmla="*/ 4 w 48"/>
                <a:gd name="T9" fmla="*/ 11 h 70"/>
                <a:gd name="T10" fmla="*/ 5 w 48"/>
                <a:gd name="T11" fmla="*/ 7 h 70"/>
                <a:gd name="T12" fmla="*/ 7 w 48"/>
                <a:gd name="T13" fmla="*/ 4 h 70"/>
                <a:gd name="T14" fmla="*/ 9 w 48"/>
                <a:gd name="T15" fmla="*/ 4 h 70"/>
                <a:gd name="T16" fmla="*/ 11 w 48"/>
                <a:gd name="T17" fmla="*/ 0 h 70"/>
                <a:gd name="T18" fmla="*/ 10 w 48"/>
                <a:gd name="T19" fmla="*/ 4 h 70"/>
                <a:gd name="T20" fmla="*/ 9 w 48"/>
                <a:gd name="T21" fmla="*/ 4 h 70"/>
                <a:gd name="T22" fmla="*/ 7 w 48"/>
                <a:gd name="T23" fmla="*/ 9 h 70"/>
                <a:gd name="T24" fmla="*/ 5 w 48"/>
                <a:gd name="T25" fmla="*/ 12 h 70"/>
                <a:gd name="T26" fmla="*/ 4 w 48"/>
                <a:gd name="T27" fmla="*/ 15 h 70"/>
                <a:gd name="T28" fmla="*/ 4 w 48"/>
                <a:gd name="T29" fmla="*/ 17 h 70"/>
                <a:gd name="T30" fmla="*/ 4 w 48"/>
                <a:gd name="T31" fmla="*/ 19 h 70"/>
                <a:gd name="T32" fmla="*/ 0 w 48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71" name="Freeform 260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9 w 44"/>
                <a:gd name="T1" fmla="*/ 17 h 68"/>
                <a:gd name="T2" fmla="*/ 8 w 44"/>
                <a:gd name="T3" fmla="*/ 16 h 68"/>
                <a:gd name="T4" fmla="*/ 7 w 44"/>
                <a:gd name="T5" fmla="*/ 14 h 68"/>
                <a:gd name="T6" fmla="*/ 5 w 44"/>
                <a:gd name="T7" fmla="*/ 11 h 68"/>
                <a:gd name="T8" fmla="*/ 3 w 44"/>
                <a:gd name="T9" fmla="*/ 8 h 68"/>
                <a:gd name="T10" fmla="*/ 3 w 44"/>
                <a:gd name="T11" fmla="*/ 5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5 w 44"/>
                <a:gd name="T25" fmla="*/ 8 h 68"/>
                <a:gd name="T26" fmla="*/ 7 w 44"/>
                <a:gd name="T27" fmla="*/ 11 h 68"/>
                <a:gd name="T28" fmla="*/ 8 w 44"/>
                <a:gd name="T29" fmla="*/ 14 h 68"/>
                <a:gd name="T30" fmla="*/ 8 w 44"/>
                <a:gd name="T31" fmla="*/ 16 h 68"/>
                <a:gd name="T32" fmla="*/ 9 w 44"/>
                <a:gd name="T33" fmla="*/ 1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72" name="Freeform 261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7 w 173"/>
                <a:gd name="T1" fmla="*/ 10 h 178"/>
                <a:gd name="T2" fmla="*/ 3 w 173"/>
                <a:gd name="T3" fmla="*/ 14 h 178"/>
                <a:gd name="T4" fmla="*/ 5 w 173"/>
                <a:gd name="T5" fmla="*/ 19 h 178"/>
                <a:gd name="T6" fmla="*/ 9 w 173"/>
                <a:gd name="T7" fmla="*/ 20 h 178"/>
                <a:gd name="T8" fmla="*/ 11 w 173"/>
                <a:gd name="T9" fmla="*/ 21 h 178"/>
                <a:gd name="T10" fmla="*/ 14 w 173"/>
                <a:gd name="T11" fmla="*/ 24 h 178"/>
                <a:gd name="T12" fmla="*/ 11 w 173"/>
                <a:gd name="T13" fmla="*/ 24 h 178"/>
                <a:gd name="T14" fmla="*/ 9 w 173"/>
                <a:gd name="T15" fmla="*/ 24 h 178"/>
                <a:gd name="T16" fmla="*/ 7 w 173"/>
                <a:gd name="T17" fmla="*/ 21 h 178"/>
                <a:gd name="T18" fmla="*/ 3 w 173"/>
                <a:gd name="T19" fmla="*/ 22 h 178"/>
                <a:gd name="T20" fmla="*/ 0 w 173"/>
                <a:gd name="T21" fmla="*/ 27 h 178"/>
                <a:gd name="T22" fmla="*/ 3 w 173"/>
                <a:gd name="T23" fmla="*/ 31 h 178"/>
                <a:gd name="T24" fmla="*/ 3 w 173"/>
                <a:gd name="T25" fmla="*/ 32 h 178"/>
                <a:gd name="T26" fmla="*/ 7 w 173"/>
                <a:gd name="T27" fmla="*/ 32 h 178"/>
                <a:gd name="T28" fmla="*/ 9 w 173"/>
                <a:gd name="T29" fmla="*/ 31 h 178"/>
                <a:gd name="T30" fmla="*/ 13 w 173"/>
                <a:gd name="T31" fmla="*/ 31 h 178"/>
                <a:gd name="T32" fmla="*/ 9 w 173"/>
                <a:gd name="T33" fmla="*/ 35 h 178"/>
                <a:gd name="T34" fmla="*/ 10 w 173"/>
                <a:gd name="T35" fmla="*/ 40 h 178"/>
                <a:gd name="T36" fmla="*/ 13 w 173"/>
                <a:gd name="T37" fmla="*/ 40 h 178"/>
                <a:gd name="T38" fmla="*/ 17 w 173"/>
                <a:gd name="T39" fmla="*/ 40 h 178"/>
                <a:gd name="T40" fmla="*/ 18 w 173"/>
                <a:gd name="T41" fmla="*/ 35 h 178"/>
                <a:gd name="T42" fmla="*/ 17 w 173"/>
                <a:gd name="T43" fmla="*/ 31 h 178"/>
                <a:gd name="T44" fmla="*/ 17 w 173"/>
                <a:gd name="T45" fmla="*/ 30 h 178"/>
                <a:gd name="T46" fmla="*/ 19 w 173"/>
                <a:gd name="T47" fmla="*/ 31 h 178"/>
                <a:gd name="T48" fmla="*/ 21 w 173"/>
                <a:gd name="T49" fmla="*/ 35 h 178"/>
                <a:gd name="T50" fmla="*/ 26 w 173"/>
                <a:gd name="T51" fmla="*/ 35 h 178"/>
                <a:gd name="T52" fmla="*/ 31 w 173"/>
                <a:gd name="T53" fmla="*/ 37 h 178"/>
                <a:gd name="T54" fmla="*/ 35 w 173"/>
                <a:gd name="T55" fmla="*/ 34 h 178"/>
                <a:gd name="T56" fmla="*/ 37 w 173"/>
                <a:gd name="T57" fmla="*/ 31 h 178"/>
                <a:gd name="T58" fmla="*/ 36 w 173"/>
                <a:gd name="T59" fmla="*/ 30 h 178"/>
                <a:gd name="T60" fmla="*/ 30 w 173"/>
                <a:gd name="T61" fmla="*/ 27 h 178"/>
                <a:gd name="T62" fmla="*/ 27 w 173"/>
                <a:gd name="T63" fmla="*/ 26 h 178"/>
                <a:gd name="T64" fmla="*/ 29 w 173"/>
                <a:gd name="T65" fmla="*/ 22 h 178"/>
                <a:gd name="T66" fmla="*/ 33 w 173"/>
                <a:gd name="T67" fmla="*/ 20 h 178"/>
                <a:gd name="T68" fmla="*/ 38 w 173"/>
                <a:gd name="T69" fmla="*/ 17 h 178"/>
                <a:gd name="T70" fmla="*/ 38 w 173"/>
                <a:gd name="T71" fmla="*/ 12 h 178"/>
                <a:gd name="T72" fmla="*/ 34 w 173"/>
                <a:gd name="T73" fmla="*/ 10 h 178"/>
                <a:gd name="T74" fmla="*/ 29 w 173"/>
                <a:gd name="T75" fmla="*/ 12 h 178"/>
                <a:gd name="T76" fmla="*/ 29 w 173"/>
                <a:gd name="T77" fmla="*/ 15 h 178"/>
                <a:gd name="T78" fmla="*/ 25 w 173"/>
                <a:gd name="T79" fmla="*/ 19 h 178"/>
                <a:gd name="T80" fmla="*/ 23 w 173"/>
                <a:gd name="T81" fmla="*/ 18 h 178"/>
                <a:gd name="T82" fmla="*/ 23 w 173"/>
                <a:gd name="T83" fmla="*/ 16 h 178"/>
                <a:gd name="T84" fmla="*/ 24 w 173"/>
                <a:gd name="T85" fmla="*/ 11 h 178"/>
                <a:gd name="T86" fmla="*/ 27 w 173"/>
                <a:gd name="T87" fmla="*/ 7 h 178"/>
                <a:gd name="T88" fmla="*/ 25 w 173"/>
                <a:gd name="T89" fmla="*/ 4 h 178"/>
                <a:gd name="T90" fmla="*/ 20 w 173"/>
                <a:gd name="T91" fmla="*/ 1 h 178"/>
                <a:gd name="T92" fmla="*/ 17 w 173"/>
                <a:gd name="T93" fmla="*/ 4 h 178"/>
                <a:gd name="T94" fmla="*/ 15 w 173"/>
                <a:gd name="T95" fmla="*/ 5 h 178"/>
                <a:gd name="T96" fmla="*/ 17 w 173"/>
                <a:gd name="T97" fmla="*/ 10 h 178"/>
                <a:gd name="T98" fmla="*/ 19 w 173"/>
                <a:gd name="T99" fmla="*/ 13 h 178"/>
                <a:gd name="T100" fmla="*/ 18 w 173"/>
                <a:gd name="T101" fmla="*/ 17 h 178"/>
                <a:gd name="T102" fmla="*/ 17 w 173"/>
                <a:gd name="T103" fmla="*/ 18 h 178"/>
                <a:gd name="T104" fmla="*/ 14 w 173"/>
                <a:gd name="T105" fmla="*/ 13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73" name="Freeform 262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38 w 179"/>
                <a:gd name="T1" fmla="*/ 0 h 309"/>
                <a:gd name="T2" fmla="*/ 36 w 179"/>
                <a:gd name="T3" fmla="*/ 4 h 309"/>
                <a:gd name="T4" fmla="*/ 32 w 179"/>
                <a:gd name="T5" fmla="*/ 8 h 309"/>
                <a:gd name="T6" fmla="*/ 28 w 179"/>
                <a:gd name="T7" fmla="*/ 11 h 309"/>
                <a:gd name="T8" fmla="*/ 24 w 179"/>
                <a:gd name="T9" fmla="*/ 14 h 309"/>
                <a:gd name="T10" fmla="*/ 19 w 179"/>
                <a:gd name="T11" fmla="*/ 15 h 309"/>
                <a:gd name="T12" fmla="*/ 16 w 179"/>
                <a:gd name="T13" fmla="*/ 17 h 309"/>
                <a:gd name="T14" fmla="*/ 11 w 179"/>
                <a:gd name="T15" fmla="*/ 17 h 309"/>
                <a:gd name="T16" fmla="*/ 8 w 179"/>
                <a:gd name="T17" fmla="*/ 17 h 309"/>
                <a:gd name="T18" fmla="*/ 8 w 179"/>
                <a:gd name="T19" fmla="*/ 19 h 309"/>
                <a:gd name="T20" fmla="*/ 8 w 179"/>
                <a:gd name="T21" fmla="*/ 21 h 309"/>
                <a:gd name="T22" fmla="*/ 8 w 179"/>
                <a:gd name="T23" fmla="*/ 23 h 309"/>
                <a:gd name="T24" fmla="*/ 7 w 179"/>
                <a:gd name="T25" fmla="*/ 25 h 309"/>
                <a:gd name="T26" fmla="*/ 6 w 179"/>
                <a:gd name="T27" fmla="*/ 27 h 309"/>
                <a:gd name="T28" fmla="*/ 4 w 179"/>
                <a:gd name="T29" fmla="*/ 30 h 309"/>
                <a:gd name="T30" fmla="*/ 3 w 179"/>
                <a:gd name="T31" fmla="*/ 30 h 309"/>
                <a:gd name="T32" fmla="*/ 0 w 179"/>
                <a:gd name="T33" fmla="*/ 32 h 309"/>
                <a:gd name="T34" fmla="*/ 3 w 179"/>
                <a:gd name="T35" fmla="*/ 36 h 309"/>
                <a:gd name="T36" fmla="*/ 4 w 179"/>
                <a:gd name="T37" fmla="*/ 42 h 309"/>
                <a:gd name="T38" fmla="*/ 4 w 179"/>
                <a:gd name="T39" fmla="*/ 47 h 309"/>
                <a:gd name="T40" fmla="*/ 3 w 179"/>
                <a:gd name="T41" fmla="*/ 52 h 309"/>
                <a:gd name="T42" fmla="*/ 4 w 179"/>
                <a:gd name="T43" fmla="*/ 53 h 309"/>
                <a:gd name="T44" fmla="*/ 7 w 179"/>
                <a:gd name="T45" fmla="*/ 54 h 309"/>
                <a:gd name="T46" fmla="*/ 9 w 179"/>
                <a:gd name="T47" fmla="*/ 56 h 309"/>
                <a:gd name="T48" fmla="*/ 11 w 179"/>
                <a:gd name="T49" fmla="*/ 58 h 309"/>
                <a:gd name="T50" fmla="*/ 14 w 179"/>
                <a:gd name="T51" fmla="*/ 60 h 309"/>
                <a:gd name="T52" fmla="*/ 16 w 179"/>
                <a:gd name="T53" fmla="*/ 62 h 309"/>
                <a:gd name="T54" fmla="*/ 18 w 179"/>
                <a:gd name="T55" fmla="*/ 66 h 309"/>
                <a:gd name="T56" fmla="*/ 19 w 179"/>
                <a:gd name="T57" fmla="*/ 70 h 309"/>
                <a:gd name="T58" fmla="*/ 19 w 179"/>
                <a:gd name="T59" fmla="*/ 67 h 309"/>
                <a:gd name="T60" fmla="*/ 21 w 179"/>
                <a:gd name="T61" fmla="*/ 65 h 309"/>
                <a:gd name="T62" fmla="*/ 23 w 179"/>
                <a:gd name="T63" fmla="*/ 62 h 309"/>
                <a:gd name="T64" fmla="*/ 24 w 179"/>
                <a:gd name="T65" fmla="*/ 60 h 309"/>
                <a:gd name="T66" fmla="*/ 27 w 179"/>
                <a:gd name="T67" fmla="*/ 58 h 309"/>
                <a:gd name="T68" fmla="*/ 29 w 179"/>
                <a:gd name="T69" fmla="*/ 56 h 309"/>
                <a:gd name="T70" fmla="*/ 32 w 179"/>
                <a:gd name="T71" fmla="*/ 54 h 309"/>
                <a:gd name="T72" fmla="*/ 35 w 179"/>
                <a:gd name="T73" fmla="*/ 54 h 309"/>
                <a:gd name="T74" fmla="*/ 33 w 179"/>
                <a:gd name="T75" fmla="*/ 51 h 309"/>
                <a:gd name="T76" fmla="*/ 33 w 179"/>
                <a:gd name="T77" fmla="*/ 47 h 309"/>
                <a:gd name="T78" fmla="*/ 33 w 179"/>
                <a:gd name="T79" fmla="*/ 43 h 309"/>
                <a:gd name="T80" fmla="*/ 37 w 179"/>
                <a:gd name="T81" fmla="*/ 39 h 309"/>
                <a:gd name="T82" fmla="*/ 33 w 179"/>
                <a:gd name="T83" fmla="*/ 30 h 309"/>
                <a:gd name="T84" fmla="*/ 33 w 179"/>
                <a:gd name="T85" fmla="*/ 23 h 309"/>
                <a:gd name="T86" fmla="*/ 33 w 179"/>
                <a:gd name="T87" fmla="*/ 17 h 309"/>
                <a:gd name="T88" fmla="*/ 34 w 179"/>
                <a:gd name="T89" fmla="*/ 11 h 309"/>
                <a:gd name="T90" fmla="*/ 35 w 179"/>
                <a:gd name="T91" fmla="*/ 9 h 309"/>
                <a:gd name="T92" fmla="*/ 37 w 179"/>
                <a:gd name="T93" fmla="*/ 6 h 309"/>
                <a:gd name="T94" fmla="*/ 38 w 179"/>
                <a:gd name="T95" fmla="*/ 3 h 309"/>
                <a:gd name="T96" fmla="*/ 38 w 179"/>
                <a:gd name="T97" fmla="*/ 3 h 309"/>
                <a:gd name="T98" fmla="*/ 39 w 179"/>
                <a:gd name="T99" fmla="*/ 3 h 309"/>
                <a:gd name="T100" fmla="*/ 39 w 179"/>
                <a:gd name="T101" fmla="*/ 3 h 309"/>
                <a:gd name="T102" fmla="*/ 38 w 179"/>
                <a:gd name="T103" fmla="*/ 3 h 309"/>
                <a:gd name="T104" fmla="*/ 38 w 179"/>
                <a:gd name="T105" fmla="*/ 2 h 309"/>
                <a:gd name="T106" fmla="*/ 38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74" name="Freeform 263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36 w 334"/>
                <a:gd name="T1" fmla="*/ 0 h 256"/>
                <a:gd name="T2" fmla="*/ 34 w 334"/>
                <a:gd name="T3" fmla="*/ 3 h 256"/>
                <a:gd name="T4" fmla="*/ 30 w 334"/>
                <a:gd name="T5" fmla="*/ 4 h 256"/>
                <a:gd name="T6" fmla="*/ 25 w 334"/>
                <a:gd name="T7" fmla="*/ 4 h 256"/>
                <a:gd name="T8" fmla="*/ 22 w 334"/>
                <a:gd name="T9" fmla="*/ 5 h 256"/>
                <a:gd name="T10" fmla="*/ 17 w 334"/>
                <a:gd name="T11" fmla="*/ 7 h 256"/>
                <a:gd name="T12" fmla="*/ 13 w 334"/>
                <a:gd name="T13" fmla="*/ 8 h 256"/>
                <a:gd name="T14" fmla="*/ 9 w 334"/>
                <a:gd name="T15" fmla="*/ 9 h 256"/>
                <a:gd name="T16" fmla="*/ 5 w 334"/>
                <a:gd name="T17" fmla="*/ 9 h 256"/>
                <a:gd name="T18" fmla="*/ 4 w 334"/>
                <a:gd name="T19" fmla="*/ 9 h 256"/>
                <a:gd name="T20" fmla="*/ 4 w 334"/>
                <a:gd name="T21" fmla="*/ 8 h 256"/>
                <a:gd name="T22" fmla="*/ 4 w 334"/>
                <a:gd name="T23" fmla="*/ 8 h 256"/>
                <a:gd name="T24" fmla="*/ 0 w 334"/>
                <a:gd name="T25" fmla="*/ 8 h 256"/>
                <a:gd name="T26" fmla="*/ 4 w 334"/>
                <a:gd name="T27" fmla="*/ 11 h 256"/>
                <a:gd name="T28" fmla="*/ 9 w 334"/>
                <a:gd name="T29" fmla="*/ 14 h 256"/>
                <a:gd name="T30" fmla="*/ 11 w 334"/>
                <a:gd name="T31" fmla="*/ 18 h 256"/>
                <a:gd name="T32" fmla="*/ 15 w 334"/>
                <a:gd name="T33" fmla="*/ 24 h 256"/>
                <a:gd name="T34" fmla="*/ 17 w 334"/>
                <a:gd name="T35" fmla="*/ 28 h 256"/>
                <a:gd name="T36" fmla="*/ 19 w 334"/>
                <a:gd name="T37" fmla="*/ 34 h 256"/>
                <a:gd name="T38" fmla="*/ 21 w 334"/>
                <a:gd name="T39" fmla="*/ 40 h 256"/>
                <a:gd name="T40" fmla="*/ 22 w 334"/>
                <a:gd name="T41" fmla="*/ 47 h 256"/>
                <a:gd name="T42" fmla="*/ 24 w 334"/>
                <a:gd name="T43" fmla="*/ 47 h 256"/>
                <a:gd name="T44" fmla="*/ 27 w 334"/>
                <a:gd name="T45" fmla="*/ 47 h 256"/>
                <a:gd name="T46" fmla="*/ 30 w 334"/>
                <a:gd name="T47" fmla="*/ 47 h 256"/>
                <a:gd name="T48" fmla="*/ 32 w 334"/>
                <a:gd name="T49" fmla="*/ 50 h 256"/>
                <a:gd name="T50" fmla="*/ 35 w 334"/>
                <a:gd name="T51" fmla="*/ 52 h 256"/>
                <a:gd name="T52" fmla="*/ 39 w 334"/>
                <a:gd name="T53" fmla="*/ 54 h 256"/>
                <a:gd name="T54" fmla="*/ 41 w 334"/>
                <a:gd name="T55" fmla="*/ 59 h 256"/>
                <a:gd name="T56" fmla="*/ 42 w 334"/>
                <a:gd name="T57" fmla="*/ 62 h 256"/>
                <a:gd name="T58" fmla="*/ 46 w 334"/>
                <a:gd name="T59" fmla="*/ 61 h 256"/>
                <a:gd name="T60" fmla="*/ 48 w 334"/>
                <a:gd name="T61" fmla="*/ 59 h 256"/>
                <a:gd name="T62" fmla="*/ 53 w 334"/>
                <a:gd name="T63" fmla="*/ 56 h 256"/>
                <a:gd name="T64" fmla="*/ 57 w 334"/>
                <a:gd name="T65" fmla="*/ 54 h 256"/>
                <a:gd name="T66" fmla="*/ 61 w 334"/>
                <a:gd name="T67" fmla="*/ 54 h 256"/>
                <a:gd name="T68" fmla="*/ 67 w 334"/>
                <a:gd name="T69" fmla="*/ 54 h 256"/>
                <a:gd name="T70" fmla="*/ 73 w 334"/>
                <a:gd name="T71" fmla="*/ 57 h 256"/>
                <a:gd name="T72" fmla="*/ 79 w 334"/>
                <a:gd name="T73" fmla="*/ 59 h 256"/>
                <a:gd name="T74" fmla="*/ 77 w 334"/>
                <a:gd name="T75" fmla="*/ 58 h 256"/>
                <a:gd name="T76" fmla="*/ 75 w 334"/>
                <a:gd name="T77" fmla="*/ 54 h 256"/>
                <a:gd name="T78" fmla="*/ 74 w 334"/>
                <a:gd name="T79" fmla="*/ 52 h 256"/>
                <a:gd name="T80" fmla="*/ 72 w 334"/>
                <a:gd name="T81" fmla="*/ 47 h 256"/>
                <a:gd name="T82" fmla="*/ 72 w 334"/>
                <a:gd name="T83" fmla="*/ 41 h 256"/>
                <a:gd name="T84" fmla="*/ 72 w 334"/>
                <a:gd name="T85" fmla="*/ 38 h 256"/>
                <a:gd name="T86" fmla="*/ 74 w 334"/>
                <a:gd name="T87" fmla="*/ 32 h 256"/>
                <a:gd name="T88" fmla="*/ 76 w 334"/>
                <a:gd name="T89" fmla="*/ 26 h 256"/>
                <a:gd name="T90" fmla="*/ 72 w 334"/>
                <a:gd name="T91" fmla="*/ 25 h 256"/>
                <a:gd name="T92" fmla="*/ 68 w 334"/>
                <a:gd name="T93" fmla="*/ 25 h 256"/>
                <a:gd name="T94" fmla="*/ 65 w 334"/>
                <a:gd name="T95" fmla="*/ 22 h 256"/>
                <a:gd name="T96" fmla="*/ 61 w 334"/>
                <a:gd name="T97" fmla="*/ 21 h 256"/>
                <a:gd name="T98" fmla="*/ 59 w 334"/>
                <a:gd name="T99" fmla="*/ 18 h 256"/>
                <a:gd name="T100" fmla="*/ 57 w 334"/>
                <a:gd name="T101" fmla="*/ 14 h 256"/>
                <a:gd name="T102" fmla="*/ 55 w 334"/>
                <a:gd name="T103" fmla="*/ 10 h 256"/>
                <a:gd name="T104" fmla="*/ 55 w 334"/>
                <a:gd name="T105" fmla="*/ 4 h 256"/>
                <a:gd name="T106" fmla="*/ 53 w 334"/>
                <a:gd name="T107" fmla="*/ 4 h 256"/>
                <a:gd name="T108" fmla="*/ 51 w 334"/>
                <a:gd name="T109" fmla="*/ 4 h 256"/>
                <a:gd name="T110" fmla="*/ 48 w 334"/>
                <a:gd name="T111" fmla="*/ 5 h 256"/>
                <a:gd name="T112" fmla="*/ 46 w 334"/>
                <a:gd name="T113" fmla="*/ 4 h 256"/>
                <a:gd name="T114" fmla="*/ 44 w 334"/>
                <a:gd name="T115" fmla="*/ 4 h 256"/>
                <a:gd name="T116" fmla="*/ 41 w 334"/>
                <a:gd name="T117" fmla="*/ 4 h 256"/>
                <a:gd name="T118" fmla="*/ 39 w 334"/>
                <a:gd name="T119" fmla="*/ 4 h 256"/>
                <a:gd name="T120" fmla="*/ 36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75" name="Freeform 264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60 w 293"/>
                <a:gd name="T1" fmla="*/ 40 h 361"/>
                <a:gd name="T2" fmla="*/ 52 w 293"/>
                <a:gd name="T3" fmla="*/ 41 h 361"/>
                <a:gd name="T4" fmla="*/ 40 w 293"/>
                <a:gd name="T5" fmla="*/ 46 h 361"/>
                <a:gd name="T6" fmla="*/ 28 w 293"/>
                <a:gd name="T7" fmla="*/ 54 h 361"/>
                <a:gd name="T8" fmla="*/ 23 w 293"/>
                <a:gd name="T9" fmla="*/ 67 h 361"/>
                <a:gd name="T10" fmla="*/ 20 w 293"/>
                <a:gd name="T11" fmla="*/ 73 h 361"/>
                <a:gd name="T12" fmla="*/ 18 w 293"/>
                <a:gd name="T13" fmla="*/ 77 h 361"/>
                <a:gd name="T14" fmla="*/ 16 w 293"/>
                <a:gd name="T15" fmla="*/ 81 h 361"/>
                <a:gd name="T16" fmla="*/ 11 w 293"/>
                <a:gd name="T17" fmla="*/ 81 h 361"/>
                <a:gd name="T18" fmla="*/ 8 w 293"/>
                <a:gd name="T19" fmla="*/ 81 h 361"/>
                <a:gd name="T20" fmla="*/ 4 w 293"/>
                <a:gd name="T21" fmla="*/ 82 h 361"/>
                <a:gd name="T22" fmla="*/ 4 w 293"/>
                <a:gd name="T23" fmla="*/ 83 h 361"/>
                <a:gd name="T24" fmla="*/ 1 w 293"/>
                <a:gd name="T25" fmla="*/ 83 h 361"/>
                <a:gd name="T26" fmla="*/ 0 w 293"/>
                <a:gd name="T27" fmla="*/ 83 h 361"/>
                <a:gd name="T28" fmla="*/ 6 w 293"/>
                <a:gd name="T29" fmla="*/ 80 h 361"/>
                <a:gd name="T30" fmla="*/ 14 w 293"/>
                <a:gd name="T31" fmla="*/ 71 h 361"/>
                <a:gd name="T32" fmla="*/ 18 w 293"/>
                <a:gd name="T33" fmla="*/ 62 h 361"/>
                <a:gd name="T34" fmla="*/ 18 w 293"/>
                <a:gd name="T35" fmla="*/ 53 h 361"/>
                <a:gd name="T36" fmla="*/ 18 w 293"/>
                <a:gd name="T37" fmla="*/ 46 h 361"/>
                <a:gd name="T38" fmla="*/ 16 w 293"/>
                <a:gd name="T39" fmla="*/ 40 h 361"/>
                <a:gd name="T40" fmla="*/ 18 w 293"/>
                <a:gd name="T41" fmla="*/ 35 h 361"/>
                <a:gd name="T42" fmla="*/ 23 w 293"/>
                <a:gd name="T43" fmla="*/ 32 h 361"/>
                <a:gd name="T44" fmla="*/ 28 w 293"/>
                <a:gd name="T45" fmla="*/ 26 h 361"/>
                <a:gd name="T46" fmla="*/ 29 w 293"/>
                <a:gd name="T47" fmla="*/ 18 h 361"/>
                <a:gd name="T48" fmla="*/ 32 w 293"/>
                <a:gd name="T49" fmla="*/ 15 h 361"/>
                <a:gd name="T50" fmla="*/ 41 w 293"/>
                <a:gd name="T51" fmla="*/ 12 h 361"/>
                <a:gd name="T52" fmla="*/ 48 w 293"/>
                <a:gd name="T53" fmla="*/ 9 h 361"/>
                <a:gd name="T54" fmla="*/ 56 w 293"/>
                <a:gd name="T55" fmla="*/ 4 h 361"/>
                <a:gd name="T56" fmla="*/ 59 w 293"/>
                <a:gd name="T57" fmla="*/ 4 h 361"/>
                <a:gd name="T58" fmla="*/ 60 w 293"/>
                <a:gd name="T59" fmla="*/ 11 h 361"/>
                <a:gd name="T60" fmla="*/ 63 w 293"/>
                <a:gd name="T61" fmla="*/ 19 h 361"/>
                <a:gd name="T62" fmla="*/ 68 w 293"/>
                <a:gd name="T63" fmla="*/ 26 h 361"/>
                <a:gd name="T64" fmla="*/ 70 w 293"/>
                <a:gd name="T65" fmla="*/ 28 h 361"/>
                <a:gd name="T66" fmla="*/ 65 w 293"/>
                <a:gd name="T67" fmla="*/ 30 h 361"/>
                <a:gd name="T68" fmla="*/ 62 w 293"/>
                <a:gd name="T69" fmla="*/ 33 h 361"/>
                <a:gd name="T70" fmla="*/ 62 w 293"/>
                <a:gd name="T71" fmla="*/ 38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76" name="Freeform 265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21 w 173"/>
                <a:gd name="T1" fmla="*/ 86 h 351"/>
                <a:gd name="T2" fmla="*/ 18 w 173"/>
                <a:gd name="T3" fmla="*/ 83 h 351"/>
                <a:gd name="T4" fmla="*/ 15 w 173"/>
                <a:gd name="T5" fmla="*/ 83 h 351"/>
                <a:gd name="T6" fmla="*/ 12 w 173"/>
                <a:gd name="T7" fmla="*/ 81 h 351"/>
                <a:gd name="T8" fmla="*/ 13 w 173"/>
                <a:gd name="T9" fmla="*/ 79 h 351"/>
                <a:gd name="T10" fmla="*/ 15 w 173"/>
                <a:gd name="T11" fmla="*/ 77 h 351"/>
                <a:gd name="T12" fmla="*/ 19 w 173"/>
                <a:gd name="T13" fmla="*/ 76 h 351"/>
                <a:gd name="T14" fmla="*/ 22 w 173"/>
                <a:gd name="T15" fmla="*/ 74 h 351"/>
                <a:gd name="T16" fmla="*/ 24 w 173"/>
                <a:gd name="T17" fmla="*/ 71 h 351"/>
                <a:gd name="T18" fmla="*/ 24 w 173"/>
                <a:gd name="T19" fmla="*/ 70 h 351"/>
                <a:gd name="T20" fmla="*/ 24 w 173"/>
                <a:gd name="T21" fmla="*/ 68 h 351"/>
                <a:gd name="T22" fmla="*/ 23 w 173"/>
                <a:gd name="T23" fmla="*/ 67 h 351"/>
                <a:gd name="T24" fmla="*/ 21 w 173"/>
                <a:gd name="T25" fmla="*/ 64 h 351"/>
                <a:gd name="T26" fmla="*/ 17 w 173"/>
                <a:gd name="T27" fmla="*/ 64 h 351"/>
                <a:gd name="T28" fmla="*/ 15 w 173"/>
                <a:gd name="T29" fmla="*/ 67 h 351"/>
                <a:gd name="T30" fmla="*/ 14 w 173"/>
                <a:gd name="T31" fmla="*/ 68 h 351"/>
                <a:gd name="T32" fmla="*/ 13 w 173"/>
                <a:gd name="T33" fmla="*/ 72 h 351"/>
                <a:gd name="T34" fmla="*/ 10 w 173"/>
                <a:gd name="T35" fmla="*/ 75 h 351"/>
                <a:gd name="T36" fmla="*/ 9 w 173"/>
                <a:gd name="T37" fmla="*/ 75 h 351"/>
                <a:gd name="T38" fmla="*/ 8 w 173"/>
                <a:gd name="T39" fmla="*/ 73 h 351"/>
                <a:gd name="T40" fmla="*/ 8 w 173"/>
                <a:gd name="T41" fmla="*/ 71 h 351"/>
                <a:gd name="T42" fmla="*/ 9 w 173"/>
                <a:gd name="T43" fmla="*/ 68 h 351"/>
                <a:gd name="T44" fmla="*/ 10 w 173"/>
                <a:gd name="T45" fmla="*/ 65 h 351"/>
                <a:gd name="T46" fmla="*/ 12 w 173"/>
                <a:gd name="T47" fmla="*/ 63 h 351"/>
                <a:gd name="T48" fmla="*/ 13 w 173"/>
                <a:gd name="T49" fmla="*/ 60 h 351"/>
                <a:gd name="T50" fmla="*/ 13 w 173"/>
                <a:gd name="T51" fmla="*/ 60 h 351"/>
                <a:gd name="T52" fmla="*/ 12 w 173"/>
                <a:gd name="T53" fmla="*/ 58 h 351"/>
                <a:gd name="T54" fmla="*/ 10 w 173"/>
                <a:gd name="T55" fmla="*/ 55 h 351"/>
                <a:gd name="T56" fmla="*/ 7 w 173"/>
                <a:gd name="T57" fmla="*/ 55 h 351"/>
                <a:gd name="T58" fmla="*/ 5 w 173"/>
                <a:gd name="T59" fmla="*/ 55 h 351"/>
                <a:gd name="T60" fmla="*/ 3 w 173"/>
                <a:gd name="T61" fmla="*/ 56 h 351"/>
                <a:gd name="T62" fmla="*/ 3 w 173"/>
                <a:gd name="T63" fmla="*/ 56 h 351"/>
                <a:gd name="T64" fmla="*/ 0 w 173"/>
                <a:gd name="T65" fmla="*/ 49 h 351"/>
                <a:gd name="T66" fmla="*/ 3 w 173"/>
                <a:gd name="T67" fmla="*/ 33 h 351"/>
                <a:gd name="T68" fmla="*/ 14 w 173"/>
                <a:gd name="T69" fmla="*/ 18 h 351"/>
                <a:gd name="T70" fmla="*/ 27 w 173"/>
                <a:gd name="T71" fmla="*/ 6 h 351"/>
                <a:gd name="T72" fmla="*/ 34 w 173"/>
                <a:gd name="T73" fmla="*/ 4 h 351"/>
                <a:gd name="T74" fmla="*/ 36 w 173"/>
                <a:gd name="T75" fmla="*/ 4 h 351"/>
                <a:gd name="T76" fmla="*/ 38 w 173"/>
                <a:gd name="T77" fmla="*/ 0 h 351"/>
                <a:gd name="T78" fmla="*/ 39 w 173"/>
                <a:gd name="T79" fmla="*/ 2 h 351"/>
                <a:gd name="T80" fmla="*/ 36 w 173"/>
                <a:gd name="T81" fmla="*/ 6 h 351"/>
                <a:gd name="T82" fmla="*/ 32 w 173"/>
                <a:gd name="T83" fmla="*/ 16 h 351"/>
                <a:gd name="T84" fmla="*/ 32 w 173"/>
                <a:gd name="T85" fmla="*/ 24 h 351"/>
                <a:gd name="T86" fmla="*/ 34 w 173"/>
                <a:gd name="T87" fmla="*/ 32 h 351"/>
                <a:gd name="T88" fmla="*/ 36 w 173"/>
                <a:gd name="T89" fmla="*/ 41 h 351"/>
                <a:gd name="T90" fmla="*/ 38 w 173"/>
                <a:gd name="T91" fmla="*/ 48 h 351"/>
                <a:gd name="T92" fmla="*/ 38 w 173"/>
                <a:gd name="T93" fmla="*/ 55 h 351"/>
                <a:gd name="T94" fmla="*/ 38 w 173"/>
                <a:gd name="T95" fmla="*/ 64 h 351"/>
                <a:gd name="T96" fmla="*/ 34 w 173"/>
                <a:gd name="T97" fmla="*/ 75 h 351"/>
                <a:gd name="T98" fmla="*/ 27 w 173"/>
                <a:gd name="T99" fmla="*/ 83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77" name="Freeform 266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92 w 844"/>
                <a:gd name="T1" fmla="*/ 117 h 593"/>
                <a:gd name="T2" fmla="*/ 84 w 844"/>
                <a:gd name="T3" fmla="*/ 129 h 593"/>
                <a:gd name="T4" fmla="*/ 79 w 844"/>
                <a:gd name="T5" fmla="*/ 132 h 593"/>
                <a:gd name="T6" fmla="*/ 69 w 844"/>
                <a:gd name="T7" fmla="*/ 116 h 593"/>
                <a:gd name="T8" fmla="*/ 62 w 844"/>
                <a:gd name="T9" fmla="*/ 110 h 593"/>
                <a:gd name="T10" fmla="*/ 57 w 844"/>
                <a:gd name="T11" fmla="*/ 96 h 593"/>
                <a:gd name="T12" fmla="*/ 59 w 844"/>
                <a:gd name="T13" fmla="*/ 73 h 593"/>
                <a:gd name="T14" fmla="*/ 68 w 844"/>
                <a:gd name="T15" fmla="*/ 59 h 593"/>
                <a:gd name="T16" fmla="*/ 69 w 844"/>
                <a:gd name="T17" fmla="*/ 49 h 593"/>
                <a:gd name="T18" fmla="*/ 66 w 844"/>
                <a:gd name="T19" fmla="*/ 59 h 593"/>
                <a:gd name="T20" fmla="*/ 54 w 844"/>
                <a:gd name="T21" fmla="*/ 74 h 593"/>
                <a:gd name="T22" fmla="*/ 31 w 844"/>
                <a:gd name="T23" fmla="*/ 83 h 593"/>
                <a:gd name="T24" fmla="*/ 22 w 844"/>
                <a:gd name="T25" fmla="*/ 83 h 593"/>
                <a:gd name="T26" fmla="*/ 10 w 844"/>
                <a:gd name="T27" fmla="*/ 78 h 593"/>
                <a:gd name="T28" fmla="*/ 4 w 844"/>
                <a:gd name="T29" fmla="*/ 72 h 593"/>
                <a:gd name="T30" fmla="*/ 17 w 844"/>
                <a:gd name="T31" fmla="*/ 65 h 593"/>
                <a:gd name="T32" fmla="*/ 31 w 844"/>
                <a:gd name="T33" fmla="*/ 48 h 593"/>
                <a:gd name="T34" fmla="*/ 51 w 844"/>
                <a:gd name="T35" fmla="*/ 44 h 593"/>
                <a:gd name="T36" fmla="*/ 57 w 844"/>
                <a:gd name="T37" fmla="*/ 44 h 593"/>
                <a:gd name="T38" fmla="*/ 61 w 844"/>
                <a:gd name="T39" fmla="*/ 41 h 593"/>
                <a:gd name="T40" fmla="*/ 58 w 844"/>
                <a:gd name="T41" fmla="*/ 50 h 593"/>
                <a:gd name="T42" fmla="*/ 59 w 844"/>
                <a:gd name="T43" fmla="*/ 53 h 593"/>
                <a:gd name="T44" fmla="*/ 64 w 844"/>
                <a:gd name="T45" fmla="*/ 53 h 593"/>
                <a:gd name="T46" fmla="*/ 68 w 844"/>
                <a:gd name="T47" fmla="*/ 46 h 593"/>
                <a:gd name="T48" fmla="*/ 67 w 844"/>
                <a:gd name="T49" fmla="*/ 40 h 593"/>
                <a:gd name="T50" fmla="*/ 69 w 844"/>
                <a:gd name="T51" fmla="*/ 46 h 593"/>
                <a:gd name="T52" fmla="*/ 78 w 844"/>
                <a:gd name="T53" fmla="*/ 47 h 593"/>
                <a:gd name="T54" fmla="*/ 86 w 844"/>
                <a:gd name="T55" fmla="*/ 46 h 593"/>
                <a:gd name="T56" fmla="*/ 92 w 844"/>
                <a:gd name="T57" fmla="*/ 41 h 593"/>
                <a:gd name="T58" fmla="*/ 102 w 844"/>
                <a:gd name="T59" fmla="*/ 40 h 593"/>
                <a:gd name="T60" fmla="*/ 107 w 844"/>
                <a:gd name="T61" fmla="*/ 30 h 593"/>
                <a:gd name="T62" fmla="*/ 124 w 844"/>
                <a:gd name="T63" fmla="*/ 4 h 593"/>
                <a:gd name="T64" fmla="*/ 146 w 844"/>
                <a:gd name="T65" fmla="*/ 0 h 593"/>
                <a:gd name="T66" fmla="*/ 160 w 844"/>
                <a:gd name="T67" fmla="*/ 4 h 593"/>
                <a:gd name="T68" fmla="*/ 177 w 844"/>
                <a:gd name="T69" fmla="*/ 9 h 593"/>
                <a:gd name="T70" fmla="*/ 193 w 844"/>
                <a:gd name="T71" fmla="*/ 10 h 593"/>
                <a:gd name="T72" fmla="*/ 196 w 844"/>
                <a:gd name="T73" fmla="*/ 14 h 593"/>
                <a:gd name="T74" fmla="*/ 176 w 844"/>
                <a:gd name="T75" fmla="*/ 39 h 593"/>
                <a:gd name="T76" fmla="*/ 156 w 844"/>
                <a:gd name="T77" fmla="*/ 50 h 593"/>
                <a:gd name="T78" fmla="*/ 135 w 844"/>
                <a:gd name="T79" fmla="*/ 56 h 593"/>
                <a:gd name="T80" fmla="*/ 117 w 844"/>
                <a:gd name="T81" fmla="*/ 53 h 593"/>
                <a:gd name="T82" fmla="*/ 103 w 844"/>
                <a:gd name="T83" fmla="*/ 47 h 593"/>
                <a:gd name="T84" fmla="*/ 98 w 844"/>
                <a:gd name="T85" fmla="*/ 44 h 593"/>
                <a:gd name="T86" fmla="*/ 89 w 844"/>
                <a:gd name="T87" fmla="*/ 46 h 593"/>
                <a:gd name="T88" fmla="*/ 88 w 844"/>
                <a:gd name="T89" fmla="*/ 50 h 593"/>
                <a:gd name="T90" fmla="*/ 96 w 844"/>
                <a:gd name="T91" fmla="*/ 50 h 593"/>
                <a:gd name="T92" fmla="*/ 105 w 844"/>
                <a:gd name="T93" fmla="*/ 49 h 593"/>
                <a:gd name="T94" fmla="*/ 122 w 844"/>
                <a:gd name="T95" fmla="*/ 53 h 593"/>
                <a:gd name="T96" fmla="*/ 141 w 844"/>
                <a:gd name="T97" fmla="*/ 71 h 593"/>
                <a:gd name="T98" fmla="*/ 150 w 844"/>
                <a:gd name="T99" fmla="*/ 95 h 593"/>
                <a:gd name="T100" fmla="*/ 143 w 844"/>
                <a:gd name="T101" fmla="*/ 102 h 593"/>
                <a:gd name="T102" fmla="*/ 120 w 844"/>
                <a:gd name="T103" fmla="*/ 94 h 593"/>
                <a:gd name="T104" fmla="*/ 103 w 844"/>
                <a:gd name="T105" fmla="*/ 89 h 593"/>
                <a:gd name="T106" fmla="*/ 92 w 844"/>
                <a:gd name="T107" fmla="*/ 75 h 593"/>
                <a:gd name="T108" fmla="*/ 87 w 844"/>
                <a:gd name="T109" fmla="*/ 57 h 593"/>
                <a:gd name="T110" fmla="*/ 79 w 844"/>
                <a:gd name="T111" fmla="*/ 50 h 593"/>
                <a:gd name="T112" fmla="*/ 74 w 844"/>
                <a:gd name="T113" fmla="*/ 50 h 593"/>
                <a:gd name="T114" fmla="*/ 75 w 844"/>
                <a:gd name="T115" fmla="*/ 57 h 593"/>
                <a:gd name="T116" fmla="*/ 90 w 844"/>
                <a:gd name="T117" fmla="*/ 71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78" name="Freeform 267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45 w 253"/>
                <a:gd name="T1" fmla="*/ 58 h 258"/>
                <a:gd name="T2" fmla="*/ 45 w 253"/>
                <a:gd name="T3" fmla="*/ 54 h 258"/>
                <a:gd name="T4" fmla="*/ 50 w 253"/>
                <a:gd name="T5" fmla="*/ 53 h 258"/>
                <a:gd name="T6" fmla="*/ 51 w 253"/>
                <a:gd name="T7" fmla="*/ 54 h 258"/>
                <a:gd name="T8" fmla="*/ 52 w 253"/>
                <a:gd name="T9" fmla="*/ 56 h 258"/>
                <a:gd name="T10" fmla="*/ 54 w 253"/>
                <a:gd name="T11" fmla="*/ 56 h 258"/>
                <a:gd name="T12" fmla="*/ 57 w 253"/>
                <a:gd name="T13" fmla="*/ 57 h 258"/>
                <a:gd name="T14" fmla="*/ 58 w 253"/>
                <a:gd name="T15" fmla="*/ 57 h 258"/>
                <a:gd name="T16" fmla="*/ 57 w 253"/>
                <a:gd name="T17" fmla="*/ 54 h 258"/>
                <a:gd name="T18" fmla="*/ 54 w 253"/>
                <a:gd name="T19" fmla="*/ 53 h 258"/>
                <a:gd name="T20" fmla="*/ 52 w 253"/>
                <a:gd name="T21" fmla="*/ 53 h 258"/>
                <a:gd name="T22" fmla="*/ 51 w 253"/>
                <a:gd name="T23" fmla="*/ 53 h 258"/>
                <a:gd name="T24" fmla="*/ 47 w 253"/>
                <a:gd name="T25" fmla="*/ 50 h 258"/>
                <a:gd name="T26" fmla="*/ 46 w 253"/>
                <a:gd name="T27" fmla="*/ 47 h 258"/>
                <a:gd name="T28" fmla="*/ 47 w 253"/>
                <a:gd name="T29" fmla="*/ 46 h 258"/>
                <a:gd name="T30" fmla="*/ 48 w 253"/>
                <a:gd name="T31" fmla="*/ 46 h 258"/>
                <a:gd name="T32" fmla="*/ 50 w 253"/>
                <a:gd name="T33" fmla="*/ 43 h 258"/>
                <a:gd name="T34" fmla="*/ 52 w 253"/>
                <a:gd name="T35" fmla="*/ 42 h 258"/>
                <a:gd name="T36" fmla="*/ 54 w 253"/>
                <a:gd name="T37" fmla="*/ 35 h 258"/>
                <a:gd name="T38" fmla="*/ 52 w 253"/>
                <a:gd name="T39" fmla="*/ 25 h 258"/>
                <a:gd name="T40" fmla="*/ 45 w 253"/>
                <a:gd name="T41" fmla="*/ 15 h 258"/>
                <a:gd name="T42" fmla="*/ 32 w 253"/>
                <a:gd name="T43" fmla="*/ 9 h 258"/>
                <a:gd name="T44" fmla="*/ 20 w 253"/>
                <a:gd name="T45" fmla="*/ 6 h 258"/>
                <a:gd name="T46" fmla="*/ 13 w 253"/>
                <a:gd name="T47" fmla="*/ 4 h 258"/>
                <a:gd name="T48" fmla="*/ 7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5 w 253"/>
                <a:gd name="T55" fmla="*/ 10 h 258"/>
                <a:gd name="T56" fmla="*/ 8 w 253"/>
                <a:gd name="T57" fmla="*/ 18 h 258"/>
                <a:gd name="T58" fmla="*/ 10 w 253"/>
                <a:gd name="T59" fmla="*/ 26 h 258"/>
                <a:gd name="T60" fmla="*/ 12 w 253"/>
                <a:gd name="T61" fmla="*/ 33 h 258"/>
                <a:gd name="T62" fmla="*/ 15 w 253"/>
                <a:gd name="T63" fmla="*/ 43 h 258"/>
                <a:gd name="T64" fmla="*/ 23 w 253"/>
                <a:gd name="T65" fmla="*/ 53 h 258"/>
                <a:gd name="T66" fmla="*/ 35 w 253"/>
                <a:gd name="T67" fmla="*/ 59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79" name="Freeform 268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6 w 26"/>
                <a:gd name="T13" fmla="*/ 4 h 28"/>
                <a:gd name="T14" fmla="*/ 7 w 26"/>
                <a:gd name="T15" fmla="*/ 4 h 28"/>
                <a:gd name="T16" fmla="*/ 7 w 26"/>
                <a:gd name="T17" fmla="*/ 4 h 28"/>
                <a:gd name="T18" fmla="*/ 7 w 26"/>
                <a:gd name="T19" fmla="*/ 5 h 28"/>
                <a:gd name="T20" fmla="*/ 6 w 26"/>
                <a:gd name="T21" fmla="*/ 7 h 28"/>
                <a:gd name="T22" fmla="*/ 4 w 26"/>
                <a:gd name="T23" fmla="*/ 8 h 28"/>
                <a:gd name="T24" fmla="*/ 4 w 26"/>
                <a:gd name="T25" fmla="*/ 9 h 28"/>
                <a:gd name="T26" fmla="*/ 4 w 26"/>
                <a:gd name="T27" fmla="*/ 8 h 28"/>
                <a:gd name="T28" fmla="*/ 4 w 26"/>
                <a:gd name="T29" fmla="*/ 7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80" name="Freeform 269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4 w 29"/>
                <a:gd name="T7" fmla="*/ 2 h 29"/>
                <a:gd name="T8" fmla="*/ 5 w 29"/>
                <a:gd name="T9" fmla="*/ 3 h 29"/>
                <a:gd name="T10" fmla="*/ 6 w 29"/>
                <a:gd name="T11" fmla="*/ 3 h 29"/>
                <a:gd name="T12" fmla="*/ 6 w 29"/>
                <a:gd name="T13" fmla="*/ 3 h 29"/>
                <a:gd name="T14" fmla="*/ 6 w 29"/>
                <a:gd name="T15" fmla="*/ 4 h 29"/>
                <a:gd name="T16" fmla="*/ 5 w 29"/>
                <a:gd name="T17" fmla="*/ 5 h 29"/>
                <a:gd name="T18" fmla="*/ 4 w 29"/>
                <a:gd name="T19" fmla="*/ 6 h 29"/>
                <a:gd name="T20" fmla="*/ 3 w 29"/>
                <a:gd name="T21" fmla="*/ 6 h 29"/>
                <a:gd name="T22" fmla="*/ 3 w 29"/>
                <a:gd name="T23" fmla="*/ 5 h 29"/>
                <a:gd name="T24" fmla="*/ 3 w 29"/>
                <a:gd name="T25" fmla="*/ 4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81" name="Freeform 270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7 w 27"/>
                <a:gd name="T7" fmla="*/ 0 h 29"/>
                <a:gd name="T8" fmla="*/ 11 w 27"/>
                <a:gd name="T9" fmla="*/ 4 h 29"/>
                <a:gd name="T10" fmla="*/ 12 w 27"/>
                <a:gd name="T11" fmla="*/ 7 h 29"/>
                <a:gd name="T12" fmla="*/ 12 w 27"/>
                <a:gd name="T13" fmla="*/ 7 h 29"/>
                <a:gd name="T14" fmla="*/ 11 w 27"/>
                <a:gd name="T15" fmla="*/ 10 h 29"/>
                <a:gd name="T16" fmla="*/ 10 w 27"/>
                <a:gd name="T17" fmla="*/ 12 h 29"/>
                <a:gd name="T18" fmla="*/ 7 w 27"/>
                <a:gd name="T19" fmla="*/ 13 h 29"/>
                <a:gd name="T20" fmla="*/ 6 w 27"/>
                <a:gd name="T21" fmla="*/ 14 h 29"/>
                <a:gd name="T22" fmla="*/ 6 w 27"/>
                <a:gd name="T23" fmla="*/ 14 h 29"/>
                <a:gd name="T24" fmla="*/ 3 w 27"/>
                <a:gd name="T25" fmla="*/ 12 h 29"/>
                <a:gd name="T26" fmla="*/ 1 w 27"/>
                <a:gd name="T27" fmla="*/ 10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82" name="Freeform 271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10 h 27"/>
                <a:gd name="T10" fmla="*/ 4 w 28"/>
                <a:gd name="T11" fmla="*/ 11 h 27"/>
                <a:gd name="T12" fmla="*/ 4 w 28"/>
                <a:gd name="T13" fmla="*/ 12 h 27"/>
                <a:gd name="T14" fmla="*/ 6 w 28"/>
                <a:gd name="T15" fmla="*/ 12 h 27"/>
                <a:gd name="T16" fmla="*/ 8 w 28"/>
                <a:gd name="T17" fmla="*/ 11 h 27"/>
                <a:gd name="T18" fmla="*/ 8 w 28"/>
                <a:gd name="T19" fmla="*/ 10 h 27"/>
                <a:gd name="T20" fmla="*/ 9 w 28"/>
                <a:gd name="T21" fmla="*/ 6 h 27"/>
                <a:gd name="T22" fmla="*/ 9 w 28"/>
                <a:gd name="T23" fmla="*/ 6 h 27"/>
                <a:gd name="T24" fmla="*/ 8 w 28"/>
                <a:gd name="T25" fmla="*/ 6 h 27"/>
                <a:gd name="T26" fmla="*/ 7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83" name="Freeform 272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5 w 24"/>
                <a:gd name="T13" fmla="*/ 1 h 25"/>
                <a:gd name="T14" fmla="*/ 6 w 24"/>
                <a:gd name="T15" fmla="*/ 4 h 25"/>
                <a:gd name="T16" fmla="*/ 6 w 24"/>
                <a:gd name="T17" fmla="*/ 6 h 25"/>
                <a:gd name="T18" fmla="*/ 6 w 24"/>
                <a:gd name="T19" fmla="*/ 6 h 25"/>
                <a:gd name="T20" fmla="*/ 6 w 24"/>
                <a:gd name="T21" fmla="*/ 7 h 25"/>
                <a:gd name="T22" fmla="*/ 5 w 24"/>
                <a:gd name="T23" fmla="*/ 9 h 25"/>
                <a:gd name="T24" fmla="*/ 4 w 24"/>
                <a:gd name="T25" fmla="*/ 10 h 25"/>
                <a:gd name="T26" fmla="*/ 4 w 24"/>
                <a:gd name="T27" fmla="*/ 10 h 25"/>
                <a:gd name="T28" fmla="*/ 4 w 24"/>
                <a:gd name="T29" fmla="*/ 9 h 25"/>
                <a:gd name="T30" fmla="*/ 3 w 24"/>
                <a:gd name="T31" fmla="*/ 7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84" name="Freeform 273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6 h 29"/>
                <a:gd name="T2" fmla="*/ 2 w 22"/>
                <a:gd name="T3" fmla="*/ 6 h 29"/>
                <a:gd name="T4" fmla="*/ 0 w 22"/>
                <a:gd name="T5" fmla="*/ 5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4 w 22"/>
                <a:gd name="T21" fmla="*/ 3 h 29"/>
                <a:gd name="T22" fmla="*/ 4 w 22"/>
                <a:gd name="T23" fmla="*/ 3 h 29"/>
                <a:gd name="T24" fmla="*/ 4 w 22"/>
                <a:gd name="T25" fmla="*/ 3 h 29"/>
                <a:gd name="T26" fmla="*/ 4 w 22"/>
                <a:gd name="T27" fmla="*/ 3 h 29"/>
                <a:gd name="T28" fmla="*/ 3 w 22"/>
                <a:gd name="T29" fmla="*/ 5 h 29"/>
                <a:gd name="T30" fmla="*/ 3 w 22"/>
                <a:gd name="T31" fmla="*/ 6 h 29"/>
                <a:gd name="T32" fmla="*/ 3 w 22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85" name="Freeform 274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6 w 26"/>
                <a:gd name="T11" fmla="*/ 2 h 33"/>
                <a:gd name="T12" fmla="*/ 7 w 26"/>
                <a:gd name="T13" fmla="*/ 3 h 33"/>
                <a:gd name="T14" fmla="*/ 7 w 26"/>
                <a:gd name="T15" fmla="*/ 3 h 33"/>
                <a:gd name="T16" fmla="*/ 7 w 26"/>
                <a:gd name="T17" fmla="*/ 3 h 33"/>
                <a:gd name="T18" fmla="*/ 6 w 26"/>
                <a:gd name="T19" fmla="*/ 3 h 33"/>
                <a:gd name="T20" fmla="*/ 5 w 26"/>
                <a:gd name="T21" fmla="*/ 4 h 33"/>
                <a:gd name="T22" fmla="*/ 4 w 26"/>
                <a:gd name="T23" fmla="*/ 5 h 33"/>
                <a:gd name="T24" fmla="*/ 4 w 26"/>
                <a:gd name="T25" fmla="*/ 5 h 33"/>
                <a:gd name="T26" fmla="*/ 4 w 26"/>
                <a:gd name="T27" fmla="*/ 5 h 33"/>
                <a:gd name="T28" fmla="*/ 1 w 26"/>
                <a:gd name="T29" fmla="*/ 4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86" name="Freeform 275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5 w 26"/>
                <a:gd name="T5" fmla="*/ 2 h 27"/>
                <a:gd name="T6" fmla="*/ 15 w 26"/>
                <a:gd name="T7" fmla="*/ 2 h 27"/>
                <a:gd name="T8" fmla="*/ 14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3 h 27"/>
                <a:gd name="T16" fmla="*/ 9 w 26"/>
                <a:gd name="T17" fmla="*/ 3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87" name="Freeform 276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49 w 216"/>
                <a:gd name="T1" fmla="*/ 3 h 148"/>
                <a:gd name="T2" fmla="*/ 48 w 216"/>
                <a:gd name="T3" fmla="*/ 3 h 148"/>
                <a:gd name="T4" fmla="*/ 47 w 216"/>
                <a:gd name="T5" fmla="*/ 3 h 148"/>
                <a:gd name="T6" fmla="*/ 46 w 216"/>
                <a:gd name="T7" fmla="*/ 3 h 148"/>
                <a:gd name="T8" fmla="*/ 40 w 216"/>
                <a:gd name="T9" fmla="*/ 3 h 148"/>
                <a:gd name="T10" fmla="*/ 30 w 216"/>
                <a:gd name="T11" fmla="*/ 1 h 148"/>
                <a:gd name="T12" fmla="*/ 22 w 216"/>
                <a:gd name="T13" fmla="*/ 1 h 148"/>
                <a:gd name="T14" fmla="*/ 21 w 216"/>
                <a:gd name="T15" fmla="*/ 3 h 148"/>
                <a:gd name="T16" fmla="*/ 27 w 216"/>
                <a:gd name="T17" fmla="*/ 3 h 148"/>
                <a:gd name="T18" fmla="*/ 36 w 216"/>
                <a:gd name="T19" fmla="*/ 3 h 148"/>
                <a:gd name="T20" fmla="*/ 42 w 216"/>
                <a:gd name="T21" fmla="*/ 6 h 148"/>
                <a:gd name="T22" fmla="*/ 41 w 216"/>
                <a:gd name="T23" fmla="*/ 7 h 148"/>
                <a:gd name="T24" fmla="*/ 38 w 216"/>
                <a:gd name="T25" fmla="*/ 9 h 148"/>
                <a:gd name="T26" fmla="*/ 34 w 216"/>
                <a:gd name="T27" fmla="*/ 9 h 148"/>
                <a:gd name="T28" fmla="*/ 26 w 216"/>
                <a:gd name="T29" fmla="*/ 8 h 148"/>
                <a:gd name="T30" fmla="*/ 17 w 216"/>
                <a:gd name="T31" fmla="*/ 7 h 148"/>
                <a:gd name="T32" fmla="*/ 13 w 216"/>
                <a:gd name="T33" fmla="*/ 8 h 148"/>
                <a:gd name="T34" fmla="*/ 16 w 216"/>
                <a:gd name="T35" fmla="*/ 8 h 148"/>
                <a:gd name="T36" fmla="*/ 20 w 216"/>
                <a:gd name="T37" fmla="*/ 8 h 148"/>
                <a:gd name="T38" fmla="*/ 25 w 216"/>
                <a:gd name="T39" fmla="*/ 9 h 148"/>
                <a:gd name="T40" fmla="*/ 31 w 216"/>
                <a:gd name="T41" fmla="*/ 10 h 148"/>
                <a:gd name="T42" fmla="*/ 33 w 216"/>
                <a:gd name="T43" fmla="*/ 12 h 148"/>
                <a:gd name="T44" fmla="*/ 29 w 216"/>
                <a:gd name="T45" fmla="*/ 13 h 148"/>
                <a:gd name="T46" fmla="*/ 25 w 216"/>
                <a:gd name="T47" fmla="*/ 14 h 148"/>
                <a:gd name="T48" fmla="*/ 23 w 216"/>
                <a:gd name="T49" fmla="*/ 14 h 148"/>
                <a:gd name="T50" fmla="*/ 18 w 216"/>
                <a:gd name="T51" fmla="*/ 14 h 148"/>
                <a:gd name="T52" fmla="*/ 15 w 216"/>
                <a:gd name="T53" fmla="*/ 12 h 148"/>
                <a:gd name="T54" fmla="*/ 11 w 216"/>
                <a:gd name="T55" fmla="*/ 12 h 148"/>
                <a:gd name="T56" fmla="*/ 16 w 216"/>
                <a:gd name="T57" fmla="*/ 14 h 148"/>
                <a:gd name="T58" fmla="*/ 18 w 216"/>
                <a:gd name="T59" fmla="*/ 16 h 148"/>
                <a:gd name="T60" fmla="*/ 10 w 216"/>
                <a:gd name="T61" fmla="*/ 19 h 148"/>
                <a:gd name="T62" fmla="*/ 4 w 216"/>
                <a:gd name="T63" fmla="*/ 20 h 148"/>
                <a:gd name="T64" fmla="*/ 0 w 216"/>
                <a:gd name="T65" fmla="*/ 22 h 148"/>
                <a:gd name="T66" fmla="*/ 4 w 216"/>
                <a:gd name="T67" fmla="*/ 22 h 148"/>
                <a:gd name="T68" fmla="*/ 12 w 216"/>
                <a:gd name="T69" fmla="*/ 20 h 148"/>
                <a:gd name="T70" fmla="*/ 20 w 216"/>
                <a:gd name="T71" fmla="*/ 18 h 148"/>
                <a:gd name="T72" fmla="*/ 20 w 216"/>
                <a:gd name="T73" fmla="*/ 23 h 148"/>
                <a:gd name="T74" fmla="*/ 17 w 216"/>
                <a:gd name="T75" fmla="*/ 30 h 148"/>
                <a:gd name="T76" fmla="*/ 18 w 216"/>
                <a:gd name="T77" fmla="*/ 29 h 148"/>
                <a:gd name="T78" fmla="*/ 24 w 216"/>
                <a:gd name="T79" fmla="*/ 20 h 148"/>
                <a:gd name="T80" fmla="*/ 27 w 216"/>
                <a:gd name="T81" fmla="*/ 16 h 148"/>
                <a:gd name="T82" fmla="*/ 32 w 216"/>
                <a:gd name="T83" fmla="*/ 15 h 148"/>
                <a:gd name="T84" fmla="*/ 35 w 216"/>
                <a:gd name="T85" fmla="*/ 14 h 148"/>
                <a:gd name="T86" fmla="*/ 35 w 216"/>
                <a:gd name="T87" fmla="*/ 23 h 148"/>
                <a:gd name="T88" fmla="*/ 34 w 216"/>
                <a:gd name="T89" fmla="*/ 27 h 148"/>
                <a:gd name="T90" fmla="*/ 36 w 216"/>
                <a:gd name="T91" fmla="*/ 23 h 148"/>
                <a:gd name="T92" fmla="*/ 39 w 216"/>
                <a:gd name="T93" fmla="*/ 12 h 148"/>
                <a:gd name="T94" fmla="*/ 44 w 216"/>
                <a:gd name="T95" fmla="*/ 8 h 148"/>
                <a:gd name="T96" fmla="*/ 46 w 216"/>
                <a:gd name="T97" fmla="*/ 7 h 148"/>
                <a:gd name="T98" fmla="*/ 46 w 216"/>
                <a:gd name="T99" fmla="*/ 10 h 148"/>
                <a:gd name="T100" fmla="*/ 46 w 216"/>
                <a:gd name="T101" fmla="*/ 21 h 148"/>
                <a:gd name="T102" fmla="*/ 49 w 216"/>
                <a:gd name="T103" fmla="*/ 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88" name="Freeform 277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38 w 173"/>
                <a:gd name="T1" fmla="*/ 36 h 165"/>
                <a:gd name="T2" fmla="*/ 39 w 173"/>
                <a:gd name="T3" fmla="*/ 35 h 165"/>
                <a:gd name="T4" fmla="*/ 38 w 173"/>
                <a:gd name="T5" fmla="*/ 33 h 165"/>
                <a:gd name="T6" fmla="*/ 34 w 173"/>
                <a:gd name="T7" fmla="*/ 30 h 165"/>
                <a:gd name="T8" fmla="*/ 34 w 173"/>
                <a:gd name="T9" fmla="*/ 26 h 165"/>
                <a:gd name="T10" fmla="*/ 33 w 173"/>
                <a:gd name="T11" fmla="*/ 17 h 165"/>
                <a:gd name="T12" fmla="*/ 31 w 173"/>
                <a:gd name="T13" fmla="*/ 13 h 165"/>
                <a:gd name="T14" fmla="*/ 30 w 173"/>
                <a:gd name="T15" fmla="*/ 13 h 165"/>
                <a:gd name="T16" fmla="*/ 31 w 173"/>
                <a:gd name="T17" fmla="*/ 17 h 165"/>
                <a:gd name="T18" fmla="*/ 31 w 173"/>
                <a:gd name="T19" fmla="*/ 24 h 165"/>
                <a:gd name="T20" fmla="*/ 30 w 173"/>
                <a:gd name="T21" fmla="*/ 26 h 165"/>
                <a:gd name="T22" fmla="*/ 29 w 173"/>
                <a:gd name="T23" fmla="*/ 25 h 165"/>
                <a:gd name="T24" fmla="*/ 26 w 173"/>
                <a:gd name="T25" fmla="*/ 23 h 165"/>
                <a:gd name="T26" fmla="*/ 24 w 173"/>
                <a:gd name="T27" fmla="*/ 22 h 165"/>
                <a:gd name="T28" fmla="*/ 23 w 173"/>
                <a:gd name="T29" fmla="*/ 18 h 165"/>
                <a:gd name="T30" fmla="*/ 21 w 173"/>
                <a:gd name="T31" fmla="*/ 11 h 165"/>
                <a:gd name="T32" fmla="*/ 21 w 173"/>
                <a:gd name="T33" fmla="*/ 7 h 165"/>
                <a:gd name="T34" fmla="*/ 20 w 173"/>
                <a:gd name="T35" fmla="*/ 3 h 165"/>
                <a:gd name="T36" fmla="*/ 19 w 173"/>
                <a:gd name="T37" fmla="*/ 3 h 165"/>
                <a:gd name="T38" fmla="*/ 19 w 173"/>
                <a:gd name="T39" fmla="*/ 3 h 165"/>
                <a:gd name="T40" fmla="*/ 20 w 173"/>
                <a:gd name="T41" fmla="*/ 6 h 165"/>
                <a:gd name="T42" fmla="*/ 19 w 173"/>
                <a:gd name="T43" fmla="*/ 9 h 165"/>
                <a:gd name="T44" fmla="*/ 18 w 173"/>
                <a:gd name="T45" fmla="*/ 11 h 165"/>
                <a:gd name="T46" fmla="*/ 20 w 173"/>
                <a:gd name="T47" fmla="*/ 17 h 165"/>
                <a:gd name="T48" fmla="*/ 17 w 173"/>
                <a:gd name="T49" fmla="*/ 17 h 165"/>
                <a:gd name="T50" fmla="*/ 11 w 173"/>
                <a:gd name="T51" fmla="*/ 10 h 165"/>
                <a:gd name="T52" fmla="*/ 6 w 173"/>
                <a:gd name="T53" fmla="*/ 4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5 h 165"/>
                <a:gd name="T60" fmla="*/ 7 w 173"/>
                <a:gd name="T61" fmla="*/ 9 h 165"/>
                <a:gd name="T62" fmla="*/ 9 w 173"/>
                <a:gd name="T63" fmla="*/ 12 h 165"/>
                <a:gd name="T64" fmla="*/ 10 w 173"/>
                <a:gd name="T65" fmla="*/ 14 h 165"/>
                <a:gd name="T66" fmla="*/ 12 w 173"/>
                <a:gd name="T67" fmla="*/ 16 h 165"/>
                <a:gd name="T68" fmla="*/ 15 w 173"/>
                <a:gd name="T69" fmla="*/ 18 h 165"/>
                <a:gd name="T70" fmla="*/ 17 w 173"/>
                <a:gd name="T71" fmla="*/ 20 h 165"/>
                <a:gd name="T72" fmla="*/ 17 w 173"/>
                <a:gd name="T73" fmla="*/ 21 h 165"/>
                <a:gd name="T74" fmla="*/ 15 w 173"/>
                <a:gd name="T75" fmla="*/ 21 h 165"/>
                <a:gd name="T76" fmla="*/ 12 w 173"/>
                <a:gd name="T77" fmla="*/ 20 h 165"/>
                <a:gd name="T78" fmla="*/ 10 w 173"/>
                <a:gd name="T79" fmla="*/ 20 h 165"/>
                <a:gd name="T80" fmla="*/ 8 w 173"/>
                <a:gd name="T81" fmla="*/ 18 h 165"/>
                <a:gd name="T82" fmla="*/ 7 w 173"/>
                <a:gd name="T83" fmla="*/ 18 h 165"/>
                <a:gd name="T84" fmla="*/ 8 w 173"/>
                <a:gd name="T85" fmla="*/ 20 h 165"/>
                <a:gd name="T86" fmla="*/ 11 w 173"/>
                <a:gd name="T87" fmla="*/ 22 h 165"/>
                <a:gd name="T88" fmla="*/ 16 w 173"/>
                <a:gd name="T89" fmla="*/ 24 h 165"/>
                <a:gd name="T90" fmla="*/ 20 w 173"/>
                <a:gd name="T91" fmla="*/ 25 h 165"/>
                <a:gd name="T92" fmla="*/ 23 w 173"/>
                <a:gd name="T93" fmla="*/ 25 h 165"/>
                <a:gd name="T94" fmla="*/ 26 w 173"/>
                <a:gd name="T95" fmla="*/ 26 h 165"/>
                <a:gd name="T96" fmla="*/ 28 w 173"/>
                <a:gd name="T97" fmla="*/ 28 h 165"/>
                <a:gd name="T98" fmla="*/ 30 w 173"/>
                <a:gd name="T99" fmla="*/ 30 h 165"/>
                <a:gd name="T100" fmla="*/ 29 w 173"/>
                <a:gd name="T101" fmla="*/ 31 h 165"/>
                <a:gd name="T102" fmla="*/ 26 w 173"/>
                <a:gd name="T103" fmla="*/ 31 h 165"/>
                <a:gd name="T104" fmla="*/ 23 w 173"/>
                <a:gd name="T105" fmla="*/ 32 h 165"/>
                <a:gd name="T106" fmla="*/ 20 w 173"/>
                <a:gd name="T107" fmla="*/ 32 h 165"/>
                <a:gd name="T108" fmla="*/ 17 w 173"/>
                <a:gd name="T109" fmla="*/ 32 h 165"/>
                <a:gd name="T110" fmla="*/ 16 w 173"/>
                <a:gd name="T111" fmla="*/ 33 h 165"/>
                <a:gd name="T112" fmla="*/ 20 w 173"/>
                <a:gd name="T113" fmla="*/ 33 h 165"/>
                <a:gd name="T114" fmla="*/ 25 w 173"/>
                <a:gd name="T115" fmla="*/ 34 h 165"/>
                <a:gd name="T116" fmla="*/ 29 w 173"/>
                <a:gd name="T117" fmla="*/ 33 h 165"/>
                <a:gd name="T118" fmla="*/ 33 w 173"/>
                <a:gd name="T119" fmla="*/ 33 h 165"/>
                <a:gd name="T120" fmla="*/ 34 w 173"/>
                <a:gd name="T121" fmla="*/ 33 h 165"/>
                <a:gd name="T122" fmla="*/ 37 w 173"/>
                <a:gd name="T123" fmla="*/ 36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89" name="Freeform 278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4 w 107"/>
                <a:gd name="T1" fmla="*/ 47 h 250"/>
                <a:gd name="T2" fmla="*/ 5 w 107"/>
                <a:gd name="T3" fmla="*/ 46 h 250"/>
                <a:gd name="T4" fmla="*/ 7 w 107"/>
                <a:gd name="T5" fmla="*/ 46 h 250"/>
                <a:gd name="T6" fmla="*/ 8 w 107"/>
                <a:gd name="T7" fmla="*/ 41 h 250"/>
                <a:gd name="T8" fmla="*/ 4 w 107"/>
                <a:gd name="T9" fmla="*/ 33 h 250"/>
                <a:gd name="T10" fmla="*/ 1 w 107"/>
                <a:gd name="T11" fmla="*/ 24 h 250"/>
                <a:gd name="T12" fmla="*/ 4 w 107"/>
                <a:gd name="T13" fmla="*/ 24 h 250"/>
                <a:gd name="T14" fmla="*/ 7 w 107"/>
                <a:gd name="T15" fmla="*/ 34 h 250"/>
                <a:gd name="T16" fmla="*/ 11 w 107"/>
                <a:gd name="T17" fmla="*/ 27 h 250"/>
                <a:gd name="T18" fmla="*/ 11 w 107"/>
                <a:gd name="T19" fmla="*/ 16 h 250"/>
                <a:gd name="T20" fmla="*/ 11 w 107"/>
                <a:gd name="T21" fmla="*/ 7 h 250"/>
                <a:gd name="T22" fmla="*/ 12 w 107"/>
                <a:gd name="T23" fmla="*/ 8 h 250"/>
                <a:gd name="T24" fmla="*/ 12 w 107"/>
                <a:gd name="T25" fmla="*/ 13 h 250"/>
                <a:gd name="T26" fmla="*/ 16 w 107"/>
                <a:gd name="T27" fmla="*/ 13 h 250"/>
                <a:gd name="T28" fmla="*/ 22 w 107"/>
                <a:gd name="T29" fmla="*/ 2 h 250"/>
                <a:gd name="T30" fmla="*/ 22 w 107"/>
                <a:gd name="T31" fmla="*/ 4 h 250"/>
                <a:gd name="T32" fmla="*/ 19 w 107"/>
                <a:gd name="T33" fmla="*/ 9 h 250"/>
                <a:gd name="T34" fmla="*/ 18 w 107"/>
                <a:gd name="T35" fmla="*/ 16 h 250"/>
                <a:gd name="T36" fmla="*/ 25 w 107"/>
                <a:gd name="T37" fmla="*/ 14 h 250"/>
                <a:gd name="T38" fmla="*/ 25 w 107"/>
                <a:gd name="T39" fmla="*/ 14 h 250"/>
                <a:gd name="T40" fmla="*/ 22 w 107"/>
                <a:gd name="T41" fmla="*/ 16 h 250"/>
                <a:gd name="T42" fmla="*/ 19 w 107"/>
                <a:gd name="T43" fmla="*/ 18 h 250"/>
                <a:gd name="T44" fmla="*/ 16 w 107"/>
                <a:gd name="T45" fmla="*/ 20 h 250"/>
                <a:gd name="T46" fmla="*/ 12 w 107"/>
                <a:gd name="T47" fmla="*/ 34 h 250"/>
                <a:gd name="T48" fmla="*/ 16 w 107"/>
                <a:gd name="T49" fmla="*/ 35 h 250"/>
                <a:gd name="T50" fmla="*/ 22 w 107"/>
                <a:gd name="T51" fmla="*/ 35 h 250"/>
                <a:gd name="T52" fmla="*/ 26 w 107"/>
                <a:gd name="T53" fmla="*/ 34 h 250"/>
                <a:gd name="T54" fmla="*/ 28 w 107"/>
                <a:gd name="T55" fmla="*/ 33 h 250"/>
                <a:gd name="T56" fmla="*/ 25 w 107"/>
                <a:gd name="T57" fmla="*/ 35 h 250"/>
                <a:gd name="T58" fmla="*/ 18 w 107"/>
                <a:gd name="T59" fmla="*/ 39 h 250"/>
                <a:gd name="T60" fmla="*/ 12 w 107"/>
                <a:gd name="T61" fmla="*/ 40 h 250"/>
                <a:gd name="T62" fmla="*/ 10 w 107"/>
                <a:gd name="T63" fmla="*/ 46 h 250"/>
                <a:gd name="T64" fmla="*/ 12 w 107"/>
                <a:gd name="T65" fmla="*/ 47 h 250"/>
                <a:gd name="T66" fmla="*/ 18 w 107"/>
                <a:gd name="T67" fmla="*/ 46 h 250"/>
                <a:gd name="T68" fmla="*/ 22 w 107"/>
                <a:gd name="T69" fmla="*/ 45 h 250"/>
                <a:gd name="T70" fmla="*/ 26 w 107"/>
                <a:gd name="T71" fmla="*/ 43 h 250"/>
                <a:gd name="T72" fmla="*/ 28 w 107"/>
                <a:gd name="T73" fmla="*/ 40 h 250"/>
                <a:gd name="T74" fmla="*/ 28 w 107"/>
                <a:gd name="T75" fmla="*/ 44 h 250"/>
                <a:gd name="T76" fmla="*/ 22 w 107"/>
                <a:gd name="T77" fmla="*/ 48 h 250"/>
                <a:gd name="T78" fmla="*/ 20 w 107"/>
                <a:gd name="T79" fmla="*/ 53 h 250"/>
                <a:gd name="T80" fmla="*/ 18 w 107"/>
                <a:gd name="T81" fmla="*/ 52 h 250"/>
                <a:gd name="T82" fmla="*/ 16 w 107"/>
                <a:gd name="T83" fmla="*/ 48 h 250"/>
                <a:gd name="T84" fmla="*/ 8 w 107"/>
                <a:gd name="T85" fmla="*/ 49 h 250"/>
                <a:gd name="T86" fmla="*/ 6 w 107"/>
                <a:gd name="T87" fmla="*/ 53 h 250"/>
                <a:gd name="T88" fmla="*/ 4 w 107"/>
                <a:gd name="T89" fmla="*/ 57 h 250"/>
                <a:gd name="T90" fmla="*/ 4 w 107"/>
                <a:gd name="T91" fmla="*/ 57 h 250"/>
                <a:gd name="T92" fmla="*/ 4 w 107"/>
                <a:gd name="T93" fmla="*/ 52 h 250"/>
                <a:gd name="T94" fmla="*/ 4 w 107"/>
                <a:gd name="T95" fmla="*/ 5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90" name="Freeform 279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 w 20"/>
                <a:gd name="T1" fmla="*/ 5 h 33"/>
                <a:gd name="T2" fmla="*/ 2 w 20"/>
                <a:gd name="T3" fmla="*/ 5 h 33"/>
                <a:gd name="T4" fmla="*/ 2 w 20"/>
                <a:gd name="T5" fmla="*/ 5 h 33"/>
                <a:gd name="T6" fmla="*/ 2 w 20"/>
                <a:gd name="T7" fmla="*/ 5 h 33"/>
                <a:gd name="T8" fmla="*/ 2 w 20"/>
                <a:gd name="T9" fmla="*/ 5 h 33"/>
                <a:gd name="T10" fmla="*/ 2 w 20"/>
                <a:gd name="T11" fmla="*/ 4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4 h 33"/>
                <a:gd name="T32" fmla="*/ 2 w 2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91" name="Freeform 280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8 w 341"/>
                <a:gd name="T1" fmla="*/ 32 h 208"/>
                <a:gd name="T2" fmla="*/ 15 w 341"/>
                <a:gd name="T3" fmla="*/ 28 h 208"/>
                <a:gd name="T4" fmla="*/ 19 w 341"/>
                <a:gd name="T5" fmla="*/ 17 h 208"/>
                <a:gd name="T6" fmla="*/ 25 w 341"/>
                <a:gd name="T7" fmla="*/ 9 h 208"/>
                <a:gd name="T8" fmla="*/ 33 w 341"/>
                <a:gd name="T9" fmla="*/ 3 h 208"/>
                <a:gd name="T10" fmla="*/ 34 w 341"/>
                <a:gd name="T11" fmla="*/ 3 h 208"/>
                <a:gd name="T12" fmla="*/ 30 w 341"/>
                <a:gd name="T13" fmla="*/ 6 h 208"/>
                <a:gd name="T14" fmla="*/ 23 w 341"/>
                <a:gd name="T15" fmla="*/ 15 h 208"/>
                <a:gd name="T16" fmla="*/ 20 w 341"/>
                <a:gd name="T17" fmla="*/ 22 h 208"/>
                <a:gd name="T18" fmla="*/ 21 w 341"/>
                <a:gd name="T19" fmla="*/ 24 h 208"/>
                <a:gd name="T20" fmla="*/ 26 w 341"/>
                <a:gd name="T21" fmla="*/ 21 h 208"/>
                <a:gd name="T22" fmla="*/ 31 w 341"/>
                <a:gd name="T23" fmla="*/ 17 h 208"/>
                <a:gd name="T24" fmla="*/ 39 w 341"/>
                <a:gd name="T25" fmla="*/ 9 h 208"/>
                <a:gd name="T26" fmla="*/ 51 w 341"/>
                <a:gd name="T27" fmla="*/ 3 h 208"/>
                <a:gd name="T28" fmla="*/ 55 w 341"/>
                <a:gd name="T29" fmla="*/ 3 h 208"/>
                <a:gd name="T30" fmla="*/ 45 w 341"/>
                <a:gd name="T31" fmla="*/ 8 h 208"/>
                <a:gd name="T32" fmla="*/ 37 w 341"/>
                <a:gd name="T33" fmla="*/ 17 h 208"/>
                <a:gd name="T34" fmla="*/ 38 w 341"/>
                <a:gd name="T35" fmla="*/ 18 h 208"/>
                <a:gd name="T36" fmla="*/ 43 w 341"/>
                <a:gd name="T37" fmla="*/ 17 h 208"/>
                <a:gd name="T38" fmla="*/ 48 w 341"/>
                <a:gd name="T39" fmla="*/ 17 h 208"/>
                <a:gd name="T40" fmla="*/ 55 w 341"/>
                <a:gd name="T41" fmla="*/ 11 h 208"/>
                <a:gd name="T42" fmla="*/ 66 w 341"/>
                <a:gd name="T43" fmla="*/ 7 h 208"/>
                <a:gd name="T44" fmla="*/ 70 w 341"/>
                <a:gd name="T45" fmla="*/ 7 h 208"/>
                <a:gd name="T46" fmla="*/ 61 w 341"/>
                <a:gd name="T47" fmla="*/ 10 h 208"/>
                <a:gd name="T48" fmla="*/ 54 w 341"/>
                <a:gd name="T49" fmla="*/ 16 h 208"/>
                <a:gd name="T50" fmla="*/ 62 w 341"/>
                <a:gd name="T51" fmla="*/ 17 h 208"/>
                <a:gd name="T52" fmla="*/ 72 w 341"/>
                <a:gd name="T53" fmla="*/ 15 h 208"/>
                <a:gd name="T54" fmla="*/ 76 w 341"/>
                <a:gd name="T55" fmla="*/ 13 h 208"/>
                <a:gd name="T56" fmla="*/ 71 w 341"/>
                <a:gd name="T57" fmla="*/ 17 h 208"/>
                <a:gd name="T58" fmla="*/ 58 w 341"/>
                <a:gd name="T59" fmla="*/ 20 h 208"/>
                <a:gd name="T60" fmla="*/ 58 w 341"/>
                <a:gd name="T61" fmla="*/ 24 h 208"/>
                <a:gd name="T62" fmla="*/ 66 w 341"/>
                <a:gd name="T63" fmla="*/ 28 h 208"/>
                <a:gd name="T64" fmla="*/ 71 w 341"/>
                <a:gd name="T65" fmla="*/ 30 h 208"/>
                <a:gd name="T66" fmla="*/ 62 w 341"/>
                <a:gd name="T67" fmla="*/ 28 h 208"/>
                <a:gd name="T68" fmla="*/ 51 w 341"/>
                <a:gd name="T69" fmla="*/ 23 h 208"/>
                <a:gd name="T70" fmla="*/ 45 w 341"/>
                <a:gd name="T71" fmla="*/ 22 h 208"/>
                <a:gd name="T72" fmla="*/ 39 w 341"/>
                <a:gd name="T73" fmla="*/ 22 h 208"/>
                <a:gd name="T74" fmla="*/ 41 w 341"/>
                <a:gd name="T75" fmla="*/ 26 h 208"/>
                <a:gd name="T76" fmla="*/ 48 w 341"/>
                <a:gd name="T77" fmla="*/ 32 h 208"/>
                <a:gd name="T78" fmla="*/ 55 w 341"/>
                <a:gd name="T79" fmla="*/ 36 h 208"/>
                <a:gd name="T80" fmla="*/ 58 w 341"/>
                <a:gd name="T81" fmla="*/ 38 h 208"/>
                <a:gd name="T82" fmla="*/ 47 w 341"/>
                <a:gd name="T83" fmla="*/ 33 h 208"/>
                <a:gd name="T84" fmla="*/ 37 w 341"/>
                <a:gd name="T85" fmla="*/ 26 h 208"/>
                <a:gd name="T86" fmla="*/ 31 w 341"/>
                <a:gd name="T87" fmla="*/ 25 h 208"/>
                <a:gd name="T88" fmla="*/ 26 w 341"/>
                <a:gd name="T89" fmla="*/ 26 h 208"/>
                <a:gd name="T90" fmla="*/ 21 w 341"/>
                <a:gd name="T91" fmla="*/ 29 h 208"/>
                <a:gd name="T92" fmla="*/ 21 w 341"/>
                <a:gd name="T93" fmla="*/ 31 h 208"/>
                <a:gd name="T94" fmla="*/ 28 w 341"/>
                <a:gd name="T95" fmla="*/ 37 h 208"/>
                <a:gd name="T96" fmla="*/ 39 w 341"/>
                <a:gd name="T97" fmla="*/ 43 h 208"/>
                <a:gd name="T98" fmla="*/ 39 w 341"/>
                <a:gd name="T99" fmla="*/ 45 h 208"/>
                <a:gd name="T100" fmla="*/ 30 w 341"/>
                <a:gd name="T101" fmla="*/ 39 h 208"/>
                <a:gd name="T102" fmla="*/ 19 w 341"/>
                <a:gd name="T103" fmla="*/ 33 h 208"/>
                <a:gd name="T104" fmla="*/ 12 w 341"/>
                <a:gd name="T105" fmla="*/ 33 h 208"/>
                <a:gd name="T106" fmla="*/ 3 w 341"/>
                <a:gd name="T107" fmla="*/ 37 h 208"/>
                <a:gd name="T108" fmla="*/ 3 w 341"/>
                <a:gd name="T109" fmla="*/ 37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92" name="Freeform 281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3 w 246"/>
                <a:gd name="T1" fmla="*/ 4 h 205"/>
                <a:gd name="T2" fmla="*/ 8 w 246"/>
                <a:gd name="T3" fmla="*/ 5 h 205"/>
                <a:gd name="T4" fmla="*/ 10 w 246"/>
                <a:gd name="T5" fmla="*/ 6 h 205"/>
                <a:gd name="T6" fmla="*/ 21 w 246"/>
                <a:gd name="T7" fmla="*/ 4 h 205"/>
                <a:gd name="T8" fmla="*/ 33 w 246"/>
                <a:gd name="T9" fmla="*/ 4 h 205"/>
                <a:gd name="T10" fmla="*/ 39 w 246"/>
                <a:gd name="T11" fmla="*/ 5 h 205"/>
                <a:gd name="T12" fmla="*/ 34 w 246"/>
                <a:gd name="T13" fmla="*/ 5 h 205"/>
                <a:gd name="T14" fmla="*/ 27 w 246"/>
                <a:gd name="T15" fmla="*/ 6 h 205"/>
                <a:gd name="T16" fmla="*/ 17 w 246"/>
                <a:gd name="T17" fmla="*/ 8 h 205"/>
                <a:gd name="T18" fmla="*/ 15 w 246"/>
                <a:gd name="T19" fmla="*/ 10 h 205"/>
                <a:gd name="T20" fmla="*/ 20 w 246"/>
                <a:gd name="T21" fmla="*/ 11 h 205"/>
                <a:gd name="T22" fmla="*/ 24 w 246"/>
                <a:gd name="T23" fmla="*/ 14 h 205"/>
                <a:gd name="T24" fmla="*/ 31 w 246"/>
                <a:gd name="T25" fmla="*/ 14 h 205"/>
                <a:gd name="T26" fmla="*/ 44 w 246"/>
                <a:gd name="T27" fmla="*/ 15 h 205"/>
                <a:gd name="T28" fmla="*/ 51 w 246"/>
                <a:gd name="T29" fmla="*/ 18 h 205"/>
                <a:gd name="T30" fmla="*/ 52 w 246"/>
                <a:gd name="T31" fmla="*/ 20 h 205"/>
                <a:gd name="T32" fmla="*/ 45 w 246"/>
                <a:gd name="T33" fmla="*/ 18 h 205"/>
                <a:gd name="T34" fmla="*/ 35 w 246"/>
                <a:gd name="T35" fmla="*/ 17 h 205"/>
                <a:gd name="T36" fmla="*/ 28 w 246"/>
                <a:gd name="T37" fmla="*/ 17 h 205"/>
                <a:gd name="T38" fmla="*/ 34 w 246"/>
                <a:gd name="T39" fmla="*/ 22 h 205"/>
                <a:gd name="T40" fmla="*/ 39 w 246"/>
                <a:gd name="T41" fmla="*/ 23 h 205"/>
                <a:gd name="T42" fmla="*/ 51 w 246"/>
                <a:gd name="T43" fmla="*/ 26 h 205"/>
                <a:gd name="T44" fmla="*/ 56 w 246"/>
                <a:gd name="T45" fmla="*/ 34 h 205"/>
                <a:gd name="T46" fmla="*/ 51 w 246"/>
                <a:gd name="T47" fmla="*/ 30 h 205"/>
                <a:gd name="T48" fmla="*/ 45 w 246"/>
                <a:gd name="T49" fmla="*/ 26 h 205"/>
                <a:gd name="T50" fmla="*/ 42 w 246"/>
                <a:gd name="T51" fmla="*/ 30 h 205"/>
                <a:gd name="T52" fmla="*/ 49 w 246"/>
                <a:gd name="T53" fmla="*/ 38 h 205"/>
                <a:gd name="T54" fmla="*/ 53 w 246"/>
                <a:gd name="T55" fmla="*/ 44 h 205"/>
                <a:gd name="T56" fmla="*/ 55 w 246"/>
                <a:gd name="T57" fmla="*/ 49 h 205"/>
                <a:gd name="T58" fmla="*/ 55 w 246"/>
                <a:gd name="T59" fmla="*/ 50 h 205"/>
                <a:gd name="T60" fmla="*/ 46 w 246"/>
                <a:gd name="T61" fmla="*/ 39 h 205"/>
                <a:gd name="T62" fmla="*/ 39 w 246"/>
                <a:gd name="T63" fmla="*/ 30 h 205"/>
                <a:gd name="T64" fmla="*/ 36 w 246"/>
                <a:gd name="T65" fmla="*/ 30 h 205"/>
                <a:gd name="T66" fmla="*/ 38 w 246"/>
                <a:gd name="T67" fmla="*/ 34 h 205"/>
                <a:gd name="T68" fmla="*/ 41 w 246"/>
                <a:gd name="T69" fmla="*/ 46 h 205"/>
                <a:gd name="T70" fmla="*/ 39 w 246"/>
                <a:gd name="T71" fmla="*/ 47 h 205"/>
                <a:gd name="T72" fmla="*/ 35 w 246"/>
                <a:gd name="T73" fmla="*/ 36 h 205"/>
                <a:gd name="T74" fmla="*/ 32 w 246"/>
                <a:gd name="T75" fmla="*/ 24 h 205"/>
                <a:gd name="T76" fmla="*/ 28 w 246"/>
                <a:gd name="T77" fmla="*/ 20 h 205"/>
                <a:gd name="T78" fmla="*/ 24 w 246"/>
                <a:gd name="T79" fmla="*/ 19 h 205"/>
                <a:gd name="T80" fmla="*/ 23 w 246"/>
                <a:gd name="T81" fmla="*/ 18 h 205"/>
                <a:gd name="T82" fmla="*/ 23 w 246"/>
                <a:gd name="T83" fmla="*/ 23 h 205"/>
                <a:gd name="T84" fmla="*/ 28 w 246"/>
                <a:gd name="T85" fmla="*/ 40 h 205"/>
                <a:gd name="T86" fmla="*/ 28 w 246"/>
                <a:gd name="T87" fmla="*/ 43 h 205"/>
                <a:gd name="T88" fmla="*/ 25 w 246"/>
                <a:gd name="T89" fmla="*/ 38 h 205"/>
                <a:gd name="T90" fmla="*/ 21 w 246"/>
                <a:gd name="T91" fmla="*/ 28 h 205"/>
                <a:gd name="T92" fmla="*/ 20 w 246"/>
                <a:gd name="T93" fmla="*/ 16 h 205"/>
                <a:gd name="T94" fmla="*/ 17 w 246"/>
                <a:gd name="T95" fmla="*/ 14 h 205"/>
                <a:gd name="T96" fmla="*/ 13 w 246"/>
                <a:gd name="T97" fmla="*/ 11 h 205"/>
                <a:gd name="T98" fmla="*/ 10 w 246"/>
                <a:gd name="T99" fmla="*/ 13 h 205"/>
                <a:gd name="T100" fmla="*/ 12 w 246"/>
                <a:gd name="T101" fmla="*/ 23 h 205"/>
                <a:gd name="T102" fmla="*/ 14 w 246"/>
                <a:gd name="T103" fmla="*/ 34 h 205"/>
                <a:gd name="T104" fmla="*/ 14 w 246"/>
                <a:gd name="T105" fmla="*/ 38 h 205"/>
                <a:gd name="T106" fmla="*/ 11 w 246"/>
                <a:gd name="T107" fmla="*/ 30 h 205"/>
                <a:gd name="T108" fmla="*/ 8 w 246"/>
                <a:gd name="T109" fmla="*/ 10 h 205"/>
                <a:gd name="T110" fmla="*/ 3 w 246"/>
                <a:gd name="T111" fmla="*/ 5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93" name="Freeform 282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18 w 170"/>
                <a:gd name="T1" fmla="*/ 2 h 282"/>
                <a:gd name="T2" fmla="*/ 18 w 170"/>
                <a:gd name="T3" fmla="*/ 9 h 282"/>
                <a:gd name="T4" fmla="*/ 20 w 170"/>
                <a:gd name="T5" fmla="*/ 11 h 282"/>
                <a:gd name="T6" fmla="*/ 23 w 170"/>
                <a:gd name="T7" fmla="*/ 13 h 282"/>
                <a:gd name="T8" fmla="*/ 27 w 170"/>
                <a:gd name="T9" fmla="*/ 16 h 282"/>
                <a:gd name="T10" fmla="*/ 31 w 170"/>
                <a:gd name="T11" fmla="*/ 21 h 282"/>
                <a:gd name="T12" fmla="*/ 35 w 170"/>
                <a:gd name="T13" fmla="*/ 30 h 282"/>
                <a:gd name="T14" fmla="*/ 39 w 170"/>
                <a:gd name="T15" fmla="*/ 35 h 282"/>
                <a:gd name="T16" fmla="*/ 40 w 170"/>
                <a:gd name="T17" fmla="*/ 38 h 282"/>
                <a:gd name="T18" fmla="*/ 39 w 170"/>
                <a:gd name="T19" fmla="*/ 38 h 282"/>
                <a:gd name="T20" fmla="*/ 37 w 170"/>
                <a:gd name="T21" fmla="*/ 35 h 282"/>
                <a:gd name="T22" fmla="*/ 35 w 170"/>
                <a:gd name="T23" fmla="*/ 31 h 282"/>
                <a:gd name="T24" fmla="*/ 31 w 170"/>
                <a:gd name="T25" fmla="*/ 25 h 282"/>
                <a:gd name="T26" fmla="*/ 27 w 170"/>
                <a:gd name="T27" fmla="*/ 21 h 282"/>
                <a:gd name="T28" fmla="*/ 25 w 170"/>
                <a:gd name="T29" fmla="*/ 18 h 282"/>
                <a:gd name="T30" fmla="*/ 22 w 170"/>
                <a:gd name="T31" fmla="*/ 16 h 282"/>
                <a:gd name="T32" fmla="*/ 21 w 170"/>
                <a:gd name="T33" fmla="*/ 19 h 282"/>
                <a:gd name="T34" fmla="*/ 21 w 170"/>
                <a:gd name="T35" fmla="*/ 27 h 282"/>
                <a:gd name="T36" fmla="*/ 24 w 170"/>
                <a:gd name="T37" fmla="*/ 31 h 282"/>
                <a:gd name="T38" fmla="*/ 28 w 170"/>
                <a:gd name="T39" fmla="*/ 35 h 282"/>
                <a:gd name="T40" fmla="*/ 34 w 170"/>
                <a:gd name="T41" fmla="*/ 40 h 282"/>
                <a:gd name="T42" fmla="*/ 37 w 170"/>
                <a:gd name="T43" fmla="*/ 48 h 282"/>
                <a:gd name="T44" fmla="*/ 37 w 170"/>
                <a:gd name="T45" fmla="*/ 54 h 282"/>
                <a:gd name="T46" fmla="*/ 35 w 170"/>
                <a:gd name="T47" fmla="*/ 52 h 282"/>
                <a:gd name="T48" fmla="*/ 33 w 170"/>
                <a:gd name="T49" fmla="*/ 46 h 282"/>
                <a:gd name="T50" fmla="*/ 30 w 170"/>
                <a:gd name="T51" fmla="*/ 40 h 282"/>
                <a:gd name="T52" fmla="*/ 27 w 170"/>
                <a:gd name="T53" fmla="*/ 37 h 282"/>
                <a:gd name="T54" fmla="*/ 24 w 170"/>
                <a:gd name="T55" fmla="*/ 35 h 282"/>
                <a:gd name="T56" fmla="*/ 24 w 170"/>
                <a:gd name="T57" fmla="*/ 40 h 282"/>
                <a:gd name="T58" fmla="*/ 26 w 170"/>
                <a:gd name="T59" fmla="*/ 57 h 282"/>
                <a:gd name="T60" fmla="*/ 26 w 170"/>
                <a:gd name="T61" fmla="*/ 65 h 282"/>
                <a:gd name="T62" fmla="*/ 25 w 170"/>
                <a:gd name="T63" fmla="*/ 65 h 282"/>
                <a:gd name="T64" fmla="*/ 24 w 170"/>
                <a:gd name="T65" fmla="*/ 57 h 282"/>
                <a:gd name="T66" fmla="*/ 21 w 170"/>
                <a:gd name="T67" fmla="*/ 41 h 282"/>
                <a:gd name="T68" fmla="*/ 18 w 170"/>
                <a:gd name="T69" fmla="*/ 39 h 282"/>
                <a:gd name="T70" fmla="*/ 15 w 170"/>
                <a:gd name="T71" fmla="*/ 40 h 282"/>
                <a:gd name="T72" fmla="*/ 12 w 170"/>
                <a:gd name="T73" fmla="*/ 46 h 282"/>
                <a:gd name="T74" fmla="*/ 10 w 170"/>
                <a:gd name="T75" fmla="*/ 50 h 282"/>
                <a:gd name="T76" fmla="*/ 9 w 170"/>
                <a:gd name="T77" fmla="*/ 53 h 282"/>
                <a:gd name="T78" fmla="*/ 8 w 170"/>
                <a:gd name="T79" fmla="*/ 53 h 282"/>
                <a:gd name="T80" fmla="*/ 9 w 170"/>
                <a:gd name="T81" fmla="*/ 47 h 282"/>
                <a:gd name="T82" fmla="*/ 11 w 170"/>
                <a:gd name="T83" fmla="*/ 43 h 282"/>
                <a:gd name="T84" fmla="*/ 14 w 170"/>
                <a:gd name="T85" fmla="*/ 38 h 282"/>
                <a:gd name="T86" fmla="*/ 17 w 170"/>
                <a:gd name="T87" fmla="*/ 33 h 282"/>
                <a:gd name="T88" fmla="*/ 18 w 170"/>
                <a:gd name="T89" fmla="*/ 28 h 282"/>
                <a:gd name="T90" fmla="*/ 18 w 170"/>
                <a:gd name="T91" fmla="*/ 19 h 282"/>
                <a:gd name="T92" fmla="*/ 16 w 170"/>
                <a:gd name="T93" fmla="*/ 18 h 282"/>
                <a:gd name="T94" fmla="*/ 11 w 170"/>
                <a:gd name="T95" fmla="*/ 23 h 282"/>
                <a:gd name="T96" fmla="*/ 6 w 170"/>
                <a:gd name="T97" fmla="*/ 28 h 282"/>
                <a:gd name="T98" fmla="*/ 4 w 170"/>
                <a:gd name="T99" fmla="*/ 35 h 282"/>
                <a:gd name="T100" fmla="*/ 4 w 170"/>
                <a:gd name="T101" fmla="*/ 39 h 282"/>
                <a:gd name="T102" fmla="*/ 0 w 170"/>
                <a:gd name="T103" fmla="*/ 38 h 282"/>
                <a:gd name="T104" fmla="*/ 4 w 170"/>
                <a:gd name="T105" fmla="*/ 34 h 282"/>
                <a:gd name="T106" fmla="*/ 4 w 170"/>
                <a:gd name="T107" fmla="*/ 27 h 282"/>
                <a:gd name="T108" fmla="*/ 10 w 170"/>
                <a:gd name="T109" fmla="*/ 21 h 282"/>
                <a:gd name="T110" fmla="*/ 14 w 170"/>
                <a:gd name="T111" fmla="*/ 14 h 282"/>
                <a:gd name="T112" fmla="*/ 18 w 170"/>
                <a:gd name="T113" fmla="*/ 11 h 282"/>
                <a:gd name="T114" fmla="*/ 17 w 170"/>
                <a:gd name="T115" fmla="*/ 4 h 282"/>
                <a:gd name="T116" fmla="*/ 16 w 170"/>
                <a:gd name="T117" fmla="*/ 4 h 282"/>
                <a:gd name="T118" fmla="*/ 1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94" name="Freeform 283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66 h 292"/>
                <a:gd name="T2" fmla="*/ 6 w 206"/>
                <a:gd name="T3" fmla="*/ 57 h 292"/>
                <a:gd name="T4" fmla="*/ 9 w 206"/>
                <a:gd name="T5" fmla="*/ 50 h 292"/>
                <a:gd name="T6" fmla="*/ 13 w 206"/>
                <a:gd name="T7" fmla="*/ 40 h 292"/>
                <a:gd name="T8" fmla="*/ 12 w 206"/>
                <a:gd name="T9" fmla="*/ 36 h 292"/>
                <a:gd name="T10" fmla="*/ 10 w 206"/>
                <a:gd name="T11" fmla="*/ 33 h 292"/>
                <a:gd name="T12" fmla="*/ 9 w 206"/>
                <a:gd name="T13" fmla="*/ 29 h 292"/>
                <a:gd name="T14" fmla="*/ 10 w 206"/>
                <a:gd name="T15" fmla="*/ 31 h 292"/>
                <a:gd name="T16" fmla="*/ 11 w 206"/>
                <a:gd name="T17" fmla="*/ 32 h 292"/>
                <a:gd name="T18" fmla="*/ 15 w 206"/>
                <a:gd name="T19" fmla="*/ 34 h 292"/>
                <a:gd name="T20" fmla="*/ 17 w 206"/>
                <a:gd name="T21" fmla="*/ 33 h 292"/>
                <a:gd name="T22" fmla="*/ 21 w 206"/>
                <a:gd name="T23" fmla="*/ 28 h 292"/>
                <a:gd name="T24" fmla="*/ 25 w 206"/>
                <a:gd name="T25" fmla="*/ 24 h 292"/>
                <a:gd name="T26" fmla="*/ 27 w 206"/>
                <a:gd name="T27" fmla="*/ 21 h 292"/>
                <a:gd name="T28" fmla="*/ 28 w 206"/>
                <a:gd name="T29" fmla="*/ 17 h 292"/>
                <a:gd name="T30" fmla="*/ 25 w 206"/>
                <a:gd name="T31" fmla="*/ 10 h 292"/>
                <a:gd name="T32" fmla="*/ 22 w 206"/>
                <a:gd name="T33" fmla="*/ 4 h 292"/>
                <a:gd name="T34" fmla="*/ 22 w 206"/>
                <a:gd name="T35" fmla="*/ 4 h 292"/>
                <a:gd name="T36" fmla="*/ 25 w 206"/>
                <a:gd name="T37" fmla="*/ 7 h 292"/>
                <a:gd name="T38" fmla="*/ 29 w 206"/>
                <a:gd name="T39" fmla="*/ 14 h 292"/>
                <a:gd name="T40" fmla="*/ 31 w 206"/>
                <a:gd name="T41" fmla="*/ 15 h 292"/>
                <a:gd name="T42" fmla="*/ 33 w 206"/>
                <a:gd name="T43" fmla="*/ 11 h 292"/>
                <a:gd name="T44" fmla="*/ 36 w 206"/>
                <a:gd name="T45" fmla="*/ 6 h 292"/>
                <a:gd name="T46" fmla="*/ 40 w 206"/>
                <a:gd name="T47" fmla="*/ 4 h 292"/>
                <a:gd name="T48" fmla="*/ 41 w 206"/>
                <a:gd name="T49" fmla="*/ 0 h 292"/>
                <a:gd name="T50" fmla="*/ 41 w 206"/>
                <a:gd name="T51" fmla="*/ 4 h 292"/>
                <a:gd name="T52" fmla="*/ 40 w 206"/>
                <a:gd name="T53" fmla="*/ 4 h 292"/>
                <a:gd name="T54" fmla="*/ 36 w 206"/>
                <a:gd name="T55" fmla="*/ 9 h 292"/>
                <a:gd name="T56" fmla="*/ 35 w 206"/>
                <a:gd name="T57" fmla="*/ 14 h 292"/>
                <a:gd name="T58" fmla="*/ 32 w 206"/>
                <a:gd name="T59" fmla="*/ 18 h 292"/>
                <a:gd name="T60" fmla="*/ 33 w 206"/>
                <a:gd name="T61" fmla="*/ 18 h 292"/>
                <a:gd name="T62" fmla="*/ 38 w 206"/>
                <a:gd name="T63" fmla="*/ 18 h 292"/>
                <a:gd name="T64" fmla="*/ 41 w 206"/>
                <a:gd name="T65" fmla="*/ 16 h 292"/>
                <a:gd name="T66" fmla="*/ 46 w 206"/>
                <a:gd name="T67" fmla="*/ 15 h 292"/>
                <a:gd name="T68" fmla="*/ 47 w 206"/>
                <a:gd name="T69" fmla="*/ 13 h 292"/>
                <a:gd name="T70" fmla="*/ 49 w 206"/>
                <a:gd name="T71" fmla="*/ 13 h 292"/>
                <a:gd name="T72" fmla="*/ 47 w 206"/>
                <a:gd name="T73" fmla="*/ 16 h 292"/>
                <a:gd name="T74" fmla="*/ 41 w 206"/>
                <a:gd name="T75" fmla="*/ 18 h 292"/>
                <a:gd name="T76" fmla="*/ 36 w 206"/>
                <a:gd name="T77" fmla="*/ 21 h 292"/>
                <a:gd name="T78" fmla="*/ 32 w 206"/>
                <a:gd name="T79" fmla="*/ 23 h 292"/>
                <a:gd name="T80" fmla="*/ 28 w 206"/>
                <a:gd name="T81" fmla="*/ 25 h 292"/>
                <a:gd name="T82" fmla="*/ 24 w 206"/>
                <a:gd name="T83" fmla="*/ 30 h 292"/>
                <a:gd name="T84" fmla="*/ 24 w 206"/>
                <a:gd name="T85" fmla="*/ 32 h 292"/>
                <a:gd name="T86" fmla="*/ 25 w 206"/>
                <a:gd name="T87" fmla="*/ 34 h 292"/>
                <a:gd name="T88" fmla="*/ 25 w 206"/>
                <a:gd name="T89" fmla="*/ 35 h 292"/>
                <a:gd name="T90" fmla="*/ 22 w 206"/>
                <a:gd name="T91" fmla="*/ 35 h 292"/>
                <a:gd name="T92" fmla="*/ 21 w 206"/>
                <a:gd name="T93" fmla="*/ 36 h 292"/>
                <a:gd name="T94" fmla="*/ 19 w 206"/>
                <a:gd name="T95" fmla="*/ 36 h 292"/>
                <a:gd name="T96" fmla="*/ 19 w 206"/>
                <a:gd name="T97" fmla="*/ 39 h 292"/>
                <a:gd name="T98" fmla="*/ 15 w 206"/>
                <a:gd name="T99" fmla="*/ 45 h 292"/>
                <a:gd name="T100" fmla="*/ 11 w 206"/>
                <a:gd name="T101" fmla="*/ 53 h 292"/>
                <a:gd name="T102" fmla="*/ 10 w 206"/>
                <a:gd name="T103" fmla="*/ 60 h 292"/>
                <a:gd name="T104" fmla="*/ 9 w 206"/>
                <a:gd name="T105" fmla="*/ 63 h 292"/>
                <a:gd name="T106" fmla="*/ 7 w 206"/>
                <a:gd name="T107" fmla="*/ 66 h 292"/>
                <a:gd name="T108" fmla="*/ 5 w 206"/>
                <a:gd name="T109" fmla="*/ 68 h 292"/>
                <a:gd name="T110" fmla="*/ 4 w 206"/>
                <a:gd name="T111" fmla="*/ 68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95" name="Freeform 284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25 w 132"/>
                <a:gd name="T1" fmla="*/ 3 h 227"/>
                <a:gd name="T2" fmla="*/ 21 w 132"/>
                <a:gd name="T3" fmla="*/ 9 h 227"/>
                <a:gd name="T4" fmla="*/ 18 w 132"/>
                <a:gd name="T5" fmla="*/ 11 h 227"/>
                <a:gd name="T6" fmla="*/ 12 w 132"/>
                <a:gd name="T7" fmla="*/ 13 h 227"/>
                <a:gd name="T8" fmla="*/ 5 w 132"/>
                <a:gd name="T9" fmla="*/ 15 h 227"/>
                <a:gd name="T10" fmla="*/ 4 w 132"/>
                <a:gd name="T11" fmla="*/ 17 h 227"/>
                <a:gd name="T12" fmla="*/ 0 w 132"/>
                <a:gd name="T13" fmla="*/ 19 h 227"/>
                <a:gd name="T14" fmla="*/ 1 w 132"/>
                <a:gd name="T15" fmla="*/ 19 h 227"/>
                <a:gd name="T16" fmla="*/ 4 w 132"/>
                <a:gd name="T17" fmla="*/ 19 h 227"/>
                <a:gd name="T18" fmla="*/ 8 w 132"/>
                <a:gd name="T19" fmla="*/ 17 h 227"/>
                <a:gd name="T20" fmla="*/ 12 w 132"/>
                <a:gd name="T21" fmla="*/ 15 h 227"/>
                <a:gd name="T22" fmla="*/ 17 w 132"/>
                <a:gd name="T23" fmla="*/ 13 h 227"/>
                <a:gd name="T24" fmla="*/ 18 w 132"/>
                <a:gd name="T25" fmla="*/ 15 h 227"/>
                <a:gd name="T26" fmla="*/ 17 w 132"/>
                <a:gd name="T27" fmla="*/ 22 h 227"/>
                <a:gd name="T28" fmla="*/ 13 w 132"/>
                <a:gd name="T29" fmla="*/ 25 h 227"/>
                <a:gd name="T30" fmla="*/ 10 w 132"/>
                <a:gd name="T31" fmla="*/ 29 h 227"/>
                <a:gd name="T32" fmla="*/ 5 w 132"/>
                <a:gd name="T33" fmla="*/ 33 h 227"/>
                <a:gd name="T34" fmla="*/ 4 w 132"/>
                <a:gd name="T35" fmla="*/ 34 h 227"/>
                <a:gd name="T36" fmla="*/ 3 w 132"/>
                <a:gd name="T37" fmla="*/ 38 h 227"/>
                <a:gd name="T38" fmla="*/ 4 w 132"/>
                <a:gd name="T39" fmla="*/ 38 h 227"/>
                <a:gd name="T40" fmla="*/ 4 w 132"/>
                <a:gd name="T41" fmla="*/ 35 h 227"/>
                <a:gd name="T42" fmla="*/ 8 w 132"/>
                <a:gd name="T43" fmla="*/ 33 h 227"/>
                <a:gd name="T44" fmla="*/ 12 w 132"/>
                <a:gd name="T45" fmla="*/ 30 h 227"/>
                <a:gd name="T46" fmla="*/ 15 w 132"/>
                <a:gd name="T47" fmla="*/ 29 h 227"/>
                <a:gd name="T48" fmla="*/ 17 w 132"/>
                <a:gd name="T49" fmla="*/ 32 h 227"/>
                <a:gd name="T50" fmla="*/ 18 w 132"/>
                <a:gd name="T51" fmla="*/ 44 h 227"/>
                <a:gd name="T52" fmla="*/ 19 w 132"/>
                <a:gd name="T53" fmla="*/ 50 h 227"/>
                <a:gd name="T54" fmla="*/ 19 w 132"/>
                <a:gd name="T55" fmla="*/ 50 h 227"/>
                <a:gd name="T56" fmla="*/ 20 w 132"/>
                <a:gd name="T57" fmla="*/ 44 h 227"/>
                <a:gd name="T58" fmla="*/ 19 w 132"/>
                <a:gd name="T59" fmla="*/ 29 h 227"/>
                <a:gd name="T60" fmla="*/ 20 w 132"/>
                <a:gd name="T61" fmla="*/ 25 h 227"/>
                <a:gd name="T62" fmla="*/ 21 w 132"/>
                <a:gd name="T63" fmla="*/ 25 h 227"/>
                <a:gd name="T64" fmla="*/ 22 w 132"/>
                <a:gd name="T65" fmla="*/ 27 h 227"/>
                <a:gd name="T66" fmla="*/ 25 w 132"/>
                <a:gd name="T67" fmla="*/ 31 h 227"/>
                <a:gd name="T68" fmla="*/ 30 w 132"/>
                <a:gd name="T69" fmla="*/ 34 h 227"/>
                <a:gd name="T70" fmla="*/ 33 w 132"/>
                <a:gd name="T71" fmla="*/ 38 h 227"/>
                <a:gd name="T72" fmla="*/ 36 w 132"/>
                <a:gd name="T73" fmla="*/ 38 h 227"/>
                <a:gd name="T74" fmla="*/ 34 w 132"/>
                <a:gd name="T75" fmla="*/ 36 h 227"/>
                <a:gd name="T76" fmla="*/ 31 w 132"/>
                <a:gd name="T77" fmla="*/ 33 h 227"/>
                <a:gd name="T78" fmla="*/ 29 w 132"/>
                <a:gd name="T79" fmla="*/ 30 h 227"/>
                <a:gd name="T80" fmla="*/ 25 w 132"/>
                <a:gd name="T81" fmla="*/ 27 h 227"/>
                <a:gd name="T82" fmla="*/ 23 w 132"/>
                <a:gd name="T83" fmla="*/ 25 h 227"/>
                <a:gd name="T84" fmla="*/ 22 w 132"/>
                <a:gd name="T85" fmla="*/ 21 h 227"/>
                <a:gd name="T86" fmla="*/ 23 w 132"/>
                <a:gd name="T87" fmla="*/ 15 h 227"/>
                <a:gd name="T88" fmla="*/ 24 w 132"/>
                <a:gd name="T89" fmla="*/ 13 h 227"/>
                <a:gd name="T90" fmla="*/ 25 w 132"/>
                <a:gd name="T91" fmla="*/ 13 h 227"/>
                <a:gd name="T92" fmla="*/ 27 w 132"/>
                <a:gd name="T93" fmla="*/ 15 h 227"/>
                <a:gd name="T94" fmla="*/ 31 w 132"/>
                <a:gd name="T95" fmla="*/ 17 h 227"/>
                <a:gd name="T96" fmla="*/ 34 w 132"/>
                <a:gd name="T97" fmla="*/ 19 h 227"/>
                <a:gd name="T98" fmla="*/ 37 w 132"/>
                <a:gd name="T99" fmla="*/ 22 h 227"/>
                <a:gd name="T100" fmla="*/ 38 w 132"/>
                <a:gd name="T101" fmla="*/ 22 h 227"/>
                <a:gd name="T102" fmla="*/ 36 w 132"/>
                <a:gd name="T103" fmla="*/ 19 h 227"/>
                <a:gd name="T104" fmla="*/ 32 w 132"/>
                <a:gd name="T105" fmla="*/ 17 h 227"/>
                <a:gd name="T106" fmla="*/ 29 w 132"/>
                <a:gd name="T107" fmla="*/ 13 h 227"/>
                <a:gd name="T108" fmla="*/ 27 w 132"/>
                <a:gd name="T109" fmla="*/ 10 h 227"/>
                <a:gd name="T110" fmla="*/ 27 w 132"/>
                <a:gd name="T111" fmla="*/ 5 h 227"/>
                <a:gd name="T112" fmla="*/ 30 w 132"/>
                <a:gd name="T113" fmla="*/ 3 h 227"/>
                <a:gd name="T114" fmla="*/ 28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96" name="Freeform 285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4 w 263"/>
                <a:gd name="T1" fmla="*/ 7 h 207"/>
                <a:gd name="T2" fmla="*/ 7 w 263"/>
                <a:gd name="T3" fmla="*/ 10 h 207"/>
                <a:gd name="T4" fmla="*/ 10 w 263"/>
                <a:gd name="T5" fmla="*/ 11 h 207"/>
                <a:gd name="T6" fmla="*/ 13 w 263"/>
                <a:gd name="T7" fmla="*/ 13 h 207"/>
                <a:gd name="T8" fmla="*/ 14 w 263"/>
                <a:gd name="T9" fmla="*/ 23 h 207"/>
                <a:gd name="T10" fmla="*/ 16 w 263"/>
                <a:gd name="T11" fmla="*/ 33 h 207"/>
                <a:gd name="T12" fmla="*/ 16 w 263"/>
                <a:gd name="T13" fmla="*/ 30 h 207"/>
                <a:gd name="T14" fmla="*/ 17 w 263"/>
                <a:gd name="T15" fmla="*/ 17 h 207"/>
                <a:gd name="T16" fmla="*/ 19 w 263"/>
                <a:gd name="T17" fmla="*/ 15 h 207"/>
                <a:gd name="T18" fmla="*/ 25 w 263"/>
                <a:gd name="T19" fmla="*/ 20 h 207"/>
                <a:gd name="T20" fmla="*/ 28 w 263"/>
                <a:gd name="T21" fmla="*/ 24 h 207"/>
                <a:gd name="T22" fmla="*/ 32 w 263"/>
                <a:gd name="T23" fmla="*/ 45 h 207"/>
                <a:gd name="T24" fmla="*/ 36 w 263"/>
                <a:gd name="T25" fmla="*/ 48 h 207"/>
                <a:gd name="T26" fmla="*/ 34 w 263"/>
                <a:gd name="T27" fmla="*/ 41 h 207"/>
                <a:gd name="T28" fmla="*/ 32 w 263"/>
                <a:gd name="T29" fmla="*/ 25 h 207"/>
                <a:gd name="T30" fmla="*/ 44 w 263"/>
                <a:gd name="T31" fmla="*/ 32 h 207"/>
                <a:gd name="T32" fmla="*/ 58 w 263"/>
                <a:gd name="T33" fmla="*/ 40 h 207"/>
                <a:gd name="T34" fmla="*/ 62 w 263"/>
                <a:gd name="T35" fmla="*/ 42 h 207"/>
                <a:gd name="T36" fmla="*/ 61 w 263"/>
                <a:gd name="T37" fmla="*/ 40 h 207"/>
                <a:gd name="T38" fmla="*/ 52 w 263"/>
                <a:gd name="T39" fmla="*/ 34 h 207"/>
                <a:gd name="T40" fmla="*/ 40 w 263"/>
                <a:gd name="T41" fmla="*/ 25 h 207"/>
                <a:gd name="T42" fmla="*/ 32 w 263"/>
                <a:gd name="T43" fmla="*/ 22 h 207"/>
                <a:gd name="T44" fmla="*/ 36 w 263"/>
                <a:gd name="T45" fmla="*/ 22 h 207"/>
                <a:gd name="T46" fmla="*/ 46 w 263"/>
                <a:gd name="T47" fmla="*/ 19 h 207"/>
                <a:gd name="T48" fmla="*/ 56 w 263"/>
                <a:gd name="T49" fmla="*/ 19 h 207"/>
                <a:gd name="T50" fmla="*/ 62 w 263"/>
                <a:gd name="T51" fmla="*/ 22 h 207"/>
                <a:gd name="T52" fmla="*/ 61 w 263"/>
                <a:gd name="T53" fmla="*/ 18 h 207"/>
                <a:gd name="T54" fmla="*/ 51 w 263"/>
                <a:gd name="T55" fmla="*/ 18 h 207"/>
                <a:gd name="T56" fmla="*/ 38 w 263"/>
                <a:gd name="T57" fmla="*/ 18 h 207"/>
                <a:gd name="T58" fmla="*/ 32 w 263"/>
                <a:gd name="T59" fmla="*/ 18 h 207"/>
                <a:gd name="T60" fmla="*/ 27 w 263"/>
                <a:gd name="T61" fmla="*/ 15 h 207"/>
                <a:gd name="T62" fmla="*/ 22 w 263"/>
                <a:gd name="T63" fmla="*/ 11 h 207"/>
                <a:gd name="T64" fmla="*/ 25 w 263"/>
                <a:gd name="T65" fmla="*/ 9 h 207"/>
                <a:gd name="T66" fmla="*/ 32 w 263"/>
                <a:gd name="T67" fmla="*/ 4 h 207"/>
                <a:gd name="T68" fmla="*/ 40 w 263"/>
                <a:gd name="T69" fmla="*/ 4 h 207"/>
                <a:gd name="T70" fmla="*/ 39 w 263"/>
                <a:gd name="T71" fmla="*/ 0 h 207"/>
                <a:gd name="T72" fmla="*/ 32 w 263"/>
                <a:gd name="T73" fmla="*/ 4 h 207"/>
                <a:gd name="T74" fmla="*/ 25 w 263"/>
                <a:gd name="T75" fmla="*/ 6 h 207"/>
                <a:gd name="T76" fmla="*/ 19 w 263"/>
                <a:gd name="T77" fmla="*/ 9 h 207"/>
                <a:gd name="T78" fmla="*/ 14 w 263"/>
                <a:gd name="T79" fmla="*/ 9 h 207"/>
                <a:gd name="T80" fmla="*/ 9 w 263"/>
                <a:gd name="T81" fmla="*/ 7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97" name="Freeform 286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62 w 667"/>
                <a:gd name="T1" fmla="*/ 35 h 663"/>
                <a:gd name="T2" fmla="*/ 44 w 667"/>
                <a:gd name="T3" fmla="*/ 24 h 663"/>
                <a:gd name="T4" fmla="*/ 18 w 667"/>
                <a:gd name="T5" fmla="*/ 18 h 663"/>
                <a:gd name="T6" fmla="*/ 10 w 667"/>
                <a:gd name="T7" fmla="*/ 15 h 663"/>
                <a:gd name="T8" fmla="*/ 16 w 667"/>
                <a:gd name="T9" fmla="*/ 35 h 663"/>
                <a:gd name="T10" fmla="*/ 25 w 667"/>
                <a:gd name="T11" fmla="*/ 54 h 663"/>
                <a:gd name="T12" fmla="*/ 45 w 667"/>
                <a:gd name="T13" fmla="*/ 65 h 663"/>
                <a:gd name="T14" fmla="*/ 59 w 667"/>
                <a:gd name="T15" fmla="*/ 74 h 663"/>
                <a:gd name="T16" fmla="*/ 53 w 667"/>
                <a:gd name="T17" fmla="*/ 78 h 663"/>
                <a:gd name="T18" fmla="*/ 40 w 667"/>
                <a:gd name="T19" fmla="*/ 74 h 663"/>
                <a:gd name="T20" fmla="*/ 24 w 667"/>
                <a:gd name="T21" fmla="*/ 82 h 663"/>
                <a:gd name="T22" fmla="*/ 13 w 667"/>
                <a:gd name="T23" fmla="*/ 96 h 663"/>
                <a:gd name="T24" fmla="*/ 4 w 667"/>
                <a:gd name="T25" fmla="*/ 103 h 663"/>
                <a:gd name="T26" fmla="*/ 4 w 667"/>
                <a:gd name="T27" fmla="*/ 108 h 663"/>
                <a:gd name="T28" fmla="*/ 13 w 667"/>
                <a:gd name="T29" fmla="*/ 112 h 663"/>
                <a:gd name="T30" fmla="*/ 32 w 667"/>
                <a:gd name="T31" fmla="*/ 115 h 663"/>
                <a:gd name="T32" fmla="*/ 54 w 667"/>
                <a:gd name="T33" fmla="*/ 103 h 663"/>
                <a:gd name="T34" fmla="*/ 60 w 667"/>
                <a:gd name="T35" fmla="*/ 91 h 663"/>
                <a:gd name="T36" fmla="*/ 66 w 667"/>
                <a:gd name="T37" fmla="*/ 81 h 663"/>
                <a:gd name="T38" fmla="*/ 69 w 667"/>
                <a:gd name="T39" fmla="*/ 85 h 663"/>
                <a:gd name="T40" fmla="*/ 63 w 667"/>
                <a:gd name="T41" fmla="*/ 99 h 663"/>
                <a:gd name="T42" fmla="*/ 58 w 667"/>
                <a:gd name="T43" fmla="*/ 103 h 663"/>
                <a:gd name="T44" fmla="*/ 50 w 667"/>
                <a:gd name="T45" fmla="*/ 111 h 663"/>
                <a:gd name="T46" fmla="*/ 45 w 667"/>
                <a:gd name="T47" fmla="*/ 127 h 663"/>
                <a:gd name="T48" fmla="*/ 46 w 667"/>
                <a:gd name="T49" fmla="*/ 139 h 663"/>
                <a:gd name="T50" fmla="*/ 44 w 667"/>
                <a:gd name="T51" fmla="*/ 155 h 663"/>
                <a:gd name="T52" fmla="*/ 58 w 667"/>
                <a:gd name="T53" fmla="*/ 152 h 663"/>
                <a:gd name="T54" fmla="*/ 78 w 667"/>
                <a:gd name="T55" fmla="*/ 139 h 663"/>
                <a:gd name="T56" fmla="*/ 85 w 667"/>
                <a:gd name="T57" fmla="*/ 119 h 663"/>
                <a:gd name="T58" fmla="*/ 81 w 667"/>
                <a:gd name="T59" fmla="*/ 98 h 663"/>
                <a:gd name="T60" fmla="*/ 80 w 667"/>
                <a:gd name="T61" fmla="*/ 90 h 663"/>
                <a:gd name="T62" fmla="*/ 87 w 667"/>
                <a:gd name="T63" fmla="*/ 101 h 663"/>
                <a:gd name="T64" fmla="*/ 91 w 667"/>
                <a:gd name="T65" fmla="*/ 118 h 663"/>
                <a:gd name="T66" fmla="*/ 110 w 667"/>
                <a:gd name="T67" fmla="*/ 131 h 663"/>
                <a:gd name="T68" fmla="*/ 129 w 667"/>
                <a:gd name="T69" fmla="*/ 139 h 663"/>
                <a:gd name="T70" fmla="*/ 137 w 667"/>
                <a:gd name="T71" fmla="*/ 127 h 663"/>
                <a:gd name="T72" fmla="*/ 118 w 667"/>
                <a:gd name="T73" fmla="*/ 96 h 663"/>
                <a:gd name="T74" fmla="*/ 106 w 667"/>
                <a:gd name="T75" fmla="*/ 93 h 663"/>
                <a:gd name="T76" fmla="*/ 103 w 667"/>
                <a:gd name="T77" fmla="*/ 90 h 663"/>
                <a:gd name="T78" fmla="*/ 120 w 667"/>
                <a:gd name="T79" fmla="*/ 93 h 663"/>
                <a:gd name="T80" fmla="*/ 141 w 667"/>
                <a:gd name="T81" fmla="*/ 91 h 663"/>
                <a:gd name="T82" fmla="*/ 153 w 667"/>
                <a:gd name="T83" fmla="*/ 88 h 663"/>
                <a:gd name="T84" fmla="*/ 152 w 667"/>
                <a:gd name="T85" fmla="*/ 84 h 663"/>
                <a:gd name="T86" fmla="*/ 140 w 667"/>
                <a:gd name="T87" fmla="*/ 72 h 663"/>
                <a:gd name="T88" fmla="*/ 124 w 667"/>
                <a:gd name="T89" fmla="*/ 60 h 663"/>
                <a:gd name="T90" fmla="*/ 103 w 667"/>
                <a:gd name="T91" fmla="*/ 61 h 663"/>
                <a:gd name="T92" fmla="*/ 96 w 667"/>
                <a:gd name="T93" fmla="*/ 65 h 663"/>
                <a:gd name="T94" fmla="*/ 95 w 667"/>
                <a:gd name="T95" fmla="*/ 61 h 663"/>
                <a:gd name="T96" fmla="*/ 99 w 667"/>
                <a:gd name="T97" fmla="*/ 58 h 663"/>
                <a:gd name="T98" fmla="*/ 109 w 667"/>
                <a:gd name="T99" fmla="*/ 54 h 663"/>
                <a:gd name="T100" fmla="*/ 118 w 667"/>
                <a:gd name="T101" fmla="*/ 30 h 663"/>
                <a:gd name="T102" fmla="*/ 112 w 667"/>
                <a:gd name="T103" fmla="*/ 5 h 663"/>
                <a:gd name="T104" fmla="*/ 103 w 667"/>
                <a:gd name="T105" fmla="*/ 12 h 663"/>
                <a:gd name="T106" fmla="*/ 87 w 667"/>
                <a:gd name="T107" fmla="*/ 19 h 663"/>
                <a:gd name="T108" fmla="*/ 73 w 667"/>
                <a:gd name="T109" fmla="*/ 44 h 663"/>
                <a:gd name="T110" fmla="*/ 69 w 667"/>
                <a:gd name="T111" fmla="*/ 57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98" name="Freeform 287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48 w 204"/>
                <a:gd name="T1" fmla="*/ 27 h 287"/>
                <a:gd name="T2" fmla="*/ 46 w 204"/>
                <a:gd name="T3" fmla="*/ 28 h 287"/>
                <a:gd name="T4" fmla="*/ 42 w 204"/>
                <a:gd name="T5" fmla="*/ 30 h 287"/>
                <a:gd name="T6" fmla="*/ 40 w 204"/>
                <a:gd name="T7" fmla="*/ 32 h 287"/>
                <a:gd name="T8" fmla="*/ 36 w 204"/>
                <a:gd name="T9" fmla="*/ 34 h 287"/>
                <a:gd name="T10" fmla="*/ 34 w 204"/>
                <a:gd name="T11" fmla="*/ 38 h 287"/>
                <a:gd name="T12" fmla="*/ 32 w 204"/>
                <a:gd name="T13" fmla="*/ 40 h 287"/>
                <a:gd name="T14" fmla="*/ 32 w 204"/>
                <a:gd name="T15" fmla="*/ 45 h 287"/>
                <a:gd name="T16" fmla="*/ 30 w 204"/>
                <a:gd name="T17" fmla="*/ 48 h 287"/>
                <a:gd name="T18" fmla="*/ 30 w 204"/>
                <a:gd name="T19" fmla="*/ 50 h 287"/>
                <a:gd name="T20" fmla="*/ 29 w 204"/>
                <a:gd name="T21" fmla="*/ 51 h 287"/>
                <a:gd name="T22" fmla="*/ 28 w 204"/>
                <a:gd name="T23" fmla="*/ 52 h 287"/>
                <a:gd name="T24" fmla="*/ 28 w 204"/>
                <a:gd name="T25" fmla="*/ 53 h 287"/>
                <a:gd name="T26" fmla="*/ 28 w 204"/>
                <a:gd name="T27" fmla="*/ 56 h 287"/>
                <a:gd name="T28" fmla="*/ 29 w 204"/>
                <a:gd name="T29" fmla="*/ 59 h 287"/>
                <a:gd name="T30" fmla="*/ 30 w 204"/>
                <a:gd name="T31" fmla="*/ 63 h 287"/>
                <a:gd name="T32" fmla="*/ 32 w 204"/>
                <a:gd name="T33" fmla="*/ 66 h 287"/>
                <a:gd name="T34" fmla="*/ 30 w 204"/>
                <a:gd name="T35" fmla="*/ 66 h 287"/>
                <a:gd name="T36" fmla="*/ 28 w 204"/>
                <a:gd name="T37" fmla="*/ 66 h 287"/>
                <a:gd name="T38" fmla="*/ 26 w 204"/>
                <a:gd name="T39" fmla="*/ 66 h 287"/>
                <a:gd name="T40" fmla="*/ 25 w 204"/>
                <a:gd name="T41" fmla="*/ 66 h 287"/>
                <a:gd name="T42" fmla="*/ 25 w 204"/>
                <a:gd name="T43" fmla="*/ 61 h 287"/>
                <a:gd name="T44" fmla="*/ 23 w 204"/>
                <a:gd name="T45" fmla="*/ 55 h 287"/>
                <a:gd name="T46" fmla="*/ 22 w 204"/>
                <a:gd name="T47" fmla="*/ 51 h 287"/>
                <a:gd name="T48" fmla="*/ 19 w 204"/>
                <a:gd name="T49" fmla="*/ 45 h 287"/>
                <a:gd name="T50" fmla="*/ 16 w 204"/>
                <a:gd name="T51" fmla="*/ 41 h 287"/>
                <a:gd name="T52" fmla="*/ 12 w 204"/>
                <a:gd name="T53" fmla="*/ 38 h 287"/>
                <a:gd name="T54" fmla="*/ 9 w 204"/>
                <a:gd name="T55" fmla="*/ 35 h 287"/>
                <a:gd name="T56" fmla="*/ 4 w 204"/>
                <a:gd name="T57" fmla="*/ 34 h 287"/>
                <a:gd name="T58" fmla="*/ 4 w 204"/>
                <a:gd name="T59" fmla="*/ 30 h 287"/>
                <a:gd name="T60" fmla="*/ 4 w 204"/>
                <a:gd name="T61" fmla="*/ 27 h 287"/>
                <a:gd name="T62" fmla="*/ 4 w 204"/>
                <a:gd name="T63" fmla="*/ 25 h 287"/>
                <a:gd name="T64" fmla="*/ 0 w 204"/>
                <a:gd name="T65" fmla="*/ 23 h 287"/>
                <a:gd name="T66" fmla="*/ 4 w 204"/>
                <a:gd name="T67" fmla="*/ 22 h 287"/>
                <a:gd name="T68" fmla="*/ 4 w 204"/>
                <a:gd name="T69" fmla="*/ 19 h 287"/>
                <a:gd name="T70" fmla="*/ 4 w 204"/>
                <a:gd name="T71" fmla="*/ 15 h 287"/>
                <a:gd name="T72" fmla="*/ 6 w 204"/>
                <a:gd name="T73" fmla="*/ 12 h 287"/>
                <a:gd name="T74" fmla="*/ 7 w 204"/>
                <a:gd name="T75" fmla="*/ 9 h 287"/>
                <a:gd name="T76" fmla="*/ 7 w 204"/>
                <a:gd name="T77" fmla="*/ 6 h 287"/>
                <a:gd name="T78" fmla="*/ 6 w 204"/>
                <a:gd name="T79" fmla="*/ 3 h 287"/>
                <a:gd name="T80" fmla="*/ 4 w 204"/>
                <a:gd name="T81" fmla="*/ 0 h 287"/>
                <a:gd name="T82" fmla="*/ 7 w 204"/>
                <a:gd name="T83" fmla="*/ 3 h 287"/>
                <a:gd name="T84" fmla="*/ 9 w 204"/>
                <a:gd name="T85" fmla="*/ 3 h 287"/>
                <a:gd name="T86" fmla="*/ 11 w 204"/>
                <a:gd name="T87" fmla="*/ 6 h 287"/>
                <a:gd name="T88" fmla="*/ 15 w 204"/>
                <a:gd name="T89" fmla="*/ 8 h 287"/>
                <a:gd name="T90" fmla="*/ 18 w 204"/>
                <a:gd name="T91" fmla="*/ 9 h 287"/>
                <a:gd name="T92" fmla="*/ 22 w 204"/>
                <a:gd name="T93" fmla="*/ 10 h 287"/>
                <a:gd name="T94" fmla="*/ 25 w 204"/>
                <a:gd name="T95" fmla="*/ 10 h 287"/>
                <a:gd name="T96" fmla="*/ 30 w 204"/>
                <a:gd name="T97" fmla="*/ 10 h 287"/>
                <a:gd name="T98" fmla="*/ 30 w 204"/>
                <a:gd name="T99" fmla="*/ 13 h 287"/>
                <a:gd name="T100" fmla="*/ 30 w 204"/>
                <a:gd name="T101" fmla="*/ 17 h 287"/>
                <a:gd name="T102" fmla="*/ 32 w 204"/>
                <a:gd name="T103" fmla="*/ 20 h 287"/>
                <a:gd name="T104" fmla="*/ 32 w 204"/>
                <a:gd name="T105" fmla="*/ 23 h 287"/>
                <a:gd name="T106" fmla="*/ 34 w 204"/>
                <a:gd name="T107" fmla="*/ 26 h 287"/>
                <a:gd name="T108" fmla="*/ 38 w 204"/>
                <a:gd name="T109" fmla="*/ 27 h 287"/>
                <a:gd name="T110" fmla="*/ 42 w 204"/>
                <a:gd name="T111" fmla="*/ 28 h 287"/>
                <a:gd name="T112" fmla="*/ 48 w 204"/>
                <a:gd name="T113" fmla="*/ 27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99" name="Freeform 288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19 w 228"/>
                <a:gd name="T1" fmla="*/ 13 h 267"/>
                <a:gd name="T2" fmla="*/ 23 w 228"/>
                <a:gd name="T3" fmla="*/ 14 h 267"/>
                <a:gd name="T4" fmla="*/ 26 w 228"/>
                <a:gd name="T5" fmla="*/ 14 h 267"/>
                <a:gd name="T6" fmla="*/ 30 w 228"/>
                <a:gd name="T7" fmla="*/ 14 h 267"/>
                <a:gd name="T8" fmla="*/ 32 w 228"/>
                <a:gd name="T9" fmla="*/ 14 h 267"/>
                <a:gd name="T10" fmla="*/ 36 w 228"/>
                <a:gd name="T11" fmla="*/ 13 h 267"/>
                <a:gd name="T12" fmla="*/ 40 w 228"/>
                <a:gd name="T13" fmla="*/ 12 h 267"/>
                <a:gd name="T14" fmla="*/ 45 w 228"/>
                <a:gd name="T15" fmla="*/ 10 h 267"/>
                <a:gd name="T16" fmla="*/ 48 w 228"/>
                <a:gd name="T17" fmla="*/ 7 h 267"/>
                <a:gd name="T18" fmla="*/ 53 w 228"/>
                <a:gd name="T19" fmla="*/ 4 h 267"/>
                <a:gd name="T20" fmla="*/ 54 w 228"/>
                <a:gd name="T21" fmla="*/ 3 h 267"/>
                <a:gd name="T22" fmla="*/ 54 w 228"/>
                <a:gd name="T23" fmla="*/ 4 h 267"/>
                <a:gd name="T24" fmla="*/ 52 w 228"/>
                <a:gd name="T25" fmla="*/ 6 h 267"/>
                <a:gd name="T26" fmla="*/ 47 w 228"/>
                <a:gd name="T27" fmla="*/ 12 h 267"/>
                <a:gd name="T28" fmla="*/ 45 w 228"/>
                <a:gd name="T29" fmla="*/ 20 h 267"/>
                <a:gd name="T30" fmla="*/ 44 w 228"/>
                <a:gd name="T31" fmla="*/ 27 h 267"/>
                <a:gd name="T32" fmla="*/ 45 w 228"/>
                <a:gd name="T33" fmla="*/ 33 h 267"/>
                <a:gd name="T34" fmla="*/ 46 w 228"/>
                <a:gd name="T35" fmla="*/ 37 h 267"/>
                <a:gd name="T36" fmla="*/ 44 w 228"/>
                <a:gd name="T37" fmla="*/ 40 h 267"/>
                <a:gd name="T38" fmla="*/ 39 w 228"/>
                <a:gd name="T39" fmla="*/ 42 h 267"/>
                <a:gd name="T40" fmla="*/ 35 w 228"/>
                <a:gd name="T41" fmla="*/ 47 h 267"/>
                <a:gd name="T42" fmla="*/ 34 w 228"/>
                <a:gd name="T43" fmla="*/ 55 h 267"/>
                <a:gd name="T44" fmla="*/ 32 w 228"/>
                <a:gd name="T45" fmla="*/ 59 h 267"/>
                <a:gd name="T46" fmla="*/ 25 w 228"/>
                <a:gd name="T47" fmla="*/ 56 h 267"/>
                <a:gd name="T48" fmla="*/ 17 w 228"/>
                <a:gd name="T49" fmla="*/ 57 h 267"/>
                <a:gd name="T50" fmla="*/ 11 w 228"/>
                <a:gd name="T51" fmla="*/ 62 h 267"/>
                <a:gd name="T52" fmla="*/ 10 w 228"/>
                <a:gd name="T53" fmla="*/ 62 h 267"/>
                <a:gd name="T54" fmla="*/ 9 w 228"/>
                <a:gd name="T55" fmla="*/ 55 h 267"/>
                <a:gd name="T56" fmla="*/ 7 w 228"/>
                <a:gd name="T57" fmla="*/ 48 h 267"/>
                <a:gd name="T58" fmla="*/ 4 w 228"/>
                <a:gd name="T59" fmla="*/ 42 h 267"/>
                <a:gd name="T60" fmla="*/ 4 w 228"/>
                <a:gd name="T61" fmla="*/ 37 h 267"/>
                <a:gd name="T62" fmla="*/ 6 w 228"/>
                <a:gd name="T63" fmla="*/ 26 h 267"/>
                <a:gd name="T64" fmla="*/ 7 w 228"/>
                <a:gd name="T65" fmla="*/ 23 h 267"/>
                <a:gd name="T66" fmla="*/ 11 w 228"/>
                <a:gd name="T67" fmla="*/ 21 h 267"/>
                <a:gd name="T68" fmla="*/ 15 w 228"/>
                <a:gd name="T69" fmla="*/ 18 h 267"/>
                <a:gd name="T70" fmla="*/ 17 w 228"/>
                <a:gd name="T71" fmla="*/ 1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0" name="Freeform 289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31 w 142"/>
                <a:gd name="T1" fmla="*/ 43 h 200"/>
                <a:gd name="T2" fmla="*/ 29 w 142"/>
                <a:gd name="T3" fmla="*/ 46 h 200"/>
                <a:gd name="T4" fmla="*/ 28 w 142"/>
                <a:gd name="T5" fmla="*/ 44 h 200"/>
                <a:gd name="T6" fmla="*/ 25 w 142"/>
                <a:gd name="T7" fmla="*/ 38 h 200"/>
                <a:gd name="T8" fmla="*/ 22 w 142"/>
                <a:gd name="T9" fmla="*/ 35 h 200"/>
                <a:gd name="T10" fmla="*/ 20 w 142"/>
                <a:gd name="T11" fmla="*/ 34 h 200"/>
                <a:gd name="T12" fmla="*/ 16 w 142"/>
                <a:gd name="T13" fmla="*/ 33 h 200"/>
                <a:gd name="T14" fmla="*/ 12 w 142"/>
                <a:gd name="T15" fmla="*/ 32 h 200"/>
                <a:gd name="T16" fmla="*/ 11 w 142"/>
                <a:gd name="T17" fmla="*/ 31 h 200"/>
                <a:gd name="T18" fmla="*/ 10 w 142"/>
                <a:gd name="T19" fmla="*/ 31 h 200"/>
                <a:gd name="T20" fmla="*/ 11 w 142"/>
                <a:gd name="T21" fmla="*/ 31 h 200"/>
                <a:gd name="T22" fmla="*/ 15 w 142"/>
                <a:gd name="T23" fmla="*/ 31 h 200"/>
                <a:gd name="T24" fmla="*/ 20 w 142"/>
                <a:gd name="T25" fmla="*/ 31 h 200"/>
                <a:gd name="T26" fmla="*/ 22 w 142"/>
                <a:gd name="T27" fmla="*/ 32 h 200"/>
                <a:gd name="T28" fmla="*/ 22 w 142"/>
                <a:gd name="T29" fmla="*/ 30 h 200"/>
                <a:gd name="T30" fmla="*/ 21 w 142"/>
                <a:gd name="T31" fmla="*/ 26 h 200"/>
                <a:gd name="T32" fmla="*/ 18 w 142"/>
                <a:gd name="T33" fmla="*/ 24 h 200"/>
                <a:gd name="T34" fmla="*/ 11 w 142"/>
                <a:gd name="T35" fmla="*/ 21 h 200"/>
                <a:gd name="T36" fmla="*/ 7 w 142"/>
                <a:gd name="T37" fmla="*/ 18 h 200"/>
                <a:gd name="T38" fmla="*/ 4 w 142"/>
                <a:gd name="T39" fmla="*/ 17 h 200"/>
                <a:gd name="T40" fmla="*/ 2 w 142"/>
                <a:gd name="T41" fmla="*/ 16 h 200"/>
                <a:gd name="T42" fmla="*/ 1 w 142"/>
                <a:gd name="T43" fmla="*/ 15 h 200"/>
                <a:gd name="T44" fmla="*/ 4 w 142"/>
                <a:gd name="T45" fmla="*/ 16 h 200"/>
                <a:gd name="T46" fmla="*/ 8 w 142"/>
                <a:gd name="T47" fmla="*/ 18 h 200"/>
                <a:gd name="T48" fmla="*/ 12 w 142"/>
                <a:gd name="T49" fmla="*/ 20 h 200"/>
                <a:gd name="T50" fmla="*/ 18 w 142"/>
                <a:gd name="T51" fmla="*/ 21 h 200"/>
                <a:gd name="T52" fmla="*/ 20 w 142"/>
                <a:gd name="T53" fmla="*/ 20 h 200"/>
                <a:gd name="T54" fmla="*/ 17 w 142"/>
                <a:gd name="T55" fmla="*/ 14 h 200"/>
                <a:gd name="T56" fmla="*/ 13 w 142"/>
                <a:gd name="T57" fmla="*/ 8 h 200"/>
                <a:gd name="T58" fmla="*/ 10 w 142"/>
                <a:gd name="T59" fmla="*/ 4 h 200"/>
                <a:gd name="T60" fmla="*/ 9 w 142"/>
                <a:gd name="T61" fmla="*/ 2 h 200"/>
                <a:gd name="T62" fmla="*/ 10 w 142"/>
                <a:gd name="T63" fmla="*/ 2 h 200"/>
                <a:gd name="T64" fmla="*/ 13 w 142"/>
                <a:gd name="T65" fmla="*/ 4 h 200"/>
                <a:gd name="T66" fmla="*/ 16 w 142"/>
                <a:gd name="T67" fmla="*/ 9 h 200"/>
                <a:gd name="T68" fmla="*/ 20 w 142"/>
                <a:gd name="T69" fmla="*/ 13 h 200"/>
                <a:gd name="T70" fmla="*/ 22 w 142"/>
                <a:gd name="T71" fmla="*/ 18 h 200"/>
                <a:gd name="T72" fmla="*/ 25 w 142"/>
                <a:gd name="T73" fmla="*/ 17 h 200"/>
                <a:gd name="T74" fmla="*/ 28 w 142"/>
                <a:gd name="T75" fmla="*/ 10 h 200"/>
                <a:gd name="T76" fmla="*/ 28 w 142"/>
                <a:gd name="T77" fmla="*/ 5 h 200"/>
                <a:gd name="T78" fmla="*/ 28 w 142"/>
                <a:gd name="T79" fmla="*/ 6 h 200"/>
                <a:gd name="T80" fmla="*/ 29 w 142"/>
                <a:gd name="T81" fmla="*/ 10 h 200"/>
                <a:gd name="T82" fmla="*/ 28 w 142"/>
                <a:gd name="T83" fmla="*/ 19 h 200"/>
                <a:gd name="T84" fmla="*/ 25 w 142"/>
                <a:gd name="T85" fmla="*/ 26 h 200"/>
                <a:gd name="T86" fmla="*/ 27 w 142"/>
                <a:gd name="T87" fmla="*/ 31 h 200"/>
                <a:gd name="T88" fmla="*/ 28 w 142"/>
                <a:gd name="T89" fmla="*/ 31 h 200"/>
                <a:gd name="T90" fmla="*/ 31 w 142"/>
                <a:gd name="T91" fmla="*/ 31 h 200"/>
                <a:gd name="T92" fmla="*/ 33 w 142"/>
                <a:gd name="T93" fmla="*/ 28 h 200"/>
                <a:gd name="T94" fmla="*/ 35 w 142"/>
                <a:gd name="T95" fmla="*/ 27 h 200"/>
                <a:gd name="T96" fmla="*/ 36 w 142"/>
                <a:gd name="T97" fmla="*/ 24 h 200"/>
                <a:gd name="T98" fmla="*/ 38 w 142"/>
                <a:gd name="T99" fmla="*/ 24 h 200"/>
                <a:gd name="T100" fmla="*/ 37 w 142"/>
                <a:gd name="T101" fmla="*/ 27 h 200"/>
                <a:gd name="T102" fmla="*/ 35 w 142"/>
                <a:gd name="T103" fmla="*/ 30 h 200"/>
                <a:gd name="T104" fmla="*/ 32 w 142"/>
                <a:gd name="T105" fmla="*/ 33 h 200"/>
                <a:gd name="T106" fmla="*/ 29 w 142"/>
                <a:gd name="T107" fmla="*/ 35 h 200"/>
                <a:gd name="T108" fmla="*/ 28 w 142"/>
                <a:gd name="T109" fmla="*/ 38 h 200"/>
                <a:gd name="T110" fmla="*/ 30 w 142"/>
                <a:gd name="T111" fmla="*/ 40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1" name="Freeform 290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32 w 140"/>
                <a:gd name="T1" fmla="*/ 1 h 180"/>
                <a:gd name="T2" fmla="*/ 28 w 140"/>
                <a:gd name="T3" fmla="*/ 4 h 180"/>
                <a:gd name="T4" fmla="*/ 26 w 140"/>
                <a:gd name="T5" fmla="*/ 4 h 180"/>
                <a:gd name="T6" fmla="*/ 24 w 140"/>
                <a:gd name="T7" fmla="*/ 7 h 180"/>
                <a:gd name="T8" fmla="*/ 20 w 140"/>
                <a:gd name="T9" fmla="*/ 9 h 180"/>
                <a:gd name="T10" fmla="*/ 15 w 140"/>
                <a:gd name="T11" fmla="*/ 9 h 180"/>
                <a:gd name="T12" fmla="*/ 11 w 140"/>
                <a:gd name="T13" fmla="*/ 10 h 180"/>
                <a:gd name="T14" fmla="*/ 7 w 140"/>
                <a:gd name="T15" fmla="*/ 12 h 180"/>
                <a:gd name="T16" fmla="*/ 5 w 140"/>
                <a:gd name="T17" fmla="*/ 15 h 180"/>
                <a:gd name="T18" fmla="*/ 5 w 140"/>
                <a:gd name="T19" fmla="*/ 15 h 180"/>
                <a:gd name="T20" fmla="*/ 8 w 140"/>
                <a:gd name="T21" fmla="*/ 13 h 180"/>
                <a:gd name="T22" fmla="*/ 11 w 140"/>
                <a:gd name="T23" fmla="*/ 12 h 180"/>
                <a:gd name="T24" fmla="*/ 15 w 140"/>
                <a:gd name="T25" fmla="*/ 11 h 180"/>
                <a:gd name="T26" fmla="*/ 19 w 140"/>
                <a:gd name="T27" fmla="*/ 11 h 180"/>
                <a:gd name="T28" fmla="*/ 19 w 140"/>
                <a:gd name="T29" fmla="*/ 15 h 180"/>
                <a:gd name="T30" fmla="*/ 17 w 140"/>
                <a:gd name="T31" fmla="*/ 21 h 180"/>
                <a:gd name="T32" fmla="*/ 14 w 140"/>
                <a:gd name="T33" fmla="*/ 24 h 180"/>
                <a:gd name="T34" fmla="*/ 10 w 140"/>
                <a:gd name="T35" fmla="*/ 24 h 180"/>
                <a:gd name="T36" fmla="*/ 6 w 140"/>
                <a:gd name="T37" fmla="*/ 26 h 180"/>
                <a:gd name="T38" fmla="*/ 4 w 140"/>
                <a:gd name="T39" fmla="*/ 27 h 180"/>
                <a:gd name="T40" fmla="*/ 1 w 140"/>
                <a:gd name="T41" fmla="*/ 27 h 180"/>
                <a:gd name="T42" fmla="*/ 1 w 140"/>
                <a:gd name="T43" fmla="*/ 27 h 180"/>
                <a:gd name="T44" fmla="*/ 4 w 140"/>
                <a:gd name="T45" fmla="*/ 27 h 180"/>
                <a:gd name="T46" fmla="*/ 6 w 140"/>
                <a:gd name="T47" fmla="*/ 27 h 180"/>
                <a:gd name="T48" fmla="*/ 9 w 140"/>
                <a:gd name="T49" fmla="*/ 27 h 180"/>
                <a:gd name="T50" fmla="*/ 13 w 140"/>
                <a:gd name="T51" fmla="*/ 27 h 180"/>
                <a:gd name="T52" fmla="*/ 11 w 140"/>
                <a:gd name="T53" fmla="*/ 29 h 180"/>
                <a:gd name="T54" fmla="*/ 8 w 140"/>
                <a:gd name="T55" fmla="*/ 37 h 180"/>
                <a:gd name="T56" fmla="*/ 9 w 140"/>
                <a:gd name="T57" fmla="*/ 44 h 180"/>
                <a:gd name="T58" fmla="*/ 11 w 140"/>
                <a:gd name="T59" fmla="*/ 39 h 180"/>
                <a:gd name="T60" fmla="*/ 13 w 140"/>
                <a:gd name="T61" fmla="*/ 34 h 180"/>
                <a:gd name="T62" fmla="*/ 15 w 140"/>
                <a:gd name="T63" fmla="*/ 29 h 180"/>
                <a:gd name="T64" fmla="*/ 18 w 140"/>
                <a:gd name="T65" fmla="*/ 30 h 180"/>
                <a:gd name="T66" fmla="*/ 21 w 140"/>
                <a:gd name="T67" fmla="*/ 39 h 180"/>
                <a:gd name="T68" fmla="*/ 24 w 140"/>
                <a:gd name="T69" fmla="*/ 43 h 180"/>
                <a:gd name="T70" fmla="*/ 24 w 140"/>
                <a:gd name="T71" fmla="*/ 42 h 180"/>
                <a:gd name="T72" fmla="*/ 22 w 140"/>
                <a:gd name="T73" fmla="*/ 36 h 180"/>
                <a:gd name="T74" fmla="*/ 19 w 140"/>
                <a:gd name="T75" fmla="*/ 27 h 180"/>
                <a:gd name="T76" fmla="*/ 20 w 140"/>
                <a:gd name="T77" fmla="*/ 21 h 180"/>
                <a:gd name="T78" fmla="*/ 24 w 140"/>
                <a:gd name="T79" fmla="*/ 15 h 180"/>
                <a:gd name="T80" fmla="*/ 27 w 140"/>
                <a:gd name="T81" fmla="*/ 15 h 180"/>
                <a:gd name="T82" fmla="*/ 32 w 140"/>
                <a:gd name="T83" fmla="*/ 23 h 180"/>
                <a:gd name="T84" fmla="*/ 32 w 140"/>
                <a:gd name="T85" fmla="*/ 30 h 180"/>
                <a:gd name="T86" fmla="*/ 33 w 140"/>
                <a:gd name="T87" fmla="*/ 28 h 180"/>
                <a:gd name="T88" fmla="*/ 32 w 140"/>
                <a:gd name="T89" fmla="*/ 21 h 180"/>
                <a:gd name="T90" fmla="*/ 30 w 140"/>
                <a:gd name="T91" fmla="*/ 12 h 180"/>
                <a:gd name="T92" fmla="*/ 30 w 140"/>
                <a:gd name="T93" fmla="*/ 8 h 180"/>
                <a:gd name="T94" fmla="*/ 32 w 140"/>
                <a:gd name="T95" fmla="*/ 4 h 180"/>
                <a:gd name="T96" fmla="*/ 3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2" name="Freeform 291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29 w 199"/>
                <a:gd name="T1" fmla="*/ 4 h 154"/>
                <a:gd name="T2" fmla="*/ 33 w 199"/>
                <a:gd name="T3" fmla="*/ 4 h 154"/>
                <a:gd name="T4" fmla="*/ 37 w 199"/>
                <a:gd name="T5" fmla="*/ 5 h 154"/>
                <a:gd name="T6" fmla="*/ 39 w 199"/>
                <a:gd name="T7" fmla="*/ 8 h 154"/>
                <a:gd name="T8" fmla="*/ 37 w 199"/>
                <a:gd name="T9" fmla="*/ 11 h 154"/>
                <a:gd name="T10" fmla="*/ 31 w 199"/>
                <a:gd name="T11" fmla="*/ 13 h 154"/>
                <a:gd name="T12" fmla="*/ 28 w 199"/>
                <a:gd name="T13" fmla="*/ 15 h 154"/>
                <a:gd name="T14" fmla="*/ 28 w 199"/>
                <a:gd name="T15" fmla="*/ 16 h 154"/>
                <a:gd name="T16" fmla="*/ 29 w 199"/>
                <a:gd name="T17" fmla="*/ 16 h 154"/>
                <a:gd name="T18" fmla="*/ 33 w 199"/>
                <a:gd name="T19" fmla="*/ 15 h 154"/>
                <a:gd name="T20" fmla="*/ 36 w 199"/>
                <a:gd name="T21" fmla="*/ 16 h 154"/>
                <a:gd name="T22" fmla="*/ 37 w 199"/>
                <a:gd name="T23" fmla="*/ 18 h 154"/>
                <a:gd name="T24" fmla="*/ 37 w 199"/>
                <a:gd name="T25" fmla="*/ 20 h 154"/>
                <a:gd name="T26" fmla="*/ 36 w 199"/>
                <a:gd name="T27" fmla="*/ 23 h 154"/>
                <a:gd name="T28" fmla="*/ 37 w 199"/>
                <a:gd name="T29" fmla="*/ 24 h 154"/>
                <a:gd name="T30" fmla="*/ 40 w 199"/>
                <a:gd name="T31" fmla="*/ 23 h 154"/>
                <a:gd name="T32" fmla="*/ 42 w 199"/>
                <a:gd name="T33" fmla="*/ 23 h 154"/>
                <a:gd name="T34" fmla="*/ 47 w 199"/>
                <a:gd name="T35" fmla="*/ 25 h 154"/>
                <a:gd name="T36" fmla="*/ 48 w 199"/>
                <a:gd name="T37" fmla="*/ 32 h 154"/>
                <a:gd name="T38" fmla="*/ 45 w 199"/>
                <a:gd name="T39" fmla="*/ 35 h 154"/>
                <a:gd name="T40" fmla="*/ 41 w 199"/>
                <a:gd name="T41" fmla="*/ 35 h 154"/>
                <a:gd name="T42" fmla="*/ 37 w 199"/>
                <a:gd name="T43" fmla="*/ 35 h 154"/>
                <a:gd name="T44" fmla="*/ 35 w 199"/>
                <a:gd name="T45" fmla="*/ 30 h 154"/>
                <a:gd name="T46" fmla="*/ 32 w 199"/>
                <a:gd name="T47" fmla="*/ 25 h 154"/>
                <a:gd name="T48" fmla="*/ 27 w 199"/>
                <a:gd name="T49" fmla="*/ 22 h 154"/>
                <a:gd name="T50" fmla="*/ 27 w 199"/>
                <a:gd name="T51" fmla="*/ 23 h 154"/>
                <a:gd name="T52" fmla="*/ 27 w 199"/>
                <a:gd name="T53" fmla="*/ 31 h 154"/>
                <a:gd name="T54" fmla="*/ 24 w 199"/>
                <a:gd name="T55" fmla="*/ 34 h 154"/>
                <a:gd name="T56" fmla="*/ 18 w 199"/>
                <a:gd name="T57" fmla="*/ 34 h 154"/>
                <a:gd name="T58" fmla="*/ 14 w 199"/>
                <a:gd name="T59" fmla="*/ 31 h 154"/>
                <a:gd name="T60" fmla="*/ 12 w 199"/>
                <a:gd name="T61" fmla="*/ 27 h 154"/>
                <a:gd name="T62" fmla="*/ 14 w 199"/>
                <a:gd name="T63" fmla="*/ 23 h 154"/>
                <a:gd name="T64" fmla="*/ 14 w 199"/>
                <a:gd name="T65" fmla="*/ 21 h 154"/>
                <a:gd name="T66" fmla="*/ 11 w 199"/>
                <a:gd name="T67" fmla="*/ 17 h 154"/>
                <a:gd name="T68" fmla="*/ 8 w 199"/>
                <a:gd name="T69" fmla="*/ 21 h 154"/>
                <a:gd name="T70" fmla="*/ 4 w 199"/>
                <a:gd name="T71" fmla="*/ 18 h 154"/>
                <a:gd name="T72" fmla="*/ 1 w 199"/>
                <a:gd name="T73" fmla="*/ 14 h 154"/>
                <a:gd name="T74" fmla="*/ 4 w 199"/>
                <a:gd name="T75" fmla="*/ 10 h 154"/>
                <a:gd name="T76" fmla="*/ 4 w 199"/>
                <a:gd name="T77" fmla="*/ 9 h 154"/>
                <a:gd name="T78" fmla="*/ 8 w 199"/>
                <a:gd name="T79" fmla="*/ 9 h 154"/>
                <a:gd name="T80" fmla="*/ 9 w 199"/>
                <a:gd name="T81" fmla="*/ 7 h 154"/>
                <a:gd name="T82" fmla="*/ 12 w 199"/>
                <a:gd name="T83" fmla="*/ 2 h 154"/>
                <a:gd name="T84" fmla="*/ 17 w 199"/>
                <a:gd name="T85" fmla="*/ 1 h 154"/>
                <a:gd name="T86" fmla="*/ 22 w 199"/>
                <a:gd name="T87" fmla="*/ 4 h 154"/>
                <a:gd name="T88" fmla="*/ 21 w 199"/>
                <a:gd name="T89" fmla="*/ 9 h 154"/>
                <a:gd name="T90" fmla="*/ 25 w 199"/>
                <a:gd name="T91" fmla="*/ 13 h 154"/>
                <a:gd name="T92" fmla="*/ 24 w 199"/>
                <a:gd name="T93" fmla="*/ 15 h 154"/>
                <a:gd name="T94" fmla="*/ 26 w 199"/>
                <a:gd name="T95" fmla="*/ 13 h 154"/>
                <a:gd name="T96" fmla="*/ 26 w 199"/>
                <a:gd name="T97" fmla="*/ 10 h 154"/>
                <a:gd name="T98" fmla="*/ 26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3" name="Freeform 292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42 w 186"/>
                <a:gd name="T1" fmla="*/ 43 h 179"/>
                <a:gd name="T2" fmla="*/ 40 w 186"/>
                <a:gd name="T3" fmla="*/ 43 h 179"/>
                <a:gd name="T4" fmla="*/ 35 w 186"/>
                <a:gd name="T5" fmla="*/ 43 h 179"/>
                <a:gd name="T6" fmla="*/ 31 w 186"/>
                <a:gd name="T7" fmla="*/ 43 h 179"/>
                <a:gd name="T8" fmla="*/ 26 w 186"/>
                <a:gd name="T9" fmla="*/ 43 h 179"/>
                <a:gd name="T10" fmla="*/ 23 w 186"/>
                <a:gd name="T11" fmla="*/ 41 h 179"/>
                <a:gd name="T12" fmla="*/ 25 w 186"/>
                <a:gd name="T13" fmla="*/ 40 h 179"/>
                <a:gd name="T14" fmla="*/ 28 w 186"/>
                <a:gd name="T15" fmla="*/ 40 h 179"/>
                <a:gd name="T16" fmla="*/ 32 w 186"/>
                <a:gd name="T17" fmla="*/ 38 h 179"/>
                <a:gd name="T18" fmla="*/ 32 w 186"/>
                <a:gd name="T19" fmla="*/ 36 h 179"/>
                <a:gd name="T20" fmla="*/ 27 w 186"/>
                <a:gd name="T21" fmla="*/ 30 h 179"/>
                <a:gd name="T22" fmla="*/ 21 w 186"/>
                <a:gd name="T23" fmla="*/ 32 h 179"/>
                <a:gd name="T24" fmla="*/ 13 w 186"/>
                <a:gd name="T25" fmla="*/ 32 h 179"/>
                <a:gd name="T26" fmla="*/ 9 w 186"/>
                <a:gd name="T27" fmla="*/ 30 h 179"/>
                <a:gd name="T28" fmla="*/ 11 w 186"/>
                <a:gd name="T29" fmla="*/ 30 h 179"/>
                <a:gd name="T30" fmla="*/ 16 w 186"/>
                <a:gd name="T31" fmla="*/ 30 h 179"/>
                <a:gd name="T32" fmla="*/ 21 w 186"/>
                <a:gd name="T33" fmla="*/ 29 h 179"/>
                <a:gd name="T34" fmla="*/ 23 w 186"/>
                <a:gd name="T35" fmla="*/ 26 h 179"/>
                <a:gd name="T36" fmla="*/ 18 w 186"/>
                <a:gd name="T37" fmla="*/ 20 h 179"/>
                <a:gd name="T38" fmla="*/ 11 w 186"/>
                <a:gd name="T39" fmla="*/ 22 h 179"/>
                <a:gd name="T40" fmla="*/ 4 w 186"/>
                <a:gd name="T41" fmla="*/ 20 h 179"/>
                <a:gd name="T42" fmla="*/ 1 w 186"/>
                <a:gd name="T43" fmla="*/ 17 h 179"/>
                <a:gd name="T44" fmla="*/ 4 w 186"/>
                <a:gd name="T45" fmla="*/ 18 h 179"/>
                <a:gd name="T46" fmla="*/ 6 w 186"/>
                <a:gd name="T47" fmla="*/ 18 h 179"/>
                <a:gd name="T48" fmla="*/ 11 w 186"/>
                <a:gd name="T49" fmla="*/ 18 h 179"/>
                <a:gd name="T50" fmla="*/ 13 w 186"/>
                <a:gd name="T51" fmla="*/ 16 h 179"/>
                <a:gd name="T52" fmla="*/ 7 w 186"/>
                <a:gd name="T53" fmla="*/ 10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9 w 186"/>
                <a:gd name="T61" fmla="*/ 8 h 179"/>
                <a:gd name="T62" fmla="*/ 14 w 186"/>
                <a:gd name="T63" fmla="*/ 14 h 179"/>
                <a:gd name="T64" fmla="*/ 17 w 186"/>
                <a:gd name="T65" fmla="*/ 10 h 179"/>
                <a:gd name="T66" fmla="*/ 17 w 186"/>
                <a:gd name="T67" fmla="*/ 4 h 179"/>
                <a:gd name="T68" fmla="*/ 18 w 186"/>
                <a:gd name="T69" fmla="*/ 4 h 179"/>
                <a:gd name="T70" fmla="*/ 20 w 186"/>
                <a:gd name="T71" fmla="*/ 16 h 179"/>
                <a:gd name="T72" fmla="*/ 24 w 186"/>
                <a:gd name="T73" fmla="*/ 20 h 179"/>
                <a:gd name="T74" fmla="*/ 28 w 186"/>
                <a:gd name="T75" fmla="*/ 23 h 179"/>
                <a:gd name="T76" fmla="*/ 31 w 186"/>
                <a:gd name="T77" fmla="*/ 14 h 179"/>
                <a:gd name="T78" fmla="*/ 31 w 186"/>
                <a:gd name="T79" fmla="*/ 11 h 179"/>
                <a:gd name="T80" fmla="*/ 34 w 186"/>
                <a:gd name="T81" fmla="*/ 20 h 179"/>
                <a:gd name="T82" fmla="*/ 34 w 186"/>
                <a:gd name="T83" fmla="*/ 30 h 179"/>
                <a:gd name="T84" fmla="*/ 39 w 186"/>
                <a:gd name="T85" fmla="*/ 35 h 179"/>
                <a:gd name="T86" fmla="*/ 40 w 186"/>
                <a:gd name="T87" fmla="*/ 32 h 179"/>
                <a:gd name="T88" fmla="*/ 42 w 186"/>
                <a:gd name="T89" fmla="*/ 30 h 179"/>
                <a:gd name="T90" fmla="*/ 42 w 186"/>
                <a:gd name="T91" fmla="*/ 34 h 179"/>
                <a:gd name="T92" fmla="*/ 40 w 186"/>
                <a:gd name="T93" fmla="*/ 38 h 179"/>
                <a:gd name="T94" fmla="*/ 42 w 186"/>
                <a:gd name="T95" fmla="*/ 43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" name="Freeform 293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7 w 150"/>
                <a:gd name="T1" fmla="*/ 48 h 200"/>
                <a:gd name="T2" fmla="*/ 4 w 150"/>
                <a:gd name="T3" fmla="*/ 44 h 200"/>
                <a:gd name="T4" fmla="*/ 4 w 150"/>
                <a:gd name="T5" fmla="*/ 40 h 200"/>
                <a:gd name="T6" fmla="*/ 0 w 150"/>
                <a:gd name="T7" fmla="*/ 33 h 200"/>
                <a:gd name="T8" fmla="*/ 3 w 150"/>
                <a:gd name="T9" fmla="*/ 29 h 200"/>
                <a:gd name="T10" fmla="*/ 4 w 150"/>
                <a:gd name="T11" fmla="*/ 29 h 200"/>
                <a:gd name="T12" fmla="*/ 4 w 150"/>
                <a:gd name="T13" fmla="*/ 36 h 200"/>
                <a:gd name="T14" fmla="*/ 6 w 150"/>
                <a:gd name="T15" fmla="*/ 42 h 200"/>
                <a:gd name="T16" fmla="*/ 10 w 150"/>
                <a:gd name="T17" fmla="*/ 45 h 200"/>
                <a:gd name="T18" fmla="*/ 11 w 150"/>
                <a:gd name="T19" fmla="*/ 42 h 200"/>
                <a:gd name="T20" fmla="*/ 10 w 150"/>
                <a:gd name="T21" fmla="*/ 37 h 200"/>
                <a:gd name="T22" fmla="*/ 9 w 150"/>
                <a:gd name="T23" fmla="*/ 26 h 200"/>
                <a:gd name="T24" fmla="*/ 9 w 150"/>
                <a:gd name="T25" fmla="*/ 22 h 200"/>
                <a:gd name="T26" fmla="*/ 10 w 150"/>
                <a:gd name="T27" fmla="*/ 21 h 200"/>
                <a:gd name="T28" fmla="*/ 10 w 150"/>
                <a:gd name="T29" fmla="*/ 26 h 200"/>
                <a:gd name="T30" fmla="*/ 11 w 150"/>
                <a:gd name="T31" fmla="*/ 35 h 200"/>
                <a:gd name="T32" fmla="*/ 15 w 150"/>
                <a:gd name="T33" fmla="*/ 35 h 200"/>
                <a:gd name="T34" fmla="*/ 18 w 150"/>
                <a:gd name="T35" fmla="*/ 29 h 200"/>
                <a:gd name="T36" fmla="*/ 16 w 150"/>
                <a:gd name="T37" fmla="*/ 22 h 200"/>
                <a:gd name="T38" fmla="*/ 16 w 150"/>
                <a:gd name="T39" fmla="*/ 11 h 200"/>
                <a:gd name="T40" fmla="*/ 20 w 150"/>
                <a:gd name="T41" fmla="*/ 6 h 200"/>
                <a:gd name="T42" fmla="*/ 20 w 150"/>
                <a:gd name="T43" fmla="*/ 6 h 200"/>
                <a:gd name="T44" fmla="*/ 18 w 150"/>
                <a:gd name="T45" fmla="*/ 11 h 200"/>
                <a:gd name="T46" fmla="*/ 18 w 150"/>
                <a:gd name="T47" fmla="*/ 20 h 200"/>
                <a:gd name="T48" fmla="*/ 23 w 150"/>
                <a:gd name="T49" fmla="*/ 20 h 200"/>
                <a:gd name="T50" fmla="*/ 25 w 150"/>
                <a:gd name="T51" fmla="*/ 14 h 200"/>
                <a:gd name="T52" fmla="*/ 26 w 150"/>
                <a:gd name="T53" fmla="*/ 9 h 200"/>
                <a:gd name="T54" fmla="*/ 29 w 150"/>
                <a:gd name="T55" fmla="*/ 4 h 200"/>
                <a:gd name="T56" fmla="*/ 32 w 150"/>
                <a:gd name="T57" fmla="*/ 1 h 200"/>
                <a:gd name="T58" fmla="*/ 33 w 150"/>
                <a:gd name="T59" fmla="*/ 2 h 200"/>
                <a:gd name="T60" fmla="*/ 30 w 150"/>
                <a:gd name="T61" fmla="*/ 4 h 200"/>
                <a:gd name="T62" fmla="*/ 26 w 150"/>
                <a:gd name="T63" fmla="*/ 11 h 200"/>
                <a:gd name="T64" fmla="*/ 26 w 150"/>
                <a:gd name="T65" fmla="*/ 16 h 200"/>
                <a:gd name="T66" fmla="*/ 24 w 150"/>
                <a:gd name="T67" fmla="*/ 22 h 200"/>
                <a:gd name="T68" fmla="*/ 26 w 150"/>
                <a:gd name="T69" fmla="*/ 23 h 200"/>
                <a:gd name="T70" fmla="*/ 29 w 150"/>
                <a:gd name="T71" fmla="*/ 22 h 200"/>
                <a:gd name="T72" fmla="*/ 32 w 150"/>
                <a:gd name="T73" fmla="*/ 20 h 200"/>
                <a:gd name="T74" fmla="*/ 34 w 150"/>
                <a:gd name="T75" fmla="*/ 18 h 200"/>
                <a:gd name="T76" fmla="*/ 36 w 150"/>
                <a:gd name="T77" fmla="*/ 16 h 200"/>
                <a:gd name="T78" fmla="*/ 37 w 150"/>
                <a:gd name="T79" fmla="*/ 16 h 200"/>
                <a:gd name="T80" fmla="*/ 35 w 150"/>
                <a:gd name="T81" fmla="*/ 20 h 200"/>
                <a:gd name="T82" fmla="*/ 32 w 150"/>
                <a:gd name="T83" fmla="*/ 23 h 200"/>
                <a:gd name="T84" fmla="*/ 28 w 150"/>
                <a:gd name="T85" fmla="*/ 26 h 200"/>
                <a:gd name="T86" fmla="*/ 24 w 150"/>
                <a:gd name="T87" fmla="*/ 26 h 200"/>
                <a:gd name="T88" fmla="*/ 21 w 150"/>
                <a:gd name="T89" fmla="*/ 29 h 200"/>
                <a:gd name="T90" fmla="*/ 18 w 150"/>
                <a:gd name="T91" fmla="*/ 37 h 200"/>
                <a:gd name="T92" fmla="*/ 18 w 150"/>
                <a:gd name="T93" fmla="*/ 40 h 200"/>
                <a:gd name="T94" fmla="*/ 23 w 150"/>
                <a:gd name="T95" fmla="*/ 40 h 200"/>
                <a:gd name="T96" fmla="*/ 26 w 150"/>
                <a:gd name="T97" fmla="*/ 39 h 200"/>
                <a:gd name="T98" fmla="*/ 29 w 150"/>
                <a:gd name="T99" fmla="*/ 37 h 200"/>
                <a:gd name="T100" fmla="*/ 32 w 150"/>
                <a:gd name="T101" fmla="*/ 34 h 200"/>
                <a:gd name="T102" fmla="*/ 33 w 150"/>
                <a:gd name="T103" fmla="*/ 34 h 200"/>
                <a:gd name="T104" fmla="*/ 30 w 150"/>
                <a:gd name="T105" fmla="*/ 37 h 200"/>
                <a:gd name="T106" fmla="*/ 26 w 150"/>
                <a:gd name="T107" fmla="*/ 41 h 200"/>
                <a:gd name="T108" fmla="*/ 23 w 150"/>
                <a:gd name="T109" fmla="*/ 42 h 200"/>
                <a:gd name="T110" fmla="*/ 18 w 150"/>
                <a:gd name="T111" fmla="*/ 42 h 200"/>
                <a:gd name="T112" fmla="*/ 16 w 150"/>
                <a:gd name="T113" fmla="*/ 43 h 200"/>
                <a:gd name="T114" fmla="*/ 14 w 150"/>
                <a:gd name="T115" fmla="*/ 47 h 200"/>
                <a:gd name="T116" fmla="*/ 11 w 150"/>
                <a:gd name="T117" fmla="*/ 48 h 200"/>
                <a:gd name="T118" fmla="*/ 9 w 150"/>
                <a:gd name="T119" fmla="*/ 4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" name="Freeform 294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8 h 110"/>
                <a:gd name="T2" fmla="*/ 1 w 237"/>
                <a:gd name="T3" fmla="*/ 9 h 110"/>
                <a:gd name="T4" fmla="*/ 4 w 237"/>
                <a:gd name="T5" fmla="*/ 9 h 110"/>
                <a:gd name="T6" fmla="*/ 8 w 237"/>
                <a:gd name="T7" fmla="*/ 9 h 110"/>
                <a:gd name="T8" fmla="*/ 13 w 237"/>
                <a:gd name="T9" fmla="*/ 10 h 110"/>
                <a:gd name="T10" fmla="*/ 17 w 237"/>
                <a:gd name="T11" fmla="*/ 11 h 110"/>
                <a:gd name="T12" fmla="*/ 18 w 237"/>
                <a:gd name="T13" fmla="*/ 12 h 110"/>
                <a:gd name="T14" fmla="*/ 19 w 237"/>
                <a:gd name="T15" fmla="*/ 15 h 110"/>
                <a:gd name="T16" fmla="*/ 21 w 237"/>
                <a:gd name="T17" fmla="*/ 18 h 110"/>
                <a:gd name="T18" fmla="*/ 24 w 237"/>
                <a:gd name="T19" fmla="*/ 21 h 110"/>
                <a:gd name="T20" fmla="*/ 28 w 237"/>
                <a:gd name="T21" fmla="*/ 23 h 110"/>
                <a:gd name="T22" fmla="*/ 28 w 237"/>
                <a:gd name="T23" fmla="*/ 22 h 110"/>
                <a:gd name="T24" fmla="*/ 25 w 237"/>
                <a:gd name="T25" fmla="*/ 18 h 110"/>
                <a:gd name="T26" fmla="*/ 23 w 237"/>
                <a:gd name="T27" fmla="*/ 13 h 110"/>
                <a:gd name="T28" fmla="*/ 23 w 237"/>
                <a:gd name="T29" fmla="*/ 11 h 110"/>
                <a:gd name="T30" fmla="*/ 26 w 237"/>
                <a:gd name="T31" fmla="*/ 12 h 110"/>
                <a:gd name="T32" fmla="*/ 30 w 237"/>
                <a:gd name="T33" fmla="*/ 13 h 110"/>
                <a:gd name="T34" fmla="*/ 33 w 237"/>
                <a:gd name="T35" fmla="*/ 13 h 110"/>
                <a:gd name="T36" fmla="*/ 34 w 237"/>
                <a:gd name="T37" fmla="*/ 15 h 110"/>
                <a:gd name="T38" fmla="*/ 34 w 237"/>
                <a:gd name="T39" fmla="*/ 17 h 110"/>
                <a:gd name="T40" fmla="*/ 38 w 237"/>
                <a:gd name="T41" fmla="*/ 21 h 110"/>
                <a:gd name="T42" fmla="*/ 41 w 237"/>
                <a:gd name="T43" fmla="*/ 23 h 110"/>
                <a:gd name="T44" fmla="*/ 45 w 237"/>
                <a:gd name="T45" fmla="*/ 25 h 110"/>
                <a:gd name="T46" fmla="*/ 49 w 237"/>
                <a:gd name="T47" fmla="*/ 24 h 110"/>
                <a:gd name="T48" fmla="*/ 44 w 237"/>
                <a:gd name="T49" fmla="*/ 22 h 110"/>
                <a:gd name="T50" fmla="*/ 41 w 237"/>
                <a:gd name="T51" fmla="*/ 20 h 110"/>
                <a:gd name="T52" fmla="*/ 38 w 237"/>
                <a:gd name="T53" fmla="*/ 17 h 110"/>
                <a:gd name="T54" fmla="*/ 37 w 237"/>
                <a:gd name="T55" fmla="*/ 15 h 110"/>
                <a:gd name="T56" fmla="*/ 38 w 237"/>
                <a:gd name="T57" fmla="*/ 16 h 110"/>
                <a:gd name="T58" fmla="*/ 44 w 237"/>
                <a:gd name="T59" fmla="*/ 17 h 110"/>
                <a:gd name="T60" fmla="*/ 51 w 237"/>
                <a:gd name="T61" fmla="*/ 18 h 110"/>
                <a:gd name="T62" fmla="*/ 56 w 237"/>
                <a:gd name="T63" fmla="*/ 18 h 110"/>
                <a:gd name="T64" fmla="*/ 59 w 237"/>
                <a:gd name="T65" fmla="*/ 18 h 110"/>
                <a:gd name="T66" fmla="*/ 58 w 237"/>
                <a:gd name="T67" fmla="*/ 17 h 110"/>
                <a:gd name="T68" fmla="*/ 55 w 237"/>
                <a:gd name="T69" fmla="*/ 17 h 110"/>
                <a:gd name="T70" fmla="*/ 49 w 237"/>
                <a:gd name="T71" fmla="*/ 15 h 110"/>
                <a:gd name="T72" fmla="*/ 43 w 237"/>
                <a:gd name="T73" fmla="*/ 14 h 110"/>
                <a:gd name="T74" fmla="*/ 39 w 237"/>
                <a:gd name="T75" fmla="*/ 13 h 110"/>
                <a:gd name="T76" fmla="*/ 41 w 237"/>
                <a:gd name="T77" fmla="*/ 10 h 110"/>
                <a:gd name="T78" fmla="*/ 44 w 237"/>
                <a:gd name="T79" fmla="*/ 9 h 110"/>
                <a:gd name="T80" fmla="*/ 49 w 237"/>
                <a:gd name="T81" fmla="*/ 8 h 110"/>
                <a:gd name="T82" fmla="*/ 48 w 237"/>
                <a:gd name="T83" fmla="*/ 7 h 110"/>
                <a:gd name="T84" fmla="*/ 44 w 237"/>
                <a:gd name="T85" fmla="*/ 6 h 110"/>
                <a:gd name="T86" fmla="*/ 42 w 237"/>
                <a:gd name="T87" fmla="*/ 7 h 110"/>
                <a:gd name="T88" fmla="*/ 38 w 237"/>
                <a:gd name="T89" fmla="*/ 8 h 110"/>
                <a:gd name="T90" fmla="*/ 37 w 237"/>
                <a:gd name="T91" fmla="*/ 10 h 110"/>
                <a:gd name="T92" fmla="*/ 34 w 237"/>
                <a:gd name="T93" fmla="*/ 10 h 110"/>
                <a:gd name="T94" fmla="*/ 30 w 237"/>
                <a:gd name="T95" fmla="*/ 10 h 110"/>
                <a:gd name="T96" fmla="*/ 27 w 237"/>
                <a:gd name="T97" fmla="*/ 10 h 110"/>
                <a:gd name="T98" fmla="*/ 25 w 237"/>
                <a:gd name="T99" fmla="*/ 10 h 110"/>
                <a:gd name="T100" fmla="*/ 23 w 237"/>
                <a:gd name="T101" fmla="*/ 8 h 110"/>
                <a:gd name="T102" fmla="*/ 26 w 237"/>
                <a:gd name="T103" fmla="*/ 3 h 110"/>
                <a:gd name="T104" fmla="*/ 30 w 237"/>
                <a:gd name="T105" fmla="*/ 3 h 110"/>
                <a:gd name="T106" fmla="*/ 30 w 237"/>
                <a:gd name="T107" fmla="*/ 0 h 110"/>
                <a:gd name="T108" fmla="*/ 28 w 237"/>
                <a:gd name="T109" fmla="*/ 1 h 110"/>
                <a:gd name="T110" fmla="*/ 25 w 237"/>
                <a:gd name="T111" fmla="*/ 3 h 110"/>
                <a:gd name="T112" fmla="*/ 20 w 237"/>
                <a:gd name="T113" fmla="*/ 4 h 110"/>
                <a:gd name="T114" fmla="*/ 18 w 237"/>
                <a:gd name="T115" fmla="*/ 6 h 110"/>
                <a:gd name="T116" fmla="*/ 16 w 237"/>
                <a:gd name="T117" fmla="*/ 7 h 110"/>
                <a:gd name="T118" fmla="*/ 11 w 237"/>
                <a:gd name="T119" fmla="*/ 7 h 110"/>
                <a:gd name="T120" fmla="*/ 6 w 237"/>
                <a:gd name="T121" fmla="*/ 7 h 110"/>
                <a:gd name="T122" fmla="*/ 4 w 237"/>
                <a:gd name="T123" fmla="*/ 8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" name="Freeform 295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7 w 194"/>
                <a:gd name="T3" fmla="*/ 7 h 222"/>
                <a:gd name="T4" fmla="*/ 7 w 194"/>
                <a:gd name="T5" fmla="*/ 13 h 222"/>
                <a:gd name="T6" fmla="*/ 7 w 194"/>
                <a:gd name="T7" fmla="*/ 25 h 222"/>
                <a:gd name="T8" fmla="*/ 9 w 194"/>
                <a:gd name="T9" fmla="*/ 24 h 222"/>
                <a:gd name="T10" fmla="*/ 9 w 194"/>
                <a:gd name="T11" fmla="*/ 15 h 222"/>
                <a:gd name="T12" fmla="*/ 11 w 194"/>
                <a:gd name="T13" fmla="*/ 11 h 222"/>
                <a:gd name="T14" fmla="*/ 12 w 194"/>
                <a:gd name="T15" fmla="*/ 12 h 222"/>
                <a:gd name="T16" fmla="*/ 15 w 194"/>
                <a:gd name="T17" fmla="*/ 15 h 222"/>
                <a:gd name="T18" fmla="*/ 19 w 194"/>
                <a:gd name="T19" fmla="*/ 21 h 222"/>
                <a:gd name="T20" fmla="*/ 20 w 194"/>
                <a:gd name="T21" fmla="*/ 27 h 222"/>
                <a:gd name="T22" fmla="*/ 20 w 194"/>
                <a:gd name="T23" fmla="*/ 36 h 222"/>
                <a:gd name="T24" fmla="*/ 22 w 194"/>
                <a:gd name="T25" fmla="*/ 36 h 222"/>
                <a:gd name="T26" fmla="*/ 23 w 194"/>
                <a:gd name="T27" fmla="*/ 27 h 222"/>
                <a:gd name="T28" fmla="*/ 26 w 194"/>
                <a:gd name="T29" fmla="*/ 25 h 222"/>
                <a:gd name="T30" fmla="*/ 31 w 194"/>
                <a:gd name="T31" fmla="*/ 32 h 222"/>
                <a:gd name="T32" fmla="*/ 37 w 194"/>
                <a:gd name="T33" fmla="*/ 41 h 222"/>
                <a:gd name="T34" fmla="*/ 41 w 194"/>
                <a:gd name="T35" fmla="*/ 47 h 222"/>
                <a:gd name="T36" fmla="*/ 44 w 194"/>
                <a:gd name="T37" fmla="*/ 54 h 222"/>
                <a:gd name="T38" fmla="*/ 46 w 194"/>
                <a:gd name="T39" fmla="*/ 53 h 222"/>
                <a:gd name="T40" fmla="*/ 44 w 194"/>
                <a:gd name="T41" fmla="*/ 47 h 222"/>
                <a:gd name="T42" fmla="*/ 40 w 194"/>
                <a:gd name="T43" fmla="*/ 41 h 222"/>
                <a:gd name="T44" fmla="*/ 35 w 194"/>
                <a:gd name="T45" fmla="*/ 32 h 222"/>
                <a:gd name="T46" fmla="*/ 30 w 194"/>
                <a:gd name="T47" fmla="*/ 25 h 222"/>
                <a:gd name="T48" fmla="*/ 28 w 194"/>
                <a:gd name="T49" fmla="*/ 22 h 222"/>
                <a:gd name="T50" fmla="*/ 31 w 194"/>
                <a:gd name="T51" fmla="*/ 21 h 222"/>
                <a:gd name="T52" fmla="*/ 34 w 194"/>
                <a:gd name="T53" fmla="*/ 20 h 222"/>
                <a:gd name="T54" fmla="*/ 36 w 194"/>
                <a:gd name="T55" fmla="*/ 21 h 222"/>
                <a:gd name="T56" fmla="*/ 40 w 194"/>
                <a:gd name="T57" fmla="*/ 22 h 222"/>
                <a:gd name="T58" fmla="*/ 40 w 194"/>
                <a:gd name="T59" fmla="*/ 22 h 222"/>
                <a:gd name="T60" fmla="*/ 39 w 194"/>
                <a:gd name="T61" fmla="*/ 19 h 222"/>
                <a:gd name="T62" fmla="*/ 35 w 194"/>
                <a:gd name="T63" fmla="*/ 19 h 222"/>
                <a:gd name="T64" fmla="*/ 31 w 194"/>
                <a:gd name="T65" fmla="*/ 18 h 222"/>
                <a:gd name="T66" fmla="*/ 27 w 194"/>
                <a:gd name="T67" fmla="*/ 19 h 222"/>
                <a:gd name="T68" fmla="*/ 24 w 194"/>
                <a:gd name="T69" fmla="*/ 19 h 222"/>
                <a:gd name="T70" fmla="*/ 21 w 194"/>
                <a:gd name="T71" fmla="*/ 17 h 222"/>
                <a:gd name="T72" fmla="*/ 18 w 194"/>
                <a:gd name="T73" fmla="*/ 14 h 222"/>
                <a:gd name="T74" fmla="*/ 17 w 194"/>
                <a:gd name="T75" fmla="*/ 11 h 222"/>
                <a:gd name="T76" fmla="*/ 17 w 194"/>
                <a:gd name="T77" fmla="*/ 11 h 222"/>
                <a:gd name="T78" fmla="*/ 19 w 194"/>
                <a:gd name="T79" fmla="*/ 10 h 222"/>
                <a:gd name="T80" fmla="*/ 21 w 194"/>
                <a:gd name="T81" fmla="*/ 10 h 222"/>
                <a:gd name="T82" fmla="*/ 24 w 194"/>
                <a:gd name="T83" fmla="*/ 10 h 222"/>
                <a:gd name="T84" fmla="*/ 27 w 194"/>
                <a:gd name="T85" fmla="*/ 10 h 222"/>
                <a:gd name="T86" fmla="*/ 26 w 194"/>
                <a:gd name="T87" fmla="*/ 10 h 222"/>
                <a:gd name="T88" fmla="*/ 24 w 194"/>
                <a:gd name="T89" fmla="*/ 9 h 222"/>
                <a:gd name="T90" fmla="*/ 21 w 194"/>
                <a:gd name="T91" fmla="*/ 9 h 222"/>
                <a:gd name="T92" fmla="*/ 17 w 194"/>
                <a:gd name="T93" fmla="*/ 8 h 222"/>
                <a:gd name="T94" fmla="*/ 14 w 194"/>
                <a:gd name="T95" fmla="*/ 8 h 222"/>
                <a:gd name="T96" fmla="*/ 11 w 194"/>
                <a:gd name="T97" fmla="*/ 8 h 222"/>
                <a:gd name="T98" fmla="*/ 9 w 194"/>
                <a:gd name="T99" fmla="*/ 5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" name="Freeform 296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21 w 147"/>
                <a:gd name="T1" fmla="*/ 8 h 255"/>
                <a:gd name="T2" fmla="*/ 18 w 147"/>
                <a:gd name="T3" fmla="*/ 11 h 255"/>
                <a:gd name="T4" fmla="*/ 10 w 147"/>
                <a:gd name="T5" fmla="*/ 15 h 255"/>
                <a:gd name="T6" fmla="*/ 4 w 147"/>
                <a:gd name="T7" fmla="*/ 19 h 255"/>
                <a:gd name="T8" fmla="*/ 3 w 147"/>
                <a:gd name="T9" fmla="*/ 22 h 255"/>
                <a:gd name="T10" fmla="*/ 6 w 147"/>
                <a:gd name="T11" fmla="*/ 21 h 255"/>
                <a:gd name="T12" fmla="*/ 10 w 147"/>
                <a:gd name="T13" fmla="*/ 17 h 255"/>
                <a:gd name="T14" fmla="*/ 16 w 147"/>
                <a:gd name="T15" fmla="*/ 15 h 255"/>
                <a:gd name="T16" fmla="*/ 17 w 147"/>
                <a:gd name="T17" fmla="*/ 22 h 255"/>
                <a:gd name="T18" fmla="*/ 13 w 147"/>
                <a:gd name="T19" fmla="*/ 25 h 255"/>
                <a:gd name="T20" fmla="*/ 6 w 147"/>
                <a:gd name="T21" fmla="*/ 29 h 255"/>
                <a:gd name="T22" fmla="*/ 3 w 147"/>
                <a:gd name="T23" fmla="*/ 34 h 255"/>
                <a:gd name="T24" fmla="*/ 3 w 147"/>
                <a:gd name="T25" fmla="*/ 36 h 255"/>
                <a:gd name="T26" fmla="*/ 3 w 147"/>
                <a:gd name="T27" fmla="*/ 35 h 255"/>
                <a:gd name="T28" fmla="*/ 9 w 147"/>
                <a:gd name="T29" fmla="*/ 32 h 255"/>
                <a:gd name="T30" fmla="*/ 15 w 147"/>
                <a:gd name="T31" fmla="*/ 28 h 255"/>
                <a:gd name="T32" fmla="*/ 15 w 147"/>
                <a:gd name="T33" fmla="*/ 35 h 255"/>
                <a:gd name="T34" fmla="*/ 11 w 147"/>
                <a:gd name="T35" fmla="*/ 40 h 255"/>
                <a:gd name="T36" fmla="*/ 6 w 147"/>
                <a:gd name="T37" fmla="*/ 42 h 255"/>
                <a:gd name="T38" fmla="*/ 3 w 147"/>
                <a:gd name="T39" fmla="*/ 47 h 255"/>
                <a:gd name="T40" fmla="*/ 5 w 147"/>
                <a:gd name="T41" fmla="*/ 47 h 255"/>
                <a:gd name="T42" fmla="*/ 9 w 147"/>
                <a:gd name="T43" fmla="*/ 44 h 255"/>
                <a:gd name="T44" fmla="*/ 13 w 147"/>
                <a:gd name="T45" fmla="*/ 41 h 255"/>
                <a:gd name="T46" fmla="*/ 10 w 147"/>
                <a:gd name="T47" fmla="*/ 47 h 255"/>
                <a:gd name="T48" fmla="*/ 6 w 147"/>
                <a:gd name="T49" fmla="*/ 57 h 255"/>
                <a:gd name="T50" fmla="*/ 2 w 147"/>
                <a:gd name="T51" fmla="*/ 61 h 255"/>
                <a:gd name="T52" fmla="*/ 3 w 147"/>
                <a:gd name="T53" fmla="*/ 61 h 255"/>
                <a:gd name="T54" fmla="*/ 7 w 147"/>
                <a:gd name="T55" fmla="*/ 58 h 255"/>
                <a:gd name="T56" fmla="*/ 13 w 147"/>
                <a:gd name="T57" fmla="*/ 48 h 255"/>
                <a:gd name="T58" fmla="*/ 17 w 147"/>
                <a:gd name="T59" fmla="*/ 41 h 255"/>
                <a:gd name="T60" fmla="*/ 21 w 147"/>
                <a:gd name="T61" fmla="*/ 49 h 255"/>
                <a:gd name="T62" fmla="*/ 21 w 147"/>
                <a:gd name="T63" fmla="*/ 54 h 255"/>
                <a:gd name="T64" fmla="*/ 22 w 147"/>
                <a:gd name="T65" fmla="*/ 50 h 255"/>
                <a:gd name="T66" fmla="*/ 21 w 147"/>
                <a:gd name="T67" fmla="*/ 46 h 255"/>
                <a:gd name="T68" fmla="*/ 18 w 147"/>
                <a:gd name="T69" fmla="*/ 40 h 255"/>
                <a:gd name="T70" fmla="*/ 19 w 147"/>
                <a:gd name="T71" fmla="*/ 31 h 255"/>
                <a:gd name="T72" fmla="*/ 21 w 147"/>
                <a:gd name="T73" fmla="*/ 27 h 255"/>
                <a:gd name="T74" fmla="*/ 24 w 147"/>
                <a:gd name="T75" fmla="*/ 29 h 255"/>
                <a:gd name="T76" fmla="*/ 29 w 147"/>
                <a:gd name="T77" fmla="*/ 38 h 255"/>
                <a:gd name="T78" fmla="*/ 29 w 147"/>
                <a:gd name="T79" fmla="*/ 40 h 255"/>
                <a:gd name="T80" fmla="*/ 29 w 147"/>
                <a:gd name="T81" fmla="*/ 35 h 255"/>
                <a:gd name="T82" fmla="*/ 26 w 147"/>
                <a:gd name="T83" fmla="*/ 28 h 255"/>
                <a:gd name="T84" fmla="*/ 20 w 147"/>
                <a:gd name="T85" fmla="*/ 23 h 255"/>
                <a:gd name="T86" fmla="*/ 22 w 147"/>
                <a:gd name="T87" fmla="*/ 17 h 255"/>
                <a:gd name="T88" fmla="*/ 24 w 147"/>
                <a:gd name="T89" fmla="*/ 16 h 255"/>
                <a:gd name="T90" fmla="*/ 29 w 147"/>
                <a:gd name="T91" fmla="*/ 18 h 255"/>
                <a:gd name="T92" fmla="*/ 31 w 147"/>
                <a:gd name="T93" fmla="*/ 22 h 255"/>
                <a:gd name="T94" fmla="*/ 32 w 147"/>
                <a:gd name="T95" fmla="*/ 23 h 255"/>
                <a:gd name="T96" fmla="*/ 31 w 147"/>
                <a:gd name="T97" fmla="*/ 19 h 255"/>
                <a:gd name="T98" fmla="*/ 28 w 147"/>
                <a:gd name="T99" fmla="*/ 14 h 255"/>
                <a:gd name="T100" fmla="*/ 24 w 147"/>
                <a:gd name="T101" fmla="*/ 11 h 255"/>
                <a:gd name="T102" fmla="*/ 24 w 147"/>
                <a:gd name="T103" fmla="*/ 4 h 255"/>
                <a:gd name="T104" fmla="*/ 22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" name="Freeform 297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46 w 234"/>
                <a:gd name="T1" fmla="*/ 4 h 131"/>
                <a:gd name="T2" fmla="*/ 42 w 234"/>
                <a:gd name="T3" fmla="*/ 4 h 131"/>
                <a:gd name="T4" fmla="*/ 37 w 234"/>
                <a:gd name="T5" fmla="*/ 6 h 131"/>
                <a:gd name="T6" fmla="*/ 33 w 234"/>
                <a:gd name="T7" fmla="*/ 9 h 131"/>
                <a:gd name="T8" fmla="*/ 31 w 234"/>
                <a:gd name="T9" fmla="*/ 9 h 131"/>
                <a:gd name="T10" fmla="*/ 28 w 234"/>
                <a:gd name="T11" fmla="*/ 7 h 131"/>
                <a:gd name="T12" fmla="*/ 24 w 234"/>
                <a:gd name="T13" fmla="*/ 6 h 131"/>
                <a:gd name="T14" fmla="*/ 21 w 234"/>
                <a:gd name="T15" fmla="*/ 6 h 131"/>
                <a:gd name="T16" fmla="*/ 18 w 234"/>
                <a:gd name="T17" fmla="*/ 7 h 131"/>
                <a:gd name="T18" fmla="*/ 19 w 234"/>
                <a:gd name="T19" fmla="*/ 8 h 131"/>
                <a:gd name="T20" fmla="*/ 21 w 234"/>
                <a:gd name="T21" fmla="*/ 8 h 131"/>
                <a:gd name="T22" fmla="*/ 24 w 234"/>
                <a:gd name="T23" fmla="*/ 9 h 131"/>
                <a:gd name="T24" fmla="*/ 27 w 234"/>
                <a:gd name="T25" fmla="*/ 11 h 131"/>
                <a:gd name="T26" fmla="*/ 30 w 234"/>
                <a:gd name="T27" fmla="*/ 12 h 131"/>
                <a:gd name="T28" fmla="*/ 28 w 234"/>
                <a:gd name="T29" fmla="*/ 13 h 131"/>
                <a:gd name="T30" fmla="*/ 26 w 234"/>
                <a:gd name="T31" fmla="*/ 17 h 131"/>
                <a:gd name="T32" fmla="*/ 23 w 234"/>
                <a:gd name="T33" fmla="*/ 17 h 131"/>
                <a:gd name="T34" fmla="*/ 18 w 234"/>
                <a:gd name="T35" fmla="*/ 17 h 131"/>
                <a:gd name="T36" fmla="*/ 13 w 234"/>
                <a:gd name="T37" fmla="*/ 16 h 131"/>
                <a:gd name="T38" fmla="*/ 9 w 234"/>
                <a:gd name="T39" fmla="*/ 16 h 131"/>
                <a:gd name="T40" fmla="*/ 9 w 234"/>
                <a:gd name="T41" fmla="*/ 17 h 131"/>
                <a:gd name="T42" fmla="*/ 12 w 234"/>
                <a:gd name="T43" fmla="*/ 17 h 131"/>
                <a:gd name="T44" fmla="*/ 16 w 234"/>
                <a:gd name="T45" fmla="*/ 18 h 131"/>
                <a:gd name="T46" fmla="*/ 19 w 234"/>
                <a:gd name="T47" fmla="*/ 19 h 131"/>
                <a:gd name="T48" fmla="*/ 18 w 234"/>
                <a:gd name="T49" fmla="*/ 21 h 131"/>
                <a:gd name="T50" fmla="*/ 14 w 234"/>
                <a:gd name="T51" fmla="*/ 24 h 131"/>
                <a:gd name="T52" fmla="*/ 9 w 234"/>
                <a:gd name="T53" fmla="*/ 27 h 131"/>
                <a:gd name="T54" fmla="*/ 4 w 234"/>
                <a:gd name="T55" fmla="*/ 27 h 131"/>
                <a:gd name="T56" fmla="*/ 3 w 234"/>
                <a:gd name="T57" fmla="*/ 27 h 131"/>
                <a:gd name="T58" fmla="*/ 1 w 234"/>
                <a:gd name="T59" fmla="*/ 27 h 131"/>
                <a:gd name="T60" fmla="*/ 4 w 234"/>
                <a:gd name="T61" fmla="*/ 29 h 131"/>
                <a:gd name="T62" fmla="*/ 9 w 234"/>
                <a:gd name="T63" fmla="*/ 28 h 131"/>
                <a:gd name="T64" fmla="*/ 15 w 234"/>
                <a:gd name="T65" fmla="*/ 27 h 131"/>
                <a:gd name="T66" fmla="*/ 21 w 234"/>
                <a:gd name="T67" fmla="*/ 24 h 131"/>
                <a:gd name="T68" fmla="*/ 24 w 234"/>
                <a:gd name="T69" fmla="*/ 24 h 131"/>
                <a:gd name="T70" fmla="*/ 24 w 234"/>
                <a:gd name="T71" fmla="*/ 31 h 131"/>
                <a:gd name="T72" fmla="*/ 22 w 234"/>
                <a:gd name="T73" fmla="*/ 35 h 131"/>
                <a:gd name="T74" fmla="*/ 23 w 234"/>
                <a:gd name="T75" fmla="*/ 35 h 131"/>
                <a:gd name="T76" fmla="*/ 25 w 234"/>
                <a:gd name="T77" fmla="*/ 31 h 131"/>
                <a:gd name="T78" fmla="*/ 27 w 234"/>
                <a:gd name="T79" fmla="*/ 25 h 131"/>
                <a:gd name="T80" fmla="*/ 27 w 234"/>
                <a:gd name="T81" fmla="*/ 21 h 131"/>
                <a:gd name="T82" fmla="*/ 30 w 234"/>
                <a:gd name="T83" fmla="*/ 17 h 131"/>
                <a:gd name="T84" fmla="*/ 33 w 234"/>
                <a:gd name="T85" fmla="*/ 15 h 131"/>
                <a:gd name="T86" fmla="*/ 35 w 234"/>
                <a:gd name="T87" fmla="*/ 13 h 131"/>
                <a:gd name="T88" fmla="*/ 39 w 234"/>
                <a:gd name="T89" fmla="*/ 15 h 131"/>
                <a:gd name="T90" fmla="*/ 39 w 234"/>
                <a:gd name="T91" fmla="*/ 21 h 131"/>
                <a:gd name="T92" fmla="*/ 38 w 234"/>
                <a:gd name="T93" fmla="*/ 27 h 131"/>
                <a:gd name="T94" fmla="*/ 39 w 234"/>
                <a:gd name="T95" fmla="*/ 27 h 131"/>
                <a:gd name="T96" fmla="*/ 40 w 234"/>
                <a:gd name="T97" fmla="*/ 22 h 131"/>
                <a:gd name="T98" fmla="*/ 40 w 234"/>
                <a:gd name="T99" fmla="*/ 15 h 131"/>
                <a:gd name="T100" fmla="*/ 40 w 234"/>
                <a:gd name="T101" fmla="*/ 10 h 131"/>
                <a:gd name="T102" fmla="*/ 44 w 234"/>
                <a:gd name="T103" fmla="*/ 6 h 131"/>
                <a:gd name="T104" fmla="*/ 49 w 234"/>
                <a:gd name="T105" fmla="*/ 4 h 131"/>
                <a:gd name="T106" fmla="*/ 53 w 234"/>
                <a:gd name="T107" fmla="*/ 2 h 131"/>
                <a:gd name="T108" fmla="*/ 53 w 234"/>
                <a:gd name="T109" fmla="*/ 0 h 131"/>
                <a:gd name="T110" fmla="*/ 5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9" name="Freeform 298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4 w 22"/>
                <a:gd name="T9" fmla="*/ 5 h 23"/>
                <a:gd name="T10" fmla="*/ 4 w 22"/>
                <a:gd name="T11" fmla="*/ 5 h 23"/>
                <a:gd name="T12" fmla="*/ 4 w 22"/>
                <a:gd name="T13" fmla="*/ 5 h 23"/>
                <a:gd name="T14" fmla="*/ 4 w 22"/>
                <a:gd name="T15" fmla="*/ 7 h 23"/>
                <a:gd name="T16" fmla="*/ 3 w 22"/>
                <a:gd name="T17" fmla="*/ 8 h 23"/>
                <a:gd name="T18" fmla="*/ 3 w 22"/>
                <a:gd name="T19" fmla="*/ 8 h 23"/>
                <a:gd name="T20" fmla="*/ 3 w 22"/>
                <a:gd name="T21" fmla="*/ 9 h 23"/>
                <a:gd name="T22" fmla="*/ 3 w 22"/>
                <a:gd name="T23" fmla="*/ 8 h 23"/>
                <a:gd name="T24" fmla="*/ 3 w 22"/>
                <a:gd name="T25" fmla="*/ 7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0" name="Freeform 299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1" name="Freeform 300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6 w 24"/>
                <a:gd name="T11" fmla="*/ 5 h 23"/>
                <a:gd name="T12" fmla="*/ 6 w 24"/>
                <a:gd name="T13" fmla="*/ 5 h 23"/>
                <a:gd name="T14" fmla="*/ 6 w 24"/>
                <a:gd name="T15" fmla="*/ 5 h 23"/>
                <a:gd name="T16" fmla="*/ 5 w 24"/>
                <a:gd name="T17" fmla="*/ 6 h 23"/>
                <a:gd name="T18" fmla="*/ 4 w 24"/>
                <a:gd name="T19" fmla="*/ 8 h 23"/>
                <a:gd name="T20" fmla="*/ 4 w 24"/>
                <a:gd name="T21" fmla="*/ 9 h 23"/>
                <a:gd name="T22" fmla="*/ 4 w 24"/>
                <a:gd name="T23" fmla="*/ 9 h 23"/>
                <a:gd name="T24" fmla="*/ 3 w 24"/>
                <a:gd name="T25" fmla="*/ 8 h 23"/>
                <a:gd name="T26" fmla="*/ 1 w 24"/>
                <a:gd name="T27" fmla="*/ 6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2" name="Freeform 301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4 w 26"/>
                <a:gd name="T7" fmla="*/ 6 h 25"/>
                <a:gd name="T8" fmla="*/ 15 w 26"/>
                <a:gd name="T9" fmla="*/ 6 h 25"/>
                <a:gd name="T10" fmla="*/ 14 w 26"/>
                <a:gd name="T11" fmla="*/ 6 h 25"/>
                <a:gd name="T12" fmla="*/ 13 w 26"/>
                <a:gd name="T13" fmla="*/ 9 h 25"/>
                <a:gd name="T14" fmla="*/ 13 w 26"/>
                <a:gd name="T15" fmla="*/ 10 h 25"/>
                <a:gd name="T16" fmla="*/ 13 w 26"/>
                <a:gd name="T17" fmla="*/ 10 h 25"/>
                <a:gd name="T18" fmla="*/ 9 w 26"/>
                <a:gd name="T19" fmla="*/ 10 h 25"/>
                <a:gd name="T20" fmla="*/ 4 w 26"/>
                <a:gd name="T21" fmla="*/ 8 h 25"/>
                <a:gd name="T22" fmla="*/ 1 w 26"/>
                <a:gd name="T23" fmla="*/ 7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3" name="Freeform 302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4 w 27"/>
                <a:gd name="T13" fmla="*/ 3 h 26"/>
                <a:gd name="T14" fmla="*/ 4 w 27"/>
                <a:gd name="T15" fmla="*/ 4 h 26"/>
                <a:gd name="T16" fmla="*/ 5 w 27"/>
                <a:gd name="T17" fmla="*/ 4 h 26"/>
                <a:gd name="T18" fmla="*/ 5 w 27"/>
                <a:gd name="T19" fmla="*/ 4 h 26"/>
                <a:gd name="T20" fmla="*/ 4 w 27"/>
                <a:gd name="T21" fmla="*/ 4 h 26"/>
                <a:gd name="T22" fmla="*/ 4 w 27"/>
                <a:gd name="T23" fmla="*/ 6 h 26"/>
                <a:gd name="T24" fmla="*/ 3 w 27"/>
                <a:gd name="T25" fmla="*/ 7 h 26"/>
                <a:gd name="T26" fmla="*/ 3 w 27"/>
                <a:gd name="T27" fmla="*/ 7 h 26"/>
                <a:gd name="T28" fmla="*/ 3 w 27"/>
                <a:gd name="T29" fmla="*/ 6 h 26"/>
                <a:gd name="T30" fmla="*/ 2 w 27"/>
                <a:gd name="T31" fmla="*/ 5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4" name="Freeform 303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4 h 22"/>
                <a:gd name="T24" fmla="*/ 2 w 23"/>
                <a:gd name="T25" fmla="*/ 4 h 22"/>
                <a:gd name="T26" fmla="*/ 2 w 23"/>
                <a:gd name="T27" fmla="*/ 4 h 22"/>
                <a:gd name="T28" fmla="*/ 2 w 23"/>
                <a:gd name="T29" fmla="*/ 4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5" name="Freeform 304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5 w 24"/>
                <a:gd name="T13" fmla="*/ 2 h 23"/>
                <a:gd name="T14" fmla="*/ 5 w 24"/>
                <a:gd name="T15" fmla="*/ 2 h 23"/>
                <a:gd name="T16" fmla="*/ 6 w 24"/>
                <a:gd name="T17" fmla="*/ 2 h 23"/>
                <a:gd name="T18" fmla="*/ 6 w 24"/>
                <a:gd name="T19" fmla="*/ 2 h 23"/>
                <a:gd name="T20" fmla="*/ 5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6" name="Freeform 305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38 w 195"/>
                <a:gd name="T1" fmla="*/ 36 h 190"/>
                <a:gd name="T2" fmla="*/ 43 w 195"/>
                <a:gd name="T3" fmla="*/ 32 h 190"/>
                <a:gd name="T4" fmla="*/ 43 w 195"/>
                <a:gd name="T5" fmla="*/ 25 h 190"/>
                <a:gd name="T6" fmla="*/ 38 w 195"/>
                <a:gd name="T7" fmla="*/ 25 h 190"/>
                <a:gd name="T8" fmla="*/ 34 w 195"/>
                <a:gd name="T9" fmla="*/ 23 h 190"/>
                <a:gd name="T10" fmla="*/ 32 w 195"/>
                <a:gd name="T11" fmla="*/ 19 h 190"/>
                <a:gd name="T12" fmla="*/ 34 w 195"/>
                <a:gd name="T13" fmla="*/ 19 h 190"/>
                <a:gd name="T14" fmla="*/ 38 w 195"/>
                <a:gd name="T15" fmla="*/ 22 h 190"/>
                <a:gd name="T16" fmla="*/ 39 w 195"/>
                <a:gd name="T17" fmla="*/ 24 h 190"/>
                <a:gd name="T18" fmla="*/ 46 w 195"/>
                <a:gd name="T19" fmla="*/ 24 h 190"/>
                <a:gd name="T20" fmla="*/ 49 w 195"/>
                <a:gd name="T21" fmla="*/ 17 h 190"/>
                <a:gd name="T22" fmla="*/ 49 w 195"/>
                <a:gd name="T23" fmla="*/ 14 h 190"/>
                <a:gd name="T24" fmla="*/ 46 w 195"/>
                <a:gd name="T25" fmla="*/ 12 h 190"/>
                <a:gd name="T26" fmla="*/ 42 w 195"/>
                <a:gd name="T27" fmla="*/ 11 h 190"/>
                <a:gd name="T28" fmla="*/ 38 w 195"/>
                <a:gd name="T29" fmla="*/ 12 h 190"/>
                <a:gd name="T30" fmla="*/ 34 w 195"/>
                <a:gd name="T31" fmla="*/ 13 h 190"/>
                <a:gd name="T32" fmla="*/ 38 w 195"/>
                <a:gd name="T33" fmla="*/ 8 h 190"/>
                <a:gd name="T34" fmla="*/ 38 w 195"/>
                <a:gd name="T35" fmla="*/ 4 h 190"/>
                <a:gd name="T36" fmla="*/ 34 w 195"/>
                <a:gd name="T37" fmla="*/ 0 h 190"/>
                <a:gd name="T38" fmla="*/ 30 w 195"/>
                <a:gd name="T39" fmla="*/ 4 h 190"/>
                <a:gd name="T40" fmla="*/ 28 w 195"/>
                <a:gd name="T41" fmla="*/ 7 h 190"/>
                <a:gd name="T42" fmla="*/ 30 w 195"/>
                <a:gd name="T43" fmla="*/ 12 h 190"/>
                <a:gd name="T44" fmla="*/ 28 w 195"/>
                <a:gd name="T45" fmla="*/ 13 h 190"/>
                <a:gd name="T46" fmla="*/ 26 w 195"/>
                <a:gd name="T47" fmla="*/ 11 h 190"/>
                <a:gd name="T48" fmla="*/ 25 w 195"/>
                <a:gd name="T49" fmla="*/ 6 h 190"/>
                <a:gd name="T50" fmla="*/ 18 w 195"/>
                <a:gd name="T51" fmla="*/ 6 h 190"/>
                <a:gd name="T52" fmla="*/ 12 w 195"/>
                <a:gd name="T53" fmla="*/ 4 h 190"/>
                <a:gd name="T54" fmla="*/ 7 w 195"/>
                <a:gd name="T55" fmla="*/ 6 h 190"/>
                <a:gd name="T56" fmla="*/ 4 w 195"/>
                <a:gd name="T57" fmla="*/ 9 h 190"/>
                <a:gd name="T58" fmla="*/ 6 w 195"/>
                <a:gd name="T59" fmla="*/ 11 h 190"/>
                <a:gd name="T60" fmla="*/ 11 w 195"/>
                <a:gd name="T61" fmla="*/ 15 h 190"/>
                <a:gd name="T62" fmla="*/ 16 w 195"/>
                <a:gd name="T63" fmla="*/ 17 h 190"/>
                <a:gd name="T64" fmla="*/ 14 w 195"/>
                <a:gd name="T65" fmla="*/ 20 h 190"/>
                <a:gd name="T66" fmla="*/ 9 w 195"/>
                <a:gd name="T67" fmla="*/ 22 h 190"/>
                <a:gd name="T68" fmla="*/ 4 w 195"/>
                <a:gd name="T69" fmla="*/ 22 h 190"/>
                <a:gd name="T70" fmla="*/ 4 w 195"/>
                <a:gd name="T71" fmla="*/ 24 h 190"/>
                <a:gd name="T72" fmla="*/ 0 w 195"/>
                <a:gd name="T73" fmla="*/ 28 h 190"/>
                <a:gd name="T74" fmla="*/ 4 w 195"/>
                <a:gd name="T75" fmla="*/ 32 h 190"/>
                <a:gd name="T76" fmla="*/ 5 w 195"/>
                <a:gd name="T77" fmla="*/ 34 h 190"/>
                <a:gd name="T78" fmla="*/ 9 w 195"/>
                <a:gd name="T79" fmla="*/ 34 h 190"/>
                <a:gd name="T80" fmla="*/ 12 w 195"/>
                <a:gd name="T81" fmla="*/ 31 h 190"/>
                <a:gd name="T82" fmla="*/ 14 w 195"/>
                <a:gd name="T83" fmla="*/ 27 h 190"/>
                <a:gd name="T84" fmla="*/ 18 w 195"/>
                <a:gd name="T85" fmla="*/ 24 h 190"/>
                <a:gd name="T86" fmla="*/ 20 w 195"/>
                <a:gd name="T87" fmla="*/ 25 h 190"/>
                <a:gd name="T88" fmla="*/ 19 w 195"/>
                <a:gd name="T89" fmla="*/ 29 h 190"/>
                <a:gd name="T90" fmla="*/ 16 w 195"/>
                <a:gd name="T91" fmla="*/ 34 h 190"/>
                <a:gd name="T92" fmla="*/ 12 w 195"/>
                <a:gd name="T93" fmla="*/ 40 h 190"/>
                <a:gd name="T94" fmla="*/ 18 w 195"/>
                <a:gd name="T95" fmla="*/ 46 h 190"/>
                <a:gd name="T96" fmla="*/ 23 w 195"/>
                <a:gd name="T97" fmla="*/ 46 h 190"/>
                <a:gd name="T98" fmla="*/ 26 w 195"/>
                <a:gd name="T99" fmla="*/ 41 h 190"/>
                <a:gd name="T100" fmla="*/ 28 w 195"/>
                <a:gd name="T101" fmla="*/ 40 h 190"/>
                <a:gd name="T102" fmla="*/ 26 w 195"/>
                <a:gd name="T103" fmla="*/ 35 h 190"/>
                <a:gd name="T104" fmla="*/ 25 w 195"/>
                <a:gd name="T105" fmla="*/ 31 h 190"/>
                <a:gd name="T106" fmla="*/ 26 w 195"/>
                <a:gd name="T107" fmla="*/ 28 h 190"/>
                <a:gd name="T108" fmla="*/ 28 w 195"/>
                <a:gd name="T109" fmla="*/ 27 h 190"/>
                <a:gd name="T110" fmla="*/ 32 w 195"/>
                <a:gd name="T111" fmla="*/ 35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7" name="Freeform 306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82 h 328"/>
                <a:gd name="T2" fmla="*/ 4 w 211"/>
                <a:gd name="T3" fmla="*/ 77 h 328"/>
                <a:gd name="T4" fmla="*/ 9 w 211"/>
                <a:gd name="T5" fmla="*/ 72 h 328"/>
                <a:gd name="T6" fmla="*/ 13 w 211"/>
                <a:gd name="T7" fmla="*/ 69 h 328"/>
                <a:gd name="T8" fmla="*/ 18 w 211"/>
                <a:gd name="T9" fmla="*/ 66 h 328"/>
                <a:gd name="T10" fmla="*/ 24 w 211"/>
                <a:gd name="T11" fmla="*/ 64 h 328"/>
                <a:gd name="T12" fmla="*/ 29 w 211"/>
                <a:gd name="T13" fmla="*/ 64 h 328"/>
                <a:gd name="T14" fmla="*/ 33 w 211"/>
                <a:gd name="T15" fmla="*/ 63 h 328"/>
                <a:gd name="T16" fmla="*/ 38 w 211"/>
                <a:gd name="T17" fmla="*/ 64 h 328"/>
                <a:gd name="T18" fmla="*/ 38 w 211"/>
                <a:gd name="T19" fmla="*/ 63 h 328"/>
                <a:gd name="T20" fmla="*/ 38 w 211"/>
                <a:gd name="T21" fmla="*/ 61 h 328"/>
                <a:gd name="T22" fmla="*/ 38 w 211"/>
                <a:gd name="T23" fmla="*/ 58 h 328"/>
                <a:gd name="T24" fmla="*/ 38 w 211"/>
                <a:gd name="T25" fmla="*/ 56 h 328"/>
                <a:gd name="T26" fmla="*/ 39 w 211"/>
                <a:gd name="T27" fmla="*/ 54 h 328"/>
                <a:gd name="T28" fmla="*/ 42 w 211"/>
                <a:gd name="T29" fmla="*/ 51 h 328"/>
                <a:gd name="T30" fmla="*/ 44 w 211"/>
                <a:gd name="T31" fmla="*/ 49 h 328"/>
                <a:gd name="T32" fmla="*/ 46 w 211"/>
                <a:gd name="T33" fmla="*/ 48 h 328"/>
                <a:gd name="T34" fmla="*/ 44 w 211"/>
                <a:gd name="T35" fmla="*/ 42 h 328"/>
                <a:gd name="T36" fmla="*/ 44 w 211"/>
                <a:gd name="T37" fmla="*/ 35 h 328"/>
                <a:gd name="T38" fmla="*/ 44 w 211"/>
                <a:gd name="T39" fmla="*/ 29 h 328"/>
                <a:gd name="T40" fmla="*/ 46 w 211"/>
                <a:gd name="T41" fmla="*/ 23 h 328"/>
                <a:gd name="T42" fmla="*/ 44 w 211"/>
                <a:gd name="T43" fmla="*/ 23 h 328"/>
                <a:gd name="T44" fmla="*/ 44 w 211"/>
                <a:gd name="T45" fmla="*/ 20 h 328"/>
                <a:gd name="T46" fmla="*/ 39 w 211"/>
                <a:gd name="T47" fmla="*/ 19 h 328"/>
                <a:gd name="T48" fmla="*/ 38 w 211"/>
                <a:gd name="T49" fmla="*/ 16 h 328"/>
                <a:gd name="T50" fmla="*/ 35 w 211"/>
                <a:gd name="T51" fmla="*/ 13 h 328"/>
                <a:gd name="T52" fmla="*/ 33 w 211"/>
                <a:gd name="T53" fmla="*/ 10 h 328"/>
                <a:gd name="T54" fmla="*/ 31 w 211"/>
                <a:gd name="T55" fmla="*/ 5 h 328"/>
                <a:gd name="T56" fmla="*/ 30 w 211"/>
                <a:gd name="T57" fmla="*/ 0 h 328"/>
                <a:gd name="T58" fmla="*/ 29 w 211"/>
                <a:gd name="T59" fmla="*/ 4 h 328"/>
                <a:gd name="T60" fmla="*/ 27 w 211"/>
                <a:gd name="T61" fmla="*/ 6 h 328"/>
                <a:gd name="T62" fmla="*/ 25 w 211"/>
                <a:gd name="T63" fmla="*/ 9 h 328"/>
                <a:gd name="T64" fmla="*/ 22 w 211"/>
                <a:gd name="T65" fmla="*/ 11 h 328"/>
                <a:gd name="T66" fmla="*/ 19 w 211"/>
                <a:gd name="T67" fmla="*/ 14 h 328"/>
                <a:gd name="T68" fmla="*/ 17 w 211"/>
                <a:gd name="T69" fmla="*/ 16 h 328"/>
                <a:gd name="T70" fmla="*/ 14 w 211"/>
                <a:gd name="T71" fmla="*/ 17 h 328"/>
                <a:gd name="T72" fmla="*/ 10 w 211"/>
                <a:gd name="T73" fmla="*/ 17 h 328"/>
                <a:gd name="T74" fmla="*/ 12 w 211"/>
                <a:gd name="T75" fmla="*/ 20 h 328"/>
                <a:gd name="T76" fmla="*/ 12 w 211"/>
                <a:gd name="T77" fmla="*/ 26 h 328"/>
                <a:gd name="T78" fmla="*/ 11 w 211"/>
                <a:gd name="T79" fmla="*/ 31 h 328"/>
                <a:gd name="T80" fmla="*/ 8 w 211"/>
                <a:gd name="T81" fmla="*/ 37 h 328"/>
                <a:gd name="T82" fmla="*/ 9 w 211"/>
                <a:gd name="T83" fmla="*/ 45 h 328"/>
                <a:gd name="T84" fmla="*/ 9 w 211"/>
                <a:gd name="T85" fmla="*/ 54 h 328"/>
                <a:gd name="T86" fmla="*/ 8 w 211"/>
                <a:gd name="T87" fmla="*/ 62 h 328"/>
                <a:gd name="T88" fmla="*/ 7 w 211"/>
                <a:gd name="T89" fmla="*/ 69 h 328"/>
                <a:gd name="T90" fmla="*/ 5 w 211"/>
                <a:gd name="T91" fmla="*/ 71 h 328"/>
                <a:gd name="T92" fmla="*/ 3 w 211"/>
                <a:gd name="T93" fmla="*/ 74 h 328"/>
                <a:gd name="T94" fmla="*/ 3 w 211"/>
                <a:gd name="T95" fmla="*/ 78 h 328"/>
                <a:gd name="T96" fmla="*/ 2 w 211"/>
                <a:gd name="T97" fmla="*/ 78 h 328"/>
                <a:gd name="T98" fmla="*/ 0 w 211"/>
                <a:gd name="T99" fmla="*/ 79 h 328"/>
                <a:gd name="T100" fmla="*/ 0 w 211"/>
                <a:gd name="T101" fmla="*/ 81 h 328"/>
                <a:gd name="T102" fmla="*/ 0 w 211"/>
                <a:gd name="T103" fmla="*/ 81 h 328"/>
                <a:gd name="T104" fmla="*/ 1 w 211"/>
                <a:gd name="T105" fmla="*/ 81 h 328"/>
                <a:gd name="T106" fmla="*/ 0 w 211"/>
                <a:gd name="T107" fmla="*/ 82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8" name="Freeform 307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42 w 341"/>
                <a:gd name="T1" fmla="*/ 71 h 291"/>
                <a:gd name="T2" fmla="*/ 46 w 341"/>
                <a:gd name="T3" fmla="*/ 70 h 291"/>
                <a:gd name="T4" fmla="*/ 48 w 341"/>
                <a:gd name="T5" fmla="*/ 70 h 291"/>
                <a:gd name="T6" fmla="*/ 55 w 341"/>
                <a:gd name="T7" fmla="*/ 68 h 291"/>
                <a:gd name="T8" fmla="*/ 60 w 341"/>
                <a:gd name="T9" fmla="*/ 68 h 291"/>
                <a:gd name="T10" fmla="*/ 63 w 341"/>
                <a:gd name="T11" fmla="*/ 68 h 291"/>
                <a:gd name="T12" fmla="*/ 69 w 341"/>
                <a:gd name="T13" fmla="*/ 67 h 291"/>
                <a:gd name="T14" fmla="*/ 73 w 341"/>
                <a:gd name="T15" fmla="*/ 67 h 291"/>
                <a:gd name="T16" fmla="*/ 77 w 341"/>
                <a:gd name="T17" fmla="*/ 67 h 291"/>
                <a:gd name="T18" fmla="*/ 79 w 341"/>
                <a:gd name="T19" fmla="*/ 67 h 291"/>
                <a:gd name="T20" fmla="*/ 81 w 341"/>
                <a:gd name="T21" fmla="*/ 67 h 291"/>
                <a:gd name="T22" fmla="*/ 82 w 341"/>
                <a:gd name="T23" fmla="*/ 68 h 291"/>
                <a:gd name="T24" fmla="*/ 82 w 341"/>
                <a:gd name="T25" fmla="*/ 68 h 291"/>
                <a:gd name="T26" fmla="*/ 79 w 341"/>
                <a:gd name="T27" fmla="*/ 63 h 291"/>
                <a:gd name="T28" fmla="*/ 76 w 341"/>
                <a:gd name="T29" fmla="*/ 60 h 291"/>
                <a:gd name="T30" fmla="*/ 71 w 341"/>
                <a:gd name="T31" fmla="*/ 54 h 291"/>
                <a:gd name="T32" fmla="*/ 68 w 341"/>
                <a:gd name="T33" fmla="*/ 48 h 291"/>
                <a:gd name="T34" fmla="*/ 67 w 341"/>
                <a:gd name="T35" fmla="*/ 42 h 291"/>
                <a:gd name="T36" fmla="*/ 64 w 341"/>
                <a:gd name="T37" fmla="*/ 36 h 291"/>
                <a:gd name="T38" fmla="*/ 63 w 341"/>
                <a:gd name="T39" fmla="*/ 29 h 291"/>
                <a:gd name="T40" fmla="*/ 63 w 341"/>
                <a:gd name="T41" fmla="*/ 23 h 291"/>
                <a:gd name="T42" fmla="*/ 61 w 341"/>
                <a:gd name="T43" fmla="*/ 22 h 291"/>
                <a:gd name="T44" fmla="*/ 59 w 341"/>
                <a:gd name="T45" fmla="*/ 20 h 291"/>
                <a:gd name="T46" fmla="*/ 55 w 341"/>
                <a:gd name="T47" fmla="*/ 18 h 291"/>
                <a:gd name="T48" fmla="*/ 52 w 341"/>
                <a:gd name="T49" fmla="*/ 16 h 291"/>
                <a:gd name="T50" fmla="*/ 48 w 341"/>
                <a:gd name="T51" fmla="*/ 14 h 291"/>
                <a:gd name="T52" fmla="*/ 47 w 341"/>
                <a:gd name="T53" fmla="*/ 10 h 291"/>
                <a:gd name="T54" fmla="*/ 42 w 341"/>
                <a:gd name="T55" fmla="*/ 6 h 291"/>
                <a:gd name="T56" fmla="*/ 42 w 341"/>
                <a:gd name="T57" fmla="*/ 4 h 291"/>
                <a:gd name="T58" fmla="*/ 39 w 341"/>
                <a:gd name="T59" fmla="*/ 4 h 291"/>
                <a:gd name="T60" fmla="*/ 36 w 341"/>
                <a:gd name="T61" fmla="*/ 5 h 291"/>
                <a:gd name="T62" fmla="*/ 31 w 341"/>
                <a:gd name="T63" fmla="*/ 7 h 291"/>
                <a:gd name="T64" fmla="*/ 26 w 341"/>
                <a:gd name="T65" fmla="*/ 8 h 291"/>
                <a:gd name="T66" fmla="*/ 20 w 341"/>
                <a:gd name="T67" fmla="*/ 8 h 291"/>
                <a:gd name="T68" fmla="*/ 14 w 341"/>
                <a:gd name="T69" fmla="*/ 6 h 291"/>
                <a:gd name="T70" fmla="*/ 8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6 h 291"/>
                <a:gd name="T78" fmla="*/ 5 w 341"/>
                <a:gd name="T79" fmla="*/ 10 h 291"/>
                <a:gd name="T80" fmla="*/ 6 w 341"/>
                <a:gd name="T81" fmla="*/ 14 h 291"/>
                <a:gd name="T82" fmla="*/ 7 w 341"/>
                <a:gd name="T83" fmla="*/ 20 h 291"/>
                <a:gd name="T84" fmla="*/ 6 w 341"/>
                <a:gd name="T85" fmla="*/ 25 h 291"/>
                <a:gd name="T86" fmla="*/ 4 w 341"/>
                <a:gd name="T87" fmla="*/ 30 h 291"/>
                <a:gd name="T88" fmla="*/ 0 w 341"/>
                <a:gd name="T89" fmla="*/ 37 h 291"/>
                <a:gd name="T90" fmla="*/ 4 w 341"/>
                <a:gd name="T91" fmla="*/ 37 h 291"/>
                <a:gd name="T92" fmla="*/ 9 w 341"/>
                <a:gd name="T93" fmla="*/ 41 h 291"/>
                <a:gd name="T94" fmla="*/ 12 w 341"/>
                <a:gd name="T95" fmla="*/ 42 h 291"/>
                <a:gd name="T96" fmla="*/ 16 w 341"/>
                <a:gd name="T97" fmla="*/ 46 h 291"/>
                <a:gd name="T98" fmla="*/ 18 w 341"/>
                <a:gd name="T99" fmla="*/ 48 h 291"/>
                <a:gd name="T100" fmla="*/ 20 w 341"/>
                <a:gd name="T101" fmla="*/ 54 h 291"/>
                <a:gd name="T102" fmla="*/ 22 w 341"/>
                <a:gd name="T103" fmla="*/ 60 h 291"/>
                <a:gd name="T104" fmla="*/ 21 w 341"/>
                <a:gd name="T105" fmla="*/ 64 h 291"/>
                <a:gd name="T106" fmla="*/ 23 w 341"/>
                <a:gd name="T107" fmla="*/ 63 h 291"/>
                <a:gd name="T108" fmla="*/ 26 w 341"/>
                <a:gd name="T109" fmla="*/ 63 h 291"/>
                <a:gd name="T110" fmla="*/ 29 w 341"/>
                <a:gd name="T111" fmla="*/ 63 h 291"/>
                <a:gd name="T112" fmla="*/ 31 w 341"/>
                <a:gd name="T113" fmla="*/ 64 h 291"/>
                <a:gd name="T114" fmla="*/ 33 w 341"/>
                <a:gd name="T115" fmla="*/ 66 h 291"/>
                <a:gd name="T116" fmla="*/ 36 w 341"/>
                <a:gd name="T117" fmla="*/ 68 h 291"/>
                <a:gd name="T118" fmla="*/ 39 w 341"/>
                <a:gd name="T119" fmla="*/ 68 h 291"/>
                <a:gd name="T120" fmla="*/ 42 w 341"/>
                <a:gd name="T121" fmla="*/ 71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9" name="Freeform 308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12 w 349"/>
                <a:gd name="T1" fmla="*/ 41 h 367"/>
                <a:gd name="T2" fmla="*/ 16 w 349"/>
                <a:gd name="T3" fmla="*/ 41 h 367"/>
                <a:gd name="T4" fmla="*/ 21 w 349"/>
                <a:gd name="T5" fmla="*/ 41 h 367"/>
                <a:gd name="T6" fmla="*/ 26 w 349"/>
                <a:gd name="T7" fmla="*/ 41 h 367"/>
                <a:gd name="T8" fmla="*/ 34 w 349"/>
                <a:gd name="T9" fmla="*/ 41 h 367"/>
                <a:gd name="T10" fmla="*/ 40 w 349"/>
                <a:gd name="T11" fmla="*/ 37 h 367"/>
                <a:gd name="T12" fmla="*/ 46 w 349"/>
                <a:gd name="T13" fmla="*/ 32 h 367"/>
                <a:gd name="T14" fmla="*/ 53 w 349"/>
                <a:gd name="T15" fmla="*/ 25 h 367"/>
                <a:gd name="T16" fmla="*/ 57 w 349"/>
                <a:gd name="T17" fmla="*/ 17 h 367"/>
                <a:gd name="T18" fmla="*/ 60 w 349"/>
                <a:gd name="T19" fmla="*/ 10 h 367"/>
                <a:gd name="T20" fmla="*/ 63 w 349"/>
                <a:gd name="T21" fmla="*/ 5 h 367"/>
                <a:gd name="T22" fmla="*/ 66 w 349"/>
                <a:gd name="T23" fmla="*/ 4 h 367"/>
                <a:gd name="T24" fmla="*/ 69 w 349"/>
                <a:gd name="T25" fmla="*/ 4 h 367"/>
                <a:gd name="T26" fmla="*/ 74 w 349"/>
                <a:gd name="T27" fmla="*/ 4 h 367"/>
                <a:gd name="T28" fmla="*/ 78 w 349"/>
                <a:gd name="T29" fmla="*/ 4 h 367"/>
                <a:gd name="T30" fmla="*/ 81 w 349"/>
                <a:gd name="T31" fmla="*/ 1 h 367"/>
                <a:gd name="T32" fmla="*/ 82 w 349"/>
                <a:gd name="T33" fmla="*/ 1 h 367"/>
                <a:gd name="T34" fmla="*/ 82 w 349"/>
                <a:gd name="T35" fmla="*/ 4 h 367"/>
                <a:gd name="T36" fmla="*/ 75 w 349"/>
                <a:gd name="T37" fmla="*/ 4 h 367"/>
                <a:gd name="T38" fmla="*/ 66 w 349"/>
                <a:gd name="T39" fmla="*/ 12 h 367"/>
                <a:gd name="T40" fmla="*/ 61 w 349"/>
                <a:gd name="T41" fmla="*/ 23 h 367"/>
                <a:gd name="T42" fmla="*/ 60 w 349"/>
                <a:gd name="T43" fmla="*/ 32 h 367"/>
                <a:gd name="T44" fmla="*/ 60 w 349"/>
                <a:gd name="T45" fmla="*/ 40 h 367"/>
                <a:gd name="T46" fmla="*/ 60 w 349"/>
                <a:gd name="T47" fmla="*/ 47 h 367"/>
                <a:gd name="T48" fmla="*/ 58 w 349"/>
                <a:gd name="T49" fmla="*/ 53 h 367"/>
                <a:gd name="T50" fmla="*/ 53 w 349"/>
                <a:gd name="T51" fmla="*/ 55 h 367"/>
                <a:gd name="T52" fmla="*/ 46 w 349"/>
                <a:gd name="T53" fmla="*/ 61 h 367"/>
                <a:gd name="T54" fmla="*/ 44 w 349"/>
                <a:gd name="T55" fmla="*/ 70 h 367"/>
                <a:gd name="T56" fmla="*/ 40 w 349"/>
                <a:gd name="T57" fmla="*/ 75 h 367"/>
                <a:gd name="T58" fmla="*/ 31 w 349"/>
                <a:gd name="T59" fmla="*/ 76 h 367"/>
                <a:gd name="T60" fmla="*/ 22 w 349"/>
                <a:gd name="T61" fmla="*/ 80 h 367"/>
                <a:gd name="T62" fmla="*/ 14 w 349"/>
                <a:gd name="T63" fmla="*/ 85 h 367"/>
                <a:gd name="T64" fmla="*/ 11 w 349"/>
                <a:gd name="T65" fmla="*/ 83 h 367"/>
                <a:gd name="T66" fmla="*/ 11 w 349"/>
                <a:gd name="T67" fmla="*/ 75 h 367"/>
                <a:gd name="T68" fmla="*/ 9 w 349"/>
                <a:gd name="T69" fmla="*/ 66 h 367"/>
                <a:gd name="T70" fmla="*/ 4 w 349"/>
                <a:gd name="T71" fmla="*/ 58 h 367"/>
                <a:gd name="T72" fmla="*/ 4 w 349"/>
                <a:gd name="T73" fmla="*/ 54 h 367"/>
                <a:gd name="T74" fmla="*/ 8 w 349"/>
                <a:gd name="T75" fmla="*/ 53 h 367"/>
                <a:gd name="T76" fmla="*/ 11 w 349"/>
                <a:gd name="T77" fmla="*/ 51 h 367"/>
                <a:gd name="T78" fmla="*/ 12 w 349"/>
                <a:gd name="T79" fmla="*/ 45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0" name="Freeform 309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33 w 213"/>
                <a:gd name="T1" fmla="*/ 3 h 373"/>
                <a:gd name="T2" fmla="*/ 35 w 213"/>
                <a:gd name="T3" fmla="*/ 3 h 373"/>
                <a:gd name="T4" fmla="*/ 40 w 213"/>
                <a:gd name="T5" fmla="*/ 4 h 373"/>
                <a:gd name="T6" fmla="*/ 43 w 213"/>
                <a:gd name="T7" fmla="*/ 6 h 373"/>
                <a:gd name="T8" fmla="*/ 42 w 213"/>
                <a:gd name="T9" fmla="*/ 8 h 373"/>
                <a:gd name="T10" fmla="*/ 38 w 213"/>
                <a:gd name="T11" fmla="*/ 10 h 373"/>
                <a:gd name="T12" fmla="*/ 35 w 213"/>
                <a:gd name="T13" fmla="*/ 11 h 373"/>
                <a:gd name="T14" fmla="*/ 34 w 213"/>
                <a:gd name="T15" fmla="*/ 10 h 373"/>
                <a:gd name="T16" fmla="*/ 30 w 213"/>
                <a:gd name="T17" fmla="*/ 11 h 373"/>
                <a:gd name="T18" fmla="*/ 29 w 213"/>
                <a:gd name="T19" fmla="*/ 13 h 373"/>
                <a:gd name="T20" fmla="*/ 26 w 213"/>
                <a:gd name="T21" fmla="*/ 14 h 373"/>
                <a:gd name="T22" fmla="*/ 26 w 213"/>
                <a:gd name="T23" fmla="*/ 16 h 373"/>
                <a:gd name="T24" fmla="*/ 26 w 213"/>
                <a:gd name="T25" fmla="*/ 17 h 373"/>
                <a:gd name="T26" fmla="*/ 26 w 213"/>
                <a:gd name="T27" fmla="*/ 20 h 373"/>
                <a:gd name="T28" fmla="*/ 29 w 213"/>
                <a:gd name="T29" fmla="*/ 21 h 373"/>
                <a:gd name="T30" fmla="*/ 30 w 213"/>
                <a:gd name="T31" fmla="*/ 22 h 373"/>
                <a:gd name="T32" fmla="*/ 34 w 213"/>
                <a:gd name="T33" fmla="*/ 23 h 373"/>
                <a:gd name="T34" fmla="*/ 35 w 213"/>
                <a:gd name="T35" fmla="*/ 23 h 373"/>
                <a:gd name="T36" fmla="*/ 38 w 213"/>
                <a:gd name="T37" fmla="*/ 21 h 373"/>
                <a:gd name="T38" fmla="*/ 38 w 213"/>
                <a:gd name="T39" fmla="*/ 17 h 373"/>
                <a:gd name="T40" fmla="*/ 40 w 213"/>
                <a:gd name="T41" fmla="*/ 15 h 373"/>
                <a:gd name="T42" fmla="*/ 43 w 213"/>
                <a:gd name="T43" fmla="*/ 13 h 373"/>
                <a:gd name="T44" fmla="*/ 46 w 213"/>
                <a:gd name="T45" fmla="*/ 13 h 373"/>
                <a:gd name="T46" fmla="*/ 48 w 213"/>
                <a:gd name="T47" fmla="*/ 15 h 373"/>
                <a:gd name="T48" fmla="*/ 47 w 213"/>
                <a:gd name="T49" fmla="*/ 17 h 373"/>
                <a:gd name="T50" fmla="*/ 45 w 213"/>
                <a:gd name="T51" fmla="*/ 20 h 373"/>
                <a:gd name="T52" fmla="*/ 43 w 213"/>
                <a:gd name="T53" fmla="*/ 23 h 373"/>
                <a:gd name="T54" fmla="*/ 40 w 213"/>
                <a:gd name="T55" fmla="*/ 25 h 373"/>
                <a:gd name="T56" fmla="*/ 38 w 213"/>
                <a:gd name="T57" fmla="*/ 26 h 373"/>
                <a:gd name="T58" fmla="*/ 38 w 213"/>
                <a:gd name="T59" fmla="*/ 28 h 373"/>
                <a:gd name="T60" fmla="*/ 40 w 213"/>
                <a:gd name="T61" fmla="*/ 30 h 373"/>
                <a:gd name="T62" fmla="*/ 43 w 213"/>
                <a:gd name="T63" fmla="*/ 32 h 373"/>
                <a:gd name="T64" fmla="*/ 45 w 213"/>
                <a:gd name="T65" fmla="*/ 34 h 373"/>
                <a:gd name="T66" fmla="*/ 49 w 213"/>
                <a:gd name="T67" fmla="*/ 34 h 373"/>
                <a:gd name="T68" fmla="*/ 49 w 213"/>
                <a:gd name="T69" fmla="*/ 33 h 373"/>
                <a:gd name="T70" fmla="*/ 51 w 213"/>
                <a:gd name="T71" fmla="*/ 32 h 373"/>
                <a:gd name="T72" fmla="*/ 55 w 213"/>
                <a:gd name="T73" fmla="*/ 35 h 373"/>
                <a:gd name="T74" fmla="*/ 55 w 213"/>
                <a:gd name="T75" fmla="*/ 45 h 373"/>
                <a:gd name="T76" fmla="*/ 49 w 213"/>
                <a:gd name="T77" fmla="*/ 52 h 373"/>
                <a:gd name="T78" fmla="*/ 43 w 213"/>
                <a:gd name="T79" fmla="*/ 60 h 373"/>
                <a:gd name="T80" fmla="*/ 37 w 213"/>
                <a:gd name="T81" fmla="*/ 67 h 373"/>
                <a:gd name="T82" fmla="*/ 28 w 213"/>
                <a:gd name="T83" fmla="*/ 73 h 373"/>
                <a:gd name="T84" fmla="*/ 19 w 213"/>
                <a:gd name="T85" fmla="*/ 79 h 373"/>
                <a:gd name="T86" fmla="*/ 11 w 213"/>
                <a:gd name="T87" fmla="*/ 82 h 373"/>
                <a:gd name="T88" fmla="*/ 6 w 213"/>
                <a:gd name="T89" fmla="*/ 82 h 373"/>
                <a:gd name="T90" fmla="*/ 4 w 213"/>
                <a:gd name="T91" fmla="*/ 83 h 373"/>
                <a:gd name="T92" fmla="*/ 2 w 213"/>
                <a:gd name="T93" fmla="*/ 86 h 373"/>
                <a:gd name="T94" fmla="*/ 0 w 213"/>
                <a:gd name="T95" fmla="*/ 84 h 373"/>
                <a:gd name="T96" fmla="*/ 4 w 213"/>
                <a:gd name="T97" fmla="*/ 82 h 373"/>
                <a:gd name="T98" fmla="*/ 6 w 213"/>
                <a:gd name="T99" fmla="*/ 77 h 373"/>
                <a:gd name="T100" fmla="*/ 10 w 213"/>
                <a:gd name="T101" fmla="*/ 72 h 373"/>
                <a:gd name="T102" fmla="*/ 11 w 213"/>
                <a:gd name="T103" fmla="*/ 67 h 373"/>
                <a:gd name="T104" fmla="*/ 11 w 213"/>
                <a:gd name="T105" fmla="*/ 62 h 373"/>
                <a:gd name="T106" fmla="*/ 10 w 213"/>
                <a:gd name="T107" fmla="*/ 53 h 373"/>
                <a:gd name="T108" fmla="*/ 8 w 213"/>
                <a:gd name="T109" fmla="*/ 45 h 373"/>
                <a:gd name="T110" fmla="*/ 7 w 213"/>
                <a:gd name="T111" fmla="*/ 37 h 373"/>
                <a:gd name="T112" fmla="*/ 8 w 213"/>
                <a:gd name="T113" fmla="*/ 30 h 373"/>
                <a:gd name="T114" fmla="*/ 10 w 213"/>
                <a:gd name="T115" fmla="*/ 21 h 373"/>
                <a:gd name="T116" fmla="*/ 15 w 213"/>
                <a:gd name="T117" fmla="*/ 10 h 373"/>
                <a:gd name="T118" fmla="*/ 25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1" name="Freeform 310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121 w 957"/>
                <a:gd name="T1" fmla="*/ 39 h 620"/>
                <a:gd name="T2" fmla="*/ 131 w 957"/>
                <a:gd name="T3" fmla="*/ 19 h 620"/>
                <a:gd name="T4" fmla="*/ 139 w 957"/>
                <a:gd name="T5" fmla="*/ 7 h 620"/>
                <a:gd name="T6" fmla="*/ 144 w 957"/>
                <a:gd name="T7" fmla="*/ 9 h 620"/>
                <a:gd name="T8" fmla="*/ 154 w 957"/>
                <a:gd name="T9" fmla="*/ 28 h 620"/>
                <a:gd name="T10" fmla="*/ 165 w 957"/>
                <a:gd name="T11" fmla="*/ 47 h 620"/>
                <a:gd name="T12" fmla="*/ 159 w 957"/>
                <a:gd name="T13" fmla="*/ 75 h 620"/>
                <a:gd name="T14" fmla="*/ 147 w 957"/>
                <a:gd name="T15" fmla="*/ 90 h 620"/>
                <a:gd name="T16" fmla="*/ 144 w 957"/>
                <a:gd name="T17" fmla="*/ 100 h 620"/>
                <a:gd name="T18" fmla="*/ 151 w 957"/>
                <a:gd name="T19" fmla="*/ 91 h 620"/>
                <a:gd name="T20" fmla="*/ 164 w 957"/>
                <a:gd name="T21" fmla="*/ 74 h 620"/>
                <a:gd name="T22" fmla="*/ 188 w 957"/>
                <a:gd name="T23" fmla="*/ 66 h 620"/>
                <a:gd name="T24" fmla="*/ 199 w 957"/>
                <a:gd name="T25" fmla="*/ 68 h 620"/>
                <a:gd name="T26" fmla="*/ 213 w 957"/>
                <a:gd name="T27" fmla="*/ 76 h 620"/>
                <a:gd name="T28" fmla="*/ 218 w 957"/>
                <a:gd name="T29" fmla="*/ 83 h 620"/>
                <a:gd name="T30" fmla="*/ 202 w 957"/>
                <a:gd name="T31" fmla="*/ 88 h 620"/>
                <a:gd name="T32" fmla="*/ 187 w 957"/>
                <a:gd name="T33" fmla="*/ 106 h 620"/>
                <a:gd name="T34" fmla="*/ 164 w 957"/>
                <a:gd name="T35" fmla="*/ 110 h 620"/>
                <a:gd name="T36" fmla="*/ 158 w 957"/>
                <a:gd name="T37" fmla="*/ 108 h 620"/>
                <a:gd name="T38" fmla="*/ 151 w 957"/>
                <a:gd name="T39" fmla="*/ 110 h 620"/>
                <a:gd name="T40" fmla="*/ 158 w 957"/>
                <a:gd name="T41" fmla="*/ 101 h 620"/>
                <a:gd name="T42" fmla="*/ 158 w 957"/>
                <a:gd name="T43" fmla="*/ 99 h 620"/>
                <a:gd name="T44" fmla="*/ 151 w 957"/>
                <a:gd name="T45" fmla="*/ 97 h 620"/>
                <a:gd name="T46" fmla="*/ 146 w 957"/>
                <a:gd name="T47" fmla="*/ 105 h 620"/>
                <a:gd name="T48" fmla="*/ 146 w 957"/>
                <a:gd name="T49" fmla="*/ 110 h 620"/>
                <a:gd name="T50" fmla="*/ 144 w 957"/>
                <a:gd name="T51" fmla="*/ 104 h 620"/>
                <a:gd name="T52" fmla="*/ 135 w 957"/>
                <a:gd name="T53" fmla="*/ 102 h 620"/>
                <a:gd name="T54" fmla="*/ 126 w 957"/>
                <a:gd name="T55" fmla="*/ 103 h 620"/>
                <a:gd name="T56" fmla="*/ 119 w 957"/>
                <a:gd name="T57" fmla="*/ 106 h 620"/>
                <a:gd name="T58" fmla="*/ 110 w 957"/>
                <a:gd name="T59" fmla="*/ 108 h 620"/>
                <a:gd name="T60" fmla="*/ 102 w 957"/>
                <a:gd name="T61" fmla="*/ 118 h 620"/>
                <a:gd name="T62" fmla="*/ 90 w 957"/>
                <a:gd name="T63" fmla="*/ 138 h 620"/>
                <a:gd name="T64" fmla="*/ 74 w 957"/>
                <a:gd name="T65" fmla="*/ 147 h 620"/>
                <a:gd name="T66" fmla="*/ 59 w 957"/>
                <a:gd name="T67" fmla="*/ 147 h 620"/>
                <a:gd name="T68" fmla="*/ 51 w 957"/>
                <a:gd name="T69" fmla="*/ 147 h 620"/>
                <a:gd name="T70" fmla="*/ 34 w 957"/>
                <a:gd name="T71" fmla="*/ 139 h 620"/>
                <a:gd name="T72" fmla="*/ 17 w 957"/>
                <a:gd name="T73" fmla="*/ 132 h 620"/>
                <a:gd name="T74" fmla="*/ 0 w 957"/>
                <a:gd name="T75" fmla="*/ 129 h 620"/>
                <a:gd name="T76" fmla="*/ 12 w 957"/>
                <a:gd name="T77" fmla="*/ 116 h 620"/>
                <a:gd name="T78" fmla="*/ 40 w 957"/>
                <a:gd name="T79" fmla="*/ 91 h 620"/>
                <a:gd name="T80" fmla="*/ 60 w 957"/>
                <a:gd name="T81" fmla="*/ 87 h 620"/>
                <a:gd name="T82" fmla="*/ 81 w 957"/>
                <a:gd name="T83" fmla="*/ 85 h 620"/>
                <a:gd name="T84" fmla="*/ 102 w 957"/>
                <a:gd name="T85" fmla="*/ 95 h 620"/>
                <a:gd name="T86" fmla="*/ 110 w 957"/>
                <a:gd name="T87" fmla="*/ 101 h 620"/>
                <a:gd name="T88" fmla="*/ 118 w 957"/>
                <a:gd name="T89" fmla="*/ 103 h 620"/>
                <a:gd name="T90" fmla="*/ 126 w 957"/>
                <a:gd name="T91" fmla="*/ 100 h 620"/>
                <a:gd name="T92" fmla="*/ 122 w 957"/>
                <a:gd name="T93" fmla="*/ 97 h 620"/>
                <a:gd name="T94" fmla="*/ 112 w 957"/>
                <a:gd name="T95" fmla="*/ 97 h 620"/>
                <a:gd name="T96" fmla="*/ 101 w 957"/>
                <a:gd name="T97" fmla="*/ 97 h 620"/>
                <a:gd name="T98" fmla="*/ 79 w 957"/>
                <a:gd name="T99" fmla="*/ 83 h 620"/>
                <a:gd name="T100" fmla="*/ 65 w 957"/>
                <a:gd name="T101" fmla="*/ 55 h 620"/>
                <a:gd name="T102" fmla="*/ 65 w 957"/>
                <a:gd name="T103" fmla="*/ 30 h 620"/>
                <a:gd name="T104" fmla="*/ 81 w 957"/>
                <a:gd name="T105" fmla="*/ 38 h 620"/>
                <a:gd name="T106" fmla="*/ 103 w 957"/>
                <a:gd name="T107" fmla="*/ 47 h 620"/>
                <a:gd name="T108" fmla="*/ 118 w 957"/>
                <a:gd name="T109" fmla="*/ 54 h 620"/>
                <a:gd name="T110" fmla="*/ 126 w 957"/>
                <a:gd name="T111" fmla="*/ 78 h 620"/>
                <a:gd name="T112" fmla="*/ 129 w 957"/>
                <a:gd name="T113" fmla="*/ 94 h 620"/>
                <a:gd name="T114" fmla="*/ 138 w 957"/>
                <a:gd name="T115" fmla="*/ 99 h 620"/>
                <a:gd name="T116" fmla="*/ 140 w 957"/>
                <a:gd name="T117" fmla="*/ 97 h 620"/>
                <a:gd name="T118" fmla="*/ 134 w 957"/>
                <a:gd name="T119" fmla="*/ 86 h 620"/>
                <a:gd name="T120" fmla="*/ 121 w 957"/>
                <a:gd name="T121" fmla="*/ 61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2" name="Freeform 311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15 w 248"/>
                <a:gd name="T1" fmla="*/ 4 h 305"/>
                <a:gd name="T2" fmla="*/ 12 w 248"/>
                <a:gd name="T3" fmla="*/ 6 h 305"/>
                <a:gd name="T4" fmla="*/ 9 w 248"/>
                <a:gd name="T5" fmla="*/ 7 h 305"/>
                <a:gd name="T6" fmla="*/ 6 w 248"/>
                <a:gd name="T7" fmla="*/ 5 h 305"/>
                <a:gd name="T8" fmla="*/ 6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7 h 305"/>
                <a:gd name="T20" fmla="*/ 5 w 248"/>
                <a:gd name="T21" fmla="*/ 8 h 305"/>
                <a:gd name="T22" fmla="*/ 8 w 248"/>
                <a:gd name="T23" fmla="*/ 8 h 305"/>
                <a:gd name="T24" fmla="*/ 10 w 248"/>
                <a:gd name="T25" fmla="*/ 10 h 305"/>
                <a:gd name="T26" fmla="*/ 10 w 248"/>
                <a:gd name="T27" fmla="*/ 13 h 305"/>
                <a:gd name="T28" fmla="*/ 9 w 248"/>
                <a:gd name="T29" fmla="*/ 15 h 305"/>
                <a:gd name="T30" fmla="*/ 9 w 248"/>
                <a:gd name="T31" fmla="*/ 17 h 305"/>
                <a:gd name="T32" fmla="*/ 7 w 248"/>
                <a:gd name="T33" fmla="*/ 18 h 305"/>
                <a:gd name="T34" fmla="*/ 4 w 248"/>
                <a:gd name="T35" fmla="*/ 19 h 305"/>
                <a:gd name="T36" fmla="*/ 3 w 248"/>
                <a:gd name="T37" fmla="*/ 25 h 305"/>
                <a:gd name="T38" fmla="*/ 3 w 248"/>
                <a:gd name="T39" fmla="*/ 39 h 305"/>
                <a:gd name="T40" fmla="*/ 8 w 248"/>
                <a:gd name="T41" fmla="*/ 51 h 305"/>
                <a:gd name="T42" fmla="*/ 21 w 248"/>
                <a:gd name="T43" fmla="*/ 60 h 305"/>
                <a:gd name="T44" fmla="*/ 33 w 248"/>
                <a:gd name="T45" fmla="*/ 64 h 305"/>
                <a:gd name="T46" fmla="*/ 42 w 248"/>
                <a:gd name="T47" fmla="*/ 67 h 305"/>
                <a:gd name="T48" fmla="*/ 48 w 248"/>
                <a:gd name="T49" fmla="*/ 70 h 305"/>
                <a:gd name="T50" fmla="*/ 52 w 248"/>
                <a:gd name="T51" fmla="*/ 73 h 305"/>
                <a:gd name="T52" fmla="*/ 52 w 248"/>
                <a:gd name="T53" fmla="*/ 70 h 305"/>
                <a:gd name="T54" fmla="*/ 50 w 248"/>
                <a:gd name="T55" fmla="*/ 62 h 305"/>
                <a:gd name="T56" fmla="*/ 48 w 248"/>
                <a:gd name="T57" fmla="*/ 52 h 305"/>
                <a:gd name="T58" fmla="*/ 46 w 248"/>
                <a:gd name="T59" fmla="*/ 41 h 305"/>
                <a:gd name="T60" fmla="*/ 45 w 248"/>
                <a:gd name="T61" fmla="*/ 34 h 305"/>
                <a:gd name="T62" fmla="*/ 43 w 248"/>
                <a:gd name="T63" fmla="*/ 22 h 305"/>
                <a:gd name="T64" fmla="*/ 36 w 248"/>
                <a:gd name="T65" fmla="*/ 11 h 305"/>
                <a:gd name="T66" fmla="*/ 2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3" name="Freeform 312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9 w 29"/>
                <a:gd name="T1" fmla="*/ 3 h 31"/>
                <a:gd name="T2" fmla="*/ 9 w 29"/>
                <a:gd name="T3" fmla="*/ 4 h 31"/>
                <a:gd name="T4" fmla="*/ 7 w 29"/>
                <a:gd name="T5" fmla="*/ 5 h 31"/>
                <a:gd name="T6" fmla="*/ 5 w 29"/>
                <a:gd name="T7" fmla="*/ 5 h 31"/>
                <a:gd name="T8" fmla="*/ 4 w 29"/>
                <a:gd name="T9" fmla="*/ 5 h 31"/>
                <a:gd name="T10" fmla="*/ 4 w 29"/>
                <a:gd name="T11" fmla="*/ 4 h 31"/>
                <a:gd name="T12" fmla="*/ 4 w 29"/>
                <a:gd name="T13" fmla="*/ 4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6 w 29"/>
                <a:gd name="T27" fmla="*/ 3 h 31"/>
                <a:gd name="T28" fmla="*/ 8 w 29"/>
                <a:gd name="T29" fmla="*/ 3 h 31"/>
                <a:gd name="T30" fmla="*/ 9 w 29"/>
                <a:gd name="T31" fmla="*/ 3 h 31"/>
                <a:gd name="T32" fmla="*/ 9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4" name="Freeform 313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0 w 31"/>
                <a:gd name="T1" fmla="*/ 10 h 31"/>
                <a:gd name="T2" fmla="*/ 7 w 31"/>
                <a:gd name="T3" fmla="*/ 11 h 31"/>
                <a:gd name="T4" fmla="*/ 5 w 31"/>
                <a:gd name="T5" fmla="*/ 11 h 31"/>
                <a:gd name="T6" fmla="*/ 5 w 31"/>
                <a:gd name="T7" fmla="*/ 10 h 31"/>
                <a:gd name="T8" fmla="*/ 2 w 31"/>
                <a:gd name="T9" fmla="*/ 9 h 31"/>
                <a:gd name="T10" fmla="*/ 0 w 31"/>
                <a:gd name="T11" fmla="*/ 6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8 w 31"/>
                <a:gd name="T23" fmla="*/ 3 h 31"/>
                <a:gd name="T24" fmla="*/ 10 w 31"/>
                <a:gd name="T25" fmla="*/ 5 h 31"/>
                <a:gd name="T26" fmla="*/ 10 w 31"/>
                <a:gd name="T27" fmla="*/ 5 h 31"/>
                <a:gd name="T28" fmla="*/ 11 w 31"/>
                <a:gd name="T29" fmla="*/ 6 h 31"/>
                <a:gd name="T30" fmla="*/ 11 w 31"/>
                <a:gd name="T31" fmla="*/ 8 h 31"/>
                <a:gd name="T32" fmla="*/ 10 w 31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5" name="Freeform 314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9 w 31"/>
                <a:gd name="T1" fmla="*/ 15 h 32"/>
                <a:gd name="T2" fmla="*/ 8 w 31"/>
                <a:gd name="T3" fmla="*/ 16 h 32"/>
                <a:gd name="T4" fmla="*/ 5 w 31"/>
                <a:gd name="T5" fmla="*/ 17 h 32"/>
                <a:gd name="T6" fmla="*/ 5 w 31"/>
                <a:gd name="T7" fmla="*/ 17 h 32"/>
                <a:gd name="T8" fmla="*/ 3 w 31"/>
                <a:gd name="T9" fmla="*/ 15 h 32"/>
                <a:gd name="T10" fmla="*/ 0 w 31"/>
                <a:gd name="T11" fmla="*/ 10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8 w 31"/>
                <a:gd name="T23" fmla="*/ 1 h 32"/>
                <a:gd name="T24" fmla="*/ 10 w 31"/>
                <a:gd name="T25" fmla="*/ 5 h 32"/>
                <a:gd name="T26" fmla="*/ 11 w 31"/>
                <a:gd name="T27" fmla="*/ 8 h 32"/>
                <a:gd name="T28" fmla="*/ 11 w 31"/>
                <a:gd name="T29" fmla="*/ 8 h 32"/>
                <a:gd name="T30" fmla="*/ 10 w 31"/>
                <a:gd name="T31" fmla="*/ 12 h 32"/>
                <a:gd name="T32" fmla="*/ 9 w 31"/>
                <a:gd name="T33" fmla="*/ 15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6" name="Freeform 315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8 w 31"/>
                <a:gd name="T1" fmla="*/ 11 h 31"/>
                <a:gd name="T2" fmla="*/ 10 w 31"/>
                <a:gd name="T3" fmla="*/ 9 h 31"/>
                <a:gd name="T4" fmla="*/ 11 w 31"/>
                <a:gd name="T5" fmla="*/ 6 h 31"/>
                <a:gd name="T6" fmla="*/ 11 w 31"/>
                <a:gd name="T7" fmla="*/ 5 h 31"/>
                <a:gd name="T8" fmla="*/ 10 w 31"/>
                <a:gd name="T9" fmla="*/ 5 h 31"/>
                <a:gd name="T10" fmla="*/ 9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7 h 31"/>
                <a:gd name="T26" fmla="*/ 3 w 31"/>
                <a:gd name="T27" fmla="*/ 9 h 31"/>
                <a:gd name="T28" fmla="*/ 5 w 31"/>
                <a:gd name="T29" fmla="*/ 10 h 31"/>
                <a:gd name="T30" fmla="*/ 5 w 31"/>
                <a:gd name="T31" fmla="*/ 11 h 31"/>
                <a:gd name="T32" fmla="*/ 8 w 31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7" name="Freeform 316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2 w 27"/>
                <a:gd name="T1" fmla="*/ 3 h 28"/>
                <a:gd name="T2" fmla="*/ 12 w 27"/>
                <a:gd name="T3" fmla="*/ 3 h 28"/>
                <a:gd name="T4" fmla="*/ 12 w 27"/>
                <a:gd name="T5" fmla="*/ 3 h 28"/>
                <a:gd name="T6" fmla="*/ 10 w 27"/>
                <a:gd name="T7" fmla="*/ 4 h 28"/>
                <a:gd name="T8" fmla="*/ 6 w 27"/>
                <a:gd name="T9" fmla="*/ 5 h 28"/>
                <a:gd name="T10" fmla="*/ 6 w 27"/>
                <a:gd name="T11" fmla="*/ 5 h 28"/>
                <a:gd name="T12" fmla="*/ 4 w 27"/>
                <a:gd name="T13" fmla="*/ 4 h 28"/>
                <a:gd name="T14" fmla="*/ 1 w 27"/>
                <a:gd name="T15" fmla="*/ 4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10 w 27"/>
                <a:gd name="T29" fmla="*/ 3 h 28"/>
                <a:gd name="T30" fmla="*/ 12 w 27"/>
                <a:gd name="T31" fmla="*/ 3 h 28"/>
                <a:gd name="T32" fmla="*/ 12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8" name="Freeform 317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4 w 25"/>
                <a:gd name="T5" fmla="*/ 3 h 31"/>
                <a:gd name="T6" fmla="*/ 4 w 25"/>
                <a:gd name="T7" fmla="*/ 3 h 31"/>
                <a:gd name="T8" fmla="*/ 4 w 25"/>
                <a:gd name="T9" fmla="*/ 3 h 31"/>
                <a:gd name="T10" fmla="*/ 3 w 25"/>
                <a:gd name="T11" fmla="*/ 3 h 31"/>
                <a:gd name="T12" fmla="*/ 3 w 25"/>
                <a:gd name="T13" fmla="*/ 4 h 31"/>
                <a:gd name="T14" fmla="*/ 3 w 25"/>
                <a:gd name="T15" fmla="*/ 5 h 31"/>
                <a:gd name="T16" fmla="*/ 3 w 25"/>
                <a:gd name="T17" fmla="*/ 5 h 31"/>
                <a:gd name="T18" fmla="*/ 3 w 25"/>
                <a:gd name="T19" fmla="*/ 5 h 31"/>
                <a:gd name="T20" fmla="*/ 1 w 25"/>
                <a:gd name="T21" fmla="*/ 4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9" name="Freeform 318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6 w 30"/>
                <a:gd name="T1" fmla="*/ 5 h 33"/>
                <a:gd name="T2" fmla="*/ 5 w 30"/>
                <a:gd name="T3" fmla="*/ 8 h 33"/>
                <a:gd name="T4" fmla="*/ 4 w 30"/>
                <a:gd name="T5" fmla="*/ 11 h 33"/>
                <a:gd name="T6" fmla="*/ 3 w 30"/>
                <a:gd name="T7" fmla="*/ 12 h 33"/>
                <a:gd name="T8" fmla="*/ 3 w 30"/>
                <a:gd name="T9" fmla="*/ 12 h 33"/>
                <a:gd name="T10" fmla="*/ 3 w 30"/>
                <a:gd name="T11" fmla="*/ 11 h 33"/>
                <a:gd name="T12" fmla="*/ 0 w 30"/>
                <a:gd name="T13" fmla="*/ 10 h 33"/>
                <a:gd name="T14" fmla="*/ 0 w 30"/>
                <a:gd name="T15" fmla="*/ 8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4 w 30"/>
                <a:gd name="T25" fmla="*/ 0 h 33"/>
                <a:gd name="T26" fmla="*/ 5 w 30"/>
                <a:gd name="T27" fmla="*/ 1 h 33"/>
                <a:gd name="T28" fmla="*/ 6 w 30"/>
                <a:gd name="T29" fmla="*/ 5 h 33"/>
                <a:gd name="T30" fmla="*/ 7 w 30"/>
                <a:gd name="T31" fmla="*/ 5 h 33"/>
                <a:gd name="T32" fmla="*/ 6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30" name="Freeform 319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5 h 29"/>
                <a:gd name="T2" fmla="*/ 1 w 29"/>
                <a:gd name="T3" fmla="*/ 4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6 w 29"/>
                <a:gd name="T17" fmla="*/ 1 h 29"/>
                <a:gd name="T18" fmla="*/ 8 w 29"/>
                <a:gd name="T19" fmla="*/ 3 h 29"/>
                <a:gd name="T20" fmla="*/ 9 w 29"/>
                <a:gd name="T21" fmla="*/ 3 h 29"/>
                <a:gd name="T22" fmla="*/ 9 w 29"/>
                <a:gd name="T23" fmla="*/ 3 h 29"/>
                <a:gd name="T24" fmla="*/ 9 w 29"/>
                <a:gd name="T25" fmla="*/ 3 h 29"/>
                <a:gd name="T26" fmla="*/ 7 w 29"/>
                <a:gd name="T27" fmla="*/ 4 h 29"/>
                <a:gd name="T28" fmla="*/ 5 w 29"/>
                <a:gd name="T29" fmla="*/ 6 h 29"/>
                <a:gd name="T30" fmla="*/ 4 w 29"/>
                <a:gd name="T31" fmla="*/ 6 h 29"/>
                <a:gd name="T32" fmla="*/ 4 w 29"/>
                <a:gd name="T33" fmla="*/ 5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31" name="Freeform 320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30 h 159"/>
                <a:gd name="T2" fmla="*/ 3 w 247"/>
                <a:gd name="T3" fmla="*/ 31 h 159"/>
                <a:gd name="T4" fmla="*/ 3 w 247"/>
                <a:gd name="T5" fmla="*/ 32 h 159"/>
                <a:gd name="T6" fmla="*/ 5 w 247"/>
                <a:gd name="T7" fmla="*/ 30 h 159"/>
                <a:gd name="T8" fmla="*/ 10 w 247"/>
                <a:gd name="T9" fmla="*/ 32 h 159"/>
                <a:gd name="T10" fmla="*/ 21 w 247"/>
                <a:gd name="T11" fmla="*/ 34 h 159"/>
                <a:gd name="T12" fmla="*/ 29 w 247"/>
                <a:gd name="T13" fmla="*/ 37 h 159"/>
                <a:gd name="T14" fmla="*/ 30 w 247"/>
                <a:gd name="T15" fmla="*/ 34 h 159"/>
                <a:gd name="T16" fmla="*/ 23 w 247"/>
                <a:gd name="T17" fmla="*/ 34 h 159"/>
                <a:gd name="T18" fmla="*/ 15 w 247"/>
                <a:gd name="T19" fmla="*/ 31 h 159"/>
                <a:gd name="T20" fmla="*/ 9 w 247"/>
                <a:gd name="T21" fmla="*/ 27 h 159"/>
                <a:gd name="T22" fmla="*/ 9 w 247"/>
                <a:gd name="T23" fmla="*/ 26 h 159"/>
                <a:gd name="T24" fmla="*/ 14 w 247"/>
                <a:gd name="T25" fmla="*/ 24 h 159"/>
                <a:gd name="T26" fmla="*/ 18 w 247"/>
                <a:gd name="T27" fmla="*/ 24 h 159"/>
                <a:gd name="T28" fmla="*/ 26 w 247"/>
                <a:gd name="T29" fmla="*/ 26 h 159"/>
                <a:gd name="T30" fmla="*/ 34 w 247"/>
                <a:gd name="T31" fmla="*/ 29 h 159"/>
                <a:gd name="T32" fmla="*/ 38 w 247"/>
                <a:gd name="T33" fmla="*/ 27 h 159"/>
                <a:gd name="T34" fmla="*/ 37 w 247"/>
                <a:gd name="T35" fmla="*/ 27 h 159"/>
                <a:gd name="T36" fmla="*/ 32 w 247"/>
                <a:gd name="T37" fmla="*/ 26 h 159"/>
                <a:gd name="T38" fmla="*/ 27 w 247"/>
                <a:gd name="T39" fmla="*/ 25 h 159"/>
                <a:gd name="T40" fmla="*/ 21 w 247"/>
                <a:gd name="T41" fmla="*/ 23 h 159"/>
                <a:gd name="T42" fmla="*/ 19 w 247"/>
                <a:gd name="T43" fmla="*/ 21 h 159"/>
                <a:gd name="T44" fmla="*/ 24 w 247"/>
                <a:gd name="T45" fmla="*/ 20 h 159"/>
                <a:gd name="T46" fmla="*/ 28 w 247"/>
                <a:gd name="T47" fmla="*/ 19 h 159"/>
                <a:gd name="T48" fmla="*/ 30 w 247"/>
                <a:gd name="T49" fmla="*/ 18 h 159"/>
                <a:gd name="T50" fmla="*/ 33 w 247"/>
                <a:gd name="T51" fmla="*/ 20 h 159"/>
                <a:gd name="T52" fmla="*/ 38 w 247"/>
                <a:gd name="T53" fmla="*/ 22 h 159"/>
                <a:gd name="T54" fmla="*/ 43 w 247"/>
                <a:gd name="T55" fmla="*/ 23 h 159"/>
                <a:gd name="T56" fmla="*/ 39 w 247"/>
                <a:gd name="T57" fmla="*/ 21 h 159"/>
                <a:gd name="T58" fmla="*/ 37 w 247"/>
                <a:gd name="T59" fmla="*/ 19 h 159"/>
                <a:gd name="T60" fmla="*/ 33 w 247"/>
                <a:gd name="T61" fmla="*/ 17 h 159"/>
                <a:gd name="T62" fmla="*/ 41 w 247"/>
                <a:gd name="T63" fmla="*/ 16 h 159"/>
                <a:gd name="T64" fmla="*/ 49 w 247"/>
                <a:gd name="T65" fmla="*/ 14 h 159"/>
                <a:gd name="T66" fmla="*/ 54 w 247"/>
                <a:gd name="T67" fmla="*/ 13 h 159"/>
                <a:gd name="T68" fmla="*/ 51 w 247"/>
                <a:gd name="T69" fmla="*/ 12 h 159"/>
                <a:gd name="T70" fmla="*/ 44 w 247"/>
                <a:gd name="T71" fmla="*/ 12 h 159"/>
                <a:gd name="T72" fmla="*/ 36 w 247"/>
                <a:gd name="T73" fmla="*/ 14 h 159"/>
                <a:gd name="T74" fmla="*/ 32 w 247"/>
                <a:gd name="T75" fmla="*/ 11 h 159"/>
                <a:gd name="T76" fmla="*/ 37 w 247"/>
                <a:gd name="T77" fmla="*/ 3 h 159"/>
                <a:gd name="T78" fmla="*/ 37 w 247"/>
                <a:gd name="T79" fmla="*/ 1 h 159"/>
                <a:gd name="T80" fmla="*/ 33 w 247"/>
                <a:gd name="T81" fmla="*/ 3 h 159"/>
                <a:gd name="T82" fmla="*/ 30 w 247"/>
                <a:gd name="T83" fmla="*/ 9 h 159"/>
                <a:gd name="T84" fmla="*/ 28 w 247"/>
                <a:gd name="T85" fmla="*/ 15 h 159"/>
                <a:gd name="T86" fmla="*/ 24 w 247"/>
                <a:gd name="T87" fmla="*/ 16 h 159"/>
                <a:gd name="T88" fmla="*/ 18 w 247"/>
                <a:gd name="T89" fmla="*/ 17 h 159"/>
                <a:gd name="T90" fmla="*/ 16 w 247"/>
                <a:gd name="T91" fmla="*/ 15 h 159"/>
                <a:gd name="T92" fmla="*/ 19 w 247"/>
                <a:gd name="T93" fmla="*/ 3 h 159"/>
                <a:gd name="T94" fmla="*/ 19 w 247"/>
                <a:gd name="T95" fmla="*/ 3 h 159"/>
                <a:gd name="T96" fmla="*/ 15 w 247"/>
                <a:gd name="T97" fmla="*/ 10 h 159"/>
                <a:gd name="T98" fmla="*/ 10 w 247"/>
                <a:gd name="T99" fmla="*/ 21 h 159"/>
                <a:gd name="T100" fmla="*/ 6 w 247"/>
                <a:gd name="T101" fmla="*/ 25 h 159"/>
                <a:gd name="T102" fmla="*/ 4 w 247"/>
                <a:gd name="T103" fmla="*/ 25 h 159"/>
                <a:gd name="T104" fmla="*/ 6 w 247"/>
                <a:gd name="T105" fmla="*/ 15 h 159"/>
                <a:gd name="T106" fmla="*/ 5 w 247"/>
                <a:gd name="T107" fmla="*/ 11 h 159"/>
                <a:gd name="T108" fmla="*/ 0 w 247"/>
                <a:gd name="T109" fmla="*/ 3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32" name="Freeform 321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9 h 200"/>
                <a:gd name="T8" fmla="*/ 3 w 171"/>
                <a:gd name="T9" fmla="*/ 14 h 200"/>
                <a:gd name="T10" fmla="*/ 4 w 171"/>
                <a:gd name="T11" fmla="*/ 25 h 200"/>
                <a:gd name="T12" fmla="*/ 5 w 171"/>
                <a:gd name="T13" fmla="*/ 29 h 200"/>
                <a:gd name="T14" fmla="*/ 7 w 171"/>
                <a:gd name="T15" fmla="*/ 30 h 200"/>
                <a:gd name="T16" fmla="*/ 6 w 171"/>
                <a:gd name="T17" fmla="*/ 26 h 200"/>
                <a:gd name="T18" fmla="*/ 7 w 171"/>
                <a:gd name="T19" fmla="*/ 16 h 200"/>
                <a:gd name="T20" fmla="*/ 8 w 171"/>
                <a:gd name="T21" fmla="*/ 14 h 200"/>
                <a:gd name="T22" fmla="*/ 10 w 171"/>
                <a:gd name="T23" fmla="*/ 16 h 200"/>
                <a:gd name="T24" fmla="*/ 13 w 171"/>
                <a:gd name="T25" fmla="*/ 18 h 200"/>
                <a:gd name="T26" fmla="*/ 15 w 171"/>
                <a:gd name="T27" fmla="*/ 20 h 200"/>
                <a:gd name="T28" fmla="*/ 15 w 171"/>
                <a:gd name="T29" fmla="*/ 24 h 200"/>
                <a:gd name="T30" fmla="*/ 17 w 171"/>
                <a:gd name="T31" fmla="*/ 33 h 200"/>
                <a:gd name="T32" fmla="*/ 16 w 171"/>
                <a:gd name="T33" fmla="*/ 37 h 200"/>
                <a:gd name="T34" fmla="*/ 16 w 171"/>
                <a:gd name="T35" fmla="*/ 42 h 200"/>
                <a:gd name="T36" fmla="*/ 17 w 171"/>
                <a:gd name="T37" fmla="*/ 47 h 200"/>
                <a:gd name="T38" fmla="*/ 18 w 171"/>
                <a:gd name="T39" fmla="*/ 43 h 200"/>
                <a:gd name="T40" fmla="*/ 17 w 171"/>
                <a:gd name="T41" fmla="*/ 40 h 200"/>
                <a:gd name="T42" fmla="*/ 18 w 171"/>
                <a:gd name="T43" fmla="*/ 36 h 200"/>
                <a:gd name="T44" fmla="*/ 19 w 171"/>
                <a:gd name="T45" fmla="*/ 33 h 200"/>
                <a:gd name="T46" fmla="*/ 19 w 171"/>
                <a:gd name="T47" fmla="*/ 26 h 200"/>
                <a:gd name="T48" fmla="*/ 21 w 171"/>
                <a:gd name="T49" fmla="*/ 28 h 200"/>
                <a:gd name="T50" fmla="*/ 26 w 171"/>
                <a:gd name="T51" fmla="*/ 35 h 200"/>
                <a:gd name="T52" fmla="*/ 32 w 171"/>
                <a:gd name="T53" fmla="*/ 42 h 200"/>
                <a:gd name="T54" fmla="*/ 37 w 171"/>
                <a:gd name="T55" fmla="*/ 48 h 200"/>
                <a:gd name="T56" fmla="*/ 37 w 171"/>
                <a:gd name="T57" fmla="*/ 48 h 200"/>
                <a:gd name="T58" fmla="*/ 34 w 171"/>
                <a:gd name="T59" fmla="*/ 42 h 200"/>
                <a:gd name="T60" fmla="*/ 32 w 171"/>
                <a:gd name="T61" fmla="*/ 37 h 200"/>
                <a:gd name="T62" fmla="*/ 29 w 171"/>
                <a:gd name="T63" fmla="*/ 33 h 200"/>
                <a:gd name="T64" fmla="*/ 28 w 171"/>
                <a:gd name="T65" fmla="*/ 32 h 200"/>
                <a:gd name="T66" fmla="*/ 26 w 171"/>
                <a:gd name="T67" fmla="*/ 29 h 200"/>
                <a:gd name="T68" fmla="*/ 24 w 171"/>
                <a:gd name="T69" fmla="*/ 26 h 200"/>
                <a:gd name="T70" fmla="*/ 21 w 171"/>
                <a:gd name="T71" fmla="*/ 23 h 200"/>
                <a:gd name="T72" fmla="*/ 22 w 171"/>
                <a:gd name="T73" fmla="*/ 23 h 200"/>
                <a:gd name="T74" fmla="*/ 24 w 171"/>
                <a:gd name="T75" fmla="*/ 23 h 200"/>
                <a:gd name="T76" fmla="*/ 27 w 171"/>
                <a:gd name="T77" fmla="*/ 23 h 200"/>
                <a:gd name="T78" fmla="*/ 29 w 171"/>
                <a:gd name="T79" fmla="*/ 26 h 200"/>
                <a:gd name="T80" fmla="*/ 31 w 171"/>
                <a:gd name="T81" fmla="*/ 26 h 200"/>
                <a:gd name="T82" fmla="*/ 32 w 171"/>
                <a:gd name="T83" fmla="*/ 26 h 200"/>
                <a:gd name="T84" fmla="*/ 31 w 171"/>
                <a:gd name="T85" fmla="*/ 24 h 200"/>
                <a:gd name="T86" fmla="*/ 28 w 171"/>
                <a:gd name="T87" fmla="*/ 21 h 200"/>
                <a:gd name="T88" fmla="*/ 23 w 171"/>
                <a:gd name="T89" fmla="*/ 18 h 200"/>
                <a:gd name="T90" fmla="*/ 18 w 171"/>
                <a:gd name="T91" fmla="*/ 17 h 200"/>
                <a:gd name="T92" fmla="*/ 16 w 171"/>
                <a:gd name="T93" fmla="*/ 16 h 200"/>
                <a:gd name="T94" fmla="*/ 13 w 171"/>
                <a:gd name="T95" fmla="*/ 14 h 200"/>
                <a:gd name="T96" fmla="*/ 11 w 171"/>
                <a:gd name="T97" fmla="*/ 12 h 200"/>
                <a:gd name="T98" fmla="*/ 9 w 171"/>
                <a:gd name="T99" fmla="*/ 10 h 200"/>
                <a:gd name="T100" fmla="*/ 10 w 171"/>
                <a:gd name="T101" fmla="*/ 9 h 200"/>
                <a:gd name="T102" fmla="*/ 13 w 171"/>
                <a:gd name="T103" fmla="*/ 8 h 200"/>
                <a:gd name="T104" fmla="*/ 17 w 171"/>
                <a:gd name="T105" fmla="*/ 8 h 200"/>
                <a:gd name="T106" fmla="*/ 21 w 171"/>
                <a:gd name="T107" fmla="*/ 9 h 200"/>
                <a:gd name="T108" fmla="*/ 24 w 171"/>
                <a:gd name="T109" fmla="*/ 10 h 200"/>
                <a:gd name="T110" fmla="*/ 24 w 171"/>
                <a:gd name="T111" fmla="*/ 8 h 200"/>
                <a:gd name="T112" fmla="*/ 19 w 171"/>
                <a:gd name="T113" fmla="*/ 6 h 200"/>
                <a:gd name="T114" fmla="*/ 15 w 171"/>
                <a:gd name="T115" fmla="*/ 5 h 200"/>
                <a:gd name="T116" fmla="*/ 10 w 171"/>
                <a:gd name="T117" fmla="*/ 5 h 200"/>
                <a:gd name="T118" fmla="*/ 7 w 171"/>
                <a:gd name="T119" fmla="*/ 4 h 200"/>
                <a:gd name="T120" fmla="*/ 4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33" name="Freeform 322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28 w 125"/>
                <a:gd name="T1" fmla="*/ 10 h 263"/>
                <a:gd name="T2" fmla="*/ 28 w 125"/>
                <a:gd name="T3" fmla="*/ 13 h 263"/>
                <a:gd name="T4" fmla="*/ 25 w 125"/>
                <a:gd name="T5" fmla="*/ 12 h 263"/>
                <a:gd name="T6" fmla="*/ 23 w 125"/>
                <a:gd name="T7" fmla="*/ 17 h 263"/>
                <a:gd name="T8" fmla="*/ 28 w 125"/>
                <a:gd name="T9" fmla="*/ 26 h 263"/>
                <a:gd name="T10" fmla="*/ 28 w 125"/>
                <a:gd name="T11" fmla="*/ 38 h 263"/>
                <a:gd name="T12" fmla="*/ 28 w 125"/>
                <a:gd name="T13" fmla="*/ 37 h 263"/>
                <a:gd name="T14" fmla="*/ 25 w 125"/>
                <a:gd name="T15" fmla="*/ 26 h 263"/>
                <a:gd name="T16" fmla="*/ 18 w 125"/>
                <a:gd name="T17" fmla="*/ 32 h 263"/>
                <a:gd name="T18" fmla="*/ 17 w 125"/>
                <a:gd name="T19" fmla="*/ 45 h 263"/>
                <a:gd name="T20" fmla="*/ 16 w 125"/>
                <a:gd name="T21" fmla="*/ 54 h 263"/>
                <a:gd name="T22" fmla="*/ 15 w 125"/>
                <a:gd name="T23" fmla="*/ 53 h 263"/>
                <a:gd name="T24" fmla="*/ 16 w 125"/>
                <a:gd name="T25" fmla="*/ 48 h 263"/>
                <a:gd name="T26" fmla="*/ 13 w 125"/>
                <a:gd name="T27" fmla="*/ 45 h 263"/>
                <a:gd name="T28" fmla="*/ 10 w 125"/>
                <a:gd name="T29" fmla="*/ 52 h 263"/>
                <a:gd name="T30" fmla="*/ 4 w 125"/>
                <a:gd name="T31" fmla="*/ 59 h 263"/>
                <a:gd name="T32" fmla="*/ 2 w 125"/>
                <a:gd name="T33" fmla="*/ 60 h 263"/>
                <a:gd name="T34" fmla="*/ 4 w 125"/>
                <a:gd name="T35" fmla="*/ 56 h 263"/>
                <a:gd name="T36" fmla="*/ 11 w 125"/>
                <a:gd name="T37" fmla="*/ 44 h 263"/>
                <a:gd name="T38" fmla="*/ 8 w 125"/>
                <a:gd name="T39" fmla="*/ 45 h 263"/>
                <a:gd name="T40" fmla="*/ 4 w 125"/>
                <a:gd name="T41" fmla="*/ 45 h 263"/>
                <a:gd name="T42" fmla="*/ 2 w 125"/>
                <a:gd name="T43" fmla="*/ 45 h 263"/>
                <a:gd name="T44" fmla="*/ 4 w 125"/>
                <a:gd name="T45" fmla="*/ 45 h 263"/>
                <a:gd name="T46" fmla="*/ 4 w 125"/>
                <a:gd name="T47" fmla="*/ 43 h 263"/>
                <a:gd name="T48" fmla="*/ 10 w 125"/>
                <a:gd name="T49" fmla="*/ 40 h 263"/>
                <a:gd name="T50" fmla="*/ 14 w 125"/>
                <a:gd name="T51" fmla="*/ 34 h 263"/>
                <a:gd name="T52" fmla="*/ 18 w 125"/>
                <a:gd name="T53" fmla="*/ 23 h 263"/>
                <a:gd name="T54" fmla="*/ 11 w 125"/>
                <a:gd name="T55" fmla="*/ 23 h 263"/>
                <a:gd name="T56" fmla="*/ 4 w 125"/>
                <a:gd name="T57" fmla="*/ 23 h 263"/>
                <a:gd name="T58" fmla="*/ 3 w 125"/>
                <a:gd name="T59" fmla="*/ 24 h 263"/>
                <a:gd name="T60" fmla="*/ 4 w 125"/>
                <a:gd name="T61" fmla="*/ 23 h 263"/>
                <a:gd name="T62" fmla="*/ 7 w 125"/>
                <a:gd name="T63" fmla="*/ 21 h 263"/>
                <a:gd name="T64" fmla="*/ 16 w 125"/>
                <a:gd name="T65" fmla="*/ 19 h 263"/>
                <a:gd name="T66" fmla="*/ 20 w 125"/>
                <a:gd name="T67" fmla="*/ 17 h 263"/>
                <a:gd name="T68" fmla="*/ 22 w 125"/>
                <a:gd name="T69" fmla="*/ 11 h 263"/>
                <a:gd name="T70" fmla="*/ 18 w 125"/>
                <a:gd name="T71" fmla="*/ 10 h 263"/>
                <a:gd name="T72" fmla="*/ 12 w 125"/>
                <a:gd name="T73" fmla="*/ 10 h 263"/>
                <a:gd name="T74" fmla="*/ 7 w 125"/>
                <a:gd name="T75" fmla="*/ 13 h 263"/>
                <a:gd name="T76" fmla="*/ 4 w 125"/>
                <a:gd name="T77" fmla="*/ 14 h 263"/>
                <a:gd name="T78" fmla="*/ 2 w 125"/>
                <a:gd name="T79" fmla="*/ 15 h 263"/>
                <a:gd name="T80" fmla="*/ 4 w 125"/>
                <a:gd name="T81" fmla="*/ 11 h 263"/>
                <a:gd name="T82" fmla="*/ 10 w 125"/>
                <a:gd name="T83" fmla="*/ 7 h 263"/>
                <a:gd name="T84" fmla="*/ 14 w 125"/>
                <a:gd name="T85" fmla="*/ 4 h 263"/>
                <a:gd name="T86" fmla="*/ 15 w 125"/>
                <a:gd name="T87" fmla="*/ 7 h 263"/>
                <a:gd name="T88" fmla="*/ 18 w 125"/>
                <a:gd name="T89" fmla="*/ 9 h 263"/>
                <a:gd name="T90" fmla="*/ 21 w 125"/>
                <a:gd name="T91" fmla="*/ 10 h 263"/>
                <a:gd name="T92" fmla="*/ 25 w 125"/>
                <a:gd name="T93" fmla="*/ 9 h 263"/>
                <a:gd name="T94" fmla="*/ 27 w 125"/>
                <a:gd name="T95" fmla="*/ 5 h 263"/>
                <a:gd name="T96" fmla="*/ 31 w 125"/>
                <a:gd name="T97" fmla="*/ 3 h 263"/>
                <a:gd name="T98" fmla="*/ 32 w 125"/>
                <a:gd name="T99" fmla="*/ 3 h 263"/>
                <a:gd name="T100" fmla="*/ 28 w 125"/>
                <a:gd name="T101" fmla="*/ 7 h 263"/>
                <a:gd name="T102" fmla="*/ 32 w 125"/>
                <a:gd name="T103" fmla="*/ 9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34" name="Freeform 323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6 w 20"/>
                <a:gd name="T13" fmla="*/ 5 h 33"/>
                <a:gd name="T14" fmla="*/ 5 w 20"/>
                <a:gd name="T15" fmla="*/ 8 h 33"/>
                <a:gd name="T16" fmla="*/ 5 w 20"/>
                <a:gd name="T17" fmla="*/ 11 h 33"/>
                <a:gd name="T18" fmla="*/ 5 w 20"/>
                <a:gd name="T19" fmla="*/ 12 h 33"/>
                <a:gd name="T20" fmla="*/ 5 w 20"/>
                <a:gd name="T21" fmla="*/ 12 h 33"/>
                <a:gd name="T22" fmla="*/ 5 w 20"/>
                <a:gd name="T23" fmla="*/ 12 h 33"/>
                <a:gd name="T24" fmla="*/ 5 w 20"/>
                <a:gd name="T25" fmla="*/ 11 h 33"/>
                <a:gd name="T26" fmla="*/ 5 w 20"/>
                <a:gd name="T27" fmla="*/ 8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35" name="Freeform 324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75 w 386"/>
                <a:gd name="T1" fmla="*/ 22 h 232"/>
                <a:gd name="T2" fmla="*/ 68 w 386"/>
                <a:gd name="T3" fmla="*/ 26 h 232"/>
                <a:gd name="T4" fmla="*/ 61 w 386"/>
                <a:gd name="T5" fmla="*/ 37 h 232"/>
                <a:gd name="T6" fmla="*/ 55 w 386"/>
                <a:gd name="T7" fmla="*/ 47 h 232"/>
                <a:gd name="T8" fmla="*/ 45 w 386"/>
                <a:gd name="T9" fmla="*/ 55 h 232"/>
                <a:gd name="T10" fmla="*/ 44 w 386"/>
                <a:gd name="T11" fmla="*/ 55 h 232"/>
                <a:gd name="T12" fmla="*/ 49 w 386"/>
                <a:gd name="T13" fmla="*/ 50 h 232"/>
                <a:gd name="T14" fmla="*/ 57 w 386"/>
                <a:gd name="T15" fmla="*/ 41 h 232"/>
                <a:gd name="T16" fmla="*/ 61 w 386"/>
                <a:gd name="T17" fmla="*/ 32 h 232"/>
                <a:gd name="T18" fmla="*/ 61 w 386"/>
                <a:gd name="T19" fmla="*/ 29 h 232"/>
                <a:gd name="T20" fmla="*/ 56 w 386"/>
                <a:gd name="T21" fmla="*/ 32 h 232"/>
                <a:gd name="T22" fmla="*/ 49 w 386"/>
                <a:gd name="T23" fmla="*/ 35 h 232"/>
                <a:gd name="T24" fmla="*/ 39 w 386"/>
                <a:gd name="T25" fmla="*/ 45 h 232"/>
                <a:gd name="T26" fmla="*/ 28 w 386"/>
                <a:gd name="T27" fmla="*/ 53 h 232"/>
                <a:gd name="T28" fmla="*/ 23 w 386"/>
                <a:gd name="T29" fmla="*/ 53 h 232"/>
                <a:gd name="T30" fmla="*/ 33 w 386"/>
                <a:gd name="T31" fmla="*/ 47 h 232"/>
                <a:gd name="T32" fmla="*/ 44 w 386"/>
                <a:gd name="T33" fmla="*/ 36 h 232"/>
                <a:gd name="T34" fmla="*/ 43 w 386"/>
                <a:gd name="T35" fmla="*/ 33 h 232"/>
                <a:gd name="T36" fmla="*/ 37 w 386"/>
                <a:gd name="T37" fmla="*/ 34 h 232"/>
                <a:gd name="T38" fmla="*/ 32 w 386"/>
                <a:gd name="T39" fmla="*/ 35 h 232"/>
                <a:gd name="T40" fmla="*/ 23 w 386"/>
                <a:gd name="T41" fmla="*/ 40 h 232"/>
                <a:gd name="T42" fmla="*/ 10 w 386"/>
                <a:gd name="T43" fmla="*/ 45 h 232"/>
                <a:gd name="T44" fmla="*/ 7 w 386"/>
                <a:gd name="T45" fmla="*/ 44 h 232"/>
                <a:gd name="T46" fmla="*/ 17 w 386"/>
                <a:gd name="T47" fmla="*/ 41 h 232"/>
                <a:gd name="T48" fmla="*/ 25 w 386"/>
                <a:gd name="T49" fmla="*/ 35 h 232"/>
                <a:gd name="T50" fmla="*/ 17 w 386"/>
                <a:gd name="T51" fmla="*/ 33 h 232"/>
                <a:gd name="T52" fmla="*/ 5 w 386"/>
                <a:gd name="T53" fmla="*/ 34 h 232"/>
                <a:gd name="T54" fmla="*/ 0 w 386"/>
                <a:gd name="T55" fmla="*/ 36 h 232"/>
                <a:gd name="T56" fmla="*/ 8 w 386"/>
                <a:gd name="T57" fmla="*/ 32 h 232"/>
                <a:gd name="T58" fmla="*/ 22 w 386"/>
                <a:gd name="T59" fmla="*/ 29 h 232"/>
                <a:gd name="T60" fmla="*/ 21 w 386"/>
                <a:gd name="T61" fmla="*/ 25 h 232"/>
                <a:gd name="T62" fmla="*/ 13 w 386"/>
                <a:gd name="T63" fmla="*/ 18 h 232"/>
                <a:gd name="T64" fmla="*/ 9 w 386"/>
                <a:gd name="T65" fmla="*/ 15 h 232"/>
                <a:gd name="T66" fmla="*/ 18 w 386"/>
                <a:gd name="T67" fmla="*/ 19 h 232"/>
                <a:gd name="T68" fmla="*/ 29 w 386"/>
                <a:gd name="T69" fmla="*/ 27 h 232"/>
                <a:gd name="T70" fmla="*/ 35 w 386"/>
                <a:gd name="T71" fmla="*/ 29 h 232"/>
                <a:gd name="T72" fmla="*/ 42 w 386"/>
                <a:gd name="T73" fmla="*/ 29 h 232"/>
                <a:gd name="T74" fmla="*/ 39 w 386"/>
                <a:gd name="T75" fmla="*/ 23 h 232"/>
                <a:gd name="T76" fmla="*/ 33 w 386"/>
                <a:gd name="T77" fmla="*/ 16 h 232"/>
                <a:gd name="T78" fmla="*/ 29 w 386"/>
                <a:gd name="T79" fmla="*/ 12 h 232"/>
                <a:gd name="T80" fmla="*/ 26 w 386"/>
                <a:gd name="T81" fmla="*/ 10 h 232"/>
                <a:gd name="T82" fmla="*/ 24 w 386"/>
                <a:gd name="T83" fmla="*/ 7 h 232"/>
                <a:gd name="T84" fmla="*/ 34 w 386"/>
                <a:gd name="T85" fmla="*/ 15 h 232"/>
                <a:gd name="T86" fmla="*/ 44 w 386"/>
                <a:gd name="T87" fmla="*/ 24 h 232"/>
                <a:gd name="T88" fmla="*/ 50 w 386"/>
                <a:gd name="T89" fmla="*/ 26 h 232"/>
                <a:gd name="T90" fmla="*/ 55 w 386"/>
                <a:gd name="T91" fmla="*/ 26 h 232"/>
                <a:gd name="T92" fmla="*/ 60 w 386"/>
                <a:gd name="T93" fmla="*/ 24 h 232"/>
                <a:gd name="T94" fmla="*/ 61 w 386"/>
                <a:gd name="T95" fmla="*/ 21 h 232"/>
                <a:gd name="T96" fmla="*/ 55 w 386"/>
                <a:gd name="T97" fmla="*/ 14 h 232"/>
                <a:gd name="T98" fmla="*/ 44 w 386"/>
                <a:gd name="T99" fmla="*/ 4 h 232"/>
                <a:gd name="T100" fmla="*/ 44 w 386"/>
                <a:gd name="T101" fmla="*/ 3 h 232"/>
                <a:gd name="T102" fmla="*/ 53 w 386"/>
                <a:gd name="T103" fmla="*/ 10 h 232"/>
                <a:gd name="T104" fmla="*/ 64 w 386"/>
                <a:gd name="T105" fmla="*/ 18 h 232"/>
                <a:gd name="T106" fmla="*/ 71 w 386"/>
                <a:gd name="T107" fmla="*/ 18 h 232"/>
                <a:gd name="T108" fmla="*/ 83 w 386"/>
                <a:gd name="T109" fmla="*/ 16 h 232"/>
                <a:gd name="T110" fmla="*/ 83 w 386"/>
                <a:gd name="T111" fmla="*/ 17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36" name="Freeform 325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53 w 254"/>
                <a:gd name="T1" fmla="*/ 58 h 254"/>
                <a:gd name="T2" fmla="*/ 51 w 254"/>
                <a:gd name="T3" fmla="*/ 54 h 254"/>
                <a:gd name="T4" fmla="*/ 45 w 254"/>
                <a:gd name="T5" fmla="*/ 54 h 254"/>
                <a:gd name="T6" fmla="*/ 34 w 254"/>
                <a:gd name="T7" fmla="*/ 54 h 254"/>
                <a:gd name="T8" fmla="*/ 23 w 254"/>
                <a:gd name="T9" fmla="*/ 54 h 254"/>
                <a:gd name="T10" fmla="*/ 15 w 254"/>
                <a:gd name="T11" fmla="*/ 51 h 254"/>
                <a:gd name="T12" fmla="*/ 20 w 254"/>
                <a:gd name="T13" fmla="*/ 51 h 254"/>
                <a:gd name="T14" fmla="*/ 29 w 254"/>
                <a:gd name="T15" fmla="*/ 52 h 254"/>
                <a:gd name="T16" fmla="*/ 39 w 254"/>
                <a:gd name="T17" fmla="*/ 52 h 254"/>
                <a:gd name="T18" fmla="*/ 42 w 254"/>
                <a:gd name="T19" fmla="*/ 49 h 254"/>
                <a:gd name="T20" fmla="*/ 38 w 254"/>
                <a:gd name="T21" fmla="*/ 47 h 254"/>
                <a:gd name="T22" fmla="*/ 33 w 254"/>
                <a:gd name="T23" fmla="*/ 43 h 254"/>
                <a:gd name="T24" fmla="*/ 25 w 254"/>
                <a:gd name="T25" fmla="*/ 41 h 254"/>
                <a:gd name="T26" fmla="*/ 12 w 254"/>
                <a:gd name="T27" fmla="*/ 40 h 254"/>
                <a:gd name="T28" fmla="*/ 3 w 254"/>
                <a:gd name="T29" fmla="*/ 36 h 254"/>
                <a:gd name="T30" fmla="*/ 3 w 254"/>
                <a:gd name="T31" fmla="*/ 33 h 254"/>
                <a:gd name="T32" fmla="*/ 10 w 254"/>
                <a:gd name="T33" fmla="*/ 36 h 254"/>
                <a:gd name="T34" fmla="*/ 20 w 254"/>
                <a:gd name="T35" fmla="*/ 40 h 254"/>
                <a:gd name="T36" fmla="*/ 29 w 254"/>
                <a:gd name="T37" fmla="*/ 40 h 254"/>
                <a:gd name="T38" fmla="*/ 22 w 254"/>
                <a:gd name="T39" fmla="*/ 33 h 254"/>
                <a:gd name="T40" fmla="*/ 16 w 254"/>
                <a:gd name="T41" fmla="*/ 32 h 254"/>
                <a:gd name="T42" fmla="*/ 6 w 254"/>
                <a:gd name="T43" fmla="*/ 28 h 254"/>
                <a:gd name="T44" fmla="*/ 0 w 254"/>
                <a:gd name="T45" fmla="*/ 18 h 254"/>
                <a:gd name="T46" fmla="*/ 6 w 254"/>
                <a:gd name="T47" fmla="*/ 24 h 254"/>
                <a:gd name="T48" fmla="*/ 13 w 254"/>
                <a:gd name="T49" fmla="*/ 27 h 254"/>
                <a:gd name="T50" fmla="*/ 15 w 254"/>
                <a:gd name="T51" fmla="*/ 25 h 254"/>
                <a:gd name="T52" fmla="*/ 8 w 254"/>
                <a:gd name="T53" fmla="*/ 15 h 254"/>
                <a:gd name="T54" fmla="*/ 3 w 254"/>
                <a:gd name="T55" fmla="*/ 9 h 254"/>
                <a:gd name="T56" fmla="*/ 3 w 254"/>
                <a:gd name="T57" fmla="*/ 4 h 254"/>
                <a:gd name="T58" fmla="*/ 3 w 254"/>
                <a:gd name="T59" fmla="*/ 4 h 254"/>
                <a:gd name="T60" fmla="*/ 10 w 254"/>
                <a:gd name="T61" fmla="*/ 15 h 254"/>
                <a:gd name="T62" fmla="*/ 18 w 254"/>
                <a:gd name="T63" fmla="*/ 25 h 254"/>
                <a:gd name="T64" fmla="*/ 21 w 254"/>
                <a:gd name="T65" fmla="*/ 26 h 254"/>
                <a:gd name="T66" fmla="*/ 21 w 254"/>
                <a:gd name="T67" fmla="*/ 21 h 254"/>
                <a:gd name="T68" fmla="*/ 17 w 254"/>
                <a:gd name="T69" fmla="*/ 8 h 254"/>
                <a:gd name="T70" fmla="*/ 18 w 254"/>
                <a:gd name="T71" fmla="*/ 8 h 254"/>
                <a:gd name="T72" fmla="*/ 23 w 254"/>
                <a:gd name="T73" fmla="*/ 19 h 254"/>
                <a:gd name="T74" fmla="*/ 25 w 254"/>
                <a:gd name="T75" fmla="*/ 32 h 254"/>
                <a:gd name="T76" fmla="*/ 30 w 254"/>
                <a:gd name="T77" fmla="*/ 36 h 254"/>
                <a:gd name="T78" fmla="*/ 33 w 254"/>
                <a:gd name="T79" fmla="*/ 38 h 254"/>
                <a:gd name="T80" fmla="*/ 34 w 254"/>
                <a:gd name="T81" fmla="*/ 40 h 254"/>
                <a:gd name="T82" fmla="*/ 35 w 254"/>
                <a:gd name="T83" fmla="*/ 33 h 254"/>
                <a:gd name="T84" fmla="*/ 31 w 254"/>
                <a:gd name="T85" fmla="*/ 16 h 254"/>
                <a:gd name="T86" fmla="*/ 31 w 254"/>
                <a:gd name="T87" fmla="*/ 13 h 254"/>
                <a:gd name="T88" fmla="*/ 34 w 254"/>
                <a:gd name="T89" fmla="*/ 19 h 254"/>
                <a:gd name="T90" fmla="*/ 38 w 254"/>
                <a:gd name="T91" fmla="*/ 28 h 254"/>
                <a:gd name="T92" fmla="*/ 38 w 254"/>
                <a:gd name="T93" fmla="*/ 41 h 254"/>
                <a:gd name="T94" fmla="*/ 40 w 254"/>
                <a:gd name="T95" fmla="*/ 45 h 254"/>
                <a:gd name="T96" fmla="*/ 45 w 254"/>
                <a:gd name="T97" fmla="*/ 47 h 254"/>
                <a:gd name="T98" fmla="*/ 46 w 254"/>
                <a:gd name="T99" fmla="*/ 46 h 254"/>
                <a:gd name="T100" fmla="*/ 46 w 254"/>
                <a:gd name="T101" fmla="*/ 35 h 254"/>
                <a:gd name="T102" fmla="*/ 45 w 254"/>
                <a:gd name="T103" fmla="*/ 22 h 254"/>
                <a:gd name="T104" fmla="*/ 45 w 254"/>
                <a:gd name="T105" fmla="*/ 19 h 254"/>
                <a:gd name="T106" fmla="*/ 48 w 254"/>
                <a:gd name="T107" fmla="*/ 29 h 254"/>
                <a:gd name="T108" fmla="*/ 51 w 254"/>
                <a:gd name="T109" fmla="*/ 49 h 254"/>
                <a:gd name="T110" fmla="*/ 53 w 254"/>
                <a:gd name="T111" fmla="*/ 54 h 254"/>
                <a:gd name="T112" fmla="*/ 58 w 254"/>
                <a:gd name="T113" fmla="*/ 59 h 254"/>
                <a:gd name="T114" fmla="*/ 58 w 254"/>
                <a:gd name="T115" fmla="*/ 61 h 254"/>
                <a:gd name="T116" fmla="*/ 55 w 254"/>
                <a:gd name="T117" fmla="*/ 6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37" name="Freeform 326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20 w 186"/>
                <a:gd name="T1" fmla="*/ 69 h 313"/>
                <a:gd name="T2" fmla="*/ 19 w 186"/>
                <a:gd name="T3" fmla="*/ 61 h 313"/>
                <a:gd name="T4" fmla="*/ 18 w 186"/>
                <a:gd name="T5" fmla="*/ 58 h 313"/>
                <a:gd name="T6" fmla="*/ 16 w 186"/>
                <a:gd name="T7" fmla="*/ 57 h 313"/>
                <a:gd name="T8" fmla="*/ 12 w 186"/>
                <a:gd name="T9" fmla="*/ 51 h 313"/>
                <a:gd name="T10" fmla="*/ 9 w 186"/>
                <a:gd name="T11" fmla="*/ 46 h 313"/>
                <a:gd name="T12" fmla="*/ 4 w 186"/>
                <a:gd name="T13" fmla="*/ 38 h 313"/>
                <a:gd name="T14" fmla="*/ 3 w 186"/>
                <a:gd name="T15" fmla="*/ 30 h 313"/>
                <a:gd name="T16" fmla="*/ 1 w 186"/>
                <a:gd name="T17" fmla="*/ 27 h 313"/>
                <a:gd name="T18" fmla="*/ 4 w 186"/>
                <a:gd name="T19" fmla="*/ 28 h 313"/>
                <a:gd name="T20" fmla="*/ 4 w 186"/>
                <a:gd name="T21" fmla="*/ 31 h 313"/>
                <a:gd name="T22" fmla="*/ 5 w 186"/>
                <a:gd name="T23" fmla="*/ 36 h 313"/>
                <a:gd name="T24" fmla="*/ 9 w 186"/>
                <a:gd name="T25" fmla="*/ 43 h 313"/>
                <a:gd name="T26" fmla="*/ 11 w 186"/>
                <a:gd name="T27" fmla="*/ 46 h 313"/>
                <a:gd name="T28" fmla="*/ 14 w 186"/>
                <a:gd name="T29" fmla="*/ 50 h 313"/>
                <a:gd name="T30" fmla="*/ 17 w 186"/>
                <a:gd name="T31" fmla="*/ 51 h 313"/>
                <a:gd name="T32" fmla="*/ 18 w 186"/>
                <a:gd name="T33" fmla="*/ 50 h 313"/>
                <a:gd name="T34" fmla="*/ 19 w 186"/>
                <a:gd name="T35" fmla="*/ 40 h 313"/>
                <a:gd name="T36" fmla="*/ 18 w 186"/>
                <a:gd name="T37" fmla="*/ 38 h 313"/>
                <a:gd name="T38" fmla="*/ 13 w 186"/>
                <a:gd name="T39" fmla="*/ 32 h 313"/>
                <a:gd name="T40" fmla="*/ 9 w 186"/>
                <a:gd name="T41" fmla="*/ 25 h 313"/>
                <a:gd name="T42" fmla="*/ 5 w 186"/>
                <a:gd name="T43" fmla="*/ 17 h 313"/>
                <a:gd name="T44" fmla="*/ 5 w 186"/>
                <a:gd name="T45" fmla="*/ 10 h 313"/>
                <a:gd name="T46" fmla="*/ 7 w 186"/>
                <a:gd name="T47" fmla="*/ 14 h 313"/>
                <a:gd name="T48" fmla="*/ 9 w 186"/>
                <a:gd name="T49" fmla="*/ 21 h 313"/>
                <a:gd name="T50" fmla="*/ 11 w 186"/>
                <a:gd name="T51" fmla="*/ 25 h 313"/>
                <a:gd name="T52" fmla="*/ 15 w 186"/>
                <a:gd name="T53" fmla="*/ 29 h 313"/>
                <a:gd name="T54" fmla="*/ 18 w 186"/>
                <a:gd name="T55" fmla="*/ 33 h 313"/>
                <a:gd name="T56" fmla="*/ 18 w 186"/>
                <a:gd name="T57" fmla="*/ 27 h 313"/>
                <a:gd name="T58" fmla="*/ 17 w 186"/>
                <a:gd name="T59" fmla="*/ 9 h 313"/>
                <a:gd name="T60" fmla="*/ 19 w 186"/>
                <a:gd name="T61" fmla="*/ 0 h 313"/>
                <a:gd name="T62" fmla="*/ 20 w 186"/>
                <a:gd name="T63" fmla="*/ 3 h 313"/>
                <a:gd name="T64" fmla="*/ 20 w 186"/>
                <a:gd name="T65" fmla="*/ 8 h 313"/>
                <a:gd name="T66" fmla="*/ 21 w 186"/>
                <a:gd name="T67" fmla="*/ 25 h 313"/>
                <a:gd name="T68" fmla="*/ 24 w 186"/>
                <a:gd name="T69" fmla="*/ 29 h 313"/>
                <a:gd name="T70" fmla="*/ 27 w 186"/>
                <a:gd name="T71" fmla="*/ 27 h 313"/>
                <a:gd name="T72" fmla="*/ 31 w 186"/>
                <a:gd name="T73" fmla="*/ 22 h 313"/>
                <a:gd name="T74" fmla="*/ 35 w 186"/>
                <a:gd name="T75" fmla="*/ 18 h 313"/>
                <a:gd name="T76" fmla="*/ 35 w 186"/>
                <a:gd name="T77" fmla="*/ 15 h 313"/>
                <a:gd name="T78" fmla="*/ 37 w 186"/>
                <a:gd name="T79" fmla="*/ 17 h 313"/>
                <a:gd name="T80" fmla="*/ 35 w 186"/>
                <a:gd name="T81" fmla="*/ 21 h 313"/>
                <a:gd name="T82" fmla="*/ 32 w 186"/>
                <a:gd name="T83" fmla="*/ 25 h 313"/>
                <a:gd name="T84" fmla="*/ 28 w 186"/>
                <a:gd name="T85" fmla="*/ 30 h 313"/>
                <a:gd name="T86" fmla="*/ 25 w 186"/>
                <a:gd name="T87" fmla="*/ 34 h 313"/>
                <a:gd name="T88" fmla="*/ 23 w 186"/>
                <a:gd name="T89" fmla="*/ 40 h 313"/>
                <a:gd name="T90" fmla="*/ 22 w 186"/>
                <a:gd name="T91" fmla="*/ 50 h 313"/>
                <a:gd name="T92" fmla="*/ 24 w 186"/>
                <a:gd name="T93" fmla="*/ 51 h 313"/>
                <a:gd name="T94" fmla="*/ 30 w 186"/>
                <a:gd name="T95" fmla="*/ 46 h 313"/>
                <a:gd name="T96" fmla="*/ 35 w 186"/>
                <a:gd name="T97" fmla="*/ 41 h 313"/>
                <a:gd name="T98" fmla="*/ 40 w 186"/>
                <a:gd name="T99" fmla="*/ 35 h 313"/>
                <a:gd name="T100" fmla="*/ 43 w 186"/>
                <a:gd name="T101" fmla="*/ 31 h 313"/>
                <a:gd name="T102" fmla="*/ 44 w 186"/>
                <a:gd name="T103" fmla="*/ 33 h 313"/>
                <a:gd name="T104" fmla="*/ 42 w 186"/>
                <a:gd name="T105" fmla="*/ 37 h 313"/>
                <a:gd name="T106" fmla="*/ 38 w 186"/>
                <a:gd name="T107" fmla="*/ 43 h 313"/>
                <a:gd name="T108" fmla="*/ 31 w 186"/>
                <a:gd name="T109" fmla="*/ 50 h 313"/>
                <a:gd name="T110" fmla="*/ 25 w 186"/>
                <a:gd name="T111" fmla="*/ 55 h 313"/>
                <a:gd name="T112" fmla="*/ 21 w 186"/>
                <a:gd name="T113" fmla="*/ 58 h 313"/>
                <a:gd name="T114" fmla="*/ 21 w 186"/>
                <a:gd name="T115" fmla="*/ 65 h 313"/>
                <a:gd name="T116" fmla="*/ 22 w 186"/>
                <a:gd name="T117" fmla="*/ 68 h 313"/>
                <a:gd name="T118" fmla="*/ 21 w 186"/>
                <a:gd name="T119" fmla="*/ 69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38" name="Freeform 327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62 w 253"/>
                <a:gd name="T1" fmla="*/ 4 h 299"/>
                <a:gd name="T2" fmla="*/ 60 w 253"/>
                <a:gd name="T3" fmla="*/ 6 h 299"/>
                <a:gd name="T4" fmla="*/ 56 w 253"/>
                <a:gd name="T5" fmla="*/ 11 h 299"/>
                <a:gd name="T6" fmla="*/ 54 w 253"/>
                <a:gd name="T7" fmla="*/ 16 h 299"/>
                <a:gd name="T8" fmla="*/ 52 w 253"/>
                <a:gd name="T9" fmla="*/ 18 h 299"/>
                <a:gd name="T10" fmla="*/ 49 w 253"/>
                <a:gd name="T11" fmla="*/ 23 h 299"/>
                <a:gd name="T12" fmla="*/ 48 w 253"/>
                <a:gd name="T13" fmla="*/ 28 h 299"/>
                <a:gd name="T14" fmla="*/ 44 w 253"/>
                <a:gd name="T15" fmla="*/ 32 h 299"/>
                <a:gd name="T16" fmla="*/ 45 w 253"/>
                <a:gd name="T17" fmla="*/ 35 h 299"/>
                <a:gd name="T18" fmla="*/ 48 w 253"/>
                <a:gd name="T19" fmla="*/ 40 h 299"/>
                <a:gd name="T20" fmla="*/ 48 w 253"/>
                <a:gd name="T21" fmla="*/ 44 h 299"/>
                <a:gd name="T22" fmla="*/ 48 w 253"/>
                <a:gd name="T23" fmla="*/ 42 h 299"/>
                <a:gd name="T24" fmla="*/ 45 w 253"/>
                <a:gd name="T25" fmla="*/ 40 h 299"/>
                <a:gd name="T26" fmla="*/ 43 w 253"/>
                <a:gd name="T27" fmla="*/ 37 h 299"/>
                <a:gd name="T28" fmla="*/ 39 w 253"/>
                <a:gd name="T29" fmla="*/ 39 h 299"/>
                <a:gd name="T30" fmla="*/ 33 w 253"/>
                <a:gd name="T31" fmla="*/ 42 h 299"/>
                <a:gd name="T32" fmla="*/ 29 w 253"/>
                <a:gd name="T33" fmla="*/ 48 h 299"/>
                <a:gd name="T34" fmla="*/ 26 w 253"/>
                <a:gd name="T35" fmla="*/ 53 h 299"/>
                <a:gd name="T36" fmla="*/ 26 w 253"/>
                <a:gd name="T37" fmla="*/ 55 h 299"/>
                <a:gd name="T38" fmla="*/ 26 w 253"/>
                <a:gd name="T39" fmla="*/ 64 h 299"/>
                <a:gd name="T40" fmla="*/ 29 w 253"/>
                <a:gd name="T41" fmla="*/ 70 h 299"/>
                <a:gd name="T42" fmla="*/ 29 w 253"/>
                <a:gd name="T43" fmla="*/ 72 h 299"/>
                <a:gd name="T44" fmla="*/ 26 w 253"/>
                <a:gd name="T45" fmla="*/ 68 h 299"/>
                <a:gd name="T46" fmla="*/ 23 w 253"/>
                <a:gd name="T47" fmla="*/ 59 h 299"/>
                <a:gd name="T48" fmla="*/ 22 w 253"/>
                <a:gd name="T49" fmla="*/ 57 h 299"/>
                <a:gd name="T50" fmla="*/ 18 w 253"/>
                <a:gd name="T51" fmla="*/ 62 h 299"/>
                <a:gd name="T52" fmla="*/ 14 w 253"/>
                <a:gd name="T53" fmla="*/ 68 h 299"/>
                <a:gd name="T54" fmla="*/ 11 w 253"/>
                <a:gd name="T55" fmla="*/ 72 h 299"/>
                <a:gd name="T56" fmla="*/ 8 w 253"/>
                <a:gd name="T57" fmla="*/ 72 h 299"/>
                <a:gd name="T58" fmla="*/ 8 w 253"/>
                <a:gd name="T59" fmla="*/ 72 h 299"/>
                <a:gd name="T60" fmla="*/ 10 w 253"/>
                <a:gd name="T61" fmla="*/ 69 h 299"/>
                <a:gd name="T62" fmla="*/ 13 w 253"/>
                <a:gd name="T63" fmla="*/ 63 h 299"/>
                <a:gd name="T64" fmla="*/ 17 w 253"/>
                <a:gd name="T65" fmla="*/ 58 h 299"/>
                <a:gd name="T66" fmla="*/ 20 w 253"/>
                <a:gd name="T67" fmla="*/ 54 h 299"/>
                <a:gd name="T68" fmla="*/ 19 w 253"/>
                <a:gd name="T69" fmla="*/ 53 h 299"/>
                <a:gd name="T70" fmla="*/ 14 w 253"/>
                <a:gd name="T71" fmla="*/ 54 h 299"/>
                <a:gd name="T72" fmla="*/ 9 w 253"/>
                <a:gd name="T73" fmla="*/ 55 h 299"/>
                <a:gd name="T74" fmla="*/ 5 w 253"/>
                <a:gd name="T75" fmla="*/ 55 h 299"/>
                <a:gd name="T76" fmla="*/ 4 w 253"/>
                <a:gd name="T77" fmla="*/ 58 h 299"/>
                <a:gd name="T78" fmla="*/ 0 w 253"/>
                <a:gd name="T79" fmla="*/ 57 h 299"/>
                <a:gd name="T80" fmla="*/ 4 w 253"/>
                <a:gd name="T81" fmla="*/ 55 h 299"/>
                <a:gd name="T82" fmla="*/ 9 w 253"/>
                <a:gd name="T83" fmla="*/ 53 h 299"/>
                <a:gd name="T84" fmla="*/ 16 w 253"/>
                <a:gd name="T85" fmla="*/ 48 h 299"/>
                <a:gd name="T86" fmla="*/ 21 w 253"/>
                <a:gd name="T87" fmla="*/ 48 h 299"/>
                <a:gd name="T88" fmla="*/ 25 w 253"/>
                <a:gd name="T89" fmla="*/ 48 h 299"/>
                <a:gd name="T90" fmla="*/ 28 w 253"/>
                <a:gd name="T91" fmla="*/ 47 h 299"/>
                <a:gd name="T92" fmla="*/ 30 w 253"/>
                <a:gd name="T93" fmla="*/ 42 h 299"/>
                <a:gd name="T94" fmla="*/ 33 w 253"/>
                <a:gd name="T95" fmla="*/ 40 h 299"/>
                <a:gd name="T96" fmla="*/ 33 w 253"/>
                <a:gd name="T97" fmla="*/ 37 h 299"/>
                <a:gd name="T98" fmla="*/ 29 w 253"/>
                <a:gd name="T99" fmla="*/ 37 h 299"/>
                <a:gd name="T100" fmla="*/ 30 w 253"/>
                <a:gd name="T101" fmla="*/ 36 h 299"/>
                <a:gd name="T102" fmla="*/ 33 w 253"/>
                <a:gd name="T103" fmla="*/ 34 h 299"/>
                <a:gd name="T104" fmla="*/ 35 w 253"/>
                <a:gd name="T105" fmla="*/ 33 h 299"/>
                <a:gd name="T106" fmla="*/ 37 w 253"/>
                <a:gd name="T107" fmla="*/ 34 h 299"/>
                <a:gd name="T108" fmla="*/ 38 w 253"/>
                <a:gd name="T109" fmla="*/ 33 h 299"/>
                <a:gd name="T110" fmla="*/ 43 w 253"/>
                <a:gd name="T111" fmla="*/ 26 h 299"/>
                <a:gd name="T112" fmla="*/ 48 w 253"/>
                <a:gd name="T113" fmla="*/ 18 h 299"/>
                <a:gd name="T114" fmla="*/ 51 w 253"/>
                <a:gd name="T115" fmla="*/ 10 h 299"/>
                <a:gd name="T116" fmla="*/ 54 w 253"/>
                <a:gd name="T117" fmla="*/ 6 h 299"/>
                <a:gd name="T118" fmla="*/ 56 w 253"/>
                <a:gd name="T119" fmla="*/ 4 h 299"/>
                <a:gd name="T120" fmla="*/ 57 w 253"/>
                <a:gd name="T121" fmla="*/ 3 h 299"/>
                <a:gd name="T122" fmla="*/ 6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39" name="Freeform 328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10 w 146"/>
                <a:gd name="T1" fmla="*/ 54 h 244"/>
                <a:gd name="T2" fmla="*/ 14 w 146"/>
                <a:gd name="T3" fmla="*/ 48 h 244"/>
                <a:gd name="T4" fmla="*/ 16 w 146"/>
                <a:gd name="T5" fmla="*/ 46 h 244"/>
                <a:gd name="T6" fmla="*/ 22 w 146"/>
                <a:gd name="T7" fmla="*/ 45 h 244"/>
                <a:gd name="T8" fmla="*/ 27 w 146"/>
                <a:gd name="T9" fmla="*/ 42 h 244"/>
                <a:gd name="T10" fmla="*/ 31 w 146"/>
                <a:gd name="T11" fmla="*/ 40 h 244"/>
                <a:gd name="T12" fmla="*/ 34 w 146"/>
                <a:gd name="T13" fmla="*/ 39 h 244"/>
                <a:gd name="T14" fmla="*/ 33 w 146"/>
                <a:gd name="T15" fmla="*/ 37 h 244"/>
                <a:gd name="T16" fmla="*/ 31 w 146"/>
                <a:gd name="T17" fmla="*/ 39 h 244"/>
                <a:gd name="T18" fmla="*/ 27 w 146"/>
                <a:gd name="T19" fmla="*/ 40 h 244"/>
                <a:gd name="T20" fmla="*/ 22 w 146"/>
                <a:gd name="T21" fmla="*/ 42 h 244"/>
                <a:gd name="T22" fmla="*/ 17 w 146"/>
                <a:gd name="T23" fmla="*/ 44 h 244"/>
                <a:gd name="T24" fmla="*/ 17 w 146"/>
                <a:gd name="T25" fmla="*/ 41 h 244"/>
                <a:gd name="T26" fmla="*/ 19 w 146"/>
                <a:gd name="T27" fmla="*/ 34 h 244"/>
                <a:gd name="T28" fmla="*/ 22 w 146"/>
                <a:gd name="T29" fmla="*/ 30 h 244"/>
                <a:gd name="T30" fmla="*/ 26 w 146"/>
                <a:gd name="T31" fmla="*/ 27 h 244"/>
                <a:gd name="T32" fmla="*/ 30 w 146"/>
                <a:gd name="T33" fmla="*/ 23 h 244"/>
                <a:gd name="T34" fmla="*/ 34 w 146"/>
                <a:gd name="T35" fmla="*/ 20 h 244"/>
                <a:gd name="T36" fmla="*/ 34 w 146"/>
                <a:gd name="T37" fmla="*/ 18 h 244"/>
                <a:gd name="T38" fmla="*/ 34 w 146"/>
                <a:gd name="T39" fmla="*/ 17 h 244"/>
                <a:gd name="T40" fmla="*/ 31 w 146"/>
                <a:gd name="T41" fmla="*/ 19 h 244"/>
                <a:gd name="T42" fmla="*/ 28 w 146"/>
                <a:gd name="T43" fmla="*/ 22 h 244"/>
                <a:gd name="T44" fmla="*/ 25 w 146"/>
                <a:gd name="T45" fmla="*/ 24 h 244"/>
                <a:gd name="T46" fmla="*/ 21 w 146"/>
                <a:gd name="T47" fmla="*/ 26 h 244"/>
                <a:gd name="T48" fmla="*/ 21 w 146"/>
                <a:gd name="T49" fmla="*/ 22 h 244"/>
                <a:gd name="T50" fmla="*/ 21 w 146"/>
                <a:gd name="T51" fmla="*/ 7 h 244"/>
                <a:gd name="T52" fmla="*/ 21 w 146"/>
                <a:gd name="T53" fmla="*/ 1 h 244"/>
                <a:gd name="T54" fmla="*/ 20 w 146"/>
                <a:gd name="T55" fmla="*/ 2 h 244"/>
                <a:gd name="T56" fmla="*/ 19 w 146"/>
                <a:gd name="T57" fmla="*/ 8 h 244"/>
                <a:gd name="T58" fmla="*/ 18 w 146"/>
                <a:gd name="T59" fmla="*/ 25 h 244"/>
                <a:gd name="T60" fmla="*/ 16 w 146"/>
                <a:gd name="T61" fmla="*/ 30 h 244"/>
                <a:gd name="T62" fmla="*/ 16 w 146"/>
                <a:gd name="T63" fmla="*/ 29 h 244"/>
                <a:gd name="T64" fmla="*/ 15 w 146"/>
                <a:gd name="T65" fmla="*/ 26 h 244"/>
                <a:gd name="T66" fmla="*/ 13 w 146"/>
                <a:gd name="T67" fmla="*/ 22 h 244"/>
                <a:gd name="T68" fmla="*/ 10 w 146"/>
                <a:gd name="T69" fmla="*/ 17 h 244"/>
                <a:gd name="T70" fmla="*/ 7 w 146"/>
                <a:gd name="T71" fmla="*/ 14 h 244"/>
                <a:gd name="T72" fmla="*/ 4 w 146"/>
                <a:gd name="T73" fmla="*/ 13 h 244"/>
                <a:gd name="T74" fmla="*/ 6 w 146"/>
                <a:gd name="T75" fmla="*/ 15 h 244"/>
                <a:gd name="T76" fmla="*/ 9 w 146"/>
                <a:gd name="T77" fmla="*/ 20 h 244"/>
                <a:gd name="T78" fmla="*/ 13 w 146"/>
                <a:gd name="T79" fmla="*/ 28 h 244"/>
                <a:gd name="T80" fmla="*/ 14 w 146"/>
                <a:gd name="T81" fmla="*/ 34 h 244"/>
                <a:gd name="T82" fmla="*/ 13 w 146"/>
                <a:gd name="T83" fmla="*/ 40 h 244"/>
                <a:gd name="T84" fmla="*/ 11 w 146"/>
                <a:gd name="T85" fmla="*/ 44 h 244"/>
                <a:gd name="T86" fmla="*/ 10 w 146"/>
                <a:gd name="T87" fmla="*/ 42 h 244"/>
                <a:gd name="T88" fmla="*/ 9 w 146"/>
                <a:gd name="T89" fmla="*/ 40 h 244"/>
                <a:gd name="T90" fmla="*/ 6 w 146"/>
                <a:gd name="T91" fmla="*/ 37 h 244"/>
                <a:gd name="T92" fmla="*/ 4 w 146"/>
                <a:gd name="T93" fmla="*/ 34 h 244"/>
                <a:gd name="T94" fmla="*/ 3 w 146"/>
                <a:gd name="T95" fmla="*/ 32 h 244"/>
                <a:gd name="T96" fmla="*/ 0 w 146"/>
                <a:gd name="T97" fmla="*/ 31 h 244"/>
                <a:gd name="T98" fmla="*/ 4 w 146"/>
                <a:gd name="T99" fmla="*/ 34 h 244"/>
                <a:gd name="T100" fmla="*/ 4 w 146"/>
                <a:gd name="T101" fmla="*/ 39 h 244"/>
                <a:gd name="T102" fmla="*/ 8 w 146"/>
                <a:gd name="T103" fmla="*/ 43 h 244"/>
                <a:gd name="T104" fmla="*/ 9 w 146"/>
                <a:gd name="T105" fmla="*/ 46 h 244"/>
                <a:gd name="T106" fmla="*/ 8 w 146"/>
                <a:gd name="T107" fmla="*/ 53 h 244"/>
                <a:gd name="T108" fmla="*/ 6 w 146"/>
                <a:gd name="T109" fmla="*/ 57 h 244"/>
                <a:gd name="T110" fmla="*/ 7 w 146"/>
                <a:gd name="T111" fmla="*/ 58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40" name="Freeform 329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58 w 279"/>
                <a:gd name="T1" fmla="*/ 46 h 227"/>
                <a:gd name="T2" fmla="*/ 56 w 279"/>
                <a:gd name="T3" fmla="*/ 44 h 227"/>
                <a:gd name="T4" fmla="*/ 51 w 279"/>
                <a:gd name="T5" fmla="*/ 44 h 227"/>
                <a:gd name="T6" fmla="*/ 49 w 279"/>
                <a:gd name="T7" fmla="*/ 39 h 227"/>
                <a:gd name="T8" fmla="*/ 49 w 279"/>
                <a:gd name="T9" fmla="*/ 29 h 227"/>
                <a:gd name="T10" fmla="*/ 49 w 279"/>
                <a:gd name="T11" fmla="*/ 19 h 227"/>
                <a:gd name="T12" fmla="*/ 49 w 279"/>
                <a:gd name="T13" fmla="*/ 22 h 227"/>
                <a:gd name="T14" fmla="*/ 45 w 279"/>
                <a:gd name="T15" fmla="*/ 35 h 227"/>
                <a:gd name="T16" fmla="*/ 43 w 279"/>
                <a:gd name="T17" fmla="*/ 37 h 227"/>
                <a:gd name="T18" fmla="*/ 38 w 279"/>
                <a:gd name="T19" fmla="*/ 31 h 227"/>
                <a:gd name="T20" fmla="*/ 34 w 279"/>
                <a:gd name="T21" fmla="*/ 28 h 227"/>
                <a:gd name="T22" fmla="*/ 33 w 279"/>
                <a:gd name="T23" fmla="*/ 6 h 227"/>
                <a:gd name="T24" fmla="*/ 30 w 279"/>
                <a:gd name="T25" fmla="*/ 3 h 227"/>
                <a:gd name="T26" fmla="*/ 32 w 279"/>
                <a:gd name="T27" fmla="*/ 9 h 227"/>
                <a:gd name="T28" fmla="*/ 32 w 279"/>
                <a:gd name="T29" fmla="*/ 25 h 227"/>
                <a:gd name="T30" fmla="*/ 21 w 279"/>
                <a:gd name="T31" fmla="*/ 17 h 227"/>
                <a:gd name="T32" fmla="*/ 8 w 279"/>
                <a:gd name="T33" fmla="*/ 8 h 227"/>
                <a:gd name="T34" fmla="*/ 3 w 279"/>
                <a:gd name="T35" fmla="*/ 3 h 227"/>
                <a:gd name="T36" fmla="*/ 4 w 279"/>
                <a:gd name="T37" fmla="*/ 7 h 227"/>
                <a:gd name="T38" fmla="*/ 13 w 279"/>
                <a:gd name="T39" fmla="*/ 15 h 227"/>
                <a:gd name="T40" fmla="*/ 24 w 279"/>
                <a:gd name="T41" fmla="*/ 24 h 227"/>
                <a:gd name="T42" fmla="*/ 32 w 279"/>
                <a:gd name="T43" fmla="*/ 29 h 227"/>
                <a:gd name="T44" fmla="*/ 26 w 279"/>
                <a:gd name="T45" fmla="*/ 29 h 227"/>
                <a:gd name="T46" fmla="*/ 18 w 279"/>
                <a:gd name="T47" fmla="*/ 29 h 227"/>
                <a:gd name="T48" fmla="*/ 7 w 279"/>
                <a:gd name="T49" fmla="*/ 29 h 227"/>
                <a:gd name="T50" fmla="*/ 0 w 279"/>
                <a:gd name="T51" fmla="*/ 25 h 227"/>
                <a:gd name="T52" fmla="*/ 3 w 279"/>
                <a:gd name="T53" fmla="*/ 29 h 227"/>
                <a:gd name="T54" fmla="*/ 11 w 279"/>
                <a:gd name="T55" fmla="*/ 31 h 227"/>
                <a:gd name="T56" fmla="*/ 24 w 279"/>
                <a:gd name="T57" fmla="*/ 32 h 227"/>
                <a:gd name="T58" fmla="*/ 31 w 279"/>
                <a:gd name="T59" fmla="*/ 33 h 227"/>
                <a:gd name="T60" fmla="*/ 37 w 279"/>
                <a:gd name="T61" fmla="*/ 37 h 227"/>
                <a:gd name="T62" fmla="*/ 39 w 279"/>
                <a:gd name="T63" fmla="*/ 40 h 227"/>
                <a:gd name="T64" fmla="*/ 37 w 279"/>
                <a:gd name="T65" fmla="*/ 44 h 227"/>
                <a:gd name="T66" fmla="*/ 28 w 279"/>
                <a:gd name="T67" fmla="*/ 46 h 227"/>
                <a:gd name="T68" fmla="*/ 22 w 279"/>
                <a:gd name="T69" fmla="*/ 50 h 227"/>
                <a:gd name="T70" fmla="*/ 22 w 279"/>
                <a:gd name="T71" fmla="*/ 50 h 227"/>
                <a:gd name="T72" fmla="*/ 29 w 279"/>
                <a:gd name="T73" fmla="*/ 50 h 227"/>
                <a:gd name="T74" fmla="*/ 38 w 279"/>
                <a:gd name="T75" fmla="*/ 46 h 227"/>
                <a:gd name="T76" fmla="*/ 44 w 279"/>
                <a:gd name="T77" fmla="*/ 44 h 227"/>
                <a:gd name="T78" fmla="*/ 49 w 279"/>
                <a:gd name="T79" fmla="*/ 44 h 227"/>
                <a:gd name="T80" fmla="*/ 52 w 279"/>
                <a:gd name="T81" fmla="*/ 46 h 227"/>
                <a:gd name="T82" fmla="*/ 57 w 279"/>
                <a:gd name="T83" fmla="*/ 50 h 227"/>
                <a:gd name="T84" fmla="*/ 61 w 279"/>
                <a:gd name="T85" fmla="*/ 51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94" name="Group 330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12295" name="AutoShape 331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" name="Freeform 332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28 h 123"/>
                <a:gd name="T2" fmla="*/ 4 w 310"/>
                <a:gd name="T3" fmla="*/ 30 h 123"/>
                <a:gd name="T4" fmla="*/ 4 w 310"/>
                <a:gd name="T5" fmla="*/ 31 h 123"/>
                <a:gd name="T6" fmla="*/ 7 w 310"/>
                <a:gd name="T7" fmla="*/ 31 h 123"/>
                <a:gd name="T8" fmla="*/ 11 w 310"/>
                <a:gd name="T9" fmla="*/ 31 h 123"/>
                <a:gd name="T10" fmla="*/ 17 w 310"/>
                <a:gd name="T11" fmla="*/ 31 h 123"/>
                <a:gd name="T12" fmla="*/ 22 w 310"/>
                <a:gd name="T13" fmla="*/ 31 h 123"/>
                <a:gd name="T14" fmla="*/ 30 w 310"/>
                <a:gd name="T15" fmla="*/ 32 h 123"/>
                <a:gd name="T16" fmla="*/ 36 w 310"/>
                <a:gd name="T17" fmla="*/ 32 h 123"/>
                <a:gd name="T18" fmla="*/ 45 w 310"/>
                <a:gd name="T19" fmla="*/ 32 h 123"/>
                <a:gd name="T20" fmla="*/ 52 w 310"/>
                <a:gd name="T21" fmla="*/ 31 h 123"/>
                <a:gd name="T22" fmla="*/ 58 w 310"/>
                <a:gd name="T23" fmla="*/ 31 h 123"/>
                <a:gd name="T24" fmla="*/ 63 w 310"/>
                <a:gd name="T25" fmla="*/ 31 h 123"/>
                <a:gd name="T26" fmla="*/ 67 w 310"/>
                <a:gd name="T27" fmla="*/ 31 h 123"/>
                <a:gd name="T28" fmla="*/ 70 w 310"/>
                <a:gd name="T29" fmla="*/ 31 h 123"/>
                <a:gd name="T30" fmla="*/ 73 w 310"/>
                <a:gd name="T31" fmla="*/ 30 h 123"/>
                <a:gd name="T32" fmla="*/ 74 w 310"/>
                <a:gd name="T33" fmla="*/ 28 h 123"/>
                <a:gd name="T34" fmla="*/ 67 w 310"/>
                <a:gd name="T35" fmla="*/ 27 h 123"/>
                <a:gd name="T36" fmla="*/ 61 w 310"/>
                <a:gd name="T37" fmla="*/ 25 h 123"/>
                <a:gd name="T38" fmla="*/ 57 w 310"/>
                <a:gd name="T39" fmla="*/ 21 h 123"/>
                <a:gd name="T40" fmla="*/ 53 w 310"/>
                <a:gd name="T41" fmla="*/ 17 h 123"/>
                <a:gd name="T42" fmla="*/ 50 w 310"/>
                <a:gd name="T43" fmla="*/ 12 h 123"/>
                <a:gd name="T44" fmla="*/ 47 w 310"/>
                <a:gd name="T45" fmla="*/ 7 h 123"/>
                <a:gd name="T46" fmla="*/ 45 w 310"/>
                <a:gd name="T47" fmla="*/ 4 h 123"/>
                <a:gd name="T48" fmla="*/ 45 w 310"/>
                <a:gd name="T49" fmla="*/ 0 h 123"/>
                <a:gd name="T50" fmla="*/ 30 w 310"/>
                <a:gd name="T51" fmla="*/ 0 h 123"/>
                <a:gd name="T52" fmla="*/ 28 w 310"/>
                <a:gd name="T53" fmla="*/ 4 h 123"/>
                <a:gd name="T54" fmla="*/ 27 w 310"/>
                <a:gd name="T55" fmla="*/ 7 h 123"/>
                <a:gd name="T56" fmla="*/ 25 w 310"/>
                <a:gd name="T57" fmla="*/ 12 h 123"/>
                <a:gd name="T58" fmla="*/ 22 w 310"/>
                <a:gd name="T59" fmla="*/ 17 h 123"/>
                <a:gd name="T60" fmla="*/ 17 w 310"/>
                <a:gd name="T61" fmla="*/ 21 h 123"/>
                <a:gd name="T62" fmla="*/ 12 w 310"/>
                <a:gd name="T63" fmla="*/ 25 h 123"/>
                <a:gd name="T64" fmla="*/ 7 w 310"/>
                <a:gd name="T65" fmla="*/ 27 h 123"/>
                <a:gd name="T66" fmla="*/ 0 w 310"/>
                <a:gd name="T67" fmla="*/ 28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" name="Freeform 333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23 w 112"/>
                <a:gd name="T1" fmla="*/ 72 h 302"/>
                <a:gd name="T2" fmla="*/ 23 w 112"/>
                <a:gd name="T3" fmla="*/ 72 h 302"/>
                <a:gd name="T4" fmla="*/ 22 w 112"/>
                <a:gd name="T5" fmla="*/ 70 h 302"/>
                <a:gd name="T6" fmla="*/ 21 w 112"/>
                <a:gd name="T7" fmla="*/ 70 h 302"/>
                <a:gd name="T8" fmla="*/ 21 w 112"/>
                <a:gd name="T9" fmla="*/ 70 h 302"/>
                <a:gd name="T10" fmla="*/ 25 w 112"/>
                <a:gd name="T11" fmla="*/ 59 h 302"/>
                <a:gd name="T12" fmla="*/ 26 w 112"/>
                <a:gd name="T13" fmla="*/ 47 h 302"/>
                <a:gd name="T14" fmla="*/ 24 w 112"/>
                <a:gd name="T15" fmla="*/ 38 h 302"/>
                <a:gd name="T16" fmla="*/ 20 w 112"/>
                <a:gd name="T17" fmla="*/ 28 h 302"/>
                <a:gd name="T18" fmla="*/ 16 w 112"/>
                <a:gd name="T19" fmla="*/ 20 h 302"/>
                <a:gd name="T20" fmla="*/ 10 w 112"/>
                <a:gd name="T21" fmla="*/ 12 h 302"/>
                <a:gd name="T22" fmla="*/ 4 w 112"/>
                <a:gd name="T23" fmla="*/ 6 h 302"/>
                <a:gd name="T24" fmla="*/ 0 w 112"/>
                <a:gd name="T25" fmla="*/ 0 h 302"/>
                <a:gd name="T26" fmla="*/ 6 w 112"/>
                <a:gd name="T27" fmla="*/ 4 h 302"/>
                <a:gd name="T28" fmla="*/ 12 w 112"/>
                <a:gd name="T29" fmla="*/ 10 h 302"/>
                <a:gd name="T30" fmla="*/ 19 w 112"/>
                <a:gd name="T31" fmla="*/ 19 h 302"/>
                <a:gd name="T32" fmla="*/ 24 w 112"/>
                <a:gd name="T33" fmla="*/ 28 h 302"/>
                <a:gd name="T34" fmla="*/ 27 w 112"/>
                <a:gd name="T35" fmla="*/ 41 h 302"/>
                <a:gd name="T36" fmla="*/ 29 w 112"/>
                <a:gd name="T37" fmla="*/ 52 h 302"/>
                <a:gd name="T38" fmla="*/ 27 w 112"/>
                <a:gd name="T39" fmla="*/ 63 h 302"/>
                <a:gd name="T40" fmla="*/ 23 w 112"/>
                <a:gd name="T41" fmla="*/ 72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" name="Freeform 334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5 w 101"/>
                <a:gd name="T7" fmla="*/ 0 h 23"/>
                <a:gd name="T8" fmla="*/ 8 w 101"/>
                <a:gd name="T9" fmla="*/ 1 h 23"/>
                <a:gd name="T10" fmla="*/ 12 w 101"/>
                <a:gd name="T11" fmla="*/ 3 h 23"/>
                <a:gd name="T12" fmla="*/ 14 w 101"/>
                <a:gd name="T13" fmla="*/ 3 h 23"/>
                <a:gd name="T14" fmla="*/ 17 w 101"/>
                <a:gd name="T15" fmla="*/ 3 h 23"/>
                <a:gd name="T16" fmla="*/ 19 w 101"/>
                <a:gd name="T17" fmla="*/ 5 h 23"/>
                <a:gd name="T18" fmla="*/ 17 w 101"/>
                <a:gd name="T19" fmla="*/ 4 h 23"/>
                <a:gd name="T20" fmla="*/ 14 w 101"/>
                <a:gd name="T21" fmla="*/ 3 h 23"/>
                <a:gd name="T22" fmla="*/ 12 w 101"/>
                <a:gd name="T23" fmla="*/ 3 h 23"/>
                <a:gd name="T24" fmla="*/ 8 w 101"/>
                <a:gd name="T25" fmla="*/ 3 h 23"/>
                <a:gd name="T26" fmla="*/ 5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" name="Freeform 335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8 w 120"/>
                <a:gd name="T7" fmla="*/ 1 h 31"/>
                <a:gd name="T8" fmla="*/ 12 w 120"/>
                <a:gd name="T9" fmla="*/ 3 h 31"/>
                <a:gd name="T10" fmla="*/ 16 w 120"/>
                <a:gd name="T11" fmla="*/ 3 h 31"/>
                <a:gd name="T12" fmla="*/ 21 w 120"/>
                <a:gd name="T13" fmla="*/ 3 h 31"/>
                <a:gd name="T14" fmla="*/ 25 w 120"/>
                <a:gd name="T15" fmla="*/ 3 h 31"/>
                <a:gd name="T16" fmla="*/ 28 w 120"/>
                <a:gd name="T17" fmla="*/ 5 h 31"/>
                <a:gd name="T18" fmla="*/ 26 w 120"/>
                <a:gd name="T19" fmla="*/ 4 h 31"/>
                <a:gd name="T20" fmla="*/ 22 w 120"/>
                <a:gd name="T21" fmla="*/ 4 h 31"/>
                <a:gd name="T22" fmla="*/ 18 w 120"/>
                <a:gd name="T23" fmla="*/ 3 h 31"/>
                <a:gd name="T24" fmla="*/ 13 w 120"/>
                <a:gd name="T25" fmla="*/ 3 h 31"/>
                <a:gd name="T26" fmla="*/ 8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" name="Freeform 336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9 w 124"/>
                <a:gd name="T7" fmla="*/ 0 h 25"/>
                <a:gd name="T8" fmla="*/ 13 w 124"/>
                <a:gd name="T9" fmla="*/ 3 h 25"/>
                <a:gd name="T10" fmla="*/ 18 w 124"/>
                <a:gd name="T11" fmla="*/ 3 h 25"/>
                <a:gd name="T12" fmla="*/ 24 w 124"/>
                <a:gd name="T13" fmla="*/ 3 h 25"/>
                <a:gd name="T14" fmla="*/ 27 w 124"/>
                <a:gd name="T15" fmla="*/ 3 h 25"/>
                <a:gd name="T16" fmla="*/ 30 w 124"/>
                <a:gd name="T17" fmla="*/ 4 h 25"/>
                <a:gd name="T18" fmla="*/ 28 w 124"/>
                <a:gd name="T19" fmla="*/ 3 h 25"/>
                <a:gd name="T20" fmla="*/ 24 w 124"/>
                <a:gd name="T21" fmla="*/ 3 h 25"/>
                <a:gd name="T22" fmla="*/ 19 w 124"/>
                <a:gd name="T23" fmla="*/ 3 h 25"/>
                <a:gd name="T24" fmla="*/ 13 w 124"/>
                <a:gd name="T25" fmla="*/ 3 h 25"/>
                <a:gd name="T26" fmla="*/ 9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" name="Freeform 337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8 w 112"/>
                <a:gd name="T7" fmla="*/ 0 h 19"/>
                <a:gd name="T8" fmla="*/ 12 w 112"/>
                <a:gd name="T9" fmla="*/ 2 h 19"/>
                <a:gd name="T10" fmla="*/ 17 w 112"/>
                <a:gd name="T11" fmla="*/ 4 h 19"/>
                <a:gd name="T12" fmla="*/ 21 w 112"/>
                <a:gd name="T13" fmla="*/ 8 h 19"/>
                <a:gd name="T14" fmla="*/ 24 w 112"/>
                <a:gd name="T15" fmla="*/ 9 h 19"/>
                <a:gd name="T16" fmla="*/ 26 w 112"/>
                <a:gd name="T17" fmla="*/ 9 h 19"/>
                <a:gd name="T18" fmla="*/ 24 w 112"/>
                <a:gd name="T19" fmla="*/ 9 h 19"/>
                <a:gd name="T20" fmla="*/ 21 w 112"/>
                <a:gd name="T21" fmla="*/ 9 h 19"/>
                <a:gd name="T22" fmla="*/ 16 w 112"/>
                <a:gd name="T23" fmla="*/ 9 h 19"/>
                <a:gd name="T24" fmla="*/ 11 w 112"/>
                <a:gd name="T25" fmla="*/ 9 h 19"/>
                <a:gd name="T26" fmla="*/ 8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" name="Freeform 338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5 w 94"/>
                <a:gd name="T7" fmla="*/ 1 h 15"/>
                <a:gd name="T8" fmla="*/ 9 w 94"/>
                <a:gd name="T9" fmla="*/ 0 h 15"/>
                <a:gd name="T10" fmla="*/ 12 w 94"/>
                <a:gd name="T11" fmla="*/ 1 h 15"/>
                <a:gd name="T12" fmla="*/ 15 w 94"/>
                <a:gd name="T13" fmla="*/ 3 h 15"/>
                <a:gd name="T14" fmla="*/ 18 w 94"/>
                <a:gd name="T15" fmla="*/ 3 h 15"/>
                <a:gd name="T16" fmla="*/ 21 w 94"/>
                <a:gd name="T17" fmla="*/ 3 h 15"/>
                <a:gd name="T18" fmla="*/ 19 w 94"/>
                <a:gd name="T19" fmla="*/ 3 h 15"/>
                <a:gd name="T20" fmla="*/ 16 w 94"/>
                <a:gd name="T21" fmla="*/ 3 h 15"/>
                <a:gd name="T22" fmla="*/ 12 w 94"/>
                <a:gd name="T23" fmla="*/ 3 h 15"/>
                <a:gd name="T24" fmla="*/ 9 w 94"/>
                <a:gd name="T25" fmla="*/ 3 h 15"/>
                <a:gd name="T26" fmla="*/ 5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" name="Freeform 339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5 w 46"/>
                <a:gd name="T9" fmla="*/ 3 h 18"/>
                <a:gd name="T10" fmla="*/ 8 w 46"/>
                <a:gd name="T11" fmla="*/ 1 h 18"/>
                <a:gd name="T12" fmla="*/ 11 w 46"/>
                <a:gd name="T13" fmla="*/ 0 h 18"/>
                <a:gd name="T14" fmla="*/ 12 w 46"/>
                <a:gd name="T15" fmla="*/ 2 h 18"/>
                <a:gd name="T16" fmla="*/ 13 w 46"/>
                <a:gd name="T17" fmla="*/ 4 h 18"/>
                <a:gd name="T18" fmla="*/ 11 w 46"/>
                <a:gd name="T19" fmla="*/ 4 h 18"/>
                <a:gd name="T20" fmla="*/ 10 w 46"/>
                <a:gd name="T21" fmla="*/ 4 h 18"/>
                <a:gd name="T22" fmla="*/ 7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" name="Freeform 340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7 w 86"/>
                <a:gd name="T9" fmla="*/ 1 h 23"/>
                <a:gd name="T10" fmla="*/ 9 w 86"/>
                <a:gd name="T11" fmla="*/ 2 h 23"/>
                <a:gd name="T12" fmla="*/ 12 w 86"/>
                <a:gd name="T13" fmla="*/ 2 h 23"/>
                <a:gd name="T14" fmla="*/ 14 w 86"/>
                <a:gd name="T15" fmla="*/ 2 h 23"/>
                <a:gd name="T16" fmla="*/ 16 w 86"/>
                <a:gd name="T17" fmla="*/ 2 h 23"/>
                <a:gd name="T18" fmla="*/ 14 w 86"/>
                <a:gd name="T19" fmla="*/ 2 h 23"/>
                <a:gd name="T20" fmla="*/ 12 w 86"/>
                <a:gd name="T21" fmla="*/ 2 h 23"/>
                <a:gd name="T22" fmla="*/ 9 w 86"/>
                <a:gd name="T23" fmla="*/ 2 h 23"/>
                <a:gd name="T24" fmla="*/ 7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" name="Freeform 341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9 w 121"/>
                <a:gd name="T7" fmla="*/ 0 h 24"/>
                <a:gd name="T8" fmla="*/ 14 w 121"/>
                <a:gd name="T9" fmla="*/ 2 h 24"/>
                <a:gd name="T10" fmla="*/ 19 w 121"/>
                <a:gd name="T11" fmla="*/ 4 h 24"/>
                <a:gd name="T12" fmla="*/ 24 w 121"/>
                <a:gd name="T13" fmla="*/ 4 h 24"/>
                <a:gd name="T14" fmla="*/ 27 w 121"/>
                <a:gd name="T15" fmla="*/ 4 h 24"/>
                <a:gd name="T16" fmla="*/ 30 w 121"/>
                <a:gd name="T17" fmla="*/ 6 h 24"/>
                <a:gd name="T18" fmla="*/ 29 w 121"/>
                <a:gd name="T19" fmla="*/ 6 h 24"/>
                <a:gd name="T20" fmla="*/ 24 w 121"/>
                <a:gd name="T21" fmla="*/ 5 h 24"/>
                <a:gd name="T22" fmla="*/ 19 w 121"/>
                <a:gd name="T23" fmla="*/ 5 h 24"/>
                <a:gd name="T24" fmla="*/ 15 w 121"/>
                <a:gd name="T25" fmla="*/ 4 h 24"/>
                <a:gd name="T26" fmla="*/ 9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" name="Freeform 342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7 w 110"/>
                <a:gd name="T7" fmla="*/ 1 h 14"/>
                <a:gd name="T8" fmla="*/ 10 w 110"/>
                <a:gd name="T9" fmla="*/ 0 h 14"/>
                <a:gd name="T10" fmla="*/ 15 w 110"/>
                <a:gd name="T11" fmla="*/ 0 h 14"/>
                <a:gd name="T12" fmla="*/ 18 w 110"/>
                <a:gd name="T13" fmla="*/ 2 h 14"/>
                <a:gd name="T14" fmla="*/ 22 w 110"/>
                <a:gd name="T15" fmla="*/ 3 h 14"/>
                <a:gd name="T16" fmla="*/ 25 w 110"/>
                <a:gd name="T17" fmla="*/ 3 h 14"/>
                <a:gd name="T18" fmla="*/ 22 w 110"/>
                <a:gd name="T19" fmla="*/ 3 h 14"/>
                <a:gd name="T20" fmla="*/ 19 w 110"/>
                <a:gd name="T21" fmla="*/ 3 h 14"/>
                <a:gd name="T22" fmla="*/ 15 w 110"/>
                <a:gd name="T23" fmla="*/ 3 h 14"/>
                <a:gd name="T24" fmla="*/ 10 w 110"/>
                <a:gd name="T25" fmla="*/ 3 h 14"/>
                <a:gd name="T26" fmla="*/ 7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" name="Freeform 343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6 w 89"/>
                <a:gd name="T7" fmla="*/ 0 h 14"/>
                <a:gd name="T8" fmla="*/ 9 w 89"/>
                <a:gd name="T9" fmla="*/ 1 h 14"/>
                <a:gd name="T10" fmla="*/ 12 w 89"/>
                <a:gd name="T11" fmla="*/ 3 h 14"/>
                <a:gd name="T12" fmla="*/ 15 w 89"/>
                <a:gd name="T13" fmla="*/ 6 h 14"/>
                <a:gd name="T14" fmla="*/ 16 w 89"/>
                <a:gd name="T15" fmla="*/ 7 h 14"/>
                <a:gd name="T16" fmla="*/ 18 w 89"/>
                <a:gd name="T17" fmla="*/ 7 h 14"/>
                <a:gd name="T18" fmla="*/ 16 w 89"/>
                <a:gd name="T19" fmla="*/ 7 h 14"/>
                <a:gd name="T20" fmla="*/ 14 w 89"/>
                <a:gd name="T21" fmla="*/ 7 h 14"/>
                <a:gd name="T22" fmla="*/ 11 w 89"/>
                <a:gd name="T23" fmla="*/ 7 h 14"/>
                <a:gd name="T24" fmla="*/ 8 w 89"/>
                <a:gd name="T25" fmla="*/ 7 h 14"/>
                <a:gd name="T26" fmla="*/ 6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" name="Freeform 344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5 w 55"/>
                <a:gd name="T9" fmla="*/ 1 h 14"/>
                <a:gd name="T10" fmla="*/ 8 w 55"/>
                <a:gd name="T11" fmla="*/ 0 h 14"/>
                <a:gd name="T12" fmla="*/ 10 w 55"/>
                <a:gd name="T13" fmla="*/ 1 h 14"/>
                <a:gd name="T14" fmla="*/ 11 w 55"/>
                <a:gd name="T15" fmla="*/ 2 h 14"/>
                <a:gd name="T16" fmla="*/ 12 w 55"/>
                <a:gd name="T17" fmla="*/ 3 h 14"/>
                <a:gd name="T18" fmla="*/ 10 w 55"/>
                <a:gd name="T19" fmla="*/ 3 h 14"/>
                <a:gd name="T20" fmla="*/ 9 w 55"/>
                <a:gd name="T21" fmla="*/ 3 h 14"/>
                <a:gd name="T22" fmla="*/ 7 w 55"/>
                <a:gd name="T23" fmla="*/ 3 h 14"/>
                <a:gd name="T24" fmla="*/ 4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" name="Freeform 345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12 w 54"/>
                <a:gd name="T1" fmla="*/ 2 h 23"/>
                <a:gd name="T2" fmla="*/ 11 w 54"/>
                <a:gd name="T3" fmla="*/ 2 h 23"/>
                <a:gd name="T4" fmla="*/ 9 w 54"/>
                <a:gd name="T5" fmla="*/ 2 h 23"/>
                <a:gd name="T6" fmla="*/ 8 w 54"/>
                <a:gd name="T7" fmla="*/ 2 h 23"/>
                <a:gd name="T8" fmla="*/ 5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6 w 54"/>
                <a:gd name="T25" fmla="*/ 2 h 23"/>
                <a:gd name="T26" fmla="*/ 8 w 54"/>
                <a:gd name="T27" fmla="*/ 2 h 23"/>
                <a:gd name="T28" fmla="*/ 9 w 54"/>
                <a:gd name="T29" fmla="*/ 2 h 23"/>
                <a:gd name="T30" fmla="*/ 11 w 54"/>
                <a:gd name="T31" fmla="*/ 2 h 23"/>
                <a:gd name="T32" fmla="*/ 12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" name="Freeform 346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13 h 52"/>
                <a:gd name="T2" fmla="*/ 2 w 10"/>
                <a:gd name="T3" fmla="*/ 11 h 52"/>
                <a:gd name="T4" fmla="*/ 2 w 10"/>
                <a:gd name="T5" fmla="*/ 7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5 h 52"/>
                <a:gd name="T14" fmla="*/ 2 w 10"/>
                <a:gd name="T15" fmla="*/ 11 h 52"/>
                <a:gd name="T16" fmla="*/ 2 w 10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" name="Freeform 347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1 w 31"/>
                <a:gd name="T1" fmla="*/ 20 h 44"/>
                <a:gd name="T2" fmla="*/ 9 w 31"/>
                <a:gd name="T3" fmla="*/ 17 h 44"/>
                <a:gd name="T4" fmla="*/ 6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9 h 44"/>
                <a:gd name="T18" fmla="*/ 5 w 31"/>
                <a:gd name="T19" fmla="*/ 14 h 44"/>
                <a:gd name="T20" fmla="*/ 7 w 31"/>
                <a:gd name="T21" fmla="*/ 17 h 44"/>
                <a:gd name="T22" fmla="*/ 10 w 31"/>
                <a:gd name="T23" fmla="*/ 19 h 44"/>
                <a:gd name="T24" fmla="*/ 11 w 31"/>
                <a:gd name="T25" fmla="*/ 2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" name="Freeform 348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7 w 69"/>
                <a:gd name="T7" fmla="*/ 1 h 15"/>
                <a:gd name="T8" fmla="*/ 10 w 69"/>
                <a:gd name="T9" fmla="*/ 0 h 15"/>
                <a:gd name="T10" fmla="*/ 13 w 69"/>
                <a:gd name="T11" fmla="*/ 0 h 15"/>
                <a:gd name="T12" fmla="*/ 15 w 69"/>
                <a:gd name="T13" fmla="*/ 2 h 15"/>
                <a:gd name="T14" fmla="*/ 17 w 69"/>
                <a:gd name="T15" fmla="*/ 5 h 15"/>
                <a:gd name="T16" fmla="*/ 18 w 69"/>
                <a:gd name="T17" fmla="*/ 7 h 15"/>
                <a:gd name="T18" fmla="*/ 17 w 69"/>
                <a:gd name="T19" fmla="*/ 7 h 15"/>
                <a:gd name="T20" fmla="*/ 17 w 69"/>
                <a:gd name="T21" fmla="*/ 7 h 15"/>
                <a:gd name="T22" fmla="*/ 14 w 69"/>
                <a:gd name="T23" fmla="*/ 7 h 15"/>
                <a:gd name="T24" fmla="*/ 10 w 69"/>
                <a:gd name="T25" fmla="*/ 7 h 15"/>
                <a:gd name="T26" fmla="*/ 8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" name="Freeform 349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4 w 63"/>
                <a:gd name="T7" fmla="*/ 3 h 28"/>
                <a:gd name="T8" fmla="*/ 7 w 63"/>
                <a:gd name="T9" fmla="*/ 3 h 28"/>
                <a:gd name="T10" fmla="*/ 8 w 63"/>
                <a:gd name="T11" fmla="*/ 3 h 28"/>
                <a:gd name="T12" fmla="*/ 9 w 63"/>
                <a:gd name="T13" fmla="*/ 3 h 28"/>
                <a:gd name="T14" fmla="*/ 11 w 63"/>
                <a:gd name="T15" fmla="*/ 3 h 28"/>
                <a:gd name="T16" fmla="*/ 11 w 63"/>
                <a:gd name="T17" fmla="*/ 4 h 28"/>
                <a:gd name="T18" fmla="*/ 11 w 63"/>
                <a:gd name="T19" fmla="*/ 5 h 28"/>
                <a:gd name="T20" fmla="*/ 9 w 63"/>
                <a:gd name="T21" fmla="*/ 5 h 28"/>
                <a:gd name="T22" fmla="*/ 8 w 63"/>
                <a:gd name="T23" fmla="*/ 4 h 28"/>
                <a:gd name="T24" fmla="*/ 7 w 63"/>
                <a:gd name="T25" fmla="*/ 3 h 28"/>
                <a:gd name="T26" fmla="*/ 4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" name="Freeform 350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4 w 64"/>
                <a:gd name="T9" fmla="*/ 0 h 15"/>
                <a:gd name="T10" fmla="*/ 7 w 64"/>
                <a:gd name="T11" fmla="*/ 0 h 15"/>
                <a:gd name="T12" fmla="*/ 8 w 64"/>
                <a:gd name="T13" fmla="*/ 1 h 15"/>
                <a:gd name="T14" fmla="*/ 9 w 64"/>
                <a:gd name="T15" fmla="*/ 3 h 15"/>
                <a:gd name="T16" fmla="*/ 10 w 64"/>
                <a:gd name="T17" fmla="*/ 7 h 15"/>
                <a:gd name="T18" fmla="*/ 10 w 64"/>
                <a:gd name="T19" fmla="*/ 7 h 15"/>
                <a:gd name="T20" fmla="*/ 9 w 64"/>
                <a:gd name="T21" fmla="*/ 7 h 15"/>
                <a:gd name="T22" fmla="*/ 8 w 64"/>
                <a:gd name="T23" fmla="*/ 7 h 15"/>
                <a:gd name="T24" fmla="*/ 7 w 64"/>
                <a:gd name="T25" fmla="*/ 7 h 15"/>
                <a:gd name="T26" fmla="*/ 5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" name="Freeform 351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6 w 66"/>
                <a:gd name="T7" fmla="*/ 2 h 20"/>
                <a:gd name="T8" fmla="*/ 10 w 66"/>
                <a:gd name="T9" fmla="*/ 2 h 20"/>
                <a:gd name="T10" fmla="*/ 12 w 66"/>
                <a:gd name="T11" fmla="*/ 0 h 20"/>
                <a:gd name="T12" fmla="*/ 15 w 66"/>
                <a:gd name="T13" fmla="*/ 0 h 20"/>
                <a:gd name="T14" fmla="*/ 18 w 66"/>
                <a:gd name="T15" fmla="*/ 1 h 20"/>
                <a:gd name="T16" fmla="*/ 19 w 66"/>
                <a:gd name="T17" fmla="*/ 2 h 20"/>
                <a:gd name="T18" fmla="*/ 19 w 66"/>
                <a:gd name="T19" fmla="*/ 2 h 20"/>
                <a:gd name="T20" fmla="*/ 18 w 66"/>
                <a:gd name="T21" fmla="*/ 2 h 20"/>
                <a:gd name="T22" fmla="*/ 16 w 66"/>
                <a:gd name="T23" fmla="*/ 2 h 20"/>
                <a:gd name="T24" fmla="*/ 13 w 66"/>
                <a:gd name="T25" fmla="*/ 2 h 20"/>
                <a:gd name="T26" fmla="*/ 10 w 66"/>
                <a:gd name="T27" fmla="*/ 2 h 20"/>
                <a:gd name="T28" fmla="*/ 6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" name="Freeform 352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15 h 26"/>
                <a:gd name="T2" fmla="*/ 3 w 65"/>
                <a:gd name="T3" fmla="*/ 13 h 26"/>
                <a:gd name="T4" fmla="*/ 3 w 65"/>
                <a:gd name="T5" fmla="*/ 13 h 26"/>
                <a:gd name="T6" fmla="*/ 5 w 65"/>
                <a:gd name="T7" fmla="*/ 8 h 26"/>
                <a:gd name="T8" fmla="*/ 7 w 65"/>
                <a:gd name="T9" fmla="*/ 4 h 26"/>
                <a:gd name="T10" fmla="*/ 9 w 65"/>
                <a:gd name="T11" fmla="*/ 1 h 26"/>
                <a:gd name="T12" fmla="*/ 10 w 65"/>
                <a:gd name="T13" fmla="*/ 0 h 26"/>
                <a:gd name="T14" fmla="*/ 12 w 65"/>
                <a:gd name="T15" fmla="*/ 1 h 26"/>
                <a:gd name="T16" fmla="*/ 12 w 65"/>
                <a:gd name="T17" fmla="*/ 3 h 26"/>
                <a:gd name="T18" fmla="*/ 12 w 65"/>
                <a:gd name="T19" fmla="*/ 6 h 26"/>
                <a:gd name="T20" fmla="*/ 12 w 65"/>
                <a:gd name="T21" fmla="*/ 10 h 26"/>
                <a:gd name="T22" fmla="*/ 10 w 65"/>
                <a:gd name="T23" fmla="*/ 13 h 26"/>
                <a:gd name="T24" fmla="*/ 8 w 65"/>
                <a:gd name="T25" fmla="*/ 13 h 26"/>
                <a:gd name="T26" fmla="*/ 6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5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" name="Freeform 353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10 h 40"/>
                <a:gd name="T2" fmla="*/ 4 w 66"/>
                <a:gd name="T3" fmla="*/ 8 h 40"/>
                <a:gd name="T4" fmla="*/ 4 w 66"/>
                <a:gd name="T5" fmla="*/ 7 h 40"/>
                <a:gd name="T6" fmla="*/ 6 w 66"/>
                <a:gd name="T7" fmla="*/ 4 h 40"/>
                <a:gd name="T8" fmla="*/ 9 w 66"/>
                <a:gd name="T9" fmla="*/ 4 h 40"/>
                <a:gd name="T10" fmla="*/ 11 w 66"/>
                <a:gd name="T11" fmla="*/ 4 h 40"/>
                <a:gd name="T12" fmla="*/ 13 w 66"/>
                <a:gd name="T13" fmla="*/ 1 h 40"/>
                <a:gd name="T14" fmla="*/ 15 w 66"/>
                <a:gd name="T15" fmla="*/ 0 h 40"/>
                <a:gd name="T16" fmla="*/ 16 w 66"/>
                <a:gd name="T17" fmla="*/ 3 h 40"/>
                <a:gd name="T18" fmla="*/ 16 w 66"/>
                <a:gd name="T19" fmla="*/ 4 h 40"/>
                <a:gd name="T20" fmla="*/ 15 w 66"/>
                <a:gd name="T21" fmla="*/ 4 h 40"/>
                <a:gd name="T22" fmla="*/ 12 w 66"/>
                <a:gd name="T23" fmla="*/ 4 h 40"/>
                <a:gd name="T24" fmla="*/ 10 w 66"/>
                <a:gd name="T25" fmla="*/ 6 h 40"/>
                <a:gd name="T26" fmla="*/ 7 w 66"/>
                <a:gd name="T27" fmla="*/ 7 h 40"/>
                <a:gd name="T28" fmla="*/ 4 w 66"/>
                <a:gd name="T29" fmla="*/ 8 h 40"/>
                <a:gd name="T30" fmla="*/ 4 w 66"/>
                <a:gd name="T31" fmla="*/ 9 h 40"/>
                <a:gd name="T32" fmla="*/ 0 w 66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" name="Freeform 354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12 h 54"/>
                <a:gd name="T2" fmla="*/ 3 w 67"/>
                <a:gd name="T3" fmla="*/ 10 h 54"/>
                <a:gd name="T4" fmla="*/ 3 w 67"/>
                <a:gd name="T5" fmla="*/ 9 h 54"/>
                <a:gd name="T6" fmla="*/ 4 w 67"/>
                <a:gd name="T7" fmla="*/ 6 h 54"/>
                <a:gd name="T8" fmla="*/ 7 w 67"/>
                <a:gd name="T9" fmla="*/ 3 h 54"/>
                <a:gd name="T10" fmla="*/ 8 w 67"/>
                <a:gd name="T11" fmla="*/ 3 h 54"/>
                <a:gd name="T12" fmla="*/ 10 w 67"/>
                <a:gd name="T13" fmla="*/ 2 h 54"/>
                <a:gd name="T14" fmla="*/ 10 w 67"/>
                <a:gd name="T15" fmla="*/ 0 h 54"/>
                <a:gd name="T16" fmla="*/ 12 w 67"/>
                <a:gd name="T17" fmla="*/ 2 h 54"/>
                <a:gd name="T18" fmla="*/ 12 w 67"/>
                <a:gd name="T19" fmla="*/ 3 h 54"/>
                <a:gd name="T20" fmla="*/ 10 w 67"/>
                <a:gd name="T21" fmla="*/ 3 h 54"/>
                <a:gd name="T22" fmla="*/ 9 w 67"/>
                <a:gd name="T23" fmla="*/ 5 h 54"/>
                <a:gd name="T24" fmla="*/ 7 w 67"/>
                <a:gd name="T25" fmla="*/ 7 h 54"/>
                <a:gd name="T26" fmla="*/ 5 w 67"/>
                <a:gd name="T27" fmla="*/ 9 h 54"/>
                <a:gd name="T28" fmla="*/ 3 w 67"/>
                <a:gd name="T29" fmla="*/ 10 h 54"/>
                <a:gd name="T30" fmla="*/ 3 w 67"/>
                <a:gd name="T31" fmla="*/ 11 h 54"/>
                <a:gd name="T32" fmla="*/ 0 w 67"/>
                <a:gd name="T33" fmla="*/ 1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9" name="Freeform 355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16 h 61"/>
                <a:gd name="T2" fmla="*/ 4 w 69"/>
                <a:gd name="T3" fmla="*/ 14 h 61"/>
                <a:gd name="T4" fmla="*/ 4 w 69"/>
                <a:gd name="T5" fmla="*/ 12 h 61"/>
                <a:gd name="T6" fmla="*/ 6 w 69"/>
                <a:gd name="T7" fmla="*/ 9 h 61"/>
                <a:gd name="T8" fmla="*/ 9 w 69"/>
                <a:gd name="T9" fmla="*/ 5 h 61"/>
                <a:gd name="T10" fmla="*/ 11 w 69"/>
                <a:gd name="T11" fmla="*/ 4 h 61"/>
                <a:gd name="T12" fmla="*/ 15 w 69"/>
                <a:gd name="T13" fmla="*/ 3 h 61"/>
                <a:gd name="T14" fmla="*/ 17 w 69"/>
                <a:gd name="T15" fmla="*/ 0 h 61"/>
                <a:gd name="T16" fmla="*/ 18 w 69"/>
                <a:gd name="T17" fmla="*/ 2 h 61"/>
                <a:gd name="T18" fmla="*/ 18 w 69"/>
                <a:gd name="T19" fmla="*/ 4 h 61"/>
                <a:gd name="T20" fmla="*/ 17 w 69"/>
                <a:gd name="T21" fmla="*/ 4 h 61"/>
                <a:gd name="T22" fmla="*/ 14 w 69"/>
                <a:gd name="T23" fmla="*/ 6 h 61"/>
                <a:gd name="T24" fmla="*/ 10 w 69"/>
                <a:gd name="T25" fmla="*/ 9 h 61"/>
                <a:gd name="T26" fmla="*/ 8 w 69"/>
                <a:gd name="T27" fmla="*/ 11 h 61"/>
                <a:gd name="T28" fmla="*/ 4 w 69"/>
                <a:gd name="T29" fmla="*/ 12 h 61"/>
                <a:gd name="T30" fmla="*/ 4 w 69"/>
                <a:gd name="T31" fmla="*/ 15 h 61"/>
                <a:gd name="T32" fmla="*/ 0 w 69"/>
                <a:gd name="T33" fmla="*/ 1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0" name="Freeform 356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14 h 73"/>
                <a:gd name="T2" fmla="*/ 4 w 65"/>
                <a:gd name="T3" fmla="*/ 12 h 73"/>
                <a:gd name="T4" fmla="*/ 4 w 65"/>
                <a:gd name="T5" fmla="*/ 10 h 73"/>
                <a:gd name="T6" fmla="*/ 4 w 65"/>
                <a:gd name="T7" fmla="*/ 8 h 73"/>
                <a:gd name="T8" fmla="*/ 6 w 65"/>
                <a:gd name="T9" fmla="*/ 6 h 73"/>
                <a:gd name="T10" fmla="*/ 9 w 65"/>
                <a:gd name="T11" fmla="*/ 3 h 73"/>
                <a:gd name="T12" fmla="*/ 11 w 65"/>
                <a:gd name="T13" fmla="*/ 3 h 73"/>
                <a:gd name="T14" fmla="*/ 12 w 65"/>
                <a:gd name="T15" fmla="*/ 2 h 73"/>
                <a:gd name="T16" fmla="*/ 15 w 65"/>
                <a:gd name="T17" fmla="*/ 0 h 73"/>
                <a:gd name="T18" fmla="*/ 16 w 65"/>
                <a:gd name="T19" fmla="*/ 3 h 73"/>
                <a:gd name="T20" fmla="*/ 14 w 65"/>
                <a:gd name="T21" fmla="*/ 3 h 73"/>
                <a:gd name="T22" fmla="*/ 12 w 65"/>
                <a:gd name="T23" fmla="*/ 4 h 73"/>
                <a:gd name="T24" fmla="*/ 10 w 65"/>
                <a:gd name="T25" fmla="*/ 7 h 73"/>
                <a:gd name="T26" fmla="*/ 7 w 65"/>
                <a:gd name="T27" fmla="*/ 9 h 73"/>
                <a:gd name="T28" fmla="*/ 4 w 65"/>
                <a:gd name="T29" fmla="*/ 11 h 73"/>
                <a:gd name="T30" fmla="*/ 4 w 65"/>
                <a:gd name="T31" fmla="*/ 14 h 73"/>
                <a:gd name="T32" fmla="*/ 0 w 65"/>
                <a:gd name="T33" fmla="*/ 1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1" name="Freeform 357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12 w 32"/>
                <a:gd name="T1" fmla="*/ 1 h 79"/>
                <a:gd name="T2" fmla="*/ 12 w 32"/>
                <a:gd name="T3" fmla="*/ 4 h 79"/>
                <a:gd name="T4" fmla="*/ 11 w 32"/>
                <a:gd name="T5" fmla="*/ 4 h 79"/>
                <a:gd name="T6" fmla="*/ 10 w 32"/>
                <a:gd name="T7" fmla="*/ 8 h 79"/>
                <a:gd name="T8" fmla="*/ 7 w 32"/>
                <a:gd name="T9" fmla="*/ 11 h 79"/>
                <a:gd name="T10" fmla="*/ 5 w 32"/>
                <a:gd name="T11" fmla="*/ 14 h 79"/>
                <a:gd name="T12" fmla="*/ 5 w 32"/>
                <a:gd name="T13" fmla="*/ 19 h 79"/>
                <a:gd name="T14" fmla="*/ 5 w 32"/>
                <a:gd name="T15" fmla="*/ 22 h 79"/>
                <a:gd name="T16" fmla="*/ 3 w 32"/>
                <a:gd name="T17" fmla="*/ 25 h 79"/>
                <a:gd name="T18" fmla="*/ 0 w 32"/>
                <a:gd name="T19" fmla="*/ 21 h 79"/>
                <a:gd name="T20" fmla="*/ 1 w 32"/>
                <a:gd name="T21" fmla="*/ 17 h 79"/>
                <a:gd name="T22" fmla="*/ 4 w 32"/>
                <a:gd name="T23" fmla="*/ 13 h 79"/>
                <a:gd name="T24" fmla="*/ 5 w 32"/>
                <a:gd name="T25" fmla="*/ 9 h 79"/>
                <a:gd name="T26" fmla="*/ 5 w 32"/>
                <a:gd name="T27" fmla="*/ 4 h 79"/>
                <a:gd name="T28" fmla="*/ 6 w 32"/>
                <a:gd name="T29" fmla="*/ 4 h 79"/>
                <a:gd name="T30" fmla="*/ 10 w 32"/>
                <a:gd name="T31" fmla="*/ 0 h 79"/>
                <a:gd name="T32" fmla="*/ 12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2" name="Freeform 358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1 w 31"/>
                <a:gd name="T1" fmla="*/ 0 h 79"/>
                <a:gd name="T2" fmla="*/ 11 w 31"/>
                <a:gd name="T3" fmla="*/ 3 h 79"/>
                <a:gd name="T4" fmla="*/ 10 w 31"/>
                <a:gd name="T5" fmla="*/ 3 h 79"/>
                <a:gd name="T6" fmla="*/ 9 w 31"/>
                <a:gd name="T7" fmla="*/ 4 h 79"/>
                <a:gd name="T8" fmla="*/ 6 w 31"/>
                <a:gd name="T9" fmla="*/ 7 h 79"/>
                <a:gd name="T10" fmla="*/ 5 w 31"/>
                <a:gd name="T11" fmla="*/ 9 h 79"/>
                <a:gd name="T12" fmla="*/ 5 w 31"/>
                <a:gd name="T13" fmla="*/ 12 h 79"/>
                <a:gd name="T14" fmla="*/ 5 w 31"/>
                <a:gd name="T15" fmla="*/ 14 h 79"/>
                <a:gd name="T16" fmla="*/ 2 w 31"/>
                <a:gd name="T17" fmla="*/ 15 h 79"/>
                <a:gd name="T18" fmla="*/ 0 w 31"/>
                <a:gd name="T19" fmla="*/ 13 h 79"/>
                <a:gd name="T20" fmla="*/ 0 w 31"/>
                <a:gd name="T21" fmla="*/ 10 h 79"/>
                <a:gd name="T22" fmla="*/ 3 w 31"/>
                <a:gd name="T23" fmla="*/ 8 h 79"/>
                <a:gd name="T24" fmla="*/ 5 w 31"/>
                <a:gd name="T25" fmla="*/ 5 h 79"/>
                <a:gd name="T26" fmla="*/ 5 w 31"/>
                <a:gd name="T27" fmla="*/ 3 h 79"/>
                <a:gd name="T28" fmla="*/ 5 w 31"/>
                <a:gd name="T29" fmla="*/ 3 h 79"/>
                <a:gd name="T30" fmla="*/ 9 w 31"/>
                <a:gd name="T31" fmla="*/ 0 h 79"/>
                <a:gd name="T32" fmla="*/ 11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3" name="Freeform 359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14 w 81"/>
                <a:gd name="T1" fmla="*/ 90 h 395"/>
                <a:gd name="T2" fmla="*/ 14 w 81"/>
                <a:gd name="T3" fmla="*/ 90 h 395"/>
                <a:gd name="T4" fmla="*/ 14 w 81"/>
                <a:gd name="T5" fmla="*/ 91 h 395"/>
                <a:gd name="T6" fmla="*/ 16 w 81"/>
                <a:gd name="T7" fmla="*/ 92 h 395"/>
                <a:gd name="T8" fmla="*/ 16 w 81"/>
                <a:gd name="T9" fmla="*/ 92 h 395"/>
                <a:gd name="T10" fmla="*/ 10 w 81"/>
                <a:gd name="T11" fmla="*/ 78 h 395"/>
                <a:gd name="T12" fmla="*/ 7 w 81"/>
                <a:gd name="T13" fmla="*/ 65 h 395"/>
                <a:gd name="T14" fmla="*/ 4 w 81"/>
                <a:gd name="T15" fmla="*/ 53 h 395"/>
                <a:gd name="T16" fmla="*/ 3 w 81"/>
                <a:gd name="T17" fmla="*/ 40 h 395"/>
                <a:gd name="T18" fmla="*/ 3 w 81"/>
                <a:gd name="T19" fmla="*/ 29 h 395"/>
                <a:gd name="T20" fmla="*/ 3 w 81"/>
                <a:gd name="T21" fmla="*/ 18 h 395"/>
                <a:gd name="T22" fmla="*/ 3 w 81"/>
                <a:gd name="T23" fmla="*/ 9 h 395"/>
                <a:gd name="T24" fmla="*/ 3 w 81"/>
                <a:gd name="T25" fmla="*/ 0 h 395"/>
                <a:gd name="T26" fmla="*/ 3 w 81"/>
                <a:gd name="T27" fmla="*/ 7 h 395"/>
                <a:gd name="T28" fmla="*/ 2 w 81"/>
                <a:gd name="T29" fmla="*/ 17 h 395"/>
                <a:gd name="T30" fmla="*/ 0 w 81"/>
                <a:gd name="T31" fmla="*/ 28 h 395"/>
                <a:gd name="T32" fmla="*/ 3 w 81"/>
                <a:gd name="T33" fmla="*/ 41 h 395"/>
                <a:gd name="T34" fmla="*/ 3 w 81"/>
                <a:gd name="T35" fmla="*/ 56 h 395"/>
                <a:gd name="T36" fmla="*/ 5 w 81"/>
                <a:gd name="T37" fmla="*/ 69 h 395"/>
                <a:gd name="T38" fmla="*/ 9 w 81"/>
                <a:gd name="T39" fmla="*/ 81 h 395"/>
                <a:gd name="T40" fmla="*/ 14 w 81"/>
                <a:gd name="T41" fmla="*/ 90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4" name="Freeform 360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16 w 60"/>
                <a:gd name="T1" fmla="*/ 1 h 54"/>
                <a:gd name="T2" fmla="*/ 15 w 60"/>
                <a:gd name="T3" fmla="*/ 0 h 54"/>
                <a:gd name="T4" fmla="*/ 13 w 60"/>
                <a:gd name="T5" fmla="*/ 1 h 54"/>
                <a:gd name="T6" fmla="*/ 11 w 60"/>
                <a:gd name="T7" fmla="*/ 4 h 54"/>
                <a:gd name="T8" fmla="*/ 8 w 60"/>
                <a:gd name="T9" fmla="*/ 4 h 54"/>
                <a:gd name="T10" fmla="*/ 5 w 60"/>
                <a:gd name="T11" fmla="*/ 5 h 54"/>
                <a:gd name="T12" fmla="*/ 4 w 60"/>
                <a:gd name="T13" fmla="*/ 8 h 54"/>
                <a:gd name="T14" fmla="*/ 4 w 60"/>
                <a:gd name="T15" fmla="*/ 11 h 54"/>
                <a:gd name="T16" fmla="*/ 0 w 60"/>
                <a:gd name="T17" fmla="*/ 15 h 54"/>
                <a:gd name="T18" fmla="*/ 4 w 60"/>
                <a:gd name="T19" fmla="*/ 13 h 54"/>
                <a:gd name="T20" fmla="*/ 4 w 60"/>
                <a:gd name="T21" fmla="*/ 11 h 54"/>
                <a:gd name="T22" fmla="*/ 6 w 60"/>
                <a:gd name="T23" fmla="*/ 9 h 54"/>
                <a:gd name="T24" fmla="*/ 9 w 60"/>
                <a:gd name="T25" fmla="*/ 7 h 54"/>
                <a:gd name="T26" fmla="*/ 11 w 60"/>
                <a:gd name="T27" fmla="*/ 4 h 54"/>
                <a:gd name="T28" fmla="*/ 14 w 60"/>
                <a:gd name="T29" fmla="*/ 4 h 54"/>
                <a:gd name="T30" fmla="*/ 15 w 60"/>
                <a:gd name="T31" fmla="*/ 4 h 54"/>
                <a:gd name="T32" fmla="*/ 1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5" name="Freeform 361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11 w 70"/>
                <a:gd name="T1" fmla="*/ 2 h 71"/>
                <a:gd name="T2" fmla="*/ 10 w 70"/>
                <a:gd name="T3" fmla="*/ 0 h 71"/>
                <a:gd name="T4" fmla="*/ 9 w 70"/>
                <a:gd name="T5" fmla="*/ 2 h 71"/>
                <a:gd name="T6" fmla="*/ 7 w 70"/>
                <a:gd name="T7" fmla="*/ 4 h 71"/>
                <a:gd name="T8" fmla="*/ 6 w 70"/>
                <a:gd name="T9" fmla="*/ 4 h 71"/>
                <a:gd name="T10" fmla="*/ 4 w 70"/>
                <a:gd name="T11" fmla="*/ 9 h 71"/>
                <a:gd name="T12" fmla="*/ 3 w 70"/>
                <a:gd name="T13" fmla="*/ 12 h 71"/>
                <a:gd name="T14" fmla="*/ 3 w 70"/>
                <a:gd name="T15" fmla="*/ 16 h 71"/>
                <a:gd name="T16" fmla="*/ 0 w 70"/>
                <a:gd name="T17" fmla="*/ 20 h 71"/>
                <a:gd name="T18" fmla="*/ 3 w 70"/>
                <a:gd name="T19" fmla="*/ 18 h 71"/>
                <a:gd name="T20" fmla="*/ 3 w 70"/>
                <a:gd name="T21" fmla="*/ 16 h 71"/>
                <a:gd name="T22" fmla="*/ 4 w 70"/>
                <a:gd name="T23" fmla="*/ 13 h 71"/>
                <a:gd name="T24" fmla="*/ 7 w 70"/>
                <a:gd name="T25" fmla="*/ 11 h 71"/>
                <a:gd name="T26" fmla="*/ 8 w 70"/>
                <a:gd name="T27" fmla="*/ 7 h 71"/>
                <a:gd name="T28" fmla="*/ 9 w 70"/>
                <a:gd name="T29" fmla="*/ 4 h 71"/>
                <a:gd name="T30" fmla="*/ 10 w 70"/>
                <a:gd name="T31" fmla="*/ 4 h 71"/>
                <a:gd name="T32" fmla="*/ 11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6" name="Freeform 362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20 w 77"/>
                <a:gd name="T1" fmla="*/ 2 h 62"/>
                <a:gd name="T2" fmla="*/ 18 w 77"/>
                <a:gd name="T3" fmla="*/ 0 h 62"/>
                <a:gd name="T4" fmla="*/ 16 w 77"/>
                <a:gd name="T5" fmla="*/ 1 h 62"/>
                <a:gd name="T6" fmla="*/ 13 w 77"/>
                <a:gd name="T7" fmla="*/ 3 h 62"/>
                <a:gd name="T8" fmla="*/ 10 w 77"/>
                <a:gd name="T9" fmla="*/ 3 h 62"/>
                <a:gd name="T10" fmla="*/ 6 w 77"/>
                <a:gd name="T11" fmla="*/ 6 h 62"/>
                <a:gd name="T12" fmla="*/ 4 w 77"/>
                <a:gd name="T13" fmla="*/ 8 h 62"/>
                <a:gd name="T14" fmla="*/ 4 w 77"/>
                <a:gd name="T15" fmla="*/ 10 h 62"/>
                <a:gd name="T16" fmla="*/ 0 w 77"/>
                <a:gd name="T17" fmla="*/ 14 h 62"/>
                <a:gd name="T18" fmla="*/ 4 w 77"/>
                <a:gd name="T19" fmla="*/ 13 h 62"/>
                <a:gd name="T20" fmla="*/ 4 w 77"/>
                <a:gd name="T21" fmla="*/ 11 h 62"/>
                <a:gd name="T22" fmla="*/ 8 w 77"/>
                <a:gd name="T23" fmla="*/ 9 h 62"/>
                <a:gd name="T24" fmla="*/ 11 w 77"/>
                <a:gd name="T25" fmla="*/ 8 h 62"/>
                <a:gd name="T26" fmla="*/ 14 w 77"/>
                <a:gd name="T27" fmla="*/ 5 h 62"/>
                <a:gd name="T28" fmla="*/ 18 w 77"/>
                <a:gd name="T29" fmla="*/ 3 h 62"/>
                <a:gd name="T30" fmla="*/ 19 w 77"/>
                <a:gd name="T31" fmla="*/ 3 h 62"/>
                <a:gd name="T32" fmla="*/ 20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7" name="Freeform 363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20 w 71"/>
                <a:gd name="T1" fmla="*/ 2 h 54"/>
                <a:gd name="T2" fmla="*/ 18 w 71"/>
                <a:gd name="T3" fmla="*/ 0 h 54"/>
                <a:gd name="T4" fmla="*/ 16 w 71"/>
                <a:gd name="T5" fmla="*/ 2 h 54"/>
                <a:gd name="T6" fmla="*/ 13 w 71"/>
                <a:gd name="T7" fmla="*/ 3 h 54"/>
                <a:gd name="T8" fmla="*/ 10 w 71"/>
                <a:gd name="T9" fmla="*/ 3 h 54"/>
                <a:gd name="T10" fmla="*/ 6 w 71"/>
                <a:gd name="T11" fmla="*/ 5 h 54"/>
                <a:gd name="T12" fmla="*/ 4 w 71"/>
                <a:gd name="T13" fmla="*/ 8 h 54"/>
                <a:gd name="T14" fmla="*/ 3 w 71"/>
                <a:gd name="T15" fmla="*/ 9 h 54"/>
                <a:gd name="T16" fmla="*/ 0 w 71"/>
                <a:gd name="T17" fmla="*/ 12 h 54"/>
                <a:gd name="T18" fmla="*/ 4 w 71"/>
                <a:gd name="T19" fmla="*/ 10 h 54"/>
                <a:gd name="T20" fmla="*/ 4 w 71"/>
                <a:gd name="T21" fmla="*/ 10 h 54"/>
                <a:gd name="T22" fmla="*/ 9 w 71"/>
                <a:gd name="T23" fmla="*/ 9 h 54"/>
                <a:gd name="T24" fmla="*/ 12 w 71"/>
                <a:gd name="T25" fmla="*/ 7 h 54"/>
                <a:gd name="T26" fmla="*/ 15 w 71"/>
                <a:gd name="T27" fmla="*/ 5 h 54"/>
                <a:gd name="T28" fmla="*/ 18 w 71"/>
                <a:gd name="T29" fmla="*/ 3 h 54"/>
                <a:gd name="T30" fmla="*/ 19 w 71"/>
                <a:gd name="T31" fmla="*/ 3 h 54"/>
                <a:gd name="T32" fmla="*/ 20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8" name="Freeform 364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15 w 64"/>
                <a:gd name="T1" fmla="*/ 3 h 38"/>
                <a:gd name="T2" fmla="*/ 14 w 64"/>
                <a:gd name="T3" fmla="*/ 0 h 38"/>
                <a:gd name="T4" fmla="*/ 12 w 64"/>
                <a:gd name="T5" fmla="*/ 0 h 38"/>
                <a:gd name="T6" fmla="*/ 11 w 64"/>
                <a:gd name="T7" fmla="*/ 2 h 38"/>
                <a:gd name="T8" fmla="*/ 9 w 64"/>
                <a:gd name="T9" fmla="*/ 3 h 38"/>
                <a:gd name="T10" fmla="*/ 5 w 64"/>
                <a:gd name="T11" fmla="*/ 3 h 38"/>
                <a:gd name="T12" fmla="*/ 4 w 64"/>
                <a:gd name="T13" fmla="*/ 3 h 38"/>
                <a:gd name="T14" fmla="*/ 4 w 64"/>
                <a:gd name="T15" fmla="*/ 6 h 38"/>
                <a:gd name="T16" fmla="*/ 0 w 64"/>
                <a:gd name="T17" fmla="*/ 9 h 38"/>
                <a:gd name="T18" fmla="*/ 4 w 64"/>
                <a:gd name="T19" fmla="*/ 8 h 38"/>
                <a:gd name="T20" fmla="*/ 4 w 64"/>
                <a:gd name="T21" fmla="*/ 7 h 38"/>
                <a:gd name="T22" fmla="*/ 7 w 64"/>
                <a:gd name="T23" fmla="*/ 6 h 38"/>
                <a:gd name="T24" fmla="*/ 9 w 64"/>
                <a:gd name="T25" fmla="*/ 5 h 38"/>
                <a:gd name="T26" fmla="*/ 11 w 64"/>
                <a:gd name="T27" fmla="*/ 3 h 38"/>
                <a:gd name="T28" fmla="*/ 14 w 64"/>
                <a:gd name="T29" fmla="*/ 3 h 38"/>
                <a:gd name="T30" fmla="*/ 15 w 64"/>
                <a:gd name="T31" fmla="*/ 3 h 38"/>
                <a:gd name="T32" fmla="*/ 1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9" name="Freeform 365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9 w 49"/>
                <a:gd name="T1" fmla="*/ 2 h 28"/>
                <a:gd name="T2" fmla="*/ 8 w 49"/>
                <a:gd name="T3" fmla="*/ 0 h 28"/>
                <a:gd name="T4" fmla="*/ 7 w 49"/>
                <a:gd name="T5" fmla="*/ 0 h 28"/>
                <a:gd name="T6" fmla="*/ 6 w 49"/>
                <a:gd name="T7" fmla="*/ 1 h 28"/>
                <a:gd name="T8" fmla="*/ 4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11 h 28"/>
                <a:gd name="T16" fmla="*/ 0 w 49"/>
                <a:gd name="T17" fmla="*/ 13 h 28"/>
                <a:gd name="T18" fmla="*/ 3 w 49"/>
                <a:gd name="T19" fmla="*/ 12 h 28"/>
                <a:gd name="T20" fmla="*/ 3 w 49"/>
                <a:gd name="T21" fmla="*/ 11 h 28"/>
                <a:gd name="T22" fmla="*/ 3 w 49"/>
                <a:gd name="T23" fmla="*/ 9 h 28"/>
                <a:gd name="T24" fmla="*/ 5 w 49"/>
                <a:gd name="T25" fmla="*/ 7 h 28"/>
                <a:gd name="T26" fmla="*/ 7 w 49"/>
                <a:gd name="T27" fmla="*/ 7 h 28"/>
                <a:gd name="T28" fmla="*/ 8 w 49"/>
                <a:gd name="T29" fmla="*/ 7 h 28"/>
                <a:gd name="T30" fmla="*/ 8 w 49"/>
                <a:gd name="T31" fmla="*/ 5 h 28"/>
                <a:gd name="T32" fmla="*/ 9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0" name="Freeform 366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5 w 33"/>
                <a:gd name="T1" fmla="*/ 1 h 22"/>
                <a:gd name="T2" fmla="*/ 4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4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4 w 33"/>
                <a:gd name="T27" fmla="*/ 3 h 22"/>
                <a:gd name="T28" fmla="*/ 5 w 33"/>
                <a:gd name="T29" fmla="*/ 3 h 22"/>
                <a:gd name="T30" fmla="*/ 5 w 33"/>
                <a:gd name="T31" fmla="*/ 3 h 22"/>
                <a:gd name="T32" fmla="*/ 5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1" name="Freeform 367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16 w 65"/>
                <a:gd name="T1" fmla="*/ 3 h 64"/>
                <a:gd name="T2" fmla="*/ 15 w 65"/>
                <a:gd name="T3" fmla="*/ 0 h 64"/>
                <a:gd name="T4" fmla="*/ 13 w 65"/>
                <a:gd name="T5" fmla="*/ 2 h 64"/>
                <a:gd name="T6" fmla="*/ 11 w 65"/>
                <a:gd name="T7" fmla="*/ 3 h 64"/>
                <a:gd name="T8" fmla="*/ 9 w 65"/>
                <a:gd name="T9" fmla="*/ 3 h 64"/>
                <a:gd name="T10" fmla="*/ 6 w 65"/>
                <a:gd name="T11" fmla="*/ 4 h 64"/>
                <a:gd name="T12" fmla="*/ 4 w 65"/>
                <a:gd name="T13" fmla="*/ 6 h 64"/>
                <a:gd name="T14" fmla="*/ 4 w 65"/>
                <a:gd name="T15" fmla="*/ 8 h 64"/>
                <a:gd name="T16" fmla="*/ 0 w 65"/>
                <a:gd name="T17" fmla="*/ 10 h 64"/>
                <a:gd name="T18" fmla="*/ 4 w 65"/>
                <a:gd name="T19" fmla="*/ 9 h 64"/>
                <a:gd name="T20" fmla="*/ 4 w 65"/>
                <a:gd name="T21" fmla="*/ 8 h 64"/>
                <a:gd name="T22" fmla="*/ 6 w 65"/>
                <a:gd name="T23" fmla="*/ 7 h 64"/>
                <a:gd name="T24" fmla="*/ 9 w 65"/>
                <a:gd name="T25" fmla="*/ 5 h 64"/>
                <a:gd name="T26" fmla="*/ 11 w 65"/>
                <a:gd name="T27" fmla="*/ 4 h 64"/>
                <a:gd name="T28" fmla="*/ 14 w 65"/>
                <a:gd name="T29" fmla="*/ 3 h 64"/>
                <a:gd name="T30" fmla="*/ 15 w 65"/>
                <a:gd name="T31" fmla="*/ 3 h 64"/>
                <a:gd name="T32" fmla="*/ 1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2" name="Freeform 368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13 w 52"/>
                <a:gd name="T1" fmla="*/ 2 h 50"/>
                <a:gd name="T2" fmla="*/ 13 w 52"/>
                <a:gd name="T3" fmla="*/ 0 h 50"/>
                <a:gd name="T4" fmla="*/ 12 w 52"/>
                <a:gd name="T5" fmla="*/ 1 h 50"/>
                <a:gd name="T6" fmla="*/ 10 w 52"/>
                <a:gd name="T7" fmla="*/ 4 h 50"/>
                <a:gd name="T8" fmla="*/ 8 w 52"/>
                <a:gd name="T9" fmla="*/ 4 h 50"/>
                <a:gd name="T10" fmla="*/ 5 w 52"/>
                <a:gd name="T11" fmla="*/ 4 h 50"/>
                <a:gd name="T12" fmla="*/ 4 w 52"/>
                <a:gd name="T13" fmla="*/ 7 h 50"/>
                <a:gd name="T14" fmla="*/ 4 w 52"/>
                <a:gd name="T15" fmla="*/ 10 h 50"/>
                <a:gd name="T16" fmla="*/ 0 w 52"/>
                <a:gd name="T17" fmla="*/ 12 h 50"/>
                <a:gd name="T18" fmla="*/ 4 w 52"/>
                <a:gd name="T19" fmla="*/ 11 h 50"/>
                <a:gd name="T20" fmla="*/ 4 w 52"/>
                <a:gd name="T21" fmla="*/ 10 h 50"/>
                <a:gd name="T22" fmla="*/ 6 w 52"/>
                <a:gd name="T23" fmla="*/ 8 h 50"/>
                <a:gd name="T24" fmla="*/ 9 w 52"/>
                <a:gd name="T25" fmla="*/ 6 h 50"/>
                <a:gd name="T26" fmla="*/ 11 w 52"/>
                <a:gd name="T27" fmla="*/ 4 h 50"/>
                <a:gd name="T28" fmla="*/ 12 w 52"/>
                <a:gd name="T29" fmla="*/ 4 h 50"/>
                <a:gd name="T30" fmla="*/ 13 w 52"/>
                <a:gd name="T31" fmla="*/ 4 h 50"/>
                <a:gd name="T32" fmla="*/ 13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3" name="Freeform 369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20 w 71"/>
                <a:gd name="T1" fmla="*/ 1 h 53"/>
                <a:gd name="T2" fmla="*/ 18 w 71"/>
                <a:gd name="T3" fmla="*/ 0 h 53"/>
                <a:gd name="T4" fmla="*/ 16 w 71"/>
                <a:gd name="T5" fmla="*/ 2 h 53"/>
                <a:gd name="T6" fmla="*/ 13 w 71"/>
                <a:gd name="T7" fmla="*/ 5 h 53"/>
                <a:gd name="T8" fmla="*/ 10 w 71"/>
                <a:gd name="T9" fmla="*/ 5 h 53"/>
                <a:gd name="T10" fmla="*/ 6 w 71"/>
                <a:gd name="T11" fmla="*/ 8 h 53"/>
                <a:gd name="T12" fmla="*/ 4 w 71"/>
                <a:gd name="T13" fmla="*/ 11 h 53"/>
                <a:gd name="T14" fmla="*/ 4 w 71"/>
                <a:gd name="T15" fmla="*/ 14 h 53"/>
                <a:gd name="T16" fmla="*/ 0 w 71"/>
                <a:gd name="T17" fmla="*/ 18 h 53"/>
                <a:gd name="T18" fmla="*/ 4 w 71"/>
                <a:gd name="T19" fmla="*/ 16 h 53"/>
                <a:gd name="T20" fmla="*/ 4 w 71"/>
                <a:gd name="T21" fmla="*/ 14 h 53"/>
                <a:gd name="T22" fmla="*/ 9 w 71"/>
                <a:gd name="T23" fmla="*/ 13 h 53"/>
                <a:gd name="T24" fmla="*/ 12 w 71"/>
                <a:gd name="T25" fmla="*/ 10 h 53"/>
                <a:gd name="T26" fmla="*/ 15 w 71"/>
                <a:gd name="T27" fmla="*/ 8 h 53"/>
                <a:gd name="T28" fmla="*/ 18 w 71"/>
                <a:gd name="T29" fmla="*/ 5 h 53"/>
                <a:gd name="T30" fmla="*/ 19 w 71"/>
                <a:gd name="T31" fmla="*/ 5 h 53"/>
                <a:gd name="T32" fmla="*/ 20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4" name="Freeform 370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16 w 60"/>
                <a:gd name="T1" fmla="*/ 3 h 41"/>
                <a:gd name="T2" fmla="*/ 15 w 60"/>
                <a:gd name="T3" fmla="*/ 0 h 41"/>
                <a:gd name="T4" fmla="*/ 13 w 60"/>
                <a:gd name="T5" fmla="*/ 1 h 41"/>
                <a:gd name="T6" fmla="*/ 10 w 60"/>
                <a:gd name="T7" fmla="*/ 3 h 41"/>
                <a:gd name="T8" fmla="*/ 8 w 60"/>
                <a:gd name="T9" fmla="*/ 3 h 41"/>
                <a:gd name="T10" fmla="*/ 4 w 60"/>
                <a:gd name="T11" fmla="*/ 3 h 41"/>
                <a:gd name="T12" fmla="*/ 4 w 60"/>
                <a:gd name="T13" fmla="*/ 5 h 41"/>
                <a:gd name="T14" fmla="*/ 3 w 60"/>
                <a:gd name="T15" fmla="*/ 6 h 41"/>
                <a:gd name="T16" fmla="*/ 0 w 60"/>
                <a:gd name="T17" fmla="*/ 8 h 41"/>
                <a:gd name="T18" fmla="*/ 4 w 60"/>
                <a:gd name="T19" fmla="*/ 7 h 41"/>
                <a:gd name="T20" fmla="*/ 4 w 60"/>
                <a:gd name="T21" fmla="*/ 6 h 41"/>
                <a:gd name="T22" fmla="*/ 6 w 60"/>
                <a:gd name="T23" fmla="*/ 5 h 41"/>
                <a:gd name="T24" fmla="*/ 9 w 60"/>
                <a:gd name="T25" fmla="*/ 4 h 41"/>
                <a:gd name="T26" fmla="*/ 11 w 60"/>
                <a:gd name="T27" fmla="*/ 3 h 41"/>
                <a:gd name="T28" fmla="*/ 13 w 60"/>
                <a:gd name="T29" fmla="*/ 3 h 41"/>
                <a:gd name="T30" fmla="*/ 15 w 60"/>
                <a:gd name="T31" fmla="*/ 3 h 41"/>
                <a:gd name="T32" fmla="*/ 1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5" name="Freeform 371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20 h 61"/>
                <a:gd name="T2" fmla="*/ 3 w 8"/>
                <a:gd name="T3" fmla="*/ 15 h 61"/>
                <a:gd name="T4" fmla="*/ 0 w 8"/>
                <a:gd name="T5" fmla="*/ 9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9 h 61"/>
                <a:gd name="T14" fmla="*/ 4 w 8"/>
                <a:gd name="T15" fmla="*/ 14 h 61"/>
                <a:gd name="T16" fmla="*/ 4 w 8"/>
                <a:gd name="T17" fmla="*/ 2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6" name="Freeform 372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12 w 65"/>
                <a:gd name="T1" fmla="*/ 21 h 85"/>
                <a:gd name="T2" fmla="*/ 12 w 65"/>
                <a:gd name="T3" fmla="*/ 19 h 85"/>
                <a:gd name="T4" fmla="*/ 10 w 65"/>
                <a:gd name="T5" fmla="*/ 16 h 85"/>
                <a:gd name="T6" fmla="*/ 9 w 65"/>
                <a:gd name="T7" fmla="*/ 11 h 85"/>
                <a:gd name="T8" fmla="*/ 7 w 65"/>
                <a:gd name="T9" fmla="*/ 8 h 85"/>
                <a:gd name="T10" fmla="*/ 4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8 h 85"/>
                <a:gd name="T24" fmla="*/ 5 w 65"/>
                <a:gd name="T25" fmla="*/ 10 h 85"/>
                <a:gd name="T26" fmla="*/ 8 w 65"/>
                <a:gd name="T27" fmla="*/ 14 h 85"/>
                <a:gd name="T28" fmla="*/ 10 w 65"/>
                <a:gd name="T29" fmla="*/ 17 h 85"/>
                <a:gd name="T30" fmla="*/ 12 w 65"/>
                <a:gd name="T31" fmla="*/ 19 h 85"/>
                <a:gd name="T32" fmla="*/ 12 w 65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7" name="Freeform 373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14 w 68"/>
                <a:gd name="T1" fmla="*/ 17 h 77"/>
                <a:gd name="T2" fmla="*/ 13 w 68"/>
                <a:gd name="T3" fmla="*/ 15 h 77"/>
                <a:gd name="T4" fmla="*/ 11 w 68"/>
                <a:gd name="T5" fmla="*/ 12 h 77"/>
                <a:gd name="T6" fmla="*/ 9 w 68"/>
                <a:gd name="T7" fmla="*/ 9 h 77"/>
                <a:gd name="T8" fmla="*/ 7 w 68"/>
                <a:gd name="T9" fmla="*/ 6 h 77"/>
                <a:gd name="T10" fmla="*/ 4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4 h 77"/>
                <a:gd name="T22" fmla="*/ 3 w 68"/>
                <a:gd name="T23" fmla="*/ 7 h 77"/>
                <a:gd name="T24" fmla="*/ 7 w 68"/>
                <a:gd name="T25" fmla="*/ 9 h 77"/>
                <a:gd name="T26" fmla="*/ 9 w 68"/>
                <a:gd name="T27" fmla="*/ 11 h 77"/>
                <a:gd name="T28" fmla="*/ 11 w 68"/>
                <a:gd name="T29" fmla="*/ 14 h 77"/>
                <a:gd name="T30" fmla="*/ 13 w 68"/>
                <a:gd name="T31" fmla="*/ 15 h 77"/>
                <a:gd name="T32" fmla="*/ 14 w 68"/>
                <a:gd name="T33" fmla="*/ 17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8" name="Freeform 374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14 w 73"/>
                <a:gd name="T1" fmla="*/ 19 h 70"/>
                <a:gd name="T2" fmla="*/ 13 w 73"/>
                <a:gd name="T3" fmla="*/ 16 h 70"/>
                <a:gd name="T4" fmla="*/ 11 w 73"/>
                <a:gd name="T5" fmla="*/ 12 h 70"/>
                <a:gd name="T6" fmla="*/ 9 w 73"/>
                <a:gd name="T7" fmla="*/ 9 h 70"/>
                <a:gd name="T8" fmla="*/ 7 w 73"/>
                <a:gd name="T9" fmla="*/ 6 h 70"/>
                <a:gd name="T10" fmla="*/ 4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7 h 70"/>
                <a:gd name="T24" fmla="*/ 7 w 73"/>
                <a:gd name="T25" fmla="*/ 10 h 70"/>
                <a:gd name="T26" fmla="*/ 9 w 73"/>
                <a:gd name="T27" fmla="*/ 12 h 70"/>
                <a:gd name="T28" fmla="*/ 12 w 73"/>
                <a:gd name="T29" fmla="*/ 15 h 70"/>
                <a:gd name="T30" fmla="*/ 14 w 73"/>
                <a:gd name="T31" fmla="*/ 17 h 70"/>
                <a:gd name="T32" fmla="*/ 14 w 73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9" name="Freeform 375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15 w 69"/>
                <a:gd name="T1" fmla="*/ 11 h 53"/>
                <a:gd name="T2" fmla="*/ 13 w 69"/>
                <a:gd name="T3" fmla="*/ 10 h 53"/>
                <a:gd name="T4" fmla="*/ 11 w 69"/>
                <a:gd name="T5" fmla="*/ 8 h 53"/>
                <a:gd name="T6" fmla="*/ 9 w 69"/>
                <a:gd name="T7" fmla="*/ 5 h 53"/>
                <a:gd name="T8" fmla="*/ 7 w 69"/>
                <a:gd name="T9" fmla="*/ 3 h 53"/>
                <a:gd name="T10" fmla="*/ 4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5 h 53"/>
                <a:gd name="T24" fmla="*/ 7 w 69"/>
                <a:gd name="T25" fmla="*/ 7 h 53"/>
                <a:gd name="T26" fmla="*/ 9 w 69"/>
                <a:gd name="T27" fmla="*/ 8 h 53"/>
                <a:gd name="T28" fmla="*/ 11 w 69"/>
                <a:gd name="T29" fmla="*/ 9 h 53"/>
                <a:gd name="T30" fmla="*/ 13 w 69"/>
                <a:gd name="T31" fmla="*/ 10 h 53"/>
                <a:gd name="T32" fmla="*/ 15 w 69"/>
                <a:gd name="T33" fmla="*/ 1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0" name="Freeform 376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14 w 67"/>
                <a:gd name="T1" fmla="*/ 9 h 49"/>
                <a:gd name="T2" fmla="*/ 13 w 67"/>
                <a:gd name="T3" fmla="*/ 8 h 49"/>
                <a:gd name="T4" fmla="*/ 10 w 67"/>
                <a:gd name="T5" fmla="*/ 6 h 49"/>
                <a:gd name="T6" fmla="*/ 8 w 67"/>
                <a:gd name="T7" fmla="*/ 4 h 49"/>
                <a:gd name="T8" fmla="*/ 6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4 w 67"/>
                <a:gd name="T23" fmla="*/ 5 h 49"/>
                <a:gd name="T24" fmla="*/ 7 w 67"/>
                <a:gd name="T25" fmla="*/ 6 h 49"/>
                <a:gd name="T26" fmla="*/ 9 w 67"/>
                <a:gd name="T27" fmla="*/ 7 h 49"/>
                <a:gd name="T28" fmla="*/ 11 w 67"/>
                <a:gd name="T29" fmla="*/ 8 h 49"/>
                <a:gd name="T30" fmla="*/ 13 w 67"/>
                <a:gd name="T31" fmla="*/ 8 h 49"/>
                <a:gd name="T32" fmla="*/ 14 w 67"/>
                <a:gd name="T33" fmla="*/ 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1" name="Freeform 377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12 w 59"/>
                <a:gd name="T1" fmla="*/ 10 h 25"/>
                <a:gd name="T2" fmla="*/ 10 w 59"/>
                <a:gd name="T3" fmla="*/ 8 h 25"/>
                <a:gd name="T4" fmla="*/ 9 w 59"/>
                <a:gd name="T5" fmla="*/ 6 h 25"/>
                <a:gd name="T6" fmla="*/ 7 w 59"/>
                <a:gd name="T7" fmla="*/ 6 h 25"/>
                <a:gd name="T8" fmla="*/ 5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8 h 25"/>
                <a:gd name="T24" fmla="*/ 5 w 59"/>
                <a:gd name="T25" fmla="*/ 8 h 25"/>
                <a:gd name="T26" fmla="*/ 7 w 59"/>
                <a:gd name="T27" fmla="*/ 8 h 25"/>
                <a:gd name="T28" fmla="*/ 9 w 59"/>
                <a:gd name="T29" fmla="*/ 9 h 25"/>
                <a:gd name="T30" fmla="*/ 10 w 59"/>
                <a:gd name="T31" fmla="*/ 9 h 25"/>
                <a:gd name="T32" fmla="*/ 12 w 59"/>
                <a:gd name="T33" fmla="*/ 1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2" name="Freeform 378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13 w 52"/>
                <a:gd name="T1" fmla="*/ 2 h 13"/>
                <a:gd name="T2" fmla="*/ 12 w 52"/>
                <a:gd name="T3" fmla="*/ 2 h 13"/>
                <a:gd name="T4" fmla="*/ 11 w 52"/>
                <a:gd name="T5" fmla="*/ 2 h 13"/>
                <a:gd name="T6" fmla="*/ 9 w 52"/>
                <a:gd name="T7" fmla="*/ 2 h 13"/>
                <a:gd name="T8" fmla="*/ 6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6 w 52"/>
                <a:gd name="T25" fmla="*/ 2 h 13"/>
                <a:gd name="T26" fmla="*/ 8 w 52"/>
                <a:gd name="T27" fmla="*/ 2 h 13"/>
                <a:gd name="T28" fmla="*/ 10 w 52"/>
                <a:gd name="T29" fmla="*/ 2 h 13"/>
                <a:gd name="T30" fmla="*/ 12 w 52"/>
                <a:gd name="T31" fmla="*/ 2 h 13"/>
                <a:gd name="T32" fmla="*/ 13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3" name="Freeform 379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10 w 51"/>
                <a:gd name="T1" fmla="*/ 3 h 14"/>
                <a:gd name="T2" fmla="*/ 9 w 51"/>
                <a:gd name="T3" fmla="*/ 3 h 14"/>
                <a:gd name="T4" fmla="*/ 8 w 51"/>
                <a:gd name="T5" fmla="*/ 3 h 14"/>
                <a:gd name="T6" fmla="*/ 6 w 51"/>
                <a:gd name="T7" fmla="*/ 2 h 14"/>
                <a:gd name="T8" fmla="*/ 4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5 w 51"/>
                <a:gd name="T27" fmla="*/ 3 h 14"/>
                <a:gd name="T28" fmla="*/ 7 w 51"/>
                <a:gd name="T29" fmla="*/ 3 h 14"/>
                <a:gd name="T30" fmla="*/ 8 w 51"/>
                <a:gd name="T31" fmla="*/ 3 h 14"/>
                <a:gd name="T32" fmla="*/ 10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4" name="Freeform 380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12 w 50"/>
                <a:gd name="T1" fmla="*/ 4 h 16"/>
                <a:gd name="T2" fmla="*/ 11 w 50"/>
                <a:gd name="T3" fmla="*/ 4 h 16"/>
                <a:gd name="T4" fmla="*/ 11 w 50"/>
                <a:gd name="T5" fmla="*/ 4 h 16"/>
                <a:gd name="T6" fmla="*/ 9 w 50"/>
                <a:gd name="T7" fmla="*/ 4 h 16"/>
                <a:gd name="T8" fmla="*/ 7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7 w 50"/>
                <a:gd name="T27" fmla="*/ 4 h 16"/>
                <a:gd name="T28" fmla="*/ 9 w 50"/>
                <a:gd name="T29" fmla="*/ 4 h 16"/>
                <a:gd name="T30" fmla="*/ 11 w 50"/>
                <a:gd name="T31" fmla="*/ 4 h 16"/>
                <a:gd name="T32" fmla="*/ 12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5" name="Freeform 381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8 w 56"/>
                <a:gd name="T1" fmla="*/ 7 h 15"/>
                <a:gd name="T2" fmla="*/ 8 w 56"/>
                <a:gd name="T3" fmla="*/ 7 h 15"/>
                <a:gd name="T4" fmla="*/ 7 w 56"/>
                <a:gd name="T5" fmla="*/ 7 h 15"/>
                <a:gd name="T6" fmla="*/ 6 w 56"/>
                <a:gd name="T7" fmla="*/ 5 h 15"/>
                <a:gd name="T8" fmla="*/ 4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5 w 56"/>
                <a:gd name="T27" fmla="*/ 7 h 15"/>
                <a:gd name="T28" fmla="*/ 6 w 56"/>
                <a:gd name="T29" fmla="*/ 7 h 15"/>
                <a:gd name="T30" fmla="*/ 8 w 56"/>
                <a:gd name="T31" fmla="*/ 7 h 15"/>
                <a:gd name="T32" fmla="*/ 8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6" name="Freeform 382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6 h 86"/>
                <a:gd name="T8" fmla="*/ 7 w 52"/>
                <a:gd name="T9" fmla="*/ 8 h 86"/>
                <a:gd name="T10" fmla="*/ 10 w 52"/>
                <a:gd name="T11" fmla="*/ 11 h 86"/>
                <a:gd name="T12" fmla="*/ 12 w 52"/>
                <a:gd name="T13" fmla="*/ 14 h 86"/>
                <a:gd name="T14" fmla="*/ 13 w 52"/>
                <a:gd name="T15" fmla="*/ 17 h 86"/>
                <a:gd name="T16" fmla="*/ 13 w 52"/>
                <a:gd name="T17" fmla="*/ 19 h 86"/>
                <a:gd name="T18" fmla="*/ 13 w 52"/>
                <a:gd name="T19" fmla="*/ 16 h 86"/>
                <a:gd name="T20" fmla="*/ 12 w 52"/>
                <a:gd name="T21" fmla="*/ 13 h 86"/>
                <a:gd name="T22" fmla="*/ 10 w 52"/>
                <a:gd name="T23" fmla="*/ 9 h 86"/>
                <a:gd name="T24" fmla="*/ 8 w 52"/>
                <a:gd name="T25" fmla="*/ 6 h 86"/>
                <a:gd name="T26" fmla="*/ 5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7" name="Freeform 383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6 w 34"/>
                <a:gd name="T1" fmla="*/ 14 h 62"/>
                <a:gd name="T2" fmla="*/ 5 w 34"/>
                <a:gd name="T3" fmla="*/ 9 h 62"/>
                <a:gd name="T4" fmla="*/ 3 w 34"/>
                <a:gd name="T5" fmla="*/ 4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4 h 62"/>
                <a:gd name="T16" fmla="*/ 3 w 34"/>
                <a:gd name="T17" fmla="*/ 7 h 62"/>
                <a:gd name="T18" fmla="*/ 3 w 34"/>
                <a:gd name="T19" fmla="*/ 9 h 62"/>
                <a:gd name="T20" fmla="*/ 5 w 34"/>
                <a:gd name="T21" fmla="*/ 10 h 62"/>
                <a:gd name="T22" fmla="*/ 6 w 34"/>
                <a:gd name="T23" fmla="*/ 12 h 62"/>
                <a:gd name="T24" fmla="*/ 6 w 34"/>
                <a:gd name="T25" fmla="*/ 1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8" name="Freeform 384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4 w 95"/>
                <a:gd name="T1" fmla="*/ 77 h 330"/>
                <a:gd name="T2" fmla="*/ 4 w 95"/>
                <a:gd name="T3" fmla="*/ 77 h 330"/>
                <a:gd name="T4" fmla="*/ 4 w 95"/>
                <a:gd name="T5" fmla="*/ 77 h 330"/>
                <a:gd name="T6" fmla="*/ 3 w 95"/>
                <a:gd name="T7" fmla="*/ 77 h 330"/>
                <a:gd name="T8" fmla="*/ 0 w 95"/>
                <a:gd name="T9" fmla="*/ 77 h 330"/>
                <a:gd name="T10" fmla="*/ 9 w 95"/>
                <a:gd name="T11" fmla="*/ 67 h 330"/>
                <a:gd name="T12" fmla="*/ 16 w 95"/>
                <a:gd name="T13" fmla="*/ 57 h 330"/>
                <a:gd name="T14" fmla="*/ 19 w 95"/>
                <a:gd name="T15" fmla="*/ 46 h 330"/>
                <a:gd name="T16" fmla="*/ 21 w 95"/>
                <a:gd name="T17" fmla="*/ 35 h 330"/>
                <a:gd name="T18" fmla="*/ 21 w 95"/>
                <a:gd name="T19" fmla="*/ 26 h 330"/>
                <a:gd name="T20" fmla="*/ 21 w 95"/>
                <a:gd name="T21" fmla="*/ 16 h 330"/>
                <a:gd name="T22" fmla="*/ 21 w 95"/>
                <a:gd name="T23" fmla="*/ 8 h 330"/>
                <a:gd name="T24" fmla="*/ 19 w 95"/>
                <a:gd name="T25" fmla="*/ 0 h 330"/>
                <a:gd name="T26" fmla="*/ 22 w 95"/>
                <a:gd name="T27" fmla="*/ 6 h 330"/>
                <a:gd name="T28" fmla="*/ 24 w 95"/>
                <a:gd name="T29" fmla="*/ 15 h 330"/>
                <a:gd name="T30" fmla="*/ 24 w 95"/>
                <a:gd name="T31" fmla="*/ 26 h 330"/>
                <a:gd name="T32" fmla="*/ 24 w 95"/>
                <a:gd name="T33" fmla="*/ 38 h 330"/>
                <a:gd name="T34" fmla="*/ 21 w 95"/>
                <a:gd name="T35" fmla="*/ 50 h 330"/>
                <a:gd name="T36" fmla="*/ 17 w 95"/>
                <a:gd name="T37" fmla="*/ 60 h 330"/>
                <a:gd name="T38" fmla="*/ 11 w 95"/>
                <a:gd name="T39" fmla="*/ 70 h 330"/>
                <a:gd name="T40" fmla="*/ 4 w 95"/>
                <a:gd name="T41" fmla="*/ 7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9" name="Freeform 385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22 w 64"/>
                <a:gd name="T1" fmla="*/ 10 h 46"/>
                <a:gd name="T2" fmla="*/ 20 w 64"/>
                <a:gd name="T3" fmla="*/ 8 h 46"/>
                <a:gd name="T4" fmla="*/ 16 w 64"/>
                <a:gd name="T5" fmla="*/ 6 h 46"/>
                <a:gd name="T6" fmla="*/ 14 w 64"/>
                <a:gd name="T7" fmla="*/ 4 h 46"/>
                <a:gd name="T8" fmla="*/ 11 w 64"/>
                <a:gd name="T9" fmla="*/ 3 h 46"/>
                <a:gd name="T10" fmla="*/ 6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8 w 64"/>
                <a:gd name="T25" fmla="*/ 4 h 46"/>
                <a:gd name="T26" fmla="*/ 12 w 64"/>
                <a:gd name="T27" fmla="*/ 6 h 46"/>
                <a:gd name="T28" fmla="*/ 15 w 64"/>
                <a:gd name="T29" fmla="*/ 7 h 46"/>
                <a:gd name="T30" fmla="*/ 19 w 64"/>
                <a:gd name="T31" fmla="*/ 9 h 46"/>
                <a:gd name="T32" fmla="*/ 22 w 64"/>
                <a:gd name="T33" fmla="*/ 1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0" name="Freeform 386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6 w 78"/>
                <a:gd name="T7" fmla="*/ 3 h 68"/>
                <a:gd name="T8" fmla="*/ 10 w 78"/>
                <a:gd name="T9" fmla="*/ 3 h 68"/>
                <a:gd name="T10" fmla="*/ 13 w 78"/>
                <a:gd name="T11" fmla="*/ 6 h 68"/>
                <a:gd name="T12" fmla="*/ 17 w 78"/>
                <a:gd name="T13" fmla="*/ 9 h 68"/>
                <a:gd name="T14" fmla="*/ 19 w 78"/>
                <a:gd name="T15" fmla="*/ 11 h 68"/>
                <a:gd name="T16" fmla="*/ 20 w 78"/>
                <a:gd name="T17" fmla="*/ 14 h 68"/>
                <a:gd name="T18" fmla="*/ 18 w 78"/>
                <a:gd name="T19" fmla="*/ 13 h 68"/>
                <a:gd name="T20" fmla="*/ 15 w 78"/>
                <a:gd name="T21" fmla="*/ 10 h 68"/>
                <a:gd name="T22" fmla="*/ 12 w 78"/>
                <a:gd name="T23" fmla="*/ 9 h 68"/>
                <a:gd name="T24" fmla="*/ 9 w 78"/>
                <a:gd name="T25" fmla="*/ 7 h 68"/>
                <a:gd name="T26" fmla="*/ 4 w 78"/>
                <a:gd name="T27" fmla="*/ 4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1" name="Freeform 387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6 w 91"/>
                <a:gd name="T7" fmla="*/ 4 h 85"/>
                <a:gd name="T8" fmla="*/ 9 w 91"/>
                <a:gd name="T9" fmla="*/ 8 h 85"/>
                <a:gd name="T10" fmla="*/ 12 w 91"/>
                <a:gd name="T11" fmla="*/ 12 h 85"/>
                <a:gd name="T12" fmla="*/ 15 w 91"/>
                <a:gd name="T13" fmla="*/ 17 h 85"/>
                <a:gd name="T14" fmla="*/ 17 w 91"/>
                <a:gd name="T15" fmla="*/ 21 h 85"/>
                <a:gd name="T16" fmla="*/ 20 w 91"/>
                <a:gd name="T17" fmla="*/ 25 h 85"/>
                <a:gd name="T18" fmla="*/ 17 w 91"/>
                <a:gd name="T19" fmla="*/ 23 h 85"/>
                <a:gd name="T20" fmla="*/ 15 w 91"/>
                <a:gd name="T21" fmla="*/ 20 h 85"/>
                <a:gd name="T22" fmla="*/ 12 w 91"/>
                <a:gd name="T23" fmla="*/ 17 h 85"/>
                <a:gd name="T24" fmla="*/ 9 w 91"/>
                <a:gd name="T25" fmla="*/ 12 h 85"/>
                <a:gd name="T26" fmla="*/ 5 w 91"/>
                <a:gd name="T27" fmla="*/ 9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2" name="Freeform 388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4 w 101"/>
                <a:gd name="T5" fmla="*/ 4 h 78"/>
                <a:gd name="T6" fmla="*/ 8 w 101"/>
                <a:gd name="T7" fmla="*/ 4 h 78"/>
                <a:gd name="T8" fmla="*/ 11 w 101"/>
                <a:gd name="T9" fmla="*/ 8 h 78"/>
                <a:gd name="T10" fmla="*/ 15 w 101"/>
                <a:gd name="T11" fmla="*/ 12 h 78"/>
                <a:gd name="T12" fmla="*/ 18 w 101"/>
                <a:gd name="T13" fmla="*/ 16 h 78"/>
                <a:gd name="T14" fmla="*/ 21 w 101"/>
                <a:gd name="T15" fmla="*/ 20 h 78"/>
                <a:gd name="T16" fmla="*/ 22 w 101"/>
                <a:gd name="T17" fmla="*/ 24 h 78"/>
                <a:gd name="T18" fmla="*/ 21 w 101"/>
                <a:gd name="T19" fmla="*/ 22 h 78"/>
                <a:gd name="T20" fmla="*/ 17 w 101"/>
                <a:gd name="T21" fmla="*/ 20 h 78"/>
                <a:gd name="T22" fmla="*/ 14 w 101"/>
                <a:gd name="T23" fmla="*/ 16 h 78"/>
                <a:gd name="T24" fmla="*/ 10 w 101"/>
                <a:gd name="T25" fmla="*/ 12 h 78"/>
                <a:gd name="T26" fmla="*/ 6 w 101"/>
                <a:gd name="T27" fmla="*/ 8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3" name="Freeform 389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7 w 91"/>
                <a:gd name="T7" fmla="*/ 4 h 69"/>
                <a:gd name="T8" fmla="*/ 10 w 91"/>
                <a:gd name="T9" fmla="*/ 6 h 69"/>
                <a:gd name="T10" fmla="*/ 13 w 91"/>
                <a:gd name="T11" fmla="*/ 9 h 69"/>
                <a:gd name="T12" fmla="*/ 16 w 91"/>
                <a:gd name="T13" fmla="*/ 12 h 69"/>
                <a:gd name="T14" fmla="*/ 18 w 91"/>
                <a:gd name="T15" fmla="*/ 15 h 69"/>
                <a:gd name="T16" fmla="*/ 20 w 91"/>
                <a:gd name="T17" fmla="*/ 18 h 69"/>
                <a:gd name="T18" fmla="*/ 17 w 91"/>
                <a:gd name="T19" fmla="*/ 17 h 69"/>
                <a:gd name="T20" fmla="*/ 15 w 91"/>
                <a:gd name="T21" fmla="*/ 15 h 69"/>
                <a:gd name="T22" fmla="*/ 11 w 91"/>
                <a:gd name="T23" fmla="*/ 11 h 69"/>
                <a:gd name="T24" fmla="*/ 8 w 91"/>
                <a:gd name="T25" fmla="*/ 9 h 69"/>
                <a:gd name="T26" fmla="*/ 4 w 91"/>
                <a:gd name="T27" fmla="*/ 6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4" name="Freeform 390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7 w 75"/>
                <a:gd name="T7" fmla="*/ 4 h 58"/>
                <a:gd name="T8" fmla="*/ 11 w 75"/>
                <a:gd name="T9" fmla="*/ 4 h 58"/>
                <a:gd name="T10" fmla="*/ 15 w 75"/>
                <a:gd name="T11" fmla="*/ 5 h 58"/>
                <a:gd name="T12" fmla="*/ 17 w 75"/>
                <a:gd name="T13" fmla="*/ 9 h 58"/>
                <a:gd name="T14" fmla="*/ 21 w 75"/>
                <a:gd name="T15" fmla="*/ 11 h 58"/>
                <a:gd name="T16" fmla="*/ 21 w 75"/>
                <a:gd name="T17" fmla="*/ 14 h 58"/>
                <a:gd name="T18" fmla="*/ 19 w 75"/>
                <a:gd name="T19" fmla="*/ 12 h 58"/>
                <a:gd name="T20" fmla="*/ 17 w 75"/>
                <a:gd name="T21" fmla="*/ 11 h 58"/>
                <a:gd name="T22" fmla="*/ 12 w 75"/>
                <a:gd name="T23" fmla="*/ 9 h 58"/>
                <a:gd name="T24" fmla="*/ 9 w 75"/>
                <a:gd name="T25" fmla="*/ 7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5" name="Freeform 391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7 w 46"/>
                <a:gd name="T9" fmla="*/ 0 h 15"/>
                <a:gd name="T10" fmla="*/ 10 w 46"/>
                <a:gd name="T11" fmla="*/ 2 h 15"/>
                <a:gd name="T12" fmla="*/ 11 w 46"/>
                <a:gd name="T13" fmla="*/ 4 h 15"/>
                <a:gd name="T14" fmla="*/ 12 w 46"/>
                <a:gd name="T15" fmla="*/ 7 h 15"/>
                <a:gd name="T16" fmla="*/ 13 w 46"/>
                <a:gd name="T17" fmla="*/ 7 h 15"/>
                <a:gd name="T18" fmla="*/ 12 w 46"/>
                <a:gd name="T19" fmla="*/ 7 h 15"/>
                <a:gd name="T20" fmla="*/ 10 w 46"/>
                <a:gd name="T21" fmla="*/ 7 h 15"/>
                <a:gd name="T22" fmla="*/ 7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6" name="Freeform 392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6 w 84"/>
                <a:gd name="T7" fmla="*/ 4 h 76"/>
                <a:gd name="T8" fmla="*/ 9 w 84"/>
                <a:gd name="T9" fmla="*/ 5 h 76"/>
                <a:gd name="T10" fmla="*/ 11 w 84"/>
                <a:gd name="T11" fmla="*/ 9 h 76"/>
                <a:gd name="T12" fmla="*/ 14 w 84"/>
                <a:gd name="T13" fmla="*/ 12 h 76"/>
                <a:gd name="T14" fmla="*/ 16 w 84"/>
                <a:gd name="T15" fmla="*/ 16 h 76"/>
                <a:gd name="T16" fmla="*/ 18 w 84"/>
                <a:gd name="T17" fmla="*/ 19 h 76"/>
                <a:gd name="T18" fmla="*/ 16 w 84"/>
                <a:gd name="T19" fmla="*/ 18 h 76"/>
                <a:gd name="T20" fmla="*/ 14 w 84"/>
                <a:gd name="T21" fmla="*/ 16 h 76"/>
                <a:gd name="T22" fmla="*/ 11 w 84"/>
                <a:gd name="T23" fmla="*/ 12 h 76"/>
                <a:gd name="T24" fmla="*/ 8 w 84"/>
                <a:gd name="T25" fmla="*/ 10 h 76"/>
                <a:gd name="T26" fmla="*/ 5 w 84"/>
                <a:gd name="T27" fmla="*/ 7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7" name="Freeform 393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8 w 96"/>
                <a:gd name="T7" fmla="*/ 4 h 77"/>
                <a:gd name="T8" fmla="*/ 11 w 96"/>
                <a:gd name="T9" fmla="*/ 6 h 77"/>
                <a:gd name="T10" fmla="*/ 15 w 96"/>
                <a:gd name="T11" fmla="*/ 10 h 77"/>
                <a:gd name="T12" fmla="*/ 18 w 96"/>
                <a:gd name="T13" fmla="*/ 12 h 77"/>
                <a:gd name="T14" fmla="*/ 21 w 96"/>
                <a:gd name="T15" fmla="*/ 16 h 77"/>
                <a:gd name="T16" fmla="*/ 23 w 96"/>
                <a:gd name="T17" fmla="*/ 20 h 77"/>
                <a:gd name="T18" fmla="*/ 21 w 96"/>
                <a:gd name="T19" fmla="*/ 18 h 77"/>
                <a:gd name="T20" fmla="*/ 18 w 96"/>
                <a:gd name="T21" fmla="*/ 16 h 77"/>
                <a:gd name="T22" fmla="*/ 14 w 96"/>
                <a:gd name="T23" fmla="*/ 13 h 77"/>
                <a:gd name="T24" fmla="*/ 10 w 96"/>
                <a:gd name="T25" fmla="*/ 10 h 77"/>
                <a:gd name="T26" fmla="*/ 6 w 96"/>
                <a:gd name="T27" fmla="*/ 7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8" name="Freeform 394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5 w 93"/>
                <a:gd name="T7" fmla="*/ 4 h 57"/>
                <a:gd name="T8" fmla="*/ 8 w 93"/>
                <a:gd name="T9" fmla="*/ 4 h 57"/>
                <a:gd name="T10" fmla="*/ 11 w 93"/>
                <a:gd name="T11" fmla="*/ 7 h 57"/>
                <a:gd name="T12" fmla="*/ 14 w 93"/>
                <a:gd name="T13" fmla="*/ 10 h 57"/>
                <a:gd name="T14" fmla="*/ 16 w 93"/>
                <a:gd name="T15" fmla="*/ 13 h 57"/>
                <a:gd name="T16" fmla="*/ 18 w 93"/>
                <a:gd name="T17" fmla="*/ 17 h 57"/>
                <a:gd name="T18" fmla="*/ 16 w 93"/>
                <a:gd name="T19" fmla="*/ 15 h 57"/>
                <a:gd name="T20" fmla="*/ 14 w 93"/>
                <a:gd name="T21" fmla="*/ 13 h 57"/>
                <a:gd name="T22" fmla="*/ 10 w 93"/>
                <a:gd name="T23" fmla="*/ 11 h 57"/>
                <a:gd name="T24" fmla="*/ 7 w 93"/>
                <a:gd name="T25" fmla="*/ 9 h 57"/>
                <a:gd name="T26" fmla="*/ 4 w 93"/>
                <a:gd name="T27" fmla="*/ 5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9" name="Freeform 395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5 w 68"/>
                <a:gd name="T7" fmla="*/ 3 h 58"/>
                <a:gd name="T8" fmla="*/ 8 w 68"/>
                <a:gd name="T9" fmla="*/ 4 h 58"/>
                <a:gd name="T10" fmla="*/ 10 w 68"/>
                <a:gd name="T11" fmla="*/ 6 h 58"/>
                <a:gd name="T12" fmla="*/ 12 w 68"/>
                <a:gd name="T13" fmla="*/ 9 h 58"/>
                <a:gd name="T14" fmla="*/ 14 w 68"/>
                <a:gd name="T15" fmla="*/ 10 h 58"/>
                <a:gd name="T16" fmla="*/ 14 w 68"/>
                <a:gd name="T17" fmla="*/ 12 h 58"/>
                <a:gd name="T18" fmla="*/ 13 w 68"/>
                <a:gd name="T19" fmla="*/ 10 h 58"/>
                <a:gd name="T20" fmla="*/ 11 w 68"/>
                <a:gd name="T21" fmla="*/ 9 h 58"/>
                <a:gd name="T22" fmla="*/ 9 w 68"/>
                <a:gd name="T23" fmla="*/ 8 h 58"/>
                <a:gd name="T24" fmla="*/ 7 w 68"/>
                <a:gd name="T25" fmla="*/ 6 h 58"/>
                <a:gd name="T26" fmla="*/ 3 w 68"/>
                <a:gd name="T27" fmla="*/ 4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0" name="Freeform 396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7 w 51"/>
                <a:gd name="T9" fmla="*/ 3 h 23"/>
                <a:gd name="T10" fmla="*/ 9 w 51"/>
                <a:gd name="T11" fmla="*/ 5 h 23"/>
                <a:gd name="T12" fmla="*/ 11 w 51"/>
                <a:gd name="T13" fmla="*/ 5 h 23"/>
                <a:gd name="T14" fmla="*/ 12 w 51"/>
                <a:gd name="T15" fmla="*/ 6 h 23"/>
                <a:gd name="T16" fmla="*/ 13 w 51"/>
                <a:gd name="T17" fmla="*/ 9 h 23"/>
                <a:gd name="T18" fmla="*/ 11 w 51"/>
                <a:gd name="T19" fmla="*/ 6 h 23"/>
                <a:gd name="T20" fmla="*/ 10 w 51"/>
                <a:gd name="T21" fmla="*/ 5 h 23"/>
                <a:gd name="T22" fmla="*/ 7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1" name="Freeform 397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10 w 40"/>
                <a:gd name="T1" fmla="*/ 10 h 46"/>
                <a:gd name="T2" fmla="*/ 9 w 40"/>
                <a:gd name="T3" fmla="*/ 10 h 46"/>
                <a:gd name="T4" fmla="*/ 8 w 40"/>
                <a:gd name="T5" fmla="*/ 9 h 46"/>
                <a:gd name="T6" fmla="*/ 6 w 40"/>
                <a:gd name="T7" fmla="*/ 7 h 46"/>
                <a:gd name="T8" fmla="*/ 4 w 40"/>
                <a:gd name="T9" fmla="*/ 6 h 46"/>
                <a:gd name="T10" fmla="*/ 4 w 40"/>
                <a:gd name="T11" fmla="*/ 4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6 w 40"/>
                <a:gd name="T25" fmla="*/ 3 h 46"/>
                <a:gd name="T26" fmla="*/ 7 w 40"/>
                <a:gd name="T27" fmla="*/ 6 h 46"/>
                <a:gd name="T28" fmla="*/ 8 w 40"/>
                <a:gd name="T29" fmla="*/ 8 h 46"/>
                <a:gd name="T30" fmla="*/ 9 w 40"/>
                <a:gd name="T31" fmla="*/ 9 h 46"/>
                <a:gd name="T32" fmla="*/ 10 w 40"/>
                <a:gd name="T33" fmla="*/ 1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2" name="Freeform 398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15 h 54"/>
                <a:gd name="T2" fmla="*/ 2 w 11"/>
                <a:gd name="T3" fmla="*/ 12 h 54"/>
                <a:gd name="T4" fmla="*/ 2 w 11"/>
                <a:gd name="T5" fmla="*/ 7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6 h 54"/>
                <a:gd name="T14" fmla="*/ 2 w 11"/>
                <a:gd name="T15" fmla="*/ 11 h 54"/>
                <a:gd name="T16" fmla="*/ 2 w 11"/>
                <a:gd name="T17" fmla="*/ 15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3" name="Freeform 399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12 h 50"/>
                <a:gd name="T2" fmla="*/ 3 w 46"/>
                <a:gd name="T3" fmla="*/ 11 h 50"/>
                <a:gd name="T4" fmla="*/ 3 w 46"/>
                <a:gd name="T5" fmla="*/ 9 h 50"/>
                <a:gd name="T6" fmla="*/ 3 w 46"/>
                <a:gd name="T7" fmla="*/ 7 h 50"/>
                <a:gd name="T8" fmla="*/ 5 w 46"/>
                <a:gd name="T9" fmla="*/ 4 h 50"/>
                <a:gd name="T10" fmla="*/ 7 w 46"/>
                <a:gd name="T11" fmla="*/ 4 h 50"/>
                <a:gd name="T12" fmla="*/ 9 w 46"/>
                <a:gd name="T13" fmla="*/ 3 h 50"/>
                <a:gd name="T14" fmla="*/ 9 w 46"/>
                <a:gd name="T15" fmla="*/ 0 h 50"/>
                <a:gd name="T16" fmla="*/ 10 w 46"/>
                <a:gd name="T17" fmla="*/ 1 h 50"/>
                <a:gd name="T18" fmla="*/ 10 w 46"/>
                <a:gd name="T19" fmla="*/ 4 h 50"/>
                <a:gd name="T20" fmla="*/ 9 w 46"/>
                <a:gd name="T21" fmla="*/ 4 h 50"/>
                <a:gd name="T22" fmla="*/ 8 w 46"/>
                <a:gd name="T23" fmla="*/ 4 h 50"/>
                <a:gd name="T24" fmla="*/ 7 w 46"/>
                <a:gd name="T25" fmla="*/ 7 h 50"/>
                <a:gd name="T26" fmla="*/ 4 w 46"/>
                <a:gd name="T27" fmla="*/ 9 h 50"/>
                <a:gd name="T28" fmla="*/ 3 w 46"/>
                <a:gd name="T29" fmla="*/ 10 h 50"/>
                <a:gd name="T30" fmla="*/ 3 w 46"/>
                <a:gd name="T31" fmla="*/ 11 h 50"/>
                <a:gd name="T32" fmla="*/ 0 w 46"/>
                <a:gd name="T33" fmla="*/ 1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4" name="Freeform 400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6 w 67"/>
                <a:gd name="T7" fmla="*/ 0 h 16"/>
                <a:gd name="T8" fmla="*/ 8 w 67"/>
                <a:gd name="T9" fmla="*/ 0 h 16"/>
                <a:gd name="T10" fmla="*/ 10 w 67"/>
                <a:gd name="T11" fmla="*/ 0 h 16"/>
                <a:gd name="T12" fmla="*/ 12 w 67"/>
                <a:gd name="T13" fmla="*/ 2 h 16"/>
                <a:gd name="T14" fmla="*/ 13 w 67"/>
                <a:gd name="T15" fmla="*/ 4 h 16"/>
                <a:gd name="T16" fmla="*/ 14 w 67"/>
                <a:gd name="T17" fmla="*/ 4 h 16"/>
                <a:gd name="T18" fmla="*/ 13 w 67"/>
                <a:gd name="T19" fmla="*/ 4 h 16"/>
                <a:gd name="T20" fmla="*/ 12 w 67"/>
                <a:gd name="T21" fmla="*/ 4 h 16"/>
                <a:gd name="T22" fmla="*/ 10 w 67"/>
                <a:gd name="T23" fmla="*/ 4 h 16"/>
                <a:gd name="T24" fmla="*/ 9 w 67"/>
                <a:gd name="T25" fmla="*/ 4 h 16"/>
                <a:gd name="T26" fmla="*/ 6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5" name="Freeform 401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10 w 64"/>
                <a:gd name="T7" fmla="*/ 4 h 32"/>
                <a:gd name="T8" fmla="*/ 13 w 64"/>
                <a:gd name="T9" fmla="*/ 4 h 32"/>
                <a:gd name="T10" fmla="*/ 16 w 64"/>
                <a:gd name="T11" fmla="*/ 4 h 32"/>
                <a:gd name="T12" fmla="*/ 19 w 64"/>
                <a:gd name="T13" fmla="*/ 4 h 32"/>
                <a:gd name="T14" fmla="*/ 21 w 64"/>
                <a:gd name="T15" fmla="*/ 6 h 32"/>
                <a:gd name="T16" fmla="*/ 22 w 64"/>
                <a:gd name="T17" fmla="*/ 7 h 32"/>
                <a:gd name="T18" fmla="*/ 21 w 64"/>
                <a:gd name="T19" fmla="*/ 8 h 32"/>
                <a:gd name="T20" fmla="*/ 19 w 64"/>
                <a:gd name="T21" fmla="*/ 8 h 32"/>
                <a:gd name="T22" fmla="*/ 15 w 64"/>
                <a:gd name="T23" fmla="*/ 7 h 32"/>
                <a:gd name="T24" fmla="*/ 13 w 64"/>
                <a:gd name="T25" fmla="*/ 5 h 32"/>
                <a:gd name="T26" fmla="*/ 9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6" name="Freeform 402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6 w 64"/>
                <a:gd name="T7" fmla="*/ 1 h 16"/>
                <a:gd name="T8" fmla="*/ 11 w 64"/>
                <a:gd name="T9" fmla="*/ 0 h 16"/>
                <a:gd name="T10" fmla="*/ 14 w 64"/>
                <a:gd name="T11" fmla="*/ 0 h 16"/>
                <a:gd name="T12" fmla="*/ 17 w 64"/>
                <a:gd name="T13" fmla="*/ 2 h 16"/>
                <a:gd name="T14" fmla="*/ 20 w 64"/>
                <a:gd name="T15" fmla="*/ 4 h 16"/>
                <a:gd name="T16" fmla="*/ 22 w 64"/>
                <a:gd name="T17" fmla="*/ 4 h 16"/>
                <a:gd name="T18" fmla="*/ 22 w 64"/>
                <a:gd name="T19" fmla="*/ 4 h 16"/>
                <a:gd name="T20" fmla="*/ 20 w 64"/>
                <a:gd name="T21" fmla="*/ 4 h 16"/>
                <a:gd name="T22" fmla="*/ 17 w 64"/>
                <a:gd name="T23" fmla="*/ 4 h 16"/>
                <a:gd name="T24" fmla="*/ 14 w 64"/>
                <a:gd name="T25" fmla="*/ 4 h 16"/>
                <a:gd name="T26" fmla="*/ 11 w 64"/>
                <a:gd name="T27" fmla="*/ 4 h 16"/>
                <a:gd name="T28" fmla="*/ 6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7" name="Freeform 403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5 w 68"/>
                <a:gd name="T7" fmla="*/ 3 h 12"/>
                <a:gd name="T8" fmla="*/ 8 w 68"/>
                <a:gd name="T9" fmla="*/ 2 h 12"/>
                <a:gd name="T10" fmla="*/ 10 w 68"/>
                <a:gd name="T11" fmla="*/ 0 h 12"/>
                <a:gd name="T12" fmla="*/ 12 w 68"/>
                <a:gd name="T13" fmla="*/ 0 h 12"/>
                <a:gd name="T14" fmla="*/ 14 w 68"/>
                <a:gd name="T15" fmla="*/ 3 h 12"/>
                <a:gd name="T16" fmla="*/ 14 w 68"/>
                <a:gd name="T17" fmla="*/ 6 h 12"/>
                <a:gd name="T18" fmla="*/ 14 w 68"/>
                <a:gd name="T19" fmla="*/ 6 h 12"/>
                <a:gd name="T20" fmla="*/ 14 w 68"/>
                <a:gd name="T21" fmla="*/ 6 h 12"/>
                <a:gd name="T22" fmla="*/ 12 w 68"/>
                <a:gd name="T23" fmla="*/ 6 h 12"/>
                <a:gd name="T24" fmla="*/ 10 w 68"/>
                <a:gd name="T25" fmla="*/ 6 h 12"/>
                <a:gd name="T26" fmla="*/ 8 w 68"/>
                <a:gd name="T27" fmla="*/ 6 h 12"/>
                <a:gd name="T28" fmla="*/ 4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8" name="Freeform 404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6 w 68"/>
                <a:gd name="T7" fmla="*/ 3 h 13"/>
                <a:gd name="T8" fmla="*/ 9 w 68"/>
                <a:gd name="T9" fmla="*/ 2 h 13"/>
                <a:gd name="T10" fmla="*/ 10 w 68"/>
                <a:gd name="T11" fmla="*/ 0 h 13"/>
                <a:gd name="T12" fmla="*/ 12 w 68"/>
                <a:gd name="T13" fmla="*/ 0 h 13"/>
                <a:gd name="T14" fmla="*/ 14 w 68"/>
                <a:gd name="T15" fmla="*/ 1 h 13"/>
                <a:gd name="T16" fmla="*/ 14 w 68"/>
                <a:gd name="T17" fmla="*/ 3 h 13"/>
                <a:gd name="T18" fmla="*/ 14 w 68"/>
                <a:gd name="T19" fmla="*/ 3 h 13"/>
                <a:gd name="T20" fmla="*/ 13 w 68"/>
                <a:gd name="T21" fmla="*/ 3 h 13"/>
                <a:gd name="T22" fmla="*/ 11 w 68"/>
                <a:gd name="T23" fmla="*/ 3 h 13"/>
                <a:gd name="T24" fmla="*/ 9 w 68"/>
                <a:gd name="T25" fmla="*/ 3 h 13"/>
                <a:gd name="T26" fmla="*/ 7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9" name="Freeform 405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6 w 77"/>
                <a:gd name="T5" fmla="*/ 2 h 17"/>
                <a:gd name="T6" fmla="*/ 10 w 77"/>
                <a:gd name="T7" fmla="*/ 2 h 17"/>
                <a:gd name="T8" fmla="*/ 14 w 77"/>
                <a:gd name="T9" fmla="*/ 2 h 17"/>
                <a:gd name="T10" fmla="*/ 18 w 77"/>
                <a:gd name="T11" fmla="*/ 0 h 17"/>
                <a:gd name="T12" fmla="*/ 20 w 77"/>
                <a:gd name="T13" fmla="*/ 0 h 17"/>
                <a:gd name="T14" fmla="*/ 22 w 77"/>
                <a:gd name="T15" fmla="*/ 2 h 17"/>
                <a:gd name="T16" fmla="*/ 23 w 77"/>
                <a:gd name="T17" fmla="*/ 2 h 17"/>
                <a:gd name="T18" fmla="*/ 22 w 77"/>
                <a:gd name="T19" fmla="*/ 2 h 17"/>
                <a:gd name="T20" fmla="*/ 20 w 77"/>
                <a:gd name="T21" fmla="*/ 2 h 17"/>
                <a:gd name="T22" fmla="*/ 18 w 77"/>
                <a:gd name="T23" fmla="*/ 2 h 17"/>
                <a:gd name="T24" fmla="*/ 13 w 77"/>
                <a:gd name="T25" fmla="*/ 2 h 17"/>
                <a:gd name="T26" fmla="*/ 10 w 77"/>
                <a:gd name="T27" fmla="*/ 2 h 17"/>
                <a:gd name="T28" fmla="*/ 5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0" name="Freeform 406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6 h 24"/>
                <a:gd name="T2" fmla="*/ 3 w 84"/>
                <a:gd name="T3" fmla="*/ 5 h 24"/>
                <a:gd name="T4" fmla="*/ 4 w 84"/>
                <a:gd name="T5" fmla="*/ 4 h 24"/>
                <a:gd name="T6" fmla="*/ 8 w 84"/>
                <a:gd name="T7" fmla="*/ 4 h 24"/>
                <a:gd name="T8" fmla="*/ 10 w 84"/>
                <a:gd name="T9" fmla="*/ 4 h 24"/>
                <a:gd name="T10" fmla="*/ 14 w 84"/>
                <a:gd name="T11" fmla="*/ 2 h 24"/>
                <a:gd name="T12" fmla="*/ 16 w 84"/>
                <a:gd name="T13" fmla="*/ 0 h 24"/>
                <a:gd name="T14" fmla="*/ 18 w 84"/>
                <a:gd name="T15" fmla="*/ 0 h 24"/>
                <a:gd name="T16" fmla="*/ 18 w 84"/>
                <a:gd name="T17" fmla="*/ 4 h 24"/>
                <a:gd name="T18" fmla="*/ 17 w 84"/>
                <a:gd name="T19" fmla="*/ 4 h 24"/>
                <a:gd name="T20" fmla="*/ 15 w 84"/>
                <a:gd name="T21" fmla="*/ 4 h 24"/>
                <a:gd name="T22" fmla="*/ 12 w 84"/>
                <a:gd name="T23" fmla="*/ 4 h 24"/>
                <a:gd name="T24" fmla="*/ 10 w 84"/>
                <a:gd name="T25" fmla="*/ 4 h 24"/>
                <a:gd name="T26" fmla="*/ 7 w 84"/>
                <a:gd name="T27" fmla="*/ 5 h 24"/>
                <a:gd name="T28" fmla="*/ 3 w 84"/>
                <a:gd name="T29" fmla="*/ 5 h 24"/>
                <a:gd name="T30" fmla="*/ 3 w 84"/>
                <a:gd name="T31" fmla="*/ 6 h 24"/>
                <a:gd name="T32" fmla="*/ 0 w 8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1" name="Freeform 407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12 h 33"/>
                <a:gd name="T2" fmla="*/ 4 w 92"/>
                <a:gd name="T3" fmla="*/ 9 h 33"/>
                <a:gd name="T4" fmla="*/ 5 w 92"/>
                <a:gd name="T5" fmla="*/ 6 h 33"/>
                <a:gd name="T6" fmla="*/ 9 w 92"/>
                <a:gd name="T7" fmla="*/ 5 h 33"/>
                <a:gd name="T8" fmla="*/ 13 w 92"/>
                <a:gd name="T9" fmla="*/ 5 h 33"/>
                <a:gd name="T10" fmla="*/ 17 w 92"/>
                <a:gd name="T11" fmla="*/ 1 h 33"/>
                <a:gd name="T12" fmla="*/ 20 w 92"/>
                <a:gd name="T13" fmla="*/ 0 h 33"/>
                <a:gd name="T14" fmla="*/ 22 w 92"/>
                <a:gd name="T15" fmla="*/ 2 h 33"/>
                <a:gd name="T16" fmla="*/ 23 w 92"/>
                <a:gd name="T17" fmla="*/ 5 h 33"/>
                <a:gd name="T18" fmla="*/ 23 w 92"/>
                <a:gd name="T19" fmla="*/ 5 h 33"/>
                <a:gd name="T20" fmla="*/ 20 w 92"/>
                <a:gd name="T21" fmla="*/ 6 h 33"/>
                <a:gd name="T22" fmla="*/ 18 w 92"/>
                <a:gd name="T23" fmla="*/ 8 h 33"/>
                <a:gd name="T24" fmla="*/ 14 w 92"/>
                <a:gd name="T25" fmla="*/ 9 h 33"/>
                <a:gd name="T26" fmla="*/ 10 w 92"/>
                <a:gd name="T27" fmla="*/ 11 h 33"/>
                <a:gd name="T28" fmla="*/ 6 w 92"/>
                <a:gd name="T29" fmla="*/ 11 h 33"/>
                <a:gd name="T30" fmla="*/ 4 w 92"/>
                <a:gd name="T31" fmla="*/ 12 h 33"/>
                <a:gd name="T32" fmla="*/ 0 w 92"/>
                <a:gd name="T33" fmla="*/ 1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2" name="Freeform 408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9 h 55"/>
                <a:gd name="T2" fmla="*/ 3 w 85"/>
                <a:gd name="T3" fmla="*/ 8 h 55"/>
                <a:gd name="T4" fmla="*/ 3 w 85"/>
                <a:gd name="T5" fmla="*/ 7 h 55"/>
                <a:gd name="T6" fmla="*/ 7 w 85"/>
                <a:gd name="T7" fmla="*/ 5 h 55"/>
                <a:gd name="T8" fmla="*/ 10 w 85"/>
                <a:gd name="T9" fmla="*/ 3 h 55"/>
                <a:gd name="T10" fmla="*/ 13 w 85"/>
                <a:gd name="T11" fmla="*/ 3 h 55"/>
                <a:gd name="T12" fmla="*/ 16 w 85"/>
                <a:gd name="T13" fmla="*/ 3 h 55"/>
                <a:gd name="T14" fmla="*/ 17 w 85"/>
                <a:gd name="T15" fmla="*/ 0 h 55"/>
                <a:gd name="T16" fmla="*/ 18 w 85"/>
                <a:gd name="T17" fmla="*/ 3 h 55"/>
                <a:gd name="T18" fmla="*/ 18 w 85"/>
                <a:gd name="T19" fmla="*/ 3 h 55"/>
                <a:gd name="T20" fmla="*/ 17 w 85"/>
                <a:gd name="T21" fmla="*/ 3 h 55"/>
                <a:gd name="T22" fmla="*/ 15 w 85"/>
                <a:gd name="T23" fmla="*/ 4 h 55"/>
                <a:gd name="T24" fmla="*/ 12 w 85"/>
                <a:gd name="T25" fmla="*/ 6 h 55"/>
                <a:gd name="T26" fmla="*/ 9 w 85"/>
                <a:gd name="T27" fmla="*/ 7 h 55"/>
                <a:gd name="T28" fmla="*/ 6 w 85"/>
                <a:gd name="T29" fmla="*/ 8 h 55"/>
                <a:gd name="T30" fmla="*/ 3 w 85"/>
                <a:gd name="T31" fmla="*/ 9 h 55"/>
                <a:gd name="T32" fmla="*/ 0 w 85"/>
                <a:gd name="T33" fmla="*/ 9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3" name="Freeform 409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15 h 69"/>
                <a:gd name="T2" fmla="*/ 4 w 72"/>
                <a:gd name="T3" fmla="*/ 13 h 69"/>
                <a:gd name="T4" fmla="*/ 4 w 72"/>
                <a:gd name="T5" fmla="*/ 10 h 69"/>
                <a:gd name="T6" fmla="*/ 6 w 72"/>
                <a:gd name="T7" fmla="*/ 8 h 69"/>
                <a:gd name="T8" fmla="*/ 9 w 72"/>
                <a:gd name="T9" fmla="*/ 5 h 69"/>
                <a:gd name="T10" fmla="*/ 11 w 72"/>
                <a:gd name="T11" fmla="*/ 3 h 69"/>
                <a:gd name="T12" fmla="*/ 14 w 72"/>
                <a:gd name="T13" fmla="*/ 3 h 69"/>
                <a:gd name="T14" fmla="*/ 16 w 72"/>
                <a:gd name="T15" fmla="*/ 0 h 69"/>
                <a:gd name="T16" fmla="*/ 17 w 72"/>
                <a:gd name="T17" fmla="*/ 1 h 69"/>
                <a:gd name="T18" fmla="*/ 17 w 72"/>
                <a:gd name="T19" fmla="*/ 3 h 69"/>
                <a:gd name="T20" fmla="*/ 16 w 72"/>
                <a:gd name="T21" fmla="*/ 3 h 69"/>
                <a:gd name="T22" fmla="*/ 13 w 72"/>
                <a:gd name="T23" fmla="*/ 7 h 69"/>
                <a:gd name="T24" fmla="*/ 11 w 72"/>
                <a:gd name="T25" fmla="*/ 9 h 69"/>
                <a:gd name="T26" fmla="*/ 8 w 72"/>
                <a:gd name="T27" fmla="*/ 11 h 69"/>
                <a:gd name="T28" fmla="*/ 4 w 72"/>
                <a:gd name="T29" fmla="*/ 13 h 69"/>
                <a:gd name="T30" fmla="*/ 4 w 72"/>
                <a:gd name="T31" fmla="*/ 14 h 69"/>
                <a:gd name="T32" fmla="*/ 0 w 72"/>
                <a:gd name="T33" fmla="*/ 1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4" name="Freeform 410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12 w 67"/>
                <a:gd name="T1" fmla="*/ 4 h 62"/>
                <a:gd name="T2" fmla="*/ 12 w 67"/>
                <a:gd name="T3" fmla="*/ 4 h 62"/>
                <a:gd name="T4" fmla="*/ 10 w 67"/>
                <a:gd name="T5" fmla="*/ 4 h 62"/>
                <a:gd name="T6" fmla="*/ 9 w 67"/>
                <a:gd name="T7" fmla="*/ 5 h 62"/>
                <a:gd name="T8" fmla="*/ 7 w 67"/>
                <a:gd name="T9" fmla="*/ 8 h 62"/>
                <a:gd name="T10" fmla="*/ 5 w 67"/>
                <a:gd name="T11" fmla="*/ 10 h 62"/>
                <a:gd name="T12" fmla="*/ 3 w 67"/>
                <a:gd name="T13" fmla="*/ 12 h 62"/>
                <a:gd name="T14" fmla="*/ 3 w 67"/>
                <a:gd name="T15" fmla="*/ 15 h 62"/>
                <a:gd name="T16" fmla="*/ 0 w 67"/>
                <a:gd name="T17" fmla="*/ 17 h 62"/>
                <a:gd name="T18" fmla="*/ 3 w 67"/>
                <a:gd name="T19" fmla="*/ 14 h 62"/>
                <a:gd name="T20" fmla="*/ 3 w 67"/>
                <a:gd name="T21" fmla="*/ 11 h 62"/>
                <a:gd name="T22" fmla="*/ 3 w 67"/>
                <a:gd name="T23" fmla="*/ 8 h 62"/>
                <a:gd name="T24" fmla="*/ 6 w 67"/>
                <a:gd name="T25" fmla="*/ 4 h 62"/>
                <a:gd name="T26" fmla="*/ 8 w 67"/>
                <a:gd name="T27" fmla="*/ 4 h 62"/>
                <a:gd name="T28" fmla="*/ 9 w 67"/>
                <a:gd name="T29" fmla="*/ 1 h 62"/>
                <a:gd name="T30" fmla="*/ 10 w 67"/>
                <a:gd name="T31" fmla="*/ 0 h 62"/>
                <a:gd name="T32" fmla="*/ 12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5" name="Freeform 411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72 h 311"/>
                <a:gd name="T2" fmla="*/ 4 w 79"/>
                <a:gd name="T3" fmla="*/ 72 h 311"/>
                <a:gd name="T4" fmla="*/ 2 w 79"/>
                <a:gd name="T5" fmla="*/ 70 h 311"/>
                <a:gd name="T6" fmla="*/ 1 w 79"/>
                <a:gd name="T7" fmla="*/ 70 h 311"/>
                <a:gd name="T8" fmla="*/ 0 w 79"/>
                <a:gd name="T9" fmla="*/ 70 h 311"/>
                <a:gd name="T10" fmla="*/ 9 w 79"/>
                <a:gd name="T11" fmla="*/ 61 h 311"/>
                <a:gd name="T12" fmla="*/ 13 w 79"/>
                <a:gd name="T13" fmla="*/ 52 h 311"/>
                <a:gd name="T14" fmla="*/ 17 w 79"/>
                <a:gd name="T15" fmla="*/ 42 h 311"/>
                <a:gd name="T16" fmla="*/ 17 w 79"/>
                <a:gd name="T17" fmla="*/ 32 h 311"/>
                <a:gd name="T18" fmla="*/ 17 w 79"/>
                <a:gd name="T19" fmla="*/ 23 h 311"/>
                <a:gd name="T20" fmla="*/ 15 w 79"/>
                <a:gd name="T21" fmla="*/ 14 h 311"/>
                <a:gd name="T22" fmla="*/ 13 w 79"/>
                <a:gd name="T23" fmla="*/ 7 h 311"/>
                <a:gd name="T24" fmla="*/ 12 w 79"/>
                <a:gd name="T25" fmla="*/ 0 h 311"/>
                <a:gd name="T26" fmla="*/ 17 w 79"/>
                <a:gd name="T27" fmla="*/ 4 h 311"/>
                <a:gd name="T28" fmla="*/ 19 w 79"/>
                <a:gd name="T29" fmla="*/ 12 h 311"/>
                <a:gd name="T30" fmla="*/ 21 w 79"/>
                <a:gd name="T31" fmla="*/ 22 h 311"/>
                <a:gd name="T32" fmla="*/ 21 w 79"/>
                <a:gd name="T33" fmla="*/ 34 h 311"/>
                <a:gd name="T34" fmla="*/ 19 w 79"/>
                <a:gd name="T35" fmla="*/ 45 h 311"/>
                <a:gd name="T36" fmla="*/ 15 w 79"/>
                <a:gd name="T37" fmla="*/ 56 h 311"/>
                <a:gd name="T38" fmla="*/ 11 w 79"/>
                <a:gd name="T39" fmla="*/ 65 h 311"/>
                <a:gd name="T40" fmla="*/ 4 w 79"/>
                <a:gd name="T41" fmla="*/ 72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6" name="Freeform 412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12 w 67"/>
                <a:gd name="T1" fmla="*/ 8 h 41"/>
                <a:gd name="T2" fmla="*/ 10 w 67"/>
                <a:gd name="T3" fmla="*/ 6 h 41"/>
                <a:gd name="T4" fmla="*/ 9 w 67"/>
                <a:gd name="T5" fmla="*/ 4 h 41"/>
                <a:gd name="T6" fmla="*/ 8 w 67"/>
                <a:gd name="T7" fmla="*/ 3 h 41"/>
                <a:gd name="T8" fmla="*/ 6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4 w 67"/>
                <a:gd name="T25" fmla="*/ 3 h 41"/>
                <a:gd name="T26" fmla="*/ 7 w 67"/>
                <a:gd name="T27" fmla="*/ 4 h 41"/>
                <a:gd name="T28" fmla="*/ 8 w 67"/>
                <a:gd name="T29" fmla="*/ 5 h 41"/>
                <a:gd name="T30" fmla="*/ 10 w 67"/>
                <a:gd name="T31" fmla="*/ 6 h 41"/>
                <a:gd name="T32" fmla="*/ 12 w 67"/>
                <a:gd name="T33" fmla="*/ 8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7" name="Freeform 413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5 w 74"/>
                <a:gd name="T7" fmla="*/ 4 h 46"/>
                <a:gd name="T8" fmla="*/ 8 w 74"/>
                <a:gd name="T9" fmla="*/ 4 h 46"/>
                <a:gd name="T10" fmla="*/ 11 w 74"/>
                <a:gd name="T11" fmla="*/ 4 h 46"/>
                <a:gd name="T12" fmla="*/ 13 w 74"/>
                <a:gd name="T13" fmla="*/ 8 h 46"/>
                <a:gd name="T14" fmla="*/ 16 w 74"/>
                <a:gd name="T15" fmla="*/ 11 h 46"/>
                <a:gd name="T16" fmla="*/ 18 w 74"/>
                <a:gd name="T17" fmla="*/ 13 h 46"/>
                <a:gd name="T18" fmla="*/ 16 w 74"/>
                <a:gd name="T19" fmla="*/ 12 h 46"/>
                <a:gd name="T20" fmla="*/ 13 w 74"/>
                <a:gd name="T21" fmla="*/ 10 h 46"/>
                <a:gd name="T22" fmla="*/ 10 w 74"/>
                <a:gd name="T23" fmla="*/ 8 h 46"/>
                <a:gd name="T24" fmla="*/ 7 w 74"/>
                <a:gd name="T25" fmla="*/ 6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8" name="Freeform 414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7 w 96"/>
                <a:gd name="T7" fmla="*/ 3 h 64"/>
                <a:gd name="T8" fmla="*/ 11 w 96"/>
                <a:gd name="T9" fmla="*/ 3 h 64"/>
                <a:gd name="T10" fmla="*/ 14 w 96"/>
                <a:gd name="T11" fmla="*/ 4 h 64"/>
                <a:gd name="T12" fmla="*/ 18 w 96"/>
                <a:gd name="T13" fmla="*/ 6 h 64"/>
                <a:gd name="T14" fmla="*/ 21 w 96"/>
                <a:gd name="T15" fmla="*/ 8 h 64"/>
                <a:gd name="T16" fmla="*/ 23 w 96"/>
                <a:gd name="T17" fmla="*/ 10 h 64"/>
                <a:gd name="T18" fmla="*/ 21 w 96"/>
                <a:gd name="T19" fmla="*/ 9 h 64"/>
                <a:gd name="T20" fmla="*/ 18 w 96"/>
                <a:gd name="T21" fmla="*/ 8 h 64"/>
                <a:gd name="T22" fmla="*/ 14 w 96"/>
                <a:gd name="T23" fmla="*/ 7 h 64"/>
                <a:gd name="T24" fmla="*/ 10 w 96"/>
                <a:gd name="T25" fmla="*/ 5 h 64"/>
                <a:gd name="T26" fmla="*/ 6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9" name="Freeform 415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8 w 105"/>
                <a:gd name="T7" fmla="*/ 4 h 68"/>
                <a:gd name="T8" fmla="*/ 12 w 105"/>
                <a:gd name="T9" fmla="*/ 5 h 68"/>
                <a:gd name="T10" fmla="*/ 16 w 105"/>
                <a:gd name="T11" fmla="*/ 8 h 68"/>
                <a:gd name="T12" fmla="*/ 20 w 105"/>
                <a:gd name="T13" fmla="*/ 11 h 68"/>
                <a:gd name="T14" fmla="*/ 23 w 105"/>
                <a:gd name="T15" fmla="*/ 14 h 68"/>
                <a:gd name="T16" fmla="*/ 25 w 105"/>
                <a:gd name="T17" fmla="*/ 17 h 68"/>
                <a:gd name="T18" fmla="*/ 23 w 105"/>
                <a:gd name="T19" fmla="*/ 16 h 68"/>
                <a:gd name="T20" fmla="*/ 19 w 105"/>
                <a:gd name="T21" fmla="*/ 14 h 68"/>
                <a:gd name="T22" fmla="*/ 16 w 105"/>
                <a:gd name="T23" fmla="*/ 11 h 68"/>
                <a:gd name="T24" fmla="*/ 11 w 105"/>
                <a:gd name="T25" fmla="*/ 9 h 68"/>
                <a:gd name="T26" fmla="*/ 7 w 105"/>
                <a:gd name="T27" fmla="*/ 6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0" name="Freeform 416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9 w 85"/>
                <a:gd name="T7" fmla="*/ 5 h 72"/>
                <a:gd name="T8" fmla="*/ 12 w 85"/>
                <a:gd name="T9" fmla="*/ 9 h 72"/>
                <a:gd name="T10" fmla="*/ 17 w 85"/>
                <a:gd name="T11" fmla="*/ 13 h 72"/>
                <a:gd name="T12" fmla="*/ 21 w 85"/>
                <a:gd name="T13" fmla="*/ 17 h 72"/>
                <a:gd name="T14" fmla="*/ 24 w 85"/>
                <a:gd name="T15" fmla="*/ 21 h 72"/>
                <a:gd name="T16" fmla="*/ 25 w 85"/>
                <a:gd name="T17" fmla="*/ 23 h 72"/>
                <a:gd name="T18" fmla="*/ 22 w 85"/>
                <a:gd name="T19" fmla="*/ 22 h 72"/>
                <a:gd name="T20" fmla="*/ 19 w 85"/>
                <a:gd name="T21" fmla="*/ 19 h 72"/>
                <a:gd name="T22" fmla="*/ 15 w 85"/>
                <a:gd name="T23" fmla="*/ 15 h 72"/>
                <a:gd name="T24" fmla="*/ 11 w 85"/>
                <a:gd name="T25" fmla="*/ 12 h 72"/>
                <a:gd name="T26" fmla="*/ 6 w 85"/>
                <a:gd name="T27" fmla="*/ 8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1" name="Freeform 417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7 w 70"/>
                <a:gd name="T7" fmla="*/ 4 h 62"/>
                <a:gd name="T8" fmla="*/ 10 w 70"/>
                <a:gd name="T9" fmla="*/ 4 h 62"/>
                <a:gd name="T10" fmla="*/ 12 w 70"/>
                <a:gd name="T11" fmla="*/ 7 h 62"/>
                <a:gd name="T12" fmla="*/ 15 w 70"/>
                <a:gd name="T13" fmla="*/ 11 h 62"/>
                <a:gd name="T14" fmla="*/ 17 w 70"/>
                <a:gd name="T15" fmla="*/ 13 h 62"/>
                <a:gd name="T16" fmla="*/ 19 w 70"/>
                <a:gd name="T17" fmla="*/ 17 h 62"/>
                <a:gd name="T18" fmla="*/ 17 w 70"/>
                <a:gd name="T19" fmla="*/ 15 h 62"/>
                <a:gd name="T20" fmla="*/ 14 w 70"/>
                <a:gd name="T21" fmla="*/ 12 h 62"/>
                <a:gd name="T22" fmla="*/ 11 w 70"/>
                <a:gd name="T23" fmla="*/ 11 h 62"/>
                <a:gd name="T24" fmla="*/ 8 w 70"/>
                <a:gd name="T25" fmla="*/ 8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2" name="Freeform 418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5 w 49"/>
                <a:gd name="T7" fmla="*/ 3 h 53"/>
                <a:gd name="T8" fmla="*/ 9 w 49"/>
                <a:gd name="T9" fmla="*/ 3 h 53"/>
                <a:gd name="T10" fmla="*/ 11 w 49"/>
                <a:gd name="T11" fmla="*/ 5 h 53"/>
                <a:gd name="T12" fmla="*/ 13 w 49"/>
                <a:gd name="T13" fmla="*/ 6 h 53"/>
                <a:gd name="T14" fmla="*/ 14 w 49"/>
                <a:gd name="T15" fmla="*/ 8 h 53"/>
                <a:gd name="T16" fmla="*/ 15 w 49"/>
                <a:gd name="T17" fmla="*/ 8 h 53"/>
                <a:gd name="T18" fmla="*/ 13 w 49"/>
                <a:gd name="T19" fmla="*/ 8 h 53"/>
                <a:gd name="T20" fmla="*/ 11 w 49"/>
                <a:gd name="T21" fmla="*/ 7 h 53"/>
                <a:gd name="T22" fmla="*/ 9 w 49"/>
                <a:gd name="T23" fmla="*/ 5 h 53"/>
                <a:gd name="T24" fmla="*/ 6 w 49"/>
                <a:gd name="T25" fmla="*/ 4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3" name="Freeform 419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4 w 35"/>
                <a:gd name="T9" fmla="*/ 3 h 36"/>
                <a:gd name="T10" fmla="*/ 5 w 35"/>
                <a:gd name="T11" fmla="*/ 3 h 36"/>
                <a:gd name="T12" fmla="*/ 6 w 35"/>
                <a:gd name="T13" fmla="*/ 5 h 36"/>
                <a:gd name="T14" fmla="*/ 7 w 35"/>
                <a:gd name="T15" fmla="*/ 6 h 36"/>
                <a:gd name="T16" fmla="*/ 6 w 35"/>
                <a:gd name="T17" fmla="*/ 7 h 36"/>
                <a:gd name="T18" fmla="*/ 6 w 35"/>
                <a:gd name="T19" fmla="*/ 6 h 36"/>
                <a:gd name="T20" fmla="*/ 5 w 35"/>
                <a:gd name="T21" fmla="*/ 4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4" name="Freeform 420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8 w 43"/>
                <a:gd name="T1" fmla="*/ 10 h 40"/>
                <a:gd name="T2" fmla="*/ 8 w 43"/>
                <a:gd name="T3" fmla="*/ 9 h 40"/>
                <a:gd name="T4" fmla="*/ 6 w 43"/>
                <a:gd name="T5" fmla="*/ 9 h 40"/>
                <a:gd name="T6" fmla="*/ 4 w 43"/>
                <a:gd name="T7" fmla="*/ 7 h 40"/>
                <a:gd name="T8" fmla="*/ 3 w 43"/>
                <a:gd name="T9" fmla="*/ 6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4 w 43"/>
                <a:gd name="T25" fmla="*/ 4 h 40"/>
                <a:gd name="T26" fmla="*/ 6 w 43"/>
                <a:gd name="T27" fmla="*/ 5 h 40"/>
                <a:gd name="T28" fmla="*/ 7 w 43"/>
                <a:gd name="T29" fmla="*/ 8 h 40"/>
                <a:gd name="T30" fmla="*/ 8 w 43"/>
                <a:gd name="T31" fmla="*/ 9 h 40"/>
                <a:gd name="T32" fmla="*/ 8 w 43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5" name="Freeform 421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10 h 46"/>
                <a:gd name="T2" fmla="*/ 3 w 22"/>
                <a:gd name="T3" fmla="*/ 8 h 46"/>
                <a:gd name="T4" fmla="*/ 3 w 22"/>
                <a:gd name="T5" fmla="*/ 5 h 46"/>
                <a:gd name="T6" fmla="*/ 4 w 22"/>
                <a:gd name="T7" fmla="*/ 3 h 46"/>
                <a:gd name="T8" fmla="*/ 4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8 h 46"/>
                <a:gd name="T16" fmla="*/ 0 w 22"/>
                <a:gd name="T17" fmla="*/ 1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6" name="Freeform 422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3 w 12"/>
                <a:gd name="T1" fmla="*/ 14 h 53"/>
                <a:gd name="T2" fmla="*/ 3 w 12"/>
                <a:gd name="T3" fmla="*/ 12 h 53"/>
                <a:gd name="T4" fmla="*/ 3 w 12"/>
                <a:gd name="T5" fmla="*/ 7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6 h 53"/>
                <a:gd name="T14" fmla="*/ 3 w 12"/>
                <a:gd name="T15" fmla="*/ 11 h 53"/>
                <a:gd name="T16" fmla="*/ 3 w 12"/>
                <a:gd name="T17" fmla="*/ 14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7" name="Freeform 423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13 h 47"/>
                <a:gd name="T2" fmla="*/ 3 w 41"/>
                <a:gd name="T3" fmla="*/ 12 h 47"/>
                <a:gd name="T4" fmla="*/ 5 w 41"/>
                <a:gd name="T5" fmla="*/ 10 h 47"/>
                <a:gd name="T6" fmla="*/ 5 w 41"/>
                <a:gd name="T7" fmla="*/ 7 h 47"/>
                <a:gd name="T8" fmla="*/ 6 w 41"/>
                <a:gd name="T9" fmla="*/ 4 h 47"/>
                <a:gd name="T10" fmla="*/ 9 w 41"/>
                <a:gd name="T11" fmla="*/ 4 h 47"/>
                <a:gd name="T12" fmla="*/ 11 w 41"/>
                <a:gd name="T13" fmla="*/ 3 h 47"/>
                <a:gd name="T14" fmla="*/ 13 w 41"/>
                <a:gd name="T15" fmla="*/ 0 h 47"/>
                <a:gd name="T16" fmla="*/ 13 w 41"/>
                <a:gd name="T17" fmla="*/ 1 h 47"/>
                <a:gd name="T18" fmla="*/ 13 w 41"/>
                <a:gd name="T19" fmla="*/ 4 h 47"/>
                <a:gd name="T20" fmla="*/ 13 w 41"/>
                <a:gd name="T21" fmla="*/ 4 h 47"/>
                <a:gd name="T22" fmla="*/ 11 w 41"/>
                <a:gd name="T23" fmla="*/ 4 h 47"/>
                <a:gd name="T24" fmla="*/ 9 w 41"/>
                <a:gd name="T25" fmla="*/ 7 h 47"/>
                <a:gd name="T26" fmla="*/ 5 w 41"/>
                <a:gd name="T27" fmla="*/ 10 h 47"/>
                <a:gd name="T28" fmla="*/ 5 w 41"/>
                <a:gd name="T29" fmla="*/ 11 h 47"/>
                <a:gd name="T30" fmla="*/ 3 w 41"/>
                <a:gd name="T31" fmla="*/ 12 h 47"/>
                <a:gd name="T32" fmla="*/ 0 w 41"/>
                <a:gd name="T33" fmla="*/ 13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8" name="Freeform 424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6 w 68"/>
                <a:gd name="T7" fmla="*/ 0 h 15"/>
                <a:gd name="T8" fmla="*/ 9 w 68"/>
                <a:gd name="T9" fmla="*/ 0 h 15"/>
                <a:gd name="T10" fmla="*/ 10 w 68"/>
                <a:gd name="T11" fmla="*/ 1 h 15"/>
                <a:gd name="T12" fmla="*/ 12 w 68"/>
                <a:gd name="T13" fmla="*/ 2 h 15"/>
                <a:gd name="T14" fmla="*/ 14 w 68"/>
                <a:gd name="T15" fmla="*/ 2 h 15"/>
                <a:gd name="T16" fmla="*/ 14 w 68"/>
                <a:gd name="T17" fmla="*/ 2 h 15"/>
                <a:gd name="T18" fmla="*/ 14 w 68"/>
                <a:gd name="T19" fmla="*/ 2 h 15"/>
                <a:gd name="T20" fmla="*/ 13 w 68"/>
                <a:gd name="T21" fmla="*/ 2 h 15"/>
                <a:gd name="T22" fmla="*/ 10 w 68"/>
                <a:gd name="T23" fmla="*/ 2 h 15"/>
                <a:gd name="T24" fmla="*/ 9 w 68"/>
                <a:gd name="T25" fmla="*/ 2 h 15"/>
                <a:gd name="T26" fmla="*/ 7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9" name="Freeform 425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5 w 65"/>
                <a:gd name="T7" fmla="*/ 3 h 25"/>
                <a:gd name="T8" fmla="*/ 8 w 65"/>
                <a:gd name="T9" fmla="*/ 3 h 25"/>
                <a:gd name="T10" fmla="*/ 9 w 65"/>
                <a:gd name="T11" fmla="*/ 3 h 25"/>
                <a:gd name="T12" fmla="*/ 10 w 65"/>
                <a:gd name="T13" fmla="*/ 3 h 25"/>
                <a:gd name="T14" fmla="*/ 12 w 65"/>
                <a:gd name="T15" fmla="*/ 3 h 25"/>
                <a:gd name="T16" fmla="*/ 12 w 65"/>
                <a:gd name="T17" fmla="*/ 3 h 25"/>
                <a:gd name="T18" fmla="*/ 12 w 65"/>
                <a:gd name="T19" fmla="*/ 4 h 25"/>
                <a:gd name="T20" fmla="*/ 11 w 65"/>
                <a:gd name="T21" fmla="*/ 4 h 25"/>
                <a:gd name="T22" fmla="*/ 9 w 65"/>
                <a:gd name="T23" fmla="*/ 3 h 25"/>
                <a:gd name="T24" fmla="*/ 7 w 65"/>
                <a:gd name="T25" fmla="*/ 3 h 25"/>
                <a:gd name="T26" fmla="*/ 5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0" name="Freeform 426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9 w 63"/>
                <a:gd name="T9" fmla="*/ 0 h 15"/>
                <a:gd name="T10" fmla="*/ 11 w 63"/>
                <a:gd name="T11" fmla="*/ 1 h 15"/>
                <a:gd name="T12" fmla="*/ 14 w 63"/>
                <a:gd name="T13" fmla="*/ 2 h 15"/>
                <a:gd name="T14" fmla="*/ 16 w 63"/>
                <a:gd name="T15" fmla="*/ 2 h 15"/>
                <a:gd name="T16" fmla="*/ 18 w 63"/>
                <a:gd name="T17" fmla="*/ 2 h 15"/>
                <a:gd name="T18" fmla="*/ 18 w 63"/>
                <a:gd name="T19" fmla="*/ 2 h 15"/>
                <a:gd name="T20" fmla="*/ 16 w 63"/>
                <a:gd name="T21" fmla="*/ 2 h 15"/>
                <a:gd name="T22" fmla="*/ 14 w 63"/>
                <a:gd name="T23" fmla="*/ 2 h 15"/>
                <a:gd name="T24" fmla="*/ 11 w 63"/>
                <a:gd name="T25" fmla="*/ 2 h 15"/>
                <a:gd name="T26" fmla="*/ 9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" name="Freeform 427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7 w 75"/>
                <a:gd name="T7" fmla="*/ 3 h 20"/>
                <a:gd name="T8" fmla="*/ 9 w 75"/>
                <a:gd name="T9" fmla="*/ 3 h 20"/>
                <a:gd name="T10" fmla="*/ 11 w 75"/>
                <a:gd name="T11" fmla="*/ 1 h 20"/>
                <a:gd name="T12" fmla="*/ 13 w 75"/>
                <a:gd name="T13" fmla="*/ 0 h 20"/>
                <a:gd name="T14" fmla="*/ 15 w 75"/>
                <a:gd name="T15" fmla="*/ 1 h 20"/>
                <a:gd name="T16" fmla="*/ 15 w 75"/>
                <a:gd name="T17" fmla="*/ 3 h 20"/>
                <a:gd name="T18" fmla="*/ 15 w 75"/>
                <a:gd name="T19" fmla="*/ 3 h 20"/>
                <a:gd name="T20" fmla="*/ 14 w 75"/>
                <a:gd name="T21" fmla="*/ 3 h 20"/>
                <a:gd name="T22" fmla="*/ 11 w 75"/>
                <a:gd name="T23" fmla="*/ 3 h 20"/>
                <a:gd name="T24" fmla="*/ 9 w 75"/>
                <a:gd name="T25" fmla="*/ 3 h 20"/>
                <a:gd name="T26" fmla="*/ 7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" name="Freeform 428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6 h 24"/>
                <a:gd name="T2" fmla="*/ 4 w 82"/>
                <a:gd name="T3" fmla="*/ 5 h 24"/>
                <a:gd name="T4" fmla="*/ 5 w 82"/>
                <a:gd name="T5" fmla="*/ 4 h 24"/>
                <a:gd name="T6" fmla="*/ 9 w 82"/>
                <a:gd name="T7" fmla="*/ 4 h 24"/>
                <a:gd name="T8" fmla="*/ 11 w 82"/>
                <a:gd name="T9" fmla="*/ 4 h 24"/>
                <a:gd name="T10" fmla="*/ 15 w 82"/>
                <a:gd name="T11" fmla="*/ 2 h 24"/>
                <a:gd name="T12" fmla="*/ 17 w 82"/>
                <a:gd name="T13" fmla="*/ 0 h 24"/>
                <a:gd name="T14" fmla="*/ 19 w 82"/>
                <a:gd name="T15" fmla="*/ 1 h 24"/>
                <a:gd name="T16" fmla="*/ 19 w 82"/>
                <a:gd name="T17" fmla="*/ 4 h 24"/>
                <a:gd name="T18" fmla="*/ 19 w 82"/>
                <a:gd name="T19" fmla="*/ 4 h 24"/>
                <a:gd name="T20" fmla="*/ 17 w 82"/>
                <a:gd name="T21" fmla="*/ 4 h 24"/>
                <a:gd name="T22" fmla="*/ 14 w 82"/>
                <a:gd name="T23" fmla="*/ 4 h 24"/>
                <a:gd name="T24" fmla="*/ 11 w 82"/>
                <a:gd name="T25" fmla="*/ 4 h 24"/>
                <a:gd name="T26" fmla="*/ 7 w 82"/>
                <a:gd name="T27" fmla="*/ 5 h 24"/>
                <a:gd name="T28" fmla="*/ 4 w 82"/>
                <a:gd name="T29" fmla="*/ 5 h 24"/>
                <a:gd name="T30" fmla="*/ 4 w 82"/>
                <a:gd name="T31" fmla="*/ 6 h 24"/>
                <a:gd name="T32" fmla="*/ 0 w 82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" name="Freeform 429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6 h 42"/>
                <a:gd name="T2" fmla="*/ 4 w 86"/>
                <a:gd name="T3" fmla="*/ 5 h 42"/>
                <a:gd name="T4" fmla="*/ 5 w 86"/>
                <a:gd name="T5" fmla="*/ 4 h 42"/>
                <a:gd name="T6" fmla="*/ 10 w 86"/>
                <a:gd name="T7" fmla="*/ 3 h 42"/>
                <a:gd name="T8" fmla="*/ 13 w 86"/>
                <a:gd name="T9" fmla="*/ 3 h 42"/>
                <a:gd name="T10" fmla="*/ 18 w 86"/>
                <a:gd name="T11" fmla="*/ 3 h 42"/>
                <a:gd name="T12" fmla="*/ 21 w 86"/>
                <a:gd name="T13" fmla="*/ 1 h 42"/>
                <a:gd name="T14" fmla="*/ 24 w 86"/>
                <a:gd name="T15" fmla="*/ 0 h 42"/>
                <a:gd name="T16" fmla="*/ 26 w 86"/>
                <a:gd name="T17" fmla="*/ 3 h 42"/>
                <a:gd name="T18" fmla="*/ 25 w 86"/>
                <a:gd name="T19" fmla="*/ 3 h 42"/>
                <a:gd name="T20" fmla="*/ 22 w 86"/>
                <a:gd name="T21" fmla="*/ 3 h 42"/>
                <a:gd name="T22" fmla="*/ 19 w 86"/>
                <a:gd name="T23" fmla="*/ 3 h 42"/>
                <a:gd name="T24" fmla="*/ 14 w 86"/>
                <a:gd name="T25" fmla="*/ 3 h 42"/>
                <a:gd name="T26" fmla="*/ 10 w 86"/>
                <a:gd name="T27" fmla="*/ 4 h 42"/>
                <a:gd name="T28" fmla="*/ 4 w 86"/>
                <a:gd name="T29" fmla="*/ 5 h 42"/>
                <a:gd name="T30" fmla="*/ 4 w 86"/>
                <a:gd name="T31" fmla="*/ 6 h 42"/>
                <a:gd name="T32" fmla="*/ 0 w 86"/>
                <a:gd name="T33" fmla="*/ 6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4" name="Freeform 430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7 h 50"/>
                <a:gd name="T2" fmla="*/ 4 w 80"/>
                <a:gd name="T3" fmla="*/ 7 h 50"/>
                <a:gd name="T4" fmla="*/ 4 w 80"/>
                <a:gd name="T5" fmla="*/ 5 h 50"/>
                <a:gd name="T6" fmla="*/ 8 w 80"/>
                <a:gd name="T7" fmla="*/ 4 h 50"/>
                <a:gd name="T8" fmla="*/ 10 w 80"/>
                <a:gd name="T9" fmla="*/ 3 h 50"/>
                <a:gd name="T10" fmla="*/ 13 w 80"/>
                <a:gd name="T11" fmla="*/ 3 h 50"/>
                <a:gd name="T12" fmla="*/ 16 w 80"/>
                <a:gd name="T13" fmla="*/ 2 h 50"/>
                <a:gd name="T14" fmla="*/ 18 w 80"/>
                <a:gd name="T15" fmla="*/ 0 h 50"/>
                <a:gd name="T16" fmla="*/ 18 w 80"/>
                <a:gd name="T17" fmla="*/ 2 h 50"/>
                <a:gd name="T18" fmla="*/ 18 w 80"/>
                <a:gd name="T19" fmla="*/ 3 h 50"/>
                <a:gd name="T20" fmla="*/ 17 w 80"/>
                <a:gd name="T21" fmla="*/ 3 h 50"/>
                <a:gd name="T22" fmla="*/ 14 w 80"/>
                <a:gd name="T23" fmla="*/ 3 h 50"/>
                <a:gd name="T24" fmla="*/ 11 w 80"/>
                <a:gd name="T25" fmla="*/ 4 h 50"/>
                <a:gd name="T26" fmla="*/ 8 w 80"/>
                <a:gd name="T27" fmla="*/ 5 h 50"/>
                <a:gd name="T28" fmla="*/ 4 w 80"/>
                <a:gd name="T29" fmla="*/ 6 h 50"/>
                <a:gd name="T30" fmla="*/ 4 w 80"/>
                <a:gd name="T31" fmla="*/ 7 h 50"/>
                <a:gd name="T32" fmla="*/ 0 w 80"/>
                <a:gd name="T33" fmla="*/ 7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" name="Freeform 431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8 h 43"/>
                <a:gd name="T2" fmla="*/ 3 w 74"/>
                <a:gd name="T3" fmla="*/ 7 h 43"/>
                <a:gd name="T4" fmla="*/ 3 w 74"/>
                <a:gd name="T5" fmla="*/ 6 h 43"/>
                <a:gd name="T6" fmla="*/ 6 w 74"/>
                <a:gd name="T7" fmla="*/ 3 h 43"/>
                <a:gd name="T8" fmla="*/ 8 w 74"/>
                <a:gd name="T9" fmla="*/ 3 h 43"/>
                <a:gd name="T10" fmla="*/ 10 w 74"/>
                <a:gd name="T11" fmla="*/ 3 h 43"/>
                <a:gd name="T12" fmla="*/ 12 w 74"/>
                <a:gd name="T13" fmla="*/ 1 h 43"/>
                <a:gd name="T14" fmla="*/ 14 w 74"/>
                <a:gd name="T15" fmla="*/ 0 h 43"/>
                <a:gd name="T16" fmla="*/ 15 w 74"/>
                <a:gd name="T17" fmla="*/ 3 h 43"/>
                <a:gd name="T18" fmla="*/ 14 w 74"/>
                <a:gd name="T19" fmla="*/ 3 h 43"/>
                <a:gd name="T20" fmla="*/ 12 w 74"/>
                <a:gd name="T21" fmla="*/ 3 h 43"/>
                <a:gd name="T22" fmla="*/ 10 w 74"/>
                <a:gd name="T23" fmla="*/ 3 h 43"/>
                <a:gd name="T24" fmla="*/ 8 w 74"/>
                <a:gd name="T25" fmla="*/ 5 h 43"/>
                <a:gd name="T26" fmla="*/ 6 w 74"/>
                <a:gd name="T27" fmla="*/ 6 h 43"/>
                <a:gd name="T28" fmla="*/ 3 w 74"/>
                <a:gd name="T29" fmla="*/ 7 h 43"/>
                <a:gd name="T30" fmla="*/ 3 w 74"/>
                <a:gd name="T31" fmla="*/ 8 h 43"/>
                <a:gd name="T32" fmla="*/ 0 w 74"/>
                <a:gd name="T33" fmla="*/ 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6" name="Freeform 432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8 w 104"/>
                <a:gd name="T7" fmla="*/ 4 h 68"/>
                <a:gd name="T8" fmla="*/ 12 w 104"/>
                <a:gd name="T9" fmla="*/ 5 h 68"/>
                <a:gd name="T10" fmla="*/ 16 w 104"/>
                <a:gd name="T11" fmla="*/ 9 h 68"/>
                <a:gd name="T12" fmla="*/ 20 w 104"/>
                <a:gd name="T13" fmla="*/ 11 h 68"/>
                <a:gd name="T14" fmla="*/ 23 w 104"/>
                <a:gd name="T15" fmla="*/ 14 h 68"/>
                <a:gd name="T16" fmla="*/ 24 w 104"/>
                <a:gd name="T17" fmla="*/ 17 h 68"/>
                <a:gd name="T18" fmla="*/ 23 w 104"/>
                <a:gd name="T19" fmla="*/ 16 h 68"/>
                <a:gd name="T20" fmla="*/ 19 w 104"/>
                <a:gd name="T21" fmla="*/ 14 h 68"/>
                <a:gd name="T22" fmla="*/ 15 w 104"/>
                <a:gd name="T23" fmla="*/ 11 h 68"/>
                <a:gd name="T24" fmla="*/ 11 w 104"/>
                <a:gd name="T25" fmla="*/ 9 h 68"/>
                <a:gd name="T26" fmla="*/ 7 w 104"/>
                <a:gd name="T27" fmla="*/ 6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7" name="Freeform 433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6 w 81"/>
                <a:gd name="T7" fmla="*/ 3 h 59"/>
                <a:gd name="T8" fmla="*/ 10 w 81"/>
                <a:gd name="T9" fmla="*/ 3 h 59"/>
                <a:gd name="T10" fmla="*/ 14 w 81"/>
                <a:gd name="T11" fmla="*/ 5 h 59"/>
                <a:gd name="T12" fmla="*/ 18 w 81"/>
                <a:gd name="T13" fmla="*/ 7 h 59"/>
                <a:gd name="T14" fmla="*/ 20 w 81"/>
                <a:gd name="T15" fmla="*/ 9 h 59"/>
                <a:gd name="T16" fmla="*/ 22 w 81"/>
                <a:gd name="T17" fmla="*/ 12 h 59"/>
                <a:gd name="T18" fmla="*/ 20 w 81"/>
                <a:gd name="T19" fmla="*/ 10 h 59"/>
                <a:gd name="T20" fmla="*/ 17 w 81"/>
                <a:gd name="T21" fmla="*/ 9 h 59"/>
                <a:gd name="T22" fmla="*/ 12 w 81"/>
                <a:gd name="T23" fmla="*/ 7 h 59"/>
                <a:gd name="T24" fmla="*/ 9 w 81"/>
                <a:gd name="T25" fmla="*/ 5 h 59"/>
                <a:gd name="T26" fmla="*/ 5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" name="Freeform 434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15 h 49"/>
                <a:gd name="T2" fmla="*/ 4 w 80"/>
                <a:gd name="T3" fmla="*/ 13 h 49"/>
                <a:gd name="T4" fmla="*/ 4 w 80"/>
                <a:gd name="T5" fmla="*/ 11 h 49"/>
                <a:gd name="T6" fmla="*/ 7 w 80"/>
                <a:gd name="T7" fmla="*/ 8 h 49"/>
                <a:gd name="T8" fmla="*/ 10 w 80"/>
                <a:gd name="T9" fmla="*/ 4 h 49"/>
                <a:gd name="T10" fmla="*/ 13 w 80"/>
                <a:gd name="T11" fmla="*/ 4 h 49"/>
                <a:gd name="T12" fmla="*/ 16 w 80"/>
                <a:gd name="T13" fmla="*/ 2 h 49"/>
                <a:gd name="T14" fmla="*/ 18 w 80"/>
                <a:gd name="T15" fmla="*/ 0 h 49"/>
                <a:gd name="T16" fmla="*/ 18 w 80"/>
                <a:gd name="T17" fmla="*/ 2 h 49"/>
                <a:gd name="T18" fmla="*/ 18 w 80"/>
                <a:gd name="T19" fmla="*/ 4 h 49"/>
                <a:gd name="T20" fmla="*/ 17 w 80"/>
                <a:gd name="T21" fmla="*/ 4 h 49"/>
                <a:gd name="T22" fmla="*/ 14 w 80"/>
                <a:gd name="T23" fmla="*/ 6 h 49"/>
                <a:gd name="T24" fmla="*/ 11 w 80"/>
                <a:gd name="T25" fmla="*/ 9 h 49"/>
                <a:gd name="T26" fmla="*/ 7 w 80"/>
                <a:gd name="T27" fmla="*/ 11 h 49"/>
                <a:gd name="T28" fmla="*/ 4 w 80"/>
                <a:gd name="T29" fmla="*/ 12 h 49"/>
                <a:gd name="T30" fmla="*/ 4 w 80"/>
                <a:gd name="T31" fmla="*/ 14 h 49"/>
                <a:gd name="T32" fmla="*/ 0 w 80"/>
                <a:gd name="T33" fmla="*/ 15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" name="Freeform 435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58 h 265"/>
                <a:gd name="T2" fmla="*/ 3 w 68"/>
                <a:gd name="T3" fmla="*/ 58 h 265"/>
                <a:gd name="T4" fmla="*/ 2 w 68"/>
                <a:gd name="T5" fmla="*/ 58 h 265"/>
                <a:gd name="T6" fmla="*/ 1 w 68"/>
                <a:gd name="T7" fmla="*/ 58 h 265"/>
                <a:gd name="T8" fmla="*/ 0 w 68"/>
                <a:gd name="T9" fmla="*/ 57 h 265"/>
                <a:gd name="T10" fmla="*/ 6 w 68"/>
                <a:gd name="T11" fmla="*/ 50 h 265"/>
                <a:gd name="T12" fmla="*/ 9 w 68"/>
                <a:gd name="T13" fmla="*/ 43 h 265"/>
                <a:gd name="T14" fmla="*/ 11 w 68"/>
                <a:gd name="T15" fmla="*/ 34 h 265"/>
                <a:gd name="T16" fmla="*/ 12 w 68"/>
                <a:gd name="T17" fmla="*/ 27 h 265"/>
                <a:gd name="T18" fmla="*/ 11 w 68"/>
                <a:gd name="T19" fmla="*/ 19 h 265"/>
                <a:gd name="T20" fmla="*/ 10 w 68"/>
                <a:gd name="T21" fmla="*/ 12 h 265"/>
                <a:gd name="T22" fmla="*/ 9 w 68"/>
                <a:gd name="T23" fmla="*/ 6 h 265"/>
                <a:gd name="T24" fmla="*/ 8 w 68"/>
                <a:gd name="T25" fmla="*/ 0 h 265"/>
                <a:gd name="T26" fmla="*/ 10 w 68"/>
                <a:gd name="T27" fmla="*/ 3 h 265"/>
                <a:gd name="T28" fmla="*/ 13 w 68"/>
                <a:gd name="T29" fmla="*/ 10 h 265"/>
                <a:gd name="T30" fmla="*/ 14 w 68"/>
                <a:gd name="T31" fmla="*/ 18 h 265"/>
                <a:gd name="T32" fmla="*/ 14 w 68"/>
                <a:gd name="T33" fmla="*/ 27 h 265"/>
                <a:gd name="T34" fmla="*/ 13 w 68"/>
                <a:gd name="T35" fmla="*/ 38 h 265"/>
                <a:gd name="T36" fmla="*/ 10 w 68"/>
                <a:gd name="T37" fmla="*/ 45 h 265"/>
                <a:gd name="T38" fmla="*/ 7 w 68"/>
                <a:gd name="T39" fmla="*/ 53 h 265"/>
                <a:gd name="T40" fmla="*/ 3 w 68"/>
                <a:gd name="T41" fmla="*/ 58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" name="Freeform 436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11 w 57"/>
                <a:gd name="T1" fmla="*/ 4 h 34"/>
                <a:gd name="T2" fmla="*/ 9 w 57"/>
                <a:gd name="T3" fmla="*/ 3 h 34"/>
                <a:gd name="T4" fmla="*/ 8 w 57"/>
                <a:gd name="T5" fmla="*/ 2 h 34"/>
                <a:gd name="T6" fmla="*/ 6 w 57"/>
                <a:gd name="T7" fmla="*/ 2 h 34"/>
                <a:gd name="T8" fmla="*/ 5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5 w 57"/>
                <a:gd name="T27" fmla="*/ 2 h 34"/>
                <a:gd name="T28" fmla="*/ 7 w 57"/>
                <a:gd name="T29" fmla="*/ 2 h 34"/>
                <a:gd name="T30" fmla="*/ 9 w 57"/>
                <a:gd name="T31" fmla="*/ 3 h 34"/>
                <a:gd name="T32" fmla="*/ 11 w 57"/>
                <a:gd name="T33" fmla="*/ 4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1" name="Freeform 437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6 w 62"/>
                <a:gd name="T9" fmla="*/ 4 h 40"/>
                <a:gd name="T10" fmla="*/ 8 w 62"/>
                <a:gd name="T11" fmla="*/ 4 h 40"/>
                <a:gd name="T12" fmla="*/ 10 w 62"/>
                <a:gd name="T13" fmla="*/ 5 h 40"/>
                <a:gd name="T14" fmla="*/ 12 w 62"/>
                <a:gd name="T15" fmla="*/ 8 h 40"/>
                <a:gd name="T16" fmla="*/ 14 w 62"/>
                <a:gd name="T17" fmla="*/ 10 h 40"/>
                <a:gd name="T18" fmla="*/ 12 w 62"/>
                <a:gd name="T19" fmla="*/ 9 h 40"/>
                <a:gd name="T20" fmla="*/ 10 w 62"/>
                <a:gd name="T21" fmla="*/ 8 h 40"/>
                <a:gd name="T22" fmla="*/ 8 w 62"/>
                <a:gd name="T23" fmla="*/ 6 h 40"/>
                <a:gd name="T24" fmla="*/ 5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2" name="Freeform 438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6 w 81"/>
                <a:gd name="T7" fmla="*/ 3 h 53"/>
                <a:gd name="T8" fmla="*/ 9 w 81"/>
                <a:gd name="T9" fmla="*/ 3 h 53"/>
                <a:gd name="T10" fmla="*/ 12 w 81"/>
                <a:gd name="T11" fmla="*/ 5 h 53"/>
                <a:gd name="T12" fmla="*/ 15 w 81"/>
                <a:gd name="T13" fmla="*/ 7 h 53"/>
                <a:gd name="T14" fmla="*/ 18 w 81"/>
                <a:gd name="T15" fmla="*/ 9 h 53"/>
                <a:gd name="T16" fmla="*/ 19 w 81"/>
                <a:gd name="T17" fmla="*/ 11 h 53"/>
                <a:gd name="T18" fmla="*/ 18 w 81"/>
                <a:gd name="T19" fmla="*/ 10 h 53"/>
                <a:gd name="T20" fmla="*/ 15 w 81"/>
                <a:gd name="T21" fmla="*/ 9 h 53"/>
                <a:gd name="T22" fmla="*/ 12 w 81"/>
                <a:gd name="T23" fmla="*/ 8 h 53"/>
                <a:gd name="T24" fmla="*/ 9 w 81"/>
                <a:gd name="T25" fmla="*/ 6 h 53"/>
                <a:gd name="T26" fmla="*/ 5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3" name="Freeform 439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7 w 88"/>
                <a:gd name="T7" fmla="*/ 3 h 59"/>
                <a:gd name="T8" fmla="*/ 10 w 88"/>
                <a:gd name="T9" fmla="*/ 3 h 59"/>
                <a:gd name="T10" fmla="*/ 14 w 88"/>
                <a:gd name="T11" fmla="*/ 6 h 59"/>
                <a:gd name="T12" fmla="*/ 17 w 88"/>
                <a:gd name="T13" fmla="*/ 8 h 59"/>
                <a:gd name="T14" fmla="*/ 19 w 88"/>
                <a:gd name="T15" fmla="*/ 10 h 59"/>
                <a:gd name="T16" fmla="*/ 21 w 88"/>
                <a:gd name="T17" fmla="*/ 12 h 59"/>
                <a:gd name="T18" fmla="*/ 19 w 88"/>
                <a:gd name="T19" fmla="*/ 10 h 59"/>
                <a:gd name="T20" fmla="*/ 16 w 88"/>
                <a:gd name="T21" fmla="*/ 10 h 59"/>
                <a:gd name="T22" fmla="*/ 13 w 88"/>
                <a:gd name="T23" fmla="*/ 8 h 59"/>
                <a:gd name="T24" fmla="*/ 10 w 88"/>
                <a:gd name="T25" fmla="*/ 6 h 59"/>
                <a:gd name="T26" fmla="*/ 6 w 88"/>
                <a:gd name="T27" fmla="*/ 4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4" name="Freeform 440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6 w 71"/>
                <a:gd name="T7" fmla="*/ 4 h 62"/>
                <a:gd name="T8" fmla="*/ 10 w 71"/>
                <a:gd name="T9" fmla="*/ 6 h 62"/>
                <a:gd name="T10" fmla="*/ 13 w 71"/>
                <a:gd name="T11" fmla="*/ 10 h 62"/>
                <a:gd name="T12" fmla="*/ 16 w 71"/>
                <a:gd name="T13" fmla="*/ 12 h 62"/>
                <a:gd name="T14" fmla="*/ 18 w 71"/>
                <a:gd name="T15" fmla="*/ 15 h 62"/>
                <a:gd name="T16" fmla="*/ 20 w 71"/>
                <a:gd name="T17" fmla="*/ 17 h 62"/>
                <a:gd name="T18" fmla="*/ 18 w 71"/>
                <a:gd name="T19" fmla="*/ 16 h 62"/>
                <a:gd name="T20" fmla="*/ 15 w 71"/>
                <a:gd name="T21" fmla="*/ 14 h 62"/>
                <a:gd name="T22" fmla="*/ 11 w 71"/>
                <a:gd name="T23" fmla="*/ 11 h 62"/>
                <a:gd name="T24" fmla="*/ 8 w 71"/>
                <a:gd name="T25" fmla="*/ 9 h 62"/>
                <a:gd name="T26" fmla="*/ 4 w 71"/>
                <a:gd name="T27" fmla="*/ 6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5" name="Freeform 441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4 w 59"/>
                <a:gd name="T7" fmla="*/ 3 h 53"/>
                <a:gd name="T8" fmla="*/ 6 w 59"/>
                <a:gd name="T9" fmla="*/ 3 h 53"/>
                <a:gd name="T10" fmla="*/ 8 w 59"/>
                <a:gd name="T11" fmla="*/ 5 h 53"/>
                <a:gd name="T12" fmla="*/ 10 w 59"/>
                <a:gd name="T13" fmla="*/ 7 h 53"/>
                <a:gd name="T14" fmla="*/ 10 w 59"/>
                <a:gd name="T15" fmla="*/ 9 h 53"/>
                <a:gd name="T16" fmla="*/ 12 w 59"/>
                <a:gd name="T17" fmla="*/ 11 h 53"/>
                <a:gd name="T18" fmla="*/ 10 w 59"/>
                <a:gd name="T19" fmla="*/ 10 h 53"/>
                <a:gd name="T20" fmla="*/ 9 w 59"/>
                <a:gd name="T21" fmla="*/ 9 h 53"/>
                <a:gd name="T22" fmla="*/ 7 w 59"/>
                <a:gd name="T23" fmla="*/ 7 h 53"/>
                <a:gd name="T24" fmla="*/ 5 w 59"/>
                <a:gd name="T25" fmla="*/ 5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6" name="Freeform 442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4 w 43"/>
                <a:gd name="T9" fmla="*/ 3 h 45"/>
                <a:gd name="T10" fmla="*/ 6 w 43"/>
                <a:gd name="T11" fmla="*/ 5 h 45"/>
                <a:gd name="T12" fmla="*/ 7 w 43"/>
                <a:gd name="T13" fmla="*/ 7 h 45"/>
                <a:gd name="T14" fmla="*/ 8 w 43"/>
                <a:gd name="T15" fmla="*/ 8 h 45"/>
                <a:gd name="T16" fmla="*/ 8 w 43"/>
                <a:gd name="T17" fmla="*/ 9 h 45"/>
                <a:gd name="T18" fmla="*/ 7 w 43"/>
                <a:gd name="T19" fmla="*/ 9 h 45"/>
                <a:gd name="T20" fmla="*/ 6 w 43"/>
                <a:gd name="T21" fmla="*/ 7 h 45"/>
                <a:gd name="T22" fmla="*/ 5 w 43"/>
                <a:gd name="T23" fmla="*/ 6 h 45"/>
                <a:gd name="T24" fmla="*/ 3 w 43"/>
                <a:gd name="T25" fmla="*/ 4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7" name="Freeform 443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6 w 29"/>
                <a:gd name="T5" fmla="*/ 5 h 31"/>
                <a:gd name="T6" fmla="*/ 9 w 29"/>
                <a:gd name="T7" fmla="*/ 6 h 31"/>
                <a:gd name="T8" fmla="*/ 9 w 29"/>
                <a:gd name="T9" fmla="*/ 11 h 31"/>
                <a:gd name="T10" fmla="*/ 9 w 29"/>
                <a:gd name="T11" fmla="*/ 9 h 31"/>
                <a:gd name="T12" fmla="*/ 8 w 29"/>
                <a:gd name="T13" fmla="*/ 6 h 31"/>
                <a:gd name="T14" fmla="*/ 5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8" name="Freeform 444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11 w 37"/>
                <a:gd name="T1" fmla="*/ 7 h 35"/>
                <a:gd name="T2" fmla="*/ 10 w 37"/>
                <a:gd name="T3" fmla="*/ 6 h 35"/>
                <a:gd name="T4" fmla="*/ 8 w 37"/>
                <a:gd name="T5" fmla="*/ 5 h 35"/>
                <a:gd name="T6" fmla="*/ 6 w 37"/>
                <a:gd name="T7" fmla="*/ 4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5 w 37"/>
                <a:gd name="T25" fmla="*/ 3 h 35"/>
                <a:gd name="T26" fmla="*/ 7 w 37"/>
                <a:gd name="T27" fmla="*/ 3 h 35"/>
                <a:gd name="T28" fmla="*/ 9 w 37"/>
                <a:gd name="T29" fmla="*/ 5 h 35"/>
                <a:gd name="T30" fmla="*/ 10 w 37"/>
                <a:gd name="T31" fmla="*/ 6 h 35"/>
                <a:gd name="T32" fmla="*/ 11 w 37"/>
                <a:gd name="T33" fmla="*/ 7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9" name="Freeform 445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10 h 40"/>
                <a:gd name="T2" fmla="*/ 3 w 18"/>
                <a:gd name="T3" fmla="*/ 8 h 40"/>
                <a:gd name="T4" fmla="*/ 3 w 18"/>
                <a:gd name="T5" fmla="*/ 5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7 h 40"/>
                <a:gd name="T16" fmla="*/ 0 w 18"/>
                <a:gd name="T17" fmla="*/ 1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0" name="Freeform 446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9 h 45"/>
                <a:gd name="T2" fmla="*/ 5 w 10"/>
                <a:gd name="T3" fmla="*/ 8 h 45"/>
                <a:gd name="T4" fmla="*/ 5 w 10"/>
                <a:gd name="T5" fmla="*/ 4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8 h 45"/>
                <a:gd name="T16" fmla="*/ 5 w 10"/>
                <a:gd name="T17" fmla="*/ 9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1" name="Freeform 447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10 h 40"/>
                <a:gd name="T2" fmla="*/ 3 w 34"/>
                <a:gd name="T3" fmla="*/ 9 h 40"/>
                <a:gd name="T4" fmla="*/ 4 w 34"/>
                <a:gd name="T5" fmla="*/ 7 h 40"/>
                <a:gd name="T6" fmla="*/ 4 w 34"/>
                <a:gd name="T7" fmla="*/ 5 h 40"/>
                <a:gd name="T8" fmla="*/ 4 w 34"/>
                <a:gd name="T9" fmla="*/ 4 h 40"/>
                <a:gd name="T10" fmla="*/ 6 w 34"/>
                <a:gd name="T11" fmla="*/ 4 h 40"/>
                <a:gd name="T12" fmla="*/ 7 w 34"/>
                <a:gd name="T13" fmla="*/ 2 h 40"/>
                <a:gd name="T14" fmla="*/ 8 w 34"/>
                <a:gd name="T15" fmla="*/ 0 h 40"/>
                <a:gd name="T16" fmla="*/ 9 w 34"/>
                <a:gd name="T17" fmla="*/ 1 h 40"/>
                <a:gd name="T18" fmla="*/ 9 w 34"/>
                <a:gd name="T19" fmla="*/ 4 h 40"/>
                <a:gd name="T20" fmla="*/ 8 w 34"/>
                <a:gd name="T21" fmla="*/ 4 h 40"/>
                <a:gd name="T22" fmla="*/ 7 w 34"/>
                <a:gd name="T23" fmla="*/ 4 h 40"/>
                <a:gd name="T24" fmla="*/ 5 w 34"/>
                <a:gd name="T25" fmla="*/ 5 h 40"/>
                <a:gd name="T26" fmla="*/ 4 w 34"/>
                <a:gd name="T27" fmla="*/ 7 h 40"/>
                <a:gd name="T28" fmla="*/ 4 w 34"/>
                <a:gd name="T29" fmla="*/ 8 h 40"/>
                <a:gd name="T30" fmla="*/ 3 w 34"/>
                <a:gd name="T31" fmla="*/ 9 h 40"/>
                <a:gd name="T32" fmla="*/ 0 w 34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2" name="Freeform 448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4 w 57"/>
                <a:gd name="T7" fmla="*/ 0 h 13"/>
                <a:gd name="T8" fmla="*/ 6 w 57"/>
                <a:gd name="T9" fmla="*/ 0 h 13"/>
                <a:gd name="T10" fmla="*/ 8 w 57"/>
                <a:gd name="T11" fmla="*/ 0 h 13"/>
                <a:gd name="T12" fmla="*/ 9 w 57"/>
                <a:gd name="T13" fmla="*/ 3 h 13"/>
                <a:gd name="T14" fmla="*/ 9 w 57"/>
                <a:gd name="T15" fmla="*/ 3 h 13"/>
                <a:gd name="T16" fmla="*/ 11 w 57"/>
                <a:gd name="T17" fmla="*/ 3 h 13"/>
                <a:gd name="T18" fmla="*/ 10 w 57"/>
                <a:gd name="T19" fmla="*/ 3 h 13"/>
                <a:gd name="T20" fmla="*/ 9 w 57"/>
                <a:gd name="T21" fmla="*/ 3 h 13"/>
                <a:gd name="T22" fmla="*/ 8 w 57"/>
                <a:gd name="T23" fmla="*/ 3 h 13"/>
                <a:gd name="T24" fmla="*/ 6 w 57"/>
                <a:gd name="T25" fmla="*/ 3 h 13"/>
                <a:gd name="T26" fmla="*/ 4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3" name="Freeform 449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6 w 55"/>
                <a:gd name="T7" fmla="*/ 2 h 20"/>
                <a:gd name="T8" fmla="*/ 9 w 55"/>
                <a:gd name="T9" fmla="*/ 2 h 20"/>
                <a:gd name="T10" fmla="*/ 11 w 55"/>
                <a:gd name="T11" fmla="*/ 2 h 20"/>
                <a:gd name="T12" fmla="*/ 12 w 55"/>
                <a:gd name="T13" fmla="*/ 2 h 20"/>
                <a:gd name="T14" fmla="*/ 14 w 55"/>
                <a:gd name="T15" fmla="*/ 2 h 20"/>
                <a:gd name="T16" fmla="*/ 16 w 55"/>
                <a:gd name="T17" fmla="*/ 2 h 20"/>
                <a:gd name="T18" fmla="*/ 14 w 55"/>
                <a:gd name="T19" fmla="*/ 2 h 20"/>
                <a:gd name="T20" fmla="*/ 13 w 55"/>
                <a:gd name="T21" fmla="*/ 2 h 20"/>
                <a:gd name="T22" fmla="*/ 11 w 55"/>
                <a:gd name="T23" fmla="*/ 2 h 20"/>
                <a:gd name="T24" fmla="*/ 9 w 55"/>
                <a:gd name="T25" fmla="*/ 2 h 20"/>
                <a:gd name="T26" fmla="*/ 6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4" name="Freeform 450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6 w 54"/>
                <a:gd name="T9" fmla="*/ 0 h 13"/>
                <a:gd name="T10" fmla="*/ 8 w 54"/>
                <a:gd name="T11" fmla="*/ 2 h 13"/>
                <a:gd name="T12" fmla="*/ 10 w 54"/>
                <a:gd name="T13" fmla="*/ 2 h 13"/>
                <a:gd name="T14" fmla="*/ 11 w 54"/>
                <a:gd name="T15" fmla="*/ 2 h 13"/>
                <a:gd name="T16" fmla="*/ 12 w 54"/>
                <a:gd name="T17" fmla="*/ 2 h 13"/>
                <a:gd name="T18" fmla="*/ 12 w 54"/>
                <a:gd name="T19" fmla="*/ 2 h 13"/>
                <a:gd name="T20" fmla="*/ 11 w 54"/>
                <a:gd name="T21" fmla="*/ 2 h 13"/>
                <a:gd name="T22" fmla="*/ 10 w 54"/>
                <a:gd name="T23" fmla="*/ 2 h 13"/>
                <a:gd name="T24" fmla="*/ 8 w 54"/>
                <a:gd name="T25" fmla="*/ 2 h 13"/>
                <a:gd name="T26" fmla="*/ 6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5" name="Freeform 451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7 w 63"/>
                <a:gd name="T7" fmla="*/ 2 h 17"/>
                <a:gd name="T8" fmla="*/ 10 w 63"/>
                <a:gd name="T9" fmla="*/ 2 h 17"/>
                <a:gd name="T10" fmla="*/ 12 w 63"/>
                <a:gd name="T11" fmla="*/ 1 h 17"/>
                <a:gd name="T12" fmla="*/ 15 w 63"/>
                <a:gd name="T13" fmla="*/ 0 h 17"/>
                <a:gd name="T14" fmla="*/ 17 w 63"/>
                <a:gd name="T15" fmla="*/ 1 h 17"/>
                <a:gd name="T16" fmla="*/ 18 w 63"/>
                <a:gd name="T17" fmla="*/ 2 h 17"/>
                <a:gd name="T18" fmla="*/ 18 w 63"/>
                <a:gd name="T19" fmla="*/ 2 h 17"/>
                <a:gd name="T20" fmla="*/ 16 w 63"/>
                <a:gd name="T21" fmla="*/ 2 h 17"/>
                <a:gd name="T22" fmla="*/ 13 w 63"/>
                <a:gd name="T23" fmla="*/ 2 h 17"/>
                <a:gd name="T24" fmla="*/ 11 w 63"/>
                <a:gd name="T25" fmla="*/ 2 h 17"/>
                <a:gd name="T26" fmla="*/ 7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6" name="Freeform 452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9 w 69"/>
                <a:gd name="T7" fmla="*/ 3 h 20"/>
                <a:gd name="T8" fmla="*/ 12 w 69"/>
                <a:gd name="T9" fmla="*/ 3 h 20"/>
                <a:gd name="T10" fmla="*/ 16 w 69"/>
                <a:gd name="T11" fmla="*/ 1 h 20"/>
                <a:gd name="T12" fmla="*/ 19 w 69"/>
                <a:gd name="T13" fmla="*/ 0 h 20"/>
                <a:gd name="T14" fmla="*/ 21 w 69"/>
                <a:gd name="T15" fmla="*/ 0 h 20"/>
                <a:gd name="T16" fmla="*/ 21 w 69"/>
                <a:gd name="T17" fmla="*/ 3 h 20"/>
                <a:gd name="T18" fmla="*/ 20 w 69"/>
                <a:gd name="T19" fmla="*/ 3 h 20"/>
                <a:gd name="T20" fmla="*/ 18 w 69"/>
                <a:gd name="T21" fmla="*/ 3 h 20"/>
                <a:gd name="T22" fmla="*/ 15 w 69"/>
                <a:gd name="T23" fmla="*/ 3 h 20"/>
                <a:gd name="T24" fmla="*/ 12 w 69"/>
                <a:gd name="T25" fmla="*/ 3 h 20"/>
                <a:gd name="T26" fmla="*/ 8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7" name="Freeform 453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10 h 36"/>
                <a:gd name="T2" fmla="*/ 4 w 74"/>
                <a:gd name="T3" fmla="*/ 9 h 36"/>
                <a:gd name="T4" fmla="*/ 4 w 74"/>
                <a:gd name="T5" fmla="*/ 6 h 36"/>
                <a:gd name="T6" fmla="*/ 7 w 74"/>
                <a:gd name="T7" fmla="*/ 4 h 36"/>
                <a:gd name="T8" fmla="*/ 10 w 74"/>
                <a:gd name="T9" fmla="*/ 4 h 36"/>
                <a:gd name="T10" fmla="*/ 12 w 74"/>
                <a:gd name="T11" fmla="*/ 4 h 36"/>
                <a:gd name="T12" fmla="*/ 15 w 74"/>
                <a:gd name="T13" fmla="*/ 1 h 36"/>
                <a:gd name="T14" fmla="*/ 17 w 74"/>
                <a:gd name="T15" fmla="*/ 0 h 36"/>
                <a:gd name="T16" fmla="*/ 18 w 74"/>
                <a:gd name="T17" fmla="*/ 2 h 36"/>
                <a:gd name="T18" fmla="*/ 17 w 74"/>
                <a:gd name="T19" fmla="*/ 4 h 36"/>
                <a:gd name="T20" fmla="*/ 16 w 74"/>
                <a:gd name="T21" fmla="*/ 4 h 36"/>
                <a:gd name="T22" fmla="*/ 13 w 74"/>
                <a:gd name="T23" fmla="*/ 4 h 36"/>
                <a:gd name="T24" fmla="*/ 10 w 74"/>
                <a:gd name="T25" fmla="*/ 5 h 36"/>
                <a:gd name="T26" fmla="*/ 7 w 74"/>
                <a:gd name="T27" fmla="*/ 6 h 36"/>
                <a:gd name="T28" fmla="*/ 4 w 74"/>
                <a:gd name="T29" fmla="*/ 8 h 36"/>
                <a:gd name="T30" fmla="*/ 4 w 74"/>
                <a:gd name="T31" fmla="*/ 9 h 36"/>
                <a:gd name="T32" fmla="*/ 0 w 74"/>
                <a:gd name="T33" fmla="*/ 1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8" name="Freeform 454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15 h 43"/>
                <a:gd name="T2" fmla="*/ 4 w 68"/>
                <a:gd name="T3" fmla="*/ 13 h 43"/>
                <a:gd name="T4" fmla="*/ 4 w 68"/>
                <a:gd name="T5" fmla="*/ 11 h 43"/>
                <a:gd name="T6" fmla="*/ 6 w 68"/>
                <a:gd name="T7" fmla="*/ 8 h 43"/>
                <a:gd name="T8" fmla="*/ 9 w 68"/>
                <a:gd name="T9" fmla="*/ 5 h 43"/>
                <a:gd name="T10" fmla="*/ 11 w 68"/>
                <a:gd name="T11" fmla="*/ 5 h 43"/>
                <a:gd name="T12" fmla="*/ 14 w 68"/>
                <a:gd name="T13" fmla="*/ 3 h 43"/>
                <a:gd name="T14" fmla="*/ 16 w 68"/>
                <a:gd name="T15" fmla="*/ 0 h 43"/>
                <a:gd name="T16" fmla="*/ 17 w 68"/>
                <a:gd name="T17" fmla="*/ 3 h 43"/>
                <a:gd name="T18" fmla="*/ 17 w 68"/>
                <a:gd name="T19" fmla="*/ 5 h 43"/>
                <a:gd name="T20" fmla="*/ 15 w 68"/>
                <a:gd name="T21" fmla="*/ 5 h 43"/>
                <a:gd name="T22" fmla="*/ 12 w 68"/>
                <a:gd name="T23" fmla="*/ 6 h 43"/>
                <a:gd name="T24" fmla="*/ 10 w 68"/>
                <a:gd name="T25" fmla="*/ 9 h 43"/>
                <a:gd name="T26" fmla="*/ 6 w 68"/>
                <a:gd name="T27" fmla="*/ 11 h 43"/>
                <a:gd name="T28" fmla="*/ 4 w 68"/>
                <a:gd name="T29" fmla="*/ 13 h 43"/>
                <a:gd name="T30" fmla="*/ 4 w 68"/>
                <a:gd name="T31" fmla="*/ 14 h 43"/>
                <a:gd name="T32" fmla="*/ 0 w 68"/>
                <a:gd name="T33" fmla="*/ 15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9" name="Freeform 455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0 h 35"/>
                <a:gd name="T2" fmla="*/ 3 w 62"/>
                <a:gd name="T3" fmla="*/ 9 h 35"/>
                <a:gd name="T4" fmla="*/ 3 w 62"/>
                <a:gd name="T5" fmla="*/ 7 h 35"/>
                <a:gd name="T6" fmla="*/ 5 w 62"/>
                <a:gd name="T7" fmla="*/ 4 h 35"/>
                <a:gd name="T8" fmla="*/ 8 w 62"/>
                <a:gd name="T9" fmla="*/ 4 h 35"/>
                <a:gd name="T10" fmla="*/ 10 w 62"/>
                <a:gd name="T11" fmla="*/ 4 h 35"/>
                <a:gd name="T12" fmla="*/ 11 w 62"/>
                <a:gd name="T13" fmla="*/ 1 h 35"/>
                <a:gd name="T14" fmla="*/ 13 w 62"/>
                <a:gd name="T15" fmla="*/ 0 h 35"/>
                <a:gd name="T16" fmla="*/ 14 w 62"/>
                <a:gd name="T17" fmla="*/ 2 h 35"/>
                <a:gd name="T18" fmla="*/ 13 w 62"/>
                <a:gd name="T19" fmla="*/ 4 h 35"/>
                <a:gd name="T20" fmla="*/ 12 w 62"/>
                <a:gd name="T21" fmla="*/ 4 h 35"/>
                <a:gd name="T22" fmla="*/ 10 w 62"/>
                <a:gd name="T23" fmla="*/ 4 h 35"/>
                <a:gd name="T24" fmla="*/ 8 w 62"/>
                <a:gd name="T25" fmla="*/ 6 h 35"/>
                <a:gd name="T26" fmla="*/ 5 w 62"/>
                <a:gd name="T27" fmla="*/ 7 h 35"/>
                <a:gd name="T28" fmla="*/ 3 w 62"/>
                <a:gd name="T29" fmla="*/ 9 h 35"/>
                <a:gd name="T30" fmla="*/ 3 w 62"/>
                <a:gd name="T31" fmla="*/ 9 h 35"/>
                <a:gd name="T32" fmla="*/ 0 w 62"/>
                <a:gd name="T33" fmla="*/ 1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0" name="Freeform 456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7 w 88"/>
                <a:gd name="T7" fmla="*/ 3 h 58"/>
                <a:gd name="T8" fmla="*/ 10 w 88"/>
                <a:gd name="T9" fmla="*/ 3 h 58"/>
                <a:gd name="T10" fmla="*/ 14 w 88"/>
                <a:gd name="T11" fmla="*/ 4 h 58"/>
                <a:gd name="T12" fmla="*/ 17 w 88"/>
                <a:gd name="T13" fmla="*/ 6 h 58"/>
                <a:gd name="T14" fmla="*/ 19 w 88"/>
                <a:gd name="T15" fmla="*/ 8 h 58"/>
                <a:gd name="T16" fmla="*/ 21 w 88"/>
                <a:gd name="T17" fmla="*/ 9 h 58"/>
                <a:gd name="T18" fmla="*/ 19 w 88"/>
                <a:gd name="T19" fmla="*/ 8 h 58"/>
                <a:gd name="T20" fmla="*/ 16 w 88"/>
                <a:gd name="T21" fmla="*/ 8 h 58"/>
                <a:gd name="T22" fmla="*/ 13 w 88"/>
                <a:gd name="T23" fmla="*/ 6 h 58"/>
                <a:gd name="T24" fmla="*/ 10 w 88"/>
                <a:gd name="T25" fmla="*/ 5 h 58"/>
                <a:gd name="T26" fmla="*/ 6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1" name="Freeform 457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4 w 69"/>
                <a:gd name="T7" fmla="*/ 3 h 50"/>
                <a:gd name="T8" fmla="*/ 7 w 69"/>
                <a:gd name="T9" fmla="*/ 3 h 50"/>
                <a:gd name="T10" fmla="*/ 9 w 69"/>
                <a:gd name="T11" fmla="*/ 3 h 50"/>
                <a:gd name="T12" fmla="*/ 11 w 69"/>
                <a:gd name="T13" fmla="*/ 6 h 50"/>
                <a:gd name="T14" fmla="*/ 14 w 69"/>
                <a:gd name="T15" fmla="*/ 8 h 50"/>
                <a:gd name="T16" fmla="*/ 15 w 69"/>
                <a:gd name="T17" fmla="*/ 9 h 50"/>
                <a:gd name="T18" fmla="*/ 13 w 69"/>
                <a:gd name="T19" fmla="*/ 8 h 50"/>
                <a:gd name="T20" fmla="*/ 11 w 69"/>
                <a:gd name="T21" fmla="*/ 7 h 50"/>
                <a:gd name="T22" fmla="*/ 9 w 69"/>
                <a:gd name="T23" fmla="*/ 6 h 50"/>
                <a:gd name="T24" fmla="*/ 6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2" name="Freeform 458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8 h 43"/>
                <a:gd name="T2" fmla="*/ 4 w 69"/>
                <a:gd name="T3" fmla="*/ 7 h 43"/>
                <a:gd name="T4" fmla="*/ 4 w 69"/>
                <a:gd name="T5" fmla="*/ 6 h 43"/>
                <a:gd name="T6" fmla="*/ 8 w 69"/>
                <a:gd name="T7" fmla="*/ 4 h 43"/>
                <a:gd name="T8" fmla="*/ 12 w 69"/>
                <a:gd name="T9" fmla="*/ 3 h 43"/>
                <a:gd name="T10" fmla="*/ 14 w 69"/>
                <a:gd name="T11" fmla="*/ 3 h 43"/>
                <a:gd name="T12" fmla="*/ 18 w 69"/>
                <a:gd name="T13" fmla="*/ 3 h 43"/>
                <a:gd name="T14" fmla="*/ 20 w 69"/>
                <a:gd name="T15" fmla="*/ 0 h 43"/>
                <a:gd name="T16" fmla="*/ 21 w 69"/>
                <a:gd name="T17" fmla="*/ 3 h 43"/>
                <a:gd name="T18" fmla="*/ 21 w 69"/>
                <a:gd name="T19" fmla="*/ 3 h 43"/>
                <a:gd name="T20" fmla="*/ 19 w 69"/>
                <a:gd name="T21" fmla="*/ 3 h 43"/>
                <a:gd name="T22" fmla="*/ 16 w 69"/>
                <a:gd name="T23" fmla="*/ 3 h 43"/>
                <a:gd name="T24" fmla="*/ 12 w 69"/>
                <a:gd name="T25" fmla="*/ 5 h 43"/>
                <a:gd name="T26" fmla="*/ 8 w 69"/>
                <a:gd name="T27" fmla="*/ 6 h 43"/>
                <a:gd name="T28" fmla="*/ 4 w 69"/>
                <a:gd name="T29" fmla="*/ 7 h 43"/>
                <a:gd name="T30" fmla="*/ 4 w 69"/>
                <a:gd name="T31" fmla="*/ 8 h 43"/>
                <a:gd name="T32" fmla="*/ 0 w 69"/>
                <a:gd name="T33" fmla="*/ 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3" name="Freeform 459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69 w 301"/>
                <a:gd name="T1" fmla="*/ 5 h 116"/>
                <a:gd name="T2" fmla="*/ 69 w 301"/>
                <a:gd name="T3" fmla="*/ 5 h 116"/>
                <a:gd name="T4" fmla="*/ 66 w 301"/>
                <a:gd name="T5" fmla="*/ 6 h 116"/>
                <a:gd name="T6" fmla="*/ 66 w 301"/>
                <a:gd name="T7" fmla="*/ 6 h 116"/>
                <a:gd name="T8" fmla="*/ 66 w 301"/>
                <a:gd name="T9" fmla="*/ 7 h 116"/>
                <a:gd name="T10" fmla="*/ 61 w 301"/>
                <a:gd name="T11" fmla="*/ 5 h 116"/>
                <a:gd name="T12" fmla="*/ 56 w 301"/>
                <a:gd name="T13" fmla="*/ 4 h 116"/>
                <a:gd name="T14" fmla="*/ 51 w 301"/>
                <a:gd name="T15" fmla="*/ 4 h 116"/>
                <a:gd name="T16" fmla="*/ 45 w 301"/>
                <a:gd name="T17" fmla="*/ 4 h 116"/>
                <a:gd name="T18" fmla="*/ 40 w 301"/>
                <a:gd name="T19" fmla="*/ 4 h 116"/>
                <a:gd name="T20" fmla="*/ 36 w 301"/>
                <a:gd name="T21" fmla="*/ 5 h 116"/>
                <a:gd name="T22" fmla="*/ 31 w 301"/>
                <a:gd name="T23" fmla="*/ 8 h 116"/>
                <a:gd name="T24" fmla="*/ 27 w 301"/>
                <a:gd name="T25" fmla="*/ 10 h 116"/>
                <a:gd name="T26" fmla="*/ 23 w 301"/>
                <a:gd name="T27" fmla="*/ 11 h 116"/>
                <a:gd name="T28" fmla="*/ 19 w 301"/>
                <a:gd name="T29" fmla="*/ 14 h 116"/>
                <a:gd name="T30" fmla="*/ 15 w 301"/>
                <a:gd name="T31" fmla="*/ 16 h 116"/>
                <a:gd name="T32" fmla="*/ 11 w 301"/>
                <a:gd name="T33" fmla="*/ 19 h 116"/>
                <a:gd name="T34" fmla="*/ 8 w 301"/>
                <a:gd name="T35" fmla="*/ 22 h 116"/>
                <a:gd name="T36" fmla="*/ 5 w 301"/>
                <a:gd name="T37" fmla="*/ 24 h 116"/>
                <a:gd name="T38" fmla="*/ 3 w 301"/>
                <a:gd name="T39" fmla="*/ 26 h 116"/>
                <a:gd name="T40" fmla="*/ 0 w 301"/>
                <a:gd name="T41" fmla="*/ 28 h 116"/>
                <a:gd name="T42" fmla="*/ 3 w 301"/>
                <a:gd name="T43" fmla="*/ 26 h 116"/>
                <a:gd name="T44" fmla="*/ 3 w 301"/>
                <a:gd name="T45" fmla="*/ 23 h 116"/>
                <a:gd name="T46" fmla="*/ 5 w 301"/>
                <a:gd name="T47" fmla="*/ 20 h 116"/>
                <a:gd name="T48" fmla="*/ 9 w 301"/>
                <a:gd name="T49" fmla="*/ 17 h 116"/>
                <a:gd name="T50" fmla="*/ 13 w 301"/>
                <a:gd name="T51" fmla="*/ 14 h 116"/>
                <a:gd name="T52" fmla="*/ 17 w 301"/>
                <a:gd name="T53" fmla="*/ 11 h 116"/>
                <a:gd name="T54" fmla="*/ 23 w 301"/>
                <a:gd name="T55" fmla="*/ 8 h 116"/>
                <a:gd name="T56" fmla="*/ 27 w 301"/>
                <a:gd name="T57" fmla="*/ 6 h 116"/>
                <a:gd name="T58" fmla="*/ 33 w 301"/>
                <a:gd name="T59" fmla="*/ 4 h 116"/>
                <a:gd name="T60" fmla="*/ 39 w 301"/>
                <a:gd name="T61" fmla="*/ 4 h 116"/>
                <a:gd name="T62" fmla="*/ 45 w 301"/>
                <a:gd name="T63" fmla="*/ 2 h 116"/>
                <a:gd name="T64" fmla="*/ 50 w 301"/>
                <a:gd name="T65" fmla="*/ 0 h 116"/>
                <a:gd name="T66" fmla="*/ 54 w 301"/>
                <a:gd name="T67" fmla="*/ 0 h 116"/>
                <a:gd name="T68" fmla="*/ 60 w 301"/>
                <a:gd name="T69" fmla="*/ 3 h 116"/>
                <a:gd name="T70" fmla="*/ 64 w 301"/>
                <a:gd name="T71" fmla="*/ 4 h 116"/>
                <a:gd name="T72" fmla="*/ 69 w 301"/>
                <a:gd name="T73" fmla="*/ 5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4" name="Freeform 460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25 h 100"/>
                <a:gd name="T2" fmla="*/ 0 w 21"/>
                <a:gd name="T3" fmla="*/ 22 h 100"/>
                <a:gd name="T4" fmla="*/ 0 w 21"/>
                <a:gd name="T5" fmla="*/ 14 h 100"/>
                <a:gd name="T6" fmla="*/ 2 w 21"/>
                <a:gd name="T7" fmla="*/ 7 h 100"/>
                <a:gd name="T8" fmla="*/ 2 w 21"/>
                <a:gd name="T9" fmla="*/ 0 h 100"/>
                <a:gd name="T10" fmla="*/ 2 w 21"/>
                <a:gd name="T11" fmla="*/ 6 h 100"/>
                <a:gd name="T12" fmla="*/ 2 w 21"/>
                <a:gd name="T13" fmla="*/ 14 h 100"/>
                <a:gd name="T14" fmla="*/ 2 w 21"/>
                <a:gd name="T15" fmla="*/ 22 h 100"/>
                <a:gd name="T16" fmla="*/ 2 w 21"/>
                <a:gd name="T17" fmla="*/ 25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5" name="Freeform 461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28 h 120"/>
                <a:gd name="T2" fmla="*/ 1 w 28"/>
                <a:gd name="T3" fmla="*/ 27 h 120"/>
                <a:gd name="T4" fmla="*/ 0 w 28"/>
                <a:gd name="T5" fmla="*/ 25 h 120"/>
                <a:gd name="T6" fmla="*/ 1 w 28"/>
                <a:gd name="T7" fmla="*/ 21 h 120"/>
                <a:gd name="T8" fmla="*/ 3 w 28"/>
                <a:gd name="T9" fmla="*/ 16 h 120"/>
                <a:gd name="T10" fmla="*/ 8 w 28"/>
                <a:gd name="T11" fmla="*/ 12 h 120"/>
                <a:gd name="T12" fmla="*/ 13 w 28"/>
                <a:gd name="T13" fmla="*/ 8 h 120"/>
                <a:gd name="T14" fmla="*/ 14 w 28"/>
                <a:gd name="T15" fmla="*/ 4 h 120"/>
                <a:gd name="T16" fmla="*/ 17 w 28"/>
                <a:gd name="T17" fmla="*/ 0 h 120"/>
                <a:gd name="T18" fmla="*/ 14 w 28"/>
                <a:gd name="T19" fmla="*/ 7 h 120"/>
                <a:gd name="T20" fmla="*/ 14 w 28"/>
                <a:gd name="T21" fmla="*/ 16 h 120"/>
                <a:gd name="T22" fmla="*/ 12 w 28"/>
                <a:gd name="T23" fmla="*/ 24 h 120"/>
                <a:gd name="T24" fmla="*/ 4 w 28"/>
                <a:gd name="T25" fmla="*/ 28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6" name="Freeform 462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31 h 125"/>
                <a:gd name="T2" fmla="*/ 0 w 22"/>
                <a:gd name="T3" fmla="*/ 26 h 125"/>
                <a:gd name="T4" fmla="*/ 2 w 22"/>
                <a:gd name="T5" fmla="*/ 18 h 125"/>
                <a:gd name="T6" fmla="*/ 3 w 22"/>
                <a:gd name="T7" fmla="*/ 7 h 125"/>
                <a:gd name="T8" fmla="*/ 4 w 22"/>
                <a:gd name="T9" fmla="*/ 0 h 125"/>
                <a:gd name="T10" fmla="*/ 4 w 22"/>
                <a:gd name="T11" fmla="*/ 6 h 125"/>
                <a:gd name="T12" fmla="*/ 3 w 22"/>
                <a:gd name="T13" fmla="*/ 17 h 125"/>
                <a:gd name="T14" fmla="*/ 3 w 22"/>
                <a:gd name="T15" fmla="*/ 26 h 125"/>
                <a:gd name="T16" fmla="*/ 3 w 22"/>
                <a:gd name="T17" fmla="*/ 3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7" name="Freeform 463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28 h 111"/>
                <a:gd name="T2" fmla="*/ 0 w 18"/>
                <a:gd name="T3" fmla="*/ 24 h 111"/>
                <a:gd name="T4" fmla="*/ 1 w 18"/>
                <a:gd name="T5" fmla="*/ 16 h 111"/>
                <a:gd name="T6" fmla="*/ 4 w 18"/>
                <a:gd name="T7" fmla="*/ 6 h 111"/>
                <a:gd name="T8" fmla="*/ 4 w 18"/>
                <a:gd name="T9" fmla="*/ 0 h 111"/>
                <a:gd name="T10" fmla="*/ 4 w 18"/>
                <a:gd name="T11" fmla="*/ 6 h 111"/>
                <a:gd name="T12" fmla="*/ 4 w 18"/>
                <a:gd name="T13" fmla="*/ 16 h 111"/>
                <a:gd name="T14" fmla="*/ 4 w 18"/>
                <a:gd name="T15" fmla="*/ 25 h 111"/>
                <a:gd name="T16" fmla="*/ 4 w 18"/>
                <a:gd name="T17" fmla="*/ 28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8" name="Freeform 464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27 h 94"/>
                <a:gd name="T2" fmla="*/ 4 w 15"/>
                <a:gd name="T3" fmla="*/ 24 h 94"/>
                <a:gd name="T4" fmla="*/ 0 w 15"/>
                <a:gd name="T5" fmla="*/ 17 h 94"/>
                <a:gd name="T6" fmla="*/ 2 w 15"/>
                <a:gd name="T7" fmla="*/ 8 h 94"/>
                <a:gd name="T8" fmla="*/ 7 w 15"/>
                <a:gd name="T9" fmla="*/ 0 h 94"/>
                <a:gd name="T10" fmla="*/ 7 w 15"/>
                <a:gd name="T11" fmla="*/ 7 h 94"/>
                <a:gd name="T12" fmla="*/ 7 w 15"/>
                <a:gd name="T13" fmla="*/ 15 h 94"/>
                <a:gd name="T14" fmla="*/ 7 w 15"/>
                <a:gd name="T15" fmla="*/ 24 h 94"/>
                <a:gd name="T16" fmla="*/ 7 w 15"/>
                <a:gd name="T17" fmla="*/ 2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9" name="Freeform 465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2 w 18"/>
                <a:gd name="T1" fmla="*/ 22 h 46"/>
                <a:gd name="T2" fmla="*/ 2 w 18"/>
                <a:gd name="T3" fmla="*/ 20 h 46"/>
                <a:gd name="T4" fmla="*/ 2 w 18"/>
                <a:gd name="T5" fmla="*/ 13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15 h 46"/>
                <a:gd name="T14" fmla="*/ 2 w 18"/>
                <a:gd name="T15" fmla="*/ 20 h 46"/>
                <a:gd name="T16" fmla="*/ 2 w 18"/>
                <a:gd name="T17" fmla="*/ 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0" name="Freeform 466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16 h 86"/>
                <a:gd name="T2" fmla="*/ 0 w 21"/>
                <a:gd name="T3" fmla="*/ 15 h 86"/>
                <a:gd name="T4" fmla="*/ 0 w 21"/>
                <a:gd name="T5" fmla="*/ 10 h 86"/>
                <a:gd name="T6" fmla="*/ 2 w 21"/>
                <a:gd name="T7" fmla="*/ 5 h 86"/>
                <a:gd name="T8" fmla="*/ 2 w 21"/>
                <a:gd name="T9" fmla="*/ 0 h 86"/>
                <a:gd name="T10" fmla="*/ 2 w 21"/>
                <a:gd name="T11" fmla="*/ 5 h 86"/>
                <a:gd name="T12" fmla="*/ 2 w 21"/>
                <a:gd name="T13" fmla="*/ 10 h 86"/>
                <a:gd name="T14" fmla="*/ 2 w 21"/>
                <a:gd name="T15" fmla="*/ 15 h 86"/>
                <a:gd name="T16" fmla="*/ 2 w 21"/>
                <a:gd name="T17" fmla="*/ 16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1" name="Freeform 467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26 h 121"/>
                <a:gd name="T2" fmla="*/ 0 w 23"/>
                <a:gd name="T3" fmla="*/ 23 h 121"/>
                <a:gd name="T4" fmla="*/ 2 w 23"/>
                <a:gd name="T5" fmla="*/ 14 h 121"/>
                <a:gd name="T6" fmla="*/ 2 w 23"/>
                <a:gd name="T7" fmla="*/ 6 h 121"/>
                <a:gd name="T8" fmla="*/ 2 w 23"/>
                <a:gd name="T9" fmla="*/ 0 h 121"/>
                <a:gd name="T10" fmla="*/ 2 w 23"/>
                <a:gd name="T11" fmla="*/ 5 h 121"/>
                <a:gd name="T12" fmla="*/ 2 w 23"/>
                <a:gd name="T13" fmla="*/ 14 h 121"/>
                <a:gd name="T14" fmla="*/ 2 w 23"/>
                <a:gd name="T15" fmla="*/ 23 h 121"/>
                <a:gd name="T16" fmla="*/ 2 w 23"/>
                <a:gd name="T17" fmla="*/ 26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2" name="Freeform 468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30 h 109"/>
                <a:gd name="T2" fmla="*/ 3 w 14"/>
                <a:gd name="T3" fmla="*/ 27 h 109"/>
                <a:gd name="T4" fmla="*/ 0 w 14"/>
                <a:gd name="T5" fmla="*/ 18 h 109"/>
                <a:gd name="T6" fmla="*/ 3 w 14"/>
                <a:gd name="T7" fmla="*/ 8 h 109"/>
                <a:gd name="T8" fmla="*/ 3 w 14"/>
                <a:gd name="T9" fmla="*/ 0 h 109"/>
                <a:gd name="T10" fmla="*/ 3 w 14"/>
                <a:gd name="T11" fmla="*/ 7 h 109"/>
                <a:gd name="T12" fmla="*/ 3 w 14"/>
                <a:gd name="T13" fmla="*/ 18 h 109"/>
                <a:gd name="T14" fmla="*/ 3 w 14"/>
                <a:gd name="T15" fmla="*/ 27 h 109"/>
                <a:gd name="T16" fmla="*/ 3 w 14"/>
                <a:gd name="T17" fmla="*/ 30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3" name="Freeform 469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24 h 88"/>
                <a:gd name="T2" fmla="*/ 0 w 12"/>
                <a:gd name="T3" fmla="*/ 20 h 88"/>
                <a:gd name="T4" fmla="*/ 0 w 12"/>
                <a:gd name="T5" fmla="*/ 12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5 h 88"/>
                <a:gd name="T12" fmla="*/ 1 w 12"/>
                <a:gd name="T13" fmla="*/ 13 h 88"/>
                <a:gd name="T14" fmla="*/ 1 w 12"/>
                <a:gd name="T15" fmla="*/ 20 h 88"/>
                <a:gd name="T16" fmla="*/ 1 w 12"/>
                <a:gd name="T17" fmla="*/ 24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4" name="Freeform 470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3 w 15"/>
                <a:gd name="T1" fmla="*/ 12 h 54"/>
                <a:gd name="T2" fmla="*/ 3 w 15"/>
                <a:gd name="T3" fmla="*/ 10 h 54"/>
                <a:gd name="T4" fmla="*/ 1 w 15"/>
                <a:gd name="T5" fmla="*/ 7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8 h 54"/>
                <a:gd name="T14" fmla="*/ 3 w 15"/>
                <a:gd name="T15" fmla="*/ 10 h 54"/>
                <a:gd name="T16" fmla="*/ 3 w 15"/>
                <a:gd name="T17" fmla="*/ 1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5" name="Freeform 471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4 w 22"/>
                <a:gd name="T1" fmla="*/ 0 h 54"/>
                <a:gd name="T2" fmla="*/ 4 w 22"/>
                <a:gd name="T3" fmla="*/ 3 h 54"/>
                <a:gd name="T4" fmla="*/ 3 w 22"/>
                <a:gd name="T5" fmla="*/ 7 h 54"/>
                <a:gd name="T6" fmla="*/ 3 w 22"/>
                <a:gd name="T7" fmla="*/ 10 h 54"/>
                <a:gd name="T8" fmla="*/ 3 w 22"/>
                <a:gd name="T9" fmla="*/ 12 h 54"/>
                <a:gd name="T10" fmla="*/ 0 w 22"/>
                <a:gd name="T11" fmla="*/ 10 h 54"/>
                <a:gd name="T12" fmla="*/ 3 w 22"/>
                <a:gd name="T13" fmla="*/ 7 h 54"/>
                <a:gd name="T14" fmla="*/ 3 w 22"/>
                <a:gd name="T15" fmla="*/ 3 h 54"/>
                <a:gd name="T16" fmla="*/ 4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6" name="Freeform 472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16 w 51"/>
                <a:gd name="T1" fmla="*/ 1 h 11"/>
                <a:gd name="T2" fmla="*/ 15 w 51"/>
                <a:gd name="T3" fmla="*/ 1 h 11"/>
                <a:gd name="T4" fmla="*/ 13 w 51"/>
                <a:gd name="T5" fmla="*/ 1 h 11"/>
                <a:gd name="T6" fmla="*/ 11 w 51"/>
                <a:gd name="T7" fmla="*/ 1 h 11"/>
                <a:gd name="T8" fmla="*/ 8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6 w 51"/>
                <a:gd name="T25" fmla="*/ 1 h 11"/>
                <a:gd name="T26" fmla="*/ 10 w 51"/>
                <a:gd name="T27" fmla="*/ 1 h 11"/>
                <a:gd name="T28" fmla="*/ 13 w 51"/>
                <a:gd name="T29" fmla="*/ 1 h 11"/>
                <a:gd name="T30" fmla="*/ 14 w 51"/>
                <a:gd name="T31" fmla="*/ 1 h 11"/>
                <a:gd name="T32" fmla="*/ 16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7" name="Freeform 473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12 w 44"/>
                <a:gd name="T1" fmla="*/ 0 h 32"/>
                <a:gd name="T2" fmla="*/ 11 w 44"/>
                <a:gd name="T3" fmla="*/ 2 h 32"/>
                <a:gd name="T4" fmla="*/ 10 w 44"/>
                <a:gd name="T5" fmla="*/ 4 h 32"/>
                <a:gd name="T6" fmla="*/ 8 w 44"/>
                <a:gd name="T7" fmla="*/ 4 h 32"/>
                <a:gd name="T8" fmla="*/ 5 w 44"/>
                <a:gd name="T9" fmla="*/ 4 h 32"/>
                <a:gd name="T10" fmla="*/ 4 w 44"/>
                <a:gd name="T11" fmla="*/ 4 h 32"/>
                <a:gd name="T12" fmla="*/ 4 w 44"/>
                <a:gd name="T13" fmla="*/ 5 h 32"/>
                <a:gd name="T14" fmla="*/ 0 w 44"/>
                <a:gd name="T15" fmla="*/ 6 h 32"/>
                <a:gd name="T16" fmla="*/ 0 w 44"/>
                <a:gd name="T17" fmla="*/ 8 h 32"/>
                <a:gd name="T18" fmla="*/ 3 w 44"/>
                <a:gd name="T19" fmla="*/ 8 h 32"/>
                <a:gd name="T20" fmla="*/ 4 w 44"/>
                <a:gd name="T21" fmla="*/ 8 h 32"/>
                <a:gd name="T22" fmla="*/ 4 w 44"/>
                <a:gd name="T23" fmla="*/ 7 h 32"/>
                <a:gd name="T24" fmla="*/ 6 w 44"/>
                <a:gd name="T25" fmla="*/ 5 h 32"/>
                <a:gd name="T26" fmla="*/ 8 w 44"/>
                <a:gd name="T27" fmla="*/ 4 h 32"/>
                <a:gd name="T28" fmla="*/ 10 w 44"/>
                <a:gd name="T29" fmla="*/ 4 h 32"/>
                <a:gd name="T30" fmla="*/ 11 w 44"/>
                <a:gd name="T31" fmla="*/ 4 h 32"/>
                <a:gd name="T32" fmla="*/ 12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8" name="Freeform 474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14 h 68"/>
                <a:gd name="T2" fmla="*/ 3 w 14"/>
                <a:gd name="T3" fmla="*/ 11 h 68"/>
                <a:gd name="T4" fmla="*/ 0 w 14"/>
                <a:gd name="T5" fmla="*/ 7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6 h 68"/>
                <a:gd name="T14" fmla="*/ 3 w 14"/>
                <a:gd name="T15" fmla="*/ 10 h 68"/>
                <a:gd name="T16" fmla="*/ 3 w 14"/>
                <a:gd name="T17" fmla="*/ 1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9" name="Freeform 475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22 h 64"/>
                <a:gd name="T2" fmla="*/ 2 w 28"/>
                <a:gd name="T3" fmla="*/ 16 h 64"/>
                <a:gd name="T4" fmla="*/ 2 w 28"/>
                <a:gd name="T5" fmla="*/ 10 h 64"/>
                <a:gd name="T6" fmla="*/ 2 w 28"/>
                <a:gd name="T7" fmla="*/ 5 h 64"/>
                <a:gd name="T8" fmla="*/ 2 w 28"/>
                <a:gd name="T9" fmla="*/ 0 h 64"/>
                <a:gd name="T10" fmla="*/ 3 w 28"/>
                <a:gd name="T11" fmla="*/ 2 h 64"/>
                <a:gd name="T12" fmla="*/ 3 w 28"/>
                <a:gd name="T13" fmla="*/ 5 h 64"/>
                <a:gd name="T14" fmla="*/ 2 w 28"/>
                <a:gd name="T15" fmla="*/ 6 h 64"/>
                <a:gd name="T16" fmla="*/ 2 w 28"/>
                <a:gd name="T17" fmla="*/ 11 h 64"/>
                <a:gd name="T18" fmla="*/ 2 w 28"/>
                <a:gd name="T19" fmla="*/ 14 h 64"/>
                <a:gd name="T20" fmla="*/ 2 w 28"/>
                <a:gd name="T21" fmla="*/ 18 h 64"/>
                <a:gd name="T22" fmla="*/ 2 w 28"/>
                <a:gd name="T23" fmla="*/ 20 h 64"/>
                <a:gd name="T24" fmla="*/ 0 w 28"/>
                <a:gd name="T25" fmla="*/ 22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0" name="Freeform 476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2 w 15"/>
                <a:gd name="T1" fmla="*/ 14 h 62"/>
                <a:gd name="T2" fmla="*/ 2 w 15"/>
                <a:gd name="T3" fmla="*/ 12 h 62"/>
                <a:gd name="T4" fmla="*/ 0 w 15"/>
                <a:gd name="T5" fmla="*/ 8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4 h 62"/>
                <a:gd name="T14" fmla="*/ 2 w 15"/>
                <a:gd name="T15" fmla="*/ 10 h 62"/>
                <a:gd name="T16" fmla="*/ 2 w 15"/>
                <a:gd name="T17" fmla="*/ 1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1" name="Freeform 477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3 w 20"/>
                <a:gd name="T1" fmla="*/ 14 h 67"/>
                <a:gd name="T2" fmla="*/ 3 w 20"/>
                <a:gd name="T3" fmla="*/ 11 h 67"/>
                <a:gd name="T4" fmla="*/ 3 w 20"/>
                <a:gd name="T5" fmla="*/ 7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4 h 67"/>
                <a:gd name="T14" fmla="*/ 3 w 20"/>
                <a:gd name="T15" fmla="*/ 9 h 67"/>
                <a:gd name="T16" fmla="*/ 3 w 20"/>
                <a:gd name="T17" fmla="*/ 1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2" name="Freeform 478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2 w 27"/>
                <a:gd name="T1" fmla="*/ 15 h 64"/>
                <a:gd name="T2" fmla="*/ 9 w 27"/>
                <a:gd name="T3" fmla="*/ 14 h 64"/>
                <a:gd name="T4" fmla="*/ 6 w 27"/>
                <a:gd name="T5" fmla="*/ 12 h 64"/>
                <a:gd name="T6" fmla="*/ 6 w 27"/>
                <a:gd name="T7" fmla="*/ 10 h 64"/>
                <a:gd name="T8" fmla="*/ 5 w 27"/>
                <a:gd name="T9" fmla="*/ 8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6 h 64"/>
                <a:gd name="T22" fmla="*/ 10 w 27"/>
                <a:gd name="T23" fmla="*/ 11 h 64"/>
                <a:gd name="T24" fmla="*/ 12 w 27"/>
                <a:gd name="T25" fmla="*/ 1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3" name="Freeform 479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13 w 40"/>
                <a:gd name="T1" fmla="*/ 11 h 66"/>
                <a:gd name="T2" fmla="*/ 11 w 40"/>
                <a:gd name="T3" fmla="*/ 10 h 66"/>
                <a:gd name="T4" fmla="*/ 9 w 40"/>
                <a:gd name="T5" fmla="*/ 8 h 66"/>
                <a:gd name="T6" fmla="*/ 5 w 40"/>
                <a:gd name="T7" fmla="*/ 7 h 66"/>
                <a:gd name="T8" fmla="*/ 5 w 40"/>
                <a:gd name="T9" fmla="*/ 5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8 w 40"/>
                <a:gd name="T25" fmla="*/ 4 h 66"/>
                <a:gd name="T26" fmla="*/ 10 w 40"/>
                <a:gd name="T27" fmla="*/ 6 h 66"/>
                <a:gd name="T28" fmla="*/ 11 w 40"/>
                <a:gd name="T29" fmla="*/ 8 h 66"/>
                <a:gd name="T30" fmla="*/ 12 w 40"/>
                <a:gd name="T31" fmla="*/ 10 h 66"/>
                <a:gd name="T32" fmla="*/ 13 w 40"/>
                <a:gd name="T33" fmla="*/ 11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4" name="Freeform 480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8 w 56"/>
                <a:gd name="T1" fmla="*/ 19 h 65"/>
                <a:gd name="T2" fmla="*/ 7 w 56"/>
                <a:gd name="T3" fmla="*/ 17 h 65"/>
                <a:gd name="T4" fmla="*/ 6 w 56"/>
                <a:gd name="T5" fmla="*/ 15 h 65"/>
                <a:gd name="T6" fmla="*/ 4 w 56"/>
                <a:gd name="T7" fmla="*/ 12 h 65"/>
                <a:gd name="T8" fmla="*/ 3 w 56"/>
                <a:gd name="T9" fmla="*/ 9 h 65"/>
                <a:gd name="T10" fmla="*/ 3 w 56"/>
                <a:gd name="T11" fmla="*/ 5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5 w 56"/>
                <a:gd name="T25" fmla="*/ 9 h 65"/>
                <a:gd name="T26" fmla="*/ 6 w 56"/>
                <a:gd name="T27" fmla="*/ 12 h 65"/>
                <a:gd name="T28" fmla="*/ 7 w 56"/>
                <a:gd name="T29" fmla="*/ 15 h 65"/>
                <a:gd name="T30" fmla="*/ 8 w 56"/>
                <a:gd name="T31" fmla="*/ 17 h 65"/>
                <a:gd name="T32" fmla="*/ 8 w 56"/>
                <a:gd name="T33" fmla="*/ 19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5" name="Freeform 481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18 w 63"/>
                <a:gd name="T1" fmla="*/ 14 h 68"/>
                <a:gd name="T2" fmla="*/ 16 w 63"/>
                <a:gd name="T3" fmla="*/ 13 h 68"/>
                <a:gd name="T4" fmla="*/ 12 w 63"/>
                <a:gd name="T5" fmla="*/ 11 h 68"/>
                <a:gd name="T6" fmla="*/ 9 w 63"/>
                <a:gd name="T7" fmla="*/ 10 h 68"/>
                <a:gd name="T8" fmla="*/ 6 w 63"/>
                <a:gd name="T9" fmla="*/ 8 h 68"/>
                <a:gd name="T10" fmla="*/ 4 w 63"/>
                <a:gd name="T11" fmla="*/ 5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7 w 63"/>
                <a:gd name="T23" fmla="*/ 3 h 68"/>
                <a:gd name="T24" fmla="*/ 9 w 63"/>
                <a:gd name="T25" fmla="*/ 6 h 68"/>
                <a:gd name="T26" fmla="*/ 11 w 63"/>
                <a:gd name="T27" fmla="*/ 9 h 68"/>
                <a:gd name="T28" fmla="*/ 14 w 63"/>
                <a:gd name="T29" fmla="*/ 11 h 68"/>
                <a:gd name="T30" fmla="*/ 16 w 63"/>
                <a:gd name="T31" fmla="*/ 13 h 68"/>
                <a:gd name="T32" fmla="*/ 18 w 63"/>
                <a:gd name="T33" fmla="*/ 1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6" name="Freeform 482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20 w 73"/>
                <a:gd name="T1" fmla="*/ 15 h 64"/>
                <a:gd name="T2" fmla="*/ 18 w 73"/>
                <a:gd name="T3" fmla="*/ 14 h 64"/>
                <a:gd name="T4" fmla="*/ 14 w 73"/>
                <a:gd name="T5" fmla="*/ 13 h 64"/>
                <a:gd name="T6" fmla="*/ 11 w 73"/>
                <a:gd name="T7" fmla="*/ 11 h 64"/>
                <a:gd name="T8" fmla="*/ 8 w 73"/>
                <a:gd name="T9" fmla="*/ 10 h 64"/>
                <a:gd name="T10" fmla="*/ 4 w 73"/>
                <a:gd name="T11" fmla="*/ 8 h 64"/>
                <a:gd name="T12" fmla="*/ 4 w 73"/>
                <a:gd name="T13" fmla="*/ 5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5 w 73"/>
                <a:gd name="T23" fmla="*/ 4 h 64"/>
                <a:gd name="T24" fmla="*/ 9 w 73"/>
                <a:gd name="T25" fmla="*/ 6 h 64"/>
                <a:gd name="T26" fmla="*/ 12 w 73"/>
                <a:gd name="T27" fmla="*/ 9 h 64"/>
                <a:gd name="T28" fmla="*/ 16 w 73"/>
                <a:gd name="T29" fmla="*/ 11 h 64"/>
                <a:gd name="T30" fmla="*/ 19 w 73"/>
                <a:gd name="T31" fmla="*/ 14 h 64"/>
                <a:gd name="T32" fmla="*/ 20 w 73"/>
                <a:gd name="T33" fmla="*/ 1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7" name="Freeform 483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5 w 81"/>
                <a:gd name="T7" fmla="*/ 5 h 31"/>
                <a:gd name="T8" fmla="*/ 8 w 81"/>
                <a:gd name="T9" fmla="*/ 5 h 31"/>
                <a:gd name="T10" fmla="*/ 10 w 81"/>
                <a:gd name="T11" fmla="*/ 5 h 31"/>
                <a:gd name="T12" fmla="*/ 12 w 81"/>
                <a:gd name="T13" fmla="*/ 7 h 31"/>
                <a:gd name="T14" fmla="*/ 14 w 81"/>
                <a:gd name="T15" fmla="*/ 9 h 31"/>
                <a:gd name="T16" fmla="*/ 16 w 81"/>
                <a:gd name="T17" fmla="*/ 10 h 31"/>
                <a:gd name="T18" fmla="*/ 14 w 81"/>
                <a:gd name="T19" fmla="*/ 11 h 31"/>
                <a:gd name="T20" fmla="*/ 11 w 81"/>
                <a:gd name="T21" fmla="*/ 10 h 31"/>
                <a:gd name="T22" fmla="*/ 9 w 81"/>
                <a:gd name="T23" fmla="*/ 9 h 31"/>
                <a:gd name="T24" fmla="*/ 6 w 81"/>
                <a:gd name="T25" fmla="*/ 8 h 31"/>
                <a:gd name="T26" fmla="*/ 3 w 81"/>
                <a:gd name="T27" fmla="*/ 6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8" name="Freeform 484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7 w 78"/>
                <a:gd name="T7" fmla="*/ 3 h 30"/>
                <a:gd name="T8" fmla="*/ 11 w 78"/>
                <a:gd name="T9" fmla="*/ 3 h 30"/>
                <a:gd name="T10" fmla="*/ 14 w 78"/>
                <a:gd name="T11" fmla="*/ 3 h 30"/>
                <a:gd name="T12" fmla="*/ 18 w 78"/>
                <a:gd name="T13" fmla="*/ 4 h 30"/>
                <a:gd name="T14" fmla="*/ 22 w 78"/>
                <a:gd name="T15" fmla="*/ 5 h 30"/>
                <a:gd name="T16" fmla="*/ 24 w 78"/>
                <a:gd name="T17" fmla="*/ 6 h 30"/>
                <a:gd name="T18" fmla="*/ 20 w 78"/>
                <a:gd name="T19" fmla="*/ 7 h 30"/>
                <a:gd name="T20" fmla="*/ 16 w 78"/>
                <a:gd name="T21" fmla="*/ 6 h 30"/>
                <a:gd name="T22" fmla="*/ 12 w 78"/>
                <a:gd name="T23" fmla="*/ 6 h 30"/>
                <a:gd name="T24" fmla="*/ 9 w 78"/>
                <a:gd name="T25" fmla="*/ 5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9" name="Freeform 485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92 w 394"/>
                <a:gd name="T1" fmla="*/ 4 h 88"/>
                <a:gd name="T2" fmla="*/ 92 w 394"/>
                <a:gd name="T3" fmla="*/ 4 h 88"/>
                <a:gd name="T4" fmla="*/ 93 w 394"/>
                <a:gd name="T5" fmla="*/ 4 h 88"/>
                <a:gd name="T6" fmla="*/ 94 w 394"/>
                <a:gd name="T7" fmla="*/ 3 h 88"/>
                <a:gd name="T8" fmla="*/ 94 w 394"/>
                <a:gd name="T9" fmla="*/ 0 h 88"/>
                <a:gd name="T10" fmla="*/ 88 w 394"/>
                <a:gd name="T11" fmla="*/ 4 h 88"/>
                <a:gd name="T12" fmla="*/ 81 w 394"/>
                <a:gd name="T13" fmla="*/ 8 h 88"/>
                <a:gd name="T14" fmla="*/ 74 w 394"/>
                <a:gd name="T15" fmla="*/ 10 h 88"/>
                <a:gd name="T16" fmla="*/ 67 w 394"/>
                <a:gd name="T17" fmla="*/ 12 h 88"/>
                <a:gd name="T18" fmla="*/ 60 w 394"/>
                <a:gd name="T19" fmla="*/ 14 h 88"/>
                <a:gd name="T20" fmla="*/ 54 w 394"/>
                <a:gd name="T21" fmla="*/ 16 h 88"/>
                <a:gd name="T22" fmla="*/ 47 w 394"/>
                <a:gd name="T23" fmla="*/ 16 h 88"/>
                <a:gd name="T24" fmla="*/ 41 w 394"/>
                <a:gd name="T25" fmla="*/ 17 h 88"/>
                <a:gd name="T26" fmla="*/ 36 w 394"/>
                <a:gd name="T27" fmla="*/ 18 h 88"/>
                <a:gd name="T28" fmla="*/ 30 w 394"/>
                <a:gd name="T29" fmla="*/ 18 h 88"/>
                <a:gd name="T30" fmla="*/ 25 w 394"/>
                <a:gd name="T31" fmla="*/ 18 h 88"/>
                <a:gd name="T32" fmla="*/ 19 w 394"/>
                <a:gd name="T33" fmla="*/ 18 h 88"/>
                <a:gd name="T34" fmla="*/ 14 w 394"/>
                <a:gd name="T35" fmla="*/ 18 h 88"/>
                <a:gd name="T36" fmla="*/ 9 w 394"/>
                <a:gd name="T37" fmla="*/ 18 h 88"/>
                <a:gd name="T38" fmla="*/ 4 w 394"/>
                <a:gd name="T39" fmla="*/ 18 h 88"/>
                <a:gd name="T40" fmla="*/ 0 w 394"/>
                <a:gd name="T41" fmla="*/ 18 h 88"/>
                <a:gd name="T42" fmla="*/ 4 w 394"/>
                <a:gd name="T43" fmla="*/ 18 h 88"/>
                <a:gd name="T44" fmla="*/ 7 w 394"/>
                <a:gd name="T45" fmla="*/ 19 h 88"/>
                <a:gd name="T46" fmla="*/ 11 w 394"/>
                <a:gd name="T47" fmla="*/ 20 h 88"/>
                <a:gd name="T48" fmla="*/ 17 w 394"/>
                <a:gd name="T49" fmla="*/ 20 h 88"/>
                <a:gd name="T50" fmla="*/ 22 w 394"/>
                <a:gd name="T51" fmla="*/ 21 h 88"/>
                <a:gd name="T52" fmla="*/ 29 w 394"/>
                <a:gd name="T53" fmla="*/ 21 h 88"/>
                <a:gd name="T54" fmla="*/ 36 w 394"/>
                <a:gd name="T55" fmla="*/ 20 h 88"/>
                <a:gd name="T56" fmla="*/ 43 w 394"/>
                <a:gd name="T57" fmla="*/ 19 h 88"/>
                <a:gd name="T58" fmla="*/ 51 w 394"/>
                <a:gd name="T59" fmla="*/ 18 h 88"/>
                <a:gd name="T60" fmla="*/ 58 w 394"/>
                <a:gd name="T61" fmla="*/ 18 h 88"/>
                <a:gd name="T62" fmla="*/ 65 w 394"/>
                <a:gd name="T63" fmla="*/ 16 h 88"/>
                <a:gd name="T64" fmla="*/ 71 w 394"/>
                <a:gd name="T65" fmla="*/ 14 h 88"/>
                <a:gd name="T66" fmla="*/ 77 w 394"/>
                <a:gd name="T67" fmla="*/ 12 h 88"/>
                <a:gd name="T68" fmla="*/ 84 w 394"/>
                <a:gd name="T69" fmla="*/ 10 h 88"/>
                <a:gd name="T70" fmla="*/ 88 w 394"/>
                <a:gd name="T71" fmla="*/ 7 h 88"/>
                <a:gd name="T72" fmla="*/ 9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0" name="Freeform 486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4 h 59"/>
                <a:gd name="T10" fmla="*/ 3 w 57"/>
                <a:gd name="T11" fmla="*/ 6 h 59"/>
                <a:gd name="T12" fmla="*/ 6 w 57"/>
                <a:gd name="T13" fmla="*/ 8 h 59"/>
                <a:gd name="T14" fmla="*/ 8 w 57"/>
                <a:gd name="T15" fmla="*/ 8 h 59"/>
                <a:gd name="T16" fmla="*/ 11 w 57"/>
                <a:gd name="T17" fmla="*/ 10 h 59"/>
                <a:gd name="T18" fmla="*/ 9 w 57"/>
                <a:gd name="T19" fmla="*/ 8 h 59"/>
                <a:gd name="T20" fmla="*/ 8 w 57"/>
                <a:gd name="T21" fmla="*/ 7 h 59"/>
                <a:gd name="T22" fmla="*/ 7 w 57"/>
                <a:gd name="T23" fmla="*/ 5 h 59"/>
                <a:gd name="T24" fmla="*/ 5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1" name="Freeform 487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4 h 68"/>
                <a:gd name="T8" fmla="*/ 3 w 73"/>
                <a:gd name="T9" fmla="*/ 8 h 68"/>
                <a:gd name="T10" fmla="*/ 6 w 73"/>
                <a:gd name="T11" fmla="*/ 10 h 68"/>
                <a:gd name="T12" fmla="*/ 9 w 73"/>
                <a:gd name="T13" fmla="*/ 11 h 68"/>
                <a:gd name="T14" fmla="*/ 12 w 73"/>
                <a:gd name="T15" fmla="*/ 13 h 68"/>
                <a:gd name="T16" fmla="*/ 14 w 73"/>
                <a:gd name="T17" fmla="*/ 14 h 68"/>
                <a:gd name="T18" fmla="*/ 14 w 73"/>
                <a:gd name="T19" fmla="*/ 13 h 68"/>
                <a:gd name="T20" fmla="*/ 12 w 73"/>
                <a:gd name="T21" fmla="*/ 11 h 68"/>
                <a:gd name="T22" fmla="*/ 10 w 73"/>
                <a:gd name="T23" fmla="*/ 9 h 68"/>
                <a:gd name="T24" fmla="*/ 8 w 73"/>
                <a:gd name="T25" fmla="*/ 7 h 68"/>
                <a:gd name="T26" fmla="*/ 6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2" name="Freeform 488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7 h 76"/>
                <a:gd name="T8" fmla="*/ 4 w 63"/>
                <a:gd name="T9" fmla="*/ 10 h 76"/>
                <a:gd name="T10" fmla="*/ 8 w 63"/>
                <a:gd name="T11" fmla="*/ 13 h 76"/>
                <a:gd name="T12" fmla="*/ 11 w 63"/>
                <a:gd name="T13" fmla="*/ 16 h 76"/>
                <a:gd name="T14" fmla="*/ 14 w 63"/>
                <a:gd name="T15" fmla="*/ 18 h 76"/>
                <a:gd name="T16" fmla="*/ 18 w 63"/>
                <a:gd name="T17" fmla="*/ 19 h 76"/>
                <a:gd name="T18" fmla="*/ 16 w 63"/>
                <a:gd name="T19" fmla="*/ 18 h 76"/>
                <a:gd name="T20" fmla="*/ 14 w 63"/>
                <a:gd name="T21" fmla="*/ 15 h 76"/>
                <a:gd name="T22" fmla="*/ 12 w 63"/>
                <a:gd name="T23" fmla="*/ 12 h 76"/>
                <a:gd name="T24" fmla="*/ 10 w 63"/>
                <a:gd name="T25" fmla="*/ 9 h 76"/>
                <a:gd name="T26" fmla="*/ 7 w 63"/>
                <a:gd name="T27" fmla="*/ 5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3" name="Freeform 489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5 h 70"/>
                <a:gd name="T8" fmla="*/ 4 w 55"/>
                <a:gd name="T9" fmla="*/ 8 h 70"/>
                <a:gd name="T10" fmla="*/ 7 w 55"/>
                <a:gd name="T11" fmla="*/ 10 h 70"/>
                <a:gd name="T12" fmla="*/ 10 w 55"/>
                <a:gd name="T13" fmla="*/ 13 h 70"/>
                <a:gd name="T14" fmla="*/ 12 w 55"/>
                <a:gd name="T15" fmla="*/ 15 h 70"/>
                <a:gd name="T16" fmla="*/ 16 w 55"/>
                <a:gd name="T17" fmla="*/ 16 h 70"/>
                <a:gd name="T18" fmla="*/ 14 w 55"/>
                <a:gd name="T19" fmla="*/ 14 h 70"/>
                <a:gd name="T20" fmla="*/ 12 w 55"/>
                <a:gd name="T21" fmla="*/ 12 h 70"/>
                <a:gd name="T22" fmla="*/ 11 w 55"/>
                <a:gd name="T23" fmla="*/ 9 h 70"/>
                <a:gd name="T24" fmla="*/ 9 w 55"/>
                <a:gd name="T25" fmla="*/ 7 h 70"/>
                <a:gd name="T26" fmla="*/ 6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4" name="Freeform 490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5 h 63"/>
                <a:gd name="T8" fmla="*/ 4 w 39"/>
                <a:gd name="T9" fmla="*/ 9 h 63"/>
                <a:gd name="T10" fmla="*/ 4 w 39"/>
                <a:gd name="T11" fmla="*/ 11 h 63"/>
                <a:gd name="T12" fmla="*/ 4 w 39"/>
                <a:gd name="T13" fmla="*/ 14 h 63"/>
                <a:gd name="T14" fmla="*/ 9 w 39"/>
                <a:gd name="T15" fmla="*/ 16 h 63"/>
                <a:gd name="T16" fmla="*/ 12 w 39"/>
                <a:gd name="T17" fmla="*/ 18 h 63"/>
                <a:gd name="T18" fmla="*/ 11 w 39"/>
                <a:gd name="T19" fmla="*/ 16 h 63"/>
                <a:gd name="T20" fmla="*/ 10 w 39"/>
                <a:gd name="T21" fmla="*/ 12 h 63"/>
                <a:gd name="T22" fmla="*/ 8 w 39"/>
                <a:gd name="T23" fmla="*/ 10 h 63"/>
                <a:gd name="T24" fmla="*/ 7 w 39"/>
                <a:gd name="T25" fmla="*/ 7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5" name="Freeform 491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5 h 49"/>
                <a:gd name="T10" fmla="*/ 3 w 30"/>
                <a:gd name="T11" fmla="*/ 7 h 49"/>
                <a:gd name="T12" fmla="*/ 3 w 30"/>
                <a:gd name="T13" fmla="*/ 8 h 49"/>
                <a:gd name="T14" fmla="*/ 5 w 30"/>
                <a:gd name="T15" fmla="*/ 8 h 49"/>
                <a:gd name="T16" fmla="*/ 7 w 30"/>
                <a:gd name="T17" fmla="*/ 9 h 49"/>
                <a:gd name="T18" fmla="*/ 5 w 30"/>
                <a:gd name="T19" fmla="*/ 7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6" name="Freeform 492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5 h 31"/>
                <a:gd name="T6" fmla="*/ 5 w 22"/>
                <a:gd name="T7" fmla="*/ 7 h 31"/>
                <a:gd name="T8" fmla="*/ 8 w 22"/>
                <a:gd name="T9" fmla="*/ 7 h 31"/>
                <a:gd name="T10" fmla="*/ 5 w 22"/>
                <a:gd name="T11" fmla="*/ 5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7" name="Freeform 493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5 h 64"/>
                <a:gd name="T8" fmla="*/ 4 w 64"/>
                <a:gd name="T9" fmla="*/ 8 h 64"/>
                <a:gd name="T10" fmla="*/ 7 w 64"/>
                <a:gd name="T11" fmla="*/ 10 h 64"/>
                <a:gd name="T12" fmla="*/ 11 w 64"/>
                <a:gd name="T13" fmla="*/ 12 h 64"/>
                <a:gd name="T14" fmla="*/ 14 w 64"/>
                <a:gd name="T15" fmla="*/ 14 h 64"/>
                <a:gd name="T16" fmla="*/ 18 w 64"/>
                <a:gd name="T17" fmla="*/ 15 h 64"/>
                <a:gd name="T18" fmla="*/ 16 w 64"/>
                <a:gd name="T19" fmla="*/ 14 h 64"/>
                <a:gd name="T20" fmla="*/ 14 w 64"/>
                <a:gd name="T21" fmla="*/ 12 h 64"/>
                <a:gd name="T22" fmla="*/ 12 w 64"/>
                <a:gd name="T23" fmla="*/ 10 h 64"/>
                <a:gd name="T24" fmla="*/ 10 w 64"/>
                <a:gd name="T25" fmla="*/ 7 h 64"/>
                <a:gd name="T26" fmla="*/ 7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8" name="Freeform 494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5 h 51"/>
                <a:gd name="T12" fmla="*/ 6 w 52"/>
                <a:gd name="T13" fmla="*/ 6 h 51"/>
                <a:gd name="T14" fmla="*/ 8 w 52"/>
                <a:gd name="T15" fmla="*/ 7 h 51"/>
                <a:gd name="T16" fmla="*/ 10 w 52"/>
                <a:gd name="T17" fmla="*/ 8 h 51"/>
                <a:gd name="T18" fmla="*/ 9 w 52"/>
                <a:gd name="T19" fmla="*/ 7 h 51"/>
                <a:gd name="T20" fmla="*/ 8 w 52"/>
                <a:gd name="T21" fmla="*/ 6 h 51"/>
                <a:gd name="T22" fmla="*/ 7 w 52"/>
                <a:gd name="T23" fmla="*/ 4 h 51"/>
                <a:gd name="T24" fmla="*/ 5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9" name="Freeform 495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6 h 69"/>
                <a:gd name="T8" fmla="*/ 3 w 56"/>
                <a:gd name="T9" fmla="*/ 9 h 69"/>
                <a:gd name="T10" fmla="*/ 3 w 56"/>
                <a:gd name="T11" fmla="*/ 12 h 69"/>
                <a:gd name="T12" fmla="*/ 5 w 56"/>
                <a:gd name="T13" fmla="*/ 15 h 69"/>
                <a:gd name="T14" fmla="*/ 7 w 56"/>
                <a:gd name="T15" fmla="*/ 17 h 69"/>
                <a:gd name="T16" fmla="*/ 8 w 56"/>
                <a:gd name="T17" fmla="*/ 18 h 69"/>
                <a:gd name="T18" fmla="*/ 8 w 56"/>
                <a:gd name="T19" fmla="*/ 17 h 69"/>
                <a:gd name="T20" fmla="*/ 7 w 56"/>
                <a:gd name="T21" fmla="*/ 14 h 69"/>
                <a:gd name="T22" fmla="*/ 6 w 56"/>
                <a:gd name="T23" fmla="*/ 10 h 69"/>
                <a:gd name="T24" fmla="*/ 5 w 56"/>
                <a:gd name="T25" fmla="*/ 7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0" name="Freeform 496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4 h 59"/>
                <a:gd name="T8" fmla="*/ 4 w 40"/>
                <a:gd name="T9" fmla="*/ 7 h 59"/>
                <a:gd name="T10" fmla="*/ 4 w 40"/>
                <a:gd name="T11" fmla="*/ 9 h 59"/>
                <a:gd name="T12" fmla="*/ 7 w 40"/>
                <a:gd name="T13" fmla="*/ 10 h 59"/>
                <a:gd name="T14" fmla="*/ 8 w 40"/>
                <a:gd name="T15" fmla="*/ 11 h 59"/>
                <a:gd name="T16" fmla="*/ 10 w 40"/>
                <a:gd name="T17" fmla="*/ 12 h 59"/>
                <a:gd name="T18" fmla="*/ 9 w 40"/>
                <a:gd name="T19" fmla="*/ 10 h 59"/>
                <a:gd name="T20" fmla="*/ 8 w 40"/>
                <a:gd name="T21" fmla="*/ 9 h 59"/>
                <a:gd name="T22" fmla="*/ 7 w 40"/>
                <a:gd name="T23" fmla="*/ 8 h 59"/>
                <a:gd name="T24" fmla="*/ 6 w 40"/>
                <a:gd name="T25" fmla="*/ 5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1" name="Freeform 497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10 w 61"/>
                <a:gd name="T1" fmla="*/ 4 h 9"/>
                <a:gd name="T2" fmla="*/ 10 w 61"/>
                <a:gd name="T3" fmla="*/ 4 h 9"/>
                <a:gd name="T4" fmla="*/ 9 w 61"/>
                <a:gd name="T5" fmla="*/ 4 h 9"/>
                <a:gd name="T6" fmla="*/ 7 w 61"/>
                <a:gd name="T7" fmla="*/ 4 h 9"/>
                <a:gd name="T8" fmla="*/ 5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5 w 61"/>
                <a:gd name="T25" fmla="*/ 0 h 9"/>
                <a:gd name="T26" fmla="*/ 7 w 61"/>
                <a:gd name="T27" fmla="*/ 1 h 9"/>
                <a:gd name="T28" fmla="*/ 8 w 61"/>
                <a:gd name="T29" fmla="*/ 2 h 9"/>
                <a:gd name="T30" fmla="*/ 9 w 61"/>
                <a:gd name="T31" fmla="*/ 3 h 9"/>
                <a:gd name="T32" fmla="*/ 10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2" name="Freeform 498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20 w 84"/>
                <a:gd name="T1" fmla="*/ 0 h 66"/>
                <a:gd name="T2" fmla="*/ 19 w 84"/>
                <a:gd name="T3" fmla="*/ 4 h 66"/>
                <a:gd name="T4" fmla="*/ 16 w 84"/>
                <a:gd name="T5" fmla="*/ 4 h 66"/>
                <a:gd name="T6" fmla="*/ 11 w 84"/>
                <a:gd name="T7" fmla="*/ 5 h 66"/>
                <a:gd name="T8" fmla="*/ 8 w 84"/>
                <a:gd name="T9" fmla="*/ 8 h 66"/>
                <a:gd name="T10" fmla="*/ 4 w 84"/>
                <a:gd name="T11" fmla="*/ 10 h 66"/>
                <a:gd name="T12" fmla="*/ 4 w 84"/>
                <a:gd name="T13" fmla="*/ 12 h 66"/>
                <a:gd name="T14" fmla="*/ 0 w 84"/>
                <a:gd name="T15" fmla="*/ 15 h 66"/>
                <a:gd name="T16" fmla="*/ 1 w 84"/>
                <a:gd name="T17" fmla="*/ 16 h 66"/>
                <a:gd name="T18" fmla="*/ 4 w 84"/>
                <a:gd name="T19" fmla="*/ 16 h 66"/>
                <a:gd name="T20" fmla="*/ 4 w 84"/>
                <a:gd name="T21" fmla="*/ 15 h 66"/>
                <a:gd name="T22" fmla="*/ 7 w 84"/>
                <a:gd name="T23" fmla="*/ 12 h 66"/>
                <a:gd name="T24" fmla="*/ 10 w 84"/>
                <a:gd name="T25" fmla="*/ 10 h 66"/>
                <a:gd name="T26" fmla="*/ 13 w 84"/>
                <a:gd name="T27" fmla="*/ 7 h 66"/>
                <a:gd name="T28" fmla="*/ 16 w 84"/>
                <a:gd name="T29" fmla="*/ 4 h 66"/>
                <a:gd name="T30" fmla="*/ 19 w 84"/>
                <a:gd name="T31" fmla="*/ 4 h 66"/>
                <a:gd name="T32" fmla="*/ 20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3" name="Freeform 499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16 w 76"/>
                <a:gd name="T1" fmla="*/ 0 h 70"/>
                <a:gd name="T2" fmla="*/ 14 w 76"/>
                <a:gd name="T3" fmla="*/ 4 h 70"/>
                <a:gd name="T4" fmla="*/ 11 w 76"/>
                <a:gd name="T5" fmla="*/ 4 h 70"/>
                <a:gd name="T6" fmla="*/ 9 w 76"/>
                <a:gd name="T7" fmla="*/ 7 h 70"/>
                <a:gd name="T8" fmla="*/ 6 w 76"/>
                <a:gd name="T9" fmla="*/ 11 h 70"/>
                <a:gd name="T10" fmla="*/ 3 w 76"/>
                <a:gd name="T11" fmla="*/ 13 h 70"/>
                <a:gd name="T12" fmla="*/ 3 w 76"/>
                <a:gd name="T13" fmla="*/ 15 h 70"/>
                <a:gd name="T14" fmla="*/ 0 w 76"/>
                <a:gd name="T15" fmla="*/ 17 h 70"/>
                <a:gd name="T16" fmla="*/ 2 w 76"/>
                <a:gd name="T17" fmla="*/ 19 h 70"/>
                <a:gd name="T18" fmla="*/ 3 w 76"/>
                <a:gd name="T19" fmla="*/ 18 h 70"/>
                <a:gd name="T20" fmla="*/ 3 w 76"/>
                <a:gd name="T21" fmla="*/ 17 h 70"/>
                <a:gd name="T22" fmla="*/ 7 w 76"/>
                <a:gd name="T23" fmla="*/ 13 h 70"/>
                <a:gd name="T24" fmla="*/ 9 w 76"/>
                <a:gd name="T25" fmla="*/ 11 h 70"/>
                <a:gd name="T26" fmla="*/ 11 w 76"/>
                <a:gd name="T27" fmla="*/ 7 h 70"/>
                <a:gd name="T28" fmla="*/ 13 w 76"/>
                <a:gd name="T29" fmla="*/ 4 h 70"/>
                <a:gd name="T30" fmla="*/ 15 w 76"/>
                <a:gd name="T31" fmla="*/ 4 h 70"/>
                <a:gd name="T32" fmla="*/ 16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4" name="Freeform 500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14 w 68"/>
                <a:gd name="T1" fmla="*/ 0 h 75"/>
                <a:gd name="T2" fmla="*/ 12 w 68"/>
                <a:gd name="T3" fmla="*/ 4 h 75"/>
                <a:gd name="T4" fmla="*/ 10 w 68"/>
                <a:gd name="T5" fmla="*/ 4 h 75"/>
                <a:gd name="T6" fmla="*/ 7 w 68"/>
                <a:gd name="T7" fmla="*/ 7 h 75"/>
                <a:gd name="T8" fmla="*/ 4 w 68"/>
                <a:gd name="T9" fmla="*/ 10 h 75"/>
                <a:gd name="T10" fmla="*/ 3 w 68"/>
                <a:gd name="T11" fmla="*/ 14 h 75"/>
                <a:gd name="T12" fmla="*/ 3 w 68"/>
                <a:gd name="T13" fmla="*/ 16 h 75"/>
                <a:gd name="T14" fmla="*/ 0 w 68"/>
                <a:gd name="T15" fmla="*/ 18 h 75"/>
                <a:gd name="T16" fmla="*/ 2 w 68"/>
                <a:gd name="T17" fmla="*/ 18 h 75"/>
                <a:gd name="T18" fmla="*/ 3 w 68"/>
                <a:gd name="T19" fmla="*/ 18 h 75"/>
                <a:gd name="T20" fmla="*/ 3 w 68"/>
                <a:gd name="T21" fmla="*/ 16 h 75"/>
                <a:gd name="T22" fmla="*/ 5 w 68"/>
                <a:gd name="T23" fmla="*/ 14 h 75"/>
                <a:gd name="T24" fmla="*/ 8 w 68"/>
                <a:gd name="T25" fmla="*/ 10 h 75"/>
                <a:gd name="T26" fmla="*/ 9 w 68"/>
                <a:gd name="T27" fmla="*/ 7 h 75"/>
                <a:gd name="T28" fmla="*/ 11 w 68"/>
                <a:gd name="T29" fmla="*/ 4 h 75"/>
                <a:gd name="T30" fmla="*/ 13 w 68"/>
                <a:gd name="T31" fmla="*/ 4 h 75"/>
                <a:gd name="T32" fmla="*/ 1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5" name="Freeform 501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10 w 52"/>
                <a:gd name="T1" fmla="*/ 0 h 70"/>
                <a:gd name="T2" fmla="*/ 9 w 52"/>
                <a:gd name="T3" fmla="*/ 5 h 70"/>
                <a:gd name="T4" fmla="*/ 8 w 52"/>
                <a:gd name="T5" fmla="*/ 5 h 70"/>
                <a:gd name="T6" fmla="*/ 5 w 52"/>
                <a:gd name="T7" fmla="*/ 11 h 70"/>
                <a:gd name="T8" fmla="*/ 3 w 52"/>
                <a:gd name="T9" fmla="*/ 15 h 70"/>
                <a:gd name="T10" fmla="*/ 3 w 52"/>
                <a:gd name="T11" fmla="*/ 19 h 70"/>
                <a:gd name="T12" fmla="*/ 2 w 52"/>
                <a:gd name="T13" fmla="*/ 23 h 70"/>
                <a:gd name="T14" fmla="*/ 0 w 52"/>
                <a:gd name="T15" fmla="*/ 26 h 70"/>
                <a:gd name="T16" fmla="*/ 3 w 52"/>
                <a:gd name="T17" fmla="*/ 26 h 70"/>
                <a:gd name="T18" fmla="*/ 3 w 52"/>
                <a:gd name="T19" fmla="*/ 26 h 70"/>
                <a:gd name="T20" fmla="*/ 3 w 52"/>
                <a:gd name="T21" fmla="*/ 23 h 70"/>
                <a:gd name="T22" fmla="*/ 6 w 52"/>
                <a:gd name="T23" fmla="*/ 20 h 70"/>
                <a:gd name="T24" fmla="*/ 7 w 52"/>
                <a:gd name="T25" fmla="*/ 15 h 70"/>
                <a:gd name="T26" fmla="*/ 8 w 52"/>
                <a:gd name="T27" fmla="*/ 11 h 70"/>
                <a:gd name="T28" fmla="*/ 9 w 52"/>
                <a:gd name="T29" fmla="*/ 5 h 70"/>
                <a:gd name="T30" fmla="*/ 10 w 52"/>
                <a:gd name="T31" fmla="*/ 5 h 70"/>
                <a:gd name="T32" fmla="*/ 10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6" name="Freeform 502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10 w 47"/>
                <a:gd name="T1" fmla="*/ 0 h 69"/>
                <a:gd name="T2" fmla="*/ 9 w 47"/>
                <a:gd name="T3" fmla="*/ 4 h 69"/>
                <a:gd name="T4" fmla="*/ 7 w 47"/>
                <a:gd name="T5" fmla="*/ 4 h 69"/>
                <a:gd name="T6" fmla="*/ 5 w 47"/>
                <a:gd name="T7" fmla="*/ 8 h 69"/>
                <a:gd name="T8" fmla="*/ 3 w 47"/>
                <a:gd name="T9" fmla="*/ 10 h 69"/>
                <a:gd name="T10" fmla="*/ 3 w 47"/>
                <a:gd name="T11" fmla="*/ 13 h 69"/>
                <a:gd name="T12" fmla="*/ 1 w 47"/>
                <a:gd name="T13" fmla="*/ 16 h 69"/>
                <a:gd name="T14" fmla="*/ 0 w 47"/>
                <a:gd name="T15" fmla="*/ 18 h 69"/>
                <a:gd name="T16" fmla="*/ 3 w 47"/>
                <a:gd name="T17" fmla="*/ 18 h 69"/>
                <a:gd name="T18" fmla="*/ 3 w 47"/>
                <a:gd name="T19" fmla="*/ 17 h 69"/>
                <a:gd name="T20" fmla="*/ 3 w 47"/>
                <a:gd name="T21" fmla="*/ 15 h 69"/>
                <a:gd name="T22" fmla="*/ 6 w 47"/>
                <a:gd name="T23" fmla="*/ 13 h 69"/>
                <a:gd name="T24" fmla="*/ 7 w 47"/>
                <a:gd name="T25" fmla="*/ 9 h 69"/>
                <a:gd name="T26" fmla="*/ 8 w 47"/>
                <a:gd name="T27" fmla="*/ 6 h 69"/>
                <a:gd name="T28" fmla="*/ 9 w 47"/>
                <a:gd name="T29" fmla="*/ 4 h 69"/>
                <a:gd name="T30" fmla="*/ 10 w 47"/>
                <a:gd name="T31" fmla="*/ 4 h 69"/>
                <a:gd name="T32" fmla="*/ 10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7" name="Freeform 503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7 h 59"/>
                <a:gd name="T8" fmla="*/ 2 w 26"/>
                <a:gd name="T9" fmla="*/ 9 h 59"/>
                <a:gd name="T10" fmla="*/ 2 w 26"/>
                <a:gd name="T11" fmla="*/ 11 h 59"/>
                <a:gd name="T12" fmla="*/ 0 w 26"/>
                <a:gd name="T13" fmla="*/ 13 h 59"/>
                <a:gd name="T14" fmla="*/ 2 w 26"/>
                <a:gd name="T15" fmla="*/ 15 h 59"/>
                <a:gd name="T16" fmla="*/ 2 w 26"/>
                <a:gd name="T17" fmla="*/ 15 h 59"/>
                <a:gd name="T18" fmla="*/ 2 w 26"/>
                <a:gd name="T19" fmla="*/ 13 h 59"/>
                <a:gd name="T20" fmla="*/ 2 w 26"/>
                <a:gd name="T21" fmla="*/ 9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8" name="Freeform 504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11 h 51"/>
                <a:gd name="T6" fmla="*/ 0 w 11"/>
                <a:gd name="T7" fmla="*/ 14 h 51"/>
                <a:gd name="T8" fmla="*/ 6 w 11"/>
                <a:gd name="T9" fmla="*/ 16 h 51"/>
                <a:gd name="T10" fmla="*/ 11 w 11"/>
                <a:gd name="T11" fmla="*/ 14 h 51"/>
                <a:gd name="T12" fmla="*/ 11 w 11"/>
                <a:gd name="T13" fmla="*/ 11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9" name="Freeform 505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7 h 50"/>
                <a:gd name="T6" fmla="*/ 2 w 15"/>
                <a:gd name="T7" fmla="*/ 11 h 50"/>
                <a:gd name="T8" fmla="*/ 7 w 15"/>
                <a:gd name="T9" fmla="*/ 12 h 50"/>
                <a:gd name="T10" fmla="*/ 7 w 15"/>
                <a:gd name="T11" fmla="*/ 11 h 50"/>
                <a:gd name="T12" fmla="*/ 7 w 15"/>
                <a:gd name="T13" fmla="*/ 9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0" name="Freeform 506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6 h 49"/>
                <a:gd name="T6" fmla="*/ 0 w 16"/>
                <a:gd name="T7" fmla="*/ 12 h 49"/>
                <a:gd name="T8" fmla="*/ 4 w 16"/>
                <a:gd name="T9" fmla="*/ 15 h 49"/>
                <a:gd name="T10" fmla="*/ 4 w 16"/>
                <a:gd name="T11" fmla="*/ 14 h 49"/>
                <a:gd name="T12" fmla="*/ 4 w 16"/>
                <a:gd name="T13" fmla="*/ 10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1" name="Freeform 507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6 h 54"/>
                <a:gd name="T6" fmla="*/ 0 w 15"/>
                <a:gd name="T7" fmla="*/ 9 h 54"/>
                <a:gd name="T8" fmla="*/ 2 w 15"/>
                <a:gd name="T9" fmla="*/ 12 h 54"/>
                <a:gd name="T10" fmla="*/ 2 w 15"/>
                <a:gd name="T11" fmla="*/ 11 h 54"/>
                <a:gd name="T12" fmla="*/ 2 w 15"/>
                <a:gd name="T13" fmla="*/ 8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2" name="Freeform 508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15 h 54"/>
                <a:gd name="T2" fmla="*/ 3 w 85"/>
                <a:gd name="T3" fmla="*/ 14 h 54"/>
                <a:gd name="T4" fmla="*/ 3 w 85"/>
                <a:gd name="T5" fmla="*/ 12 h 54"/>
                <a:gd name="T6" fmla="*/ 5 w 85"/>
                <a:gd name="T7" fmla="*/ 11 h 54"/>
                <a:gd name="T8" fmla="*/ 8 w 85"/>
                <a:gd name="T9" fmla="*/ 8 h 54"/>
                <a:gd name="T10" fmla="*/ 11 w 85"/>
                <a:gd name="T11" fmla="*/ 4 h 54"/>
                <a:gd name="T12" fmla="*/ 14 w 85"/>
                <a:gd name="T13" fmla="*/ 4 h 54"/>
                <a:gd name="T14" fmla="*/ 17 w 85"/>
                <a:gd name="T15" fmla="*/ 3 h 54"/>
                <a:gd name="T16" fmla="*/ 18 w 85"/>
                <a:gd name="T17" fmla="*/ 0 h 54"/>
                <a:gd name="T18" fmla="*/ 16 w 85"/>
                <a:gd name="T19" fmla="*/ 3 h 54"/>
                <a:gd name="T20" fmla="*/ 13 w 85"/>
                <a:gd name="T21" fmla="*/ 4 h 54"/>
                <a:gd name="T22" fmla="*/ 9 w 85"/>
                <a:gd name="T23" fmla="*/ 4 h 54"/>
                <a:gd name="T24" fmla="*/ 6 w 85"/>
                <a:gd name="T25" fmla="*/ 7 h 54"/>
                <a:gd name="T26" fmla="*/ 3 w 85"/>
                <a:gd name="T27" fmla="*/ 10 h 54"/>
                <a:gd name="T28" fmla="*/ 3 w 85"/>
                <a:gd name="T29" fmla="*/ 11 h 54"/>
                <a:gd name="T30" fmla="*/ 0 w 85"/>
                <a:gd name="T31" fmla="*/ 14 h 54"/>
                <a:gd name="T32" fmla="*/ 3 w 85"/>
                <a:gd name="T33" fmla="*/ 15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3" name="Freeform 509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11 w 63"/>
                <a:gd name="T1" fmla="*/ 0 h 35"/>
                <a:gd name="T2" fmla="*/ 9 w 63"/>
                <a:gd name="T3" fmla="*/ 3 h 35"/>
                <a:gd name="T4" fmla="*/ 8 w 63"/>
                <a:gd name="T5" fmla="*/ 3 h 35"/>
                <a:gd name="T6" fmla="*/ 6 w 63"/>
                <a:gd name="T7" fmla="*/ 3 h 35"/>
                <a:gd name="T8" fmla="*/ 4 w 63"/>
                <a:gd name="T9" fmla="*/ 3 h 35"/>
                <a:gd name="T10" fmla="*/ 3 w 63"/>
                <a:gd name="T11" fmla="*/ 4 h 35"/>
                <a:gd name="T12" fmla="*/ 3 w 63"/>
                <a:gd name="T13" fmla="*/ 5 h 35"/>
                <a:gd name="T14" fmla="*/ 0 w 63"/>
                <a:gd name="T15" fmla="*/ 6 h 35"/>
                <a:gd name="T16" fmla="*/ 2 w 63"/>
                <a:gd name="T17" fmla="*/ 7 h 35"/>
                <a:gd name="T18" fmla="*/ 3 w 63"/>
                <a:gd name="T19" fmla="*/ 7 h 35"/>
                <a:gd name="T20" fmla="*/ 3 w 63"/>
                <a:gd name="T21" fmla="*/ 6 h 35"/>
                <a:gd name="T22" fmla="*/ 4 w 63"/>
                <a:gd name="T23" fmla="*/ 5 h 35"/>
                <a:gd name="T24" fmla="*/ 6 w 63"/>
                <a:gd name="T25" fmla="*/ 3 h 35"/>
                <a:gd name="T26" fmla="*/ 8 w 63"/>
                <a:gd name="T27" fmla="*/ 3 h 35"/>
                <a:gd name="T28" fmla="*/ 9 w 63"/>
                <a:gd name="T29" fmla="*/ 3 h 35"/>
                <a:gd name="T30" fmla="*/ 11 w 63"/>
                <a:gd name="T31" fmla="*/ 3 h 35"/>
                <a:gd name="T32" fmla="*/ 11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4" name="Freeform 510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80 w 331"/>
                <a:gd name="T1" fmla="*/ 21 h 91"/>
                <a:gd name="T2" fmla="*/ 81 w 331"/>
                <a:gd name="T3" fmla="*/ 22 h 91"/>
                <a:gd name="T4" fmla="*/ 80 w 331"/>
                <a:gd name="T5" fmla="*/ 23 h 91"/>
                <a:gd name="T6" fmla="*/ 80 w 331"/>
                <a:gd name="T7" fmla="*/ 24 h 91"/>
                <a:gd name="T8" fmla="*/ 80 w 331"/>
                <a:gd name="T9" fmla="*/ 25 h 91"/>
                <a:gd name="T10" fmla="*/ 76 w 331"/>
                <a:gd name="T11" fmla="*/ 20 h 91"/>
                <a:gd name="T12" fmla="*/ 70 w 331"/>
                <a:gd name="T13" fmla="*/ 16 h 91"/>
                <a:gd name="T14" fmla="*/ 65 w 331"/>
                <a:gd name="T15" fmla="*/ 11 h 91"/>
                <a:gd name="T16" fmla="*/ 59 w 331"/>
                <a:gd name="T17" fmla="*/ 9 h 91"/>
                <a:gd name="T18" fmla="*/ 54 w 331"/>
                <a:gd name="T19" fmla="*/ 7 h 91"/>
                <a:gd name="T20" fmla="*/ 48 w 331"/>
                <a:gd name="T21" fmla="*/ 4 h 91"/>
                <a:gd name="T22" fmla="*/ 42 w 331"/>
                <a:gd name="T23" fmla="*/ 4 h 91"/>
                <a:gd name="T24" fmla="*/ 37 w 331"/>
                <a:gd name="T25" fmla="*/ 4 h 91"/>
                <a:gd name="T26" fmla="*/ 32 w 331"/>
                <a:gd name="T27" fmla="*/ 4 h 91"/>
                <a:gd name="T28" fmla="*/ 27 w 331"/>
                <a:gd name="T29" fmla="*/ 4 h 91"/>
                <a:gd name="T30" fmla="*/ 22 w 331"/>
                <a:gd name="T31" fmla="*/ 4 h 91"/>
                <a:gd name="T32" fmla="*/ 17 w 331"/>
                <a:gd name="T33" fmla="*/ 4 h 91"/>
                <a:gd name="T34" fmla="*/ 11 w 331"/>
                <a:gd name="T35" fmla="*/ 4 h 91"/>
                <a:gd name="T36" fmla="*/ 8 w 331"/>
                <a:gd name="T37" fmla="*/ 4 h 91"/>
                <a:gd name="T38" fmla="*/ 4 w 331"/>
                <a:gd name="T39" fmla="*/ 5 h 91"/>
                <a:gd name="T40" fmla="*/ 0 w 331"/>
                <a:gd name="T41" fmla="*/ 6 h 91"/>
                <a:gd name="T42" fmla="*/ 4 w 331"/>
                <a:gd name="T43" fmla="*/ 4 h 91"/>
                <a:gd name="T44" fmla="*/ 6 w 331"/>
                <a:gd name="T45" fmla="*/ 4 h 91"/>
                <a:gd name="T46" fmla="*/ 10 w 331"/>
                <a:gd name="T47" fmla="*/ 4 h 91"/>
                <a:gd name="T48" fmla="*/ 15 w 331"/>
                <a:gd name="T49" fmla="*/ 3 h 91"/>
                <a:gd name="T50" fmla="*/ 21 w 331"/>
                <a:gd name="T51" fmla="*/ 1 h 91"/>
                <a:gd name="T52" fmla="*/ 27 w 331"/>
                <a:gd name="T53" fmla="*/ 0 h 91"/>
                <a:gd name="T54" fmla="*/ 33 w 331"/>
                <a:gd name="T55" fmla="*/ 1 h 91"/>
                <a:gd name="T56" fmla="*/ 40 w 331"/>
                <a:gd name="T57" fmla="*/ 2 h 91"/>
                <a:gd name="T58" fmla="*/ 46 w 331"/>
                <a:gd name="T59" fmla="*/ 4 h 91"/>
                <a:gd name="T60" fmla="*/ 52 w 331"/>
                <a:gd name="T61" fmla="*/ 4 h 91"/>
                <a:gd name="T62" fmla="*/ 58 w 331"/>
                <a:gd name="T63" fmla="*/ 4 h 91"/>
                <a:gd name="T64" fmla="*/ 62 w 331"/>
                <a:gd name="T65" fmla="*/ 7 h 91"/>
                <a:gd name="T66" fmla="*/ 69 w 331"/>
                <a:gd name="T67" fmla="*/ 10 h 91"/>
                <a:gd name="T68" fmla="*/ 74 w 331"/>
                <a:gd name="T69" fmla="*/ 13 h 91"/>
                <a:gd name="T70" fmla="*/ 76 w 331"/>
                <a:gd name="T71" fmla="*/ 17 h 91"/>
                <a:gd name="T72" fmla="*/ 80 w 331"/>
                <a:gd name="T73" fmla="*/ 21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5" name="Freeform 511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9 w 44"/>
                <a:gd name="T1" fmla="*/ 0 h 67"/>
                <a:gd name="T2" fmla="*/ 7 w 44"/>
                <a:gd name="T3" fmla="*/ 3 h 67"/>
                <a:gd name="T4" fmla="*/ 5 w 44"/>
                <a:gd name="T5" fmla="*/ 3 h 67"/>
                <a:gd name="T6" fmla="*/ 3 w 44"/>
                <a:gd name="T7" fmla="*/ 5 h 67"/>
                <a:gd name="T8" fmla="*/ 3 w 44"/>
                <a:gd name="T9" fmla="*/ 8 h 67"/>
                <a:gd name="T10" fmla="*/ 3 w 44"/>
                <a:gd name="T11" fmla="*/ 10 h 67"/>
                <a:gd name="T12" fmla="*/ 1 w 44"/>
                <a:gd name="T13" fmla="*/ 11 h 67"/>
                <a:gd name="T14" fmla="*/ 0 w 44"/>
                <a:gd name="T15" fmla="*/ 13 h 67"/>
                <a:gd name="T16" fmla="*/ 1 w 44"/>
                <a:gd name="T17" fmla="*/ 14 h 67"/>
                <a:gd name="T18" fmla="*/ 3 w 44"/>
                <a:gd name="T19" fmla="*/ 13 h 67"/>
                <a:gd name="T20" fmla="*/ 3 w 44"/>
                <a:gd name="T21" fmla="*/ 13 h 67"/>
                <a:gd name="T22" fmla="*/ 3 w 44"/>
                <a:gd name="T23" fmla="*/ 11 h 67"/>
                <a:gd name="T24" fmla="*/ 3 w 44"/>
                <a:gd name="T25" fmla="*/ 9 h 67"/>
                <a:gd name="T26" fmla="*/ 5 w 44"/>
                <a:gd name="T27" fmla="*/ 7 h 67"/>
                <a:gd name="T28" fmla="*/ 6 w 44"/>
                <a:gd name="T29" fmla="*/ 4 h 67"/>
                <a:gd name="T30" fmla="*/ 8 w 44"/>
                <a:gd name="T31" fmla="*/ 3 h 67"/>
                <a:gd name="T32" fmla="*/ 9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6" name="Freeform 512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20 h 78"/>
                <a:gd name="T2" fmla="*/ 0 w 66"/>
                <a:gd name="T3" fmla="*/ 19 h 78"/>
                <a:gd name="T4" fmla="*/ 3 w 66"/>
                <a:gd name="T5" fmla="*/ 17 h 78"/>
                <a:gd name="T6" fmla="*/ 3 w 66"/>
                <a:gd name="T7" fmla="*/ 15 h 78"/>
                <a:gd name="T8" fmla="*/ 3 w 66"/>
                <a:gd name="T9" fmla="*/ 11 h 78"/>
                <a:gd name="T10" fmla="*/ 6 w 66"/>
                <a:gd name="T11" fmla="*/ 8 h 78"/>
                <a:gd name="T12" fmla="*/ 8 w 66"/>
                <a:gd name="T13" fmla="*/ 4 h 78"/>
                <a:gd name="T14" fmla="*/ 10 w 66"/>
                <a:gd name="T15" fmla="*/ 4 h 78"/>
                <a:gd name="T16" fmla="*/ 13 w 66"/>
                <a:gd name="T17" fmla="*/ 0 h 78"/>
                <a:gd name="T18" fmla="*/ 12 w 66"/>
                <a:gd name="T19" fmla="*/ 4 h 78"/>
                <a:gd name="T20" fmla="*/ 10 w 66"/>
                <a:gd name="T21" fmla="*/ 5 h 78"/>
                <a:gd name="T22" fmla="*/ 8 w 66"/>
                <a:gd name="T23" fmla="*/ 9 h 78"/>
                <a:gd name="T24" fmla="*/ 6 w 66"/>
                <a:gd name="T25" fmla="*/ 12 h 78"/>
                <a:gd name="T26" fmla="*/ 4 w 66"/>
                <a:gd name="T27" fmla="*/ 15 h 78"/>
                <a:gd name="T28" fmla="*/ 3 w 66"/>
                <a:gd name="T29" fmla="*/ 19 h 78"/>
                <a:gd name="T30" fmla="*/ 3 w 66"/>
                <a:gd name="T31" fmla="*/ 20 h 78"/>
                <a:gd name="T32" fmla="*/ 1 w 66"/>
                <a:gd name="T33" fmla="*/ 20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7" name="Freeform 513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20 h 92"/>
                <a:gd name="T2" fmla="*/ 0 w 84"/>
                <a:gd name="T3" fmla="*/ 18 h 92"/>
                <a:gd name="T4" fmla="*/ 4 w 84"/>
                <a:gd name="T5" fmla="*/ 16 h 92"/>
                <a:gd name="T6" fmla="*/ 4 w 84"/>
                <a:gd name="T7" fmla="*/ 14 h 92"/>
                <a:gd name="T8" fmla="*/ 6 w 84"/>
                <a:gd name="T9" fmla="*/ 10 h 92"/>
                <a:gd name="T10" fmla="*/ 10 w 84"/>
                <a:gd name="T11" fmla="*/ 7 h 92"/>
                <a:gd name="T12" fmla="*/ 14 w 84"/>
                <a:gd name="T13" fmla="*/ 4 h 92"/>
                <a:gd name="T14" fmla="*/ 18 w 84"/>
                <a:gd name="T15" fmla="*/ 3 h 92"/>
                <a:gd name="T16" fmla="*/ 20 w 84"/>
                <a:gd name="T17" fmla="*/ 0 h 92"/>
                <a:gd name="T18" fmla="*/ 19 w 84"/>
                <a:gd name="T19" fmla="*/ 3 h 92"/>
                <a:gd name="T20" fmla="*/ 17 w 84"/>
                <a:gd name="T21" fmla="*/ 4 h 92"/>
                <a:gd name="T22" fmla="*/ 14 w 84"/>
                <a:gd name="T23" fmla="*/ 8 h 92"/>
                <a:gd name="T24" fmla="*/ 10 w 84"/>
                <a:gd name="T25" fmla="*/ 11 h 92"/>
                <a:gd name="T26" fmla="*/ 8 w 84"/>
                <a:gd name="T27" fmla="*/ 15 h 92"/>
                <a:gd name="T28" fmla="*/ 4 w 84"/>
                <a:gd name="T29" fmla="*/ 17 h 92"/>
                <a:gd name="T30" fmla="*/ 4 w 84"/>
                <a:gd name="T31" fmla="*/ 19 h 92"/>
                <a:gd name="T32" fmla="*/ 1 w 84"/>
                <a:gd name="T33" fmla="*/ 20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8" name="Freeform 514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23 h 102"/>
                <a:gd name="T2" fmla="*/ 0 w 77"/>
                <a:gd name="T3" fmla="*/ 21 h 102"/>
                <a:gd name="T4" fmla="*/ 4 w 77"/>
                <a:gd name="T5" fmla="*/ 18 h 102"/>
                <a:gd name="T6" fmla="*/ 4 w 77"/>
                <a:gd name="T7" fmla="*/ 15 h 102"/>
                <a:gd name="T8" fmla="*/ 6 w 77"/>
                <a:gd name="T9" fmla="*/ 11 h 102"/>
                <a:gd name="T10" fmla="*/ 10 w 77"/>
                <a:gd name="T11" fmla="*/ 8 h 102"/>
                <a:gd name="T12" fmla="*/ 12 w 77"/>
                <a:gd name="T13" fmla="*/ 4 h 102"/>
                <a:gd name="T14" fmla="*/ 16 w 77"/>
                <a:gd name="T15" fmla="*/ 3 h 102"/>
                <a:gd name="T16" fmla="*/ 20 w 77"/>
                <a:gd name="T17" fmla="*/ 0 h 102"/>
                <a:gd name="T18" fmla="*/ 18 w 77"/>
                <a:gd name="T19" fmla="*/ 3 h 102"/>
                <a:gd name="T20" fmla="*/ 16 w 77"/>
                <a:gd name="T21" fmla="*/ 4 h 102"/>
                <a:gd name="T22" fmla="*/ 13 w 77"/>
                <a:gd name="T23" fmla="*/ 9 h 102"/>
                <a:gd name="T24" fmla="*/ 10 w 77"/>
                <a:gd name="T25" fmla="*/ 13 h 102"/>
                <a:gd name="T26" fmla="*/ 7 w 77"/>
                <a:gd name="T27" fmla="*/ 17 h 102"/>
                <a:gd name="T28" fmla="*/ 4 w 77"/>
                <a:gd name="T29" fmla="*/ 20 h 102"/>
                <a:gd name="T30" fmla="*/ 4 w 77"/>
                <a:gd name="T31" fmla="*/ 22 h 102"/>
                <a:gd name="T32" fmla="*/ 1 w 77"/>
                <a:gd name="T33" fmla="*/ 23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9" name="Freeform 515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23 h 92"/>
                <a:gd name="T2" fmla="*/ 0 w 67"/>
                <a:gd name="T3" fmla="*/ 22 h 92"/>
                <a:gd name="T4" fmla="*/ 3 w 67"/>
                <a:gd name="T5" fmla="*/ 19 h 92"/>
                <a:gd name="T6" fmla="*/ 3 w 67"/>
                <a:gd name="T7" fmla="*/ 16 h 92"/>
                <a:gd name="T8" fmla="*/ 4 w 67"/>
                <a:gd name="T9" fmla="*/ 11 h 92"/>
                <a:gd name="T10" fmla="*/ 6 w 67"/>
                <a:gd name="T11" fmla="*/ 8 h 92"/>
                <a:gd name="T12" fmla="*/ 8 w 67"/>
                <a:gd name="T13" fmla="*/ 4 h 92"/>
                <a:gd name="T14" fmla="*/ 10 w 67"/>
                <a:gd name="T15" fmla="*/ 4 h 92"/>
                <a:gd name="T16" fmla="*/ 12 w 67"/>
                <a:gd name="T17" fmla="*/ 0 h 92"/>
                <a:gd name="T18" fmla="*/ 10 w 67"/>
                <a:gd name="T19" fmla="*/ 4 h 92"/>
                <a:gd name="T20" fmla="*/ 9 w 67"/>
                <a:gd name="T21" fmla="*/ 5 h 92"/>
                <a:gd name="T22" fmla="*/ 8 w 67"/>
                <a:gd name="T23" fmla="*/ 10 h 92"/>
                <a:gd name="T24" fmla="*/ 6 w 67"/>
                <a:gd name="T25" fmla="*/ 14 h 92"/>
                <a:gd name="T26" fmla="*/ 4 w 67"/>
                <a:gd name="T27" fmla="*/ 18 h 92"/>
                <a:gd name="T28" fmla="*/ 3 w 67"/>
                <a:gd name="T29" fmla="*/ 20 h 92"/>
                <a:gd name="T30" fmla="*/ 3 w 67"/>
                <a:gd name="T31" fmla="*/ 23 h 92"/>
                <a:gd name="T32" fmla="*/ 0 w 67"/>
                <a:gd name="T33" fmla="*/ 23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0" name="Freeform 516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15 h 77"/>
                <a:gd name="T2" fmla="*/ 0 w 56"/>
                <a:gd name="T3" fmla="*/ 13 h 77"/>
                <a:gd name="T4" fmla="*/ 1 w 56"/>
                <a:gd name="T5" fmla="*/ 11 h 77"/>
                <a:gd name="T6" fmla="*/ 5 w 56"/>
                <a:gd name="T7" fmla="*/ 9 h 77"/>
                <a:gd name="T8" fmla="*/ 5 w 56"/>
                <a:gd name="T9" fmla="*/ 7 h 77"/>
                <a:gd name="T10" fmla="*/ 8 w 56"/>
                <a:gd name="T11" fmla="*/ 5 h 77"/>
                <a:gd name="T12" fmla="*/ 12 w 56"/>
                <a:gd name="T13" fmla="*/ 3 h 77"/>
                <a:gd name="T14" fmla="*/ 15 w 56"/>
                <a:gd name="T15" fmla="*/ 3 h 77"/>
                <a:gd name="T16" fmla="*/ 20 w 56"/>
                <a:gd name="T17" fmla="*/ 0 h 77"/>
                <a:gd name="T18" fmla="*/ 18 w 56"/>
                <a:gd name="T19" fmla="*/ 3 h 77"/>
                <a:gd name="T20" fmla="*/ 15 w 56"/>
                <a:gd name="T21" fmla="*/ 3 h 77"/>
                <a:gd name="T22" fmla="*/ 13 w 56"/>
                <a:gd name="T23" fmla="*/ 6 h 77"/>
                <a:gd name="T24" fmla="*/ 10 w 56"/>
                <a:gd name="T25" fmla="*/ 8 h 77"/>
                <a:gd name="T26" fmla="*/ 6 w 56"/>
                <a:gd name="T27" fmla="*/ 11 h 77"/>
                <a:gd name="T28" fmla="*/ 5 w 56"/>
                <a:gd name="T29" fmla="*/ 13 h 77"/>
                <a:gd name="T30" fmla="*/ 5 w 56"/>
                <a:gd name="T31" fmla="*/ 13 h 77"/>
                <a:gd name="T32" fmla="*/ 1 w 56"/>
                <a:gd name="T33" fmla="*/ 15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1" name="Freeform 517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13 h 46"/>
                <a:gd name="T2" fmla="*/ 0 w 15"/>
                <a:gd name="T3" fmla="*/ 11 h 46"/>
                <a:gd name="T4" fmla="*/ 0 w 15"/>
                <a:gd name="T5" fmla="*/ 7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9 h 46"/>
                <a:gd name="T14" fmla="*/ 7 w 15"/>
                <a:gd name="T15" fmla="*/ 12 h 46"/>
                <a:gd name="T16" fmla="*/ 4 w 15"/>
                <a:gd name="T17" fmla="*/ 1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2" name="Freeform 518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21 h 85"/>
                <a:gd name="T2" fmla="*/ 0 w 75"/>
                <a:gd name="T3" fmla="*/ 20 h 85"/>
                <a:gd name="T4" fmla="*/ 3 w 75"/>
                <a:gd name="T5" fmla="*/ 18 h 85"/>
                <a:gd name="T6" fmla="*/ 3 w 75"/>
                <a:gd name="T7" fmla="*/ 15 h 85"/>
                <a:gd name="T8" fmla="*/ 4 w 75"/>
                <a:gd name="T9" fmla="*/ 11 h 85"/>
                <a:gd name="T10" fmla="*/ 7 w 75"/>
                <a:gd name="T11" fmla="*/ 8 h 85"/>
                <a:gd name="T12" fmla="*/ 10 w 75"/>
                <a:gd name="T13" fmla="*/ 4 h 85"/>
                <a:gd name="T14" fmla="*/ 13 w 75"/>
                <a:gd name="T15" fmla="*/ 4 h 85"/>
                <a:gd name="T16" fmla="*/ 15 w 75"/>
                <a:gd name="T17" fmla="*/ 0 h 85"/>
                <a:gd name="T18" fmla="*/ 15 w 75"/>
                <a:gd name="T19" fmla="*/ 4 h 85"/>
                <a:gd name="T20" fmla="*/ 12 w 75"/>
                <a:gd name="T21" fmla="*/ 4 h 85"/>
                <a:gd name="T22" fmla="*/ 10 w 75"/>
                <a:gd name="T23" fmla="*/ 9 h 85"/>
                <a:gd name="T24" fmla="*/ 8 w 75"/>
                <a:gd name="T25" fmla="*/ 12 h 85"/>
                <a:gd name="T26" fmla="*/ 6 w 75"/>
                <a:gd name="T27" fmla="*/ 16 h 85"/>
                <a:gd name="T28" fmla="*/ 3 w 75"/>
                <a:gd name="T29" fmla="*/ 19 h 85"/>
                <a:gd name="T30" fmla="*/ 3 w 75"/>
                <a:gd name="T31" fmla="*/ 20 h 85"/>
                <a:gd name="T32" fmla="*/ 2 w 75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3" name="Freeform 519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24 h 99"/>
                <a:gd name="T2" fmla="*/ 0 w 74"/>
                <a:gd name="T3" fmla="*/ 22 h 99"/>
                <a:gd name="T4" fmla="*/ 3 w 74"/>
                <a:gd name="T5" fmla="*/ 19 h 99"/>
                <a:gd name="T6" fmla="*/ 4 w 74"/>
                <a:gd name="T7" fmla="*/ 16 h 99"/>
                <a:gd name="T8" fmla="*/ 5 w 74"/>
                <a:gd name="T9" fmla="*/ 12 h 99"/>
                <a:gd name="T10" fmla="*/ 9 w 74"/>
                <a:gd name="T11" fmla="*/ 8 h 99"/>
                <a:gd name="T12" fmla="*/ 11 w 74"/>
                <a:gd name="T13" fmla="*/ 4 h 99"/>
                <a:gd name="T14" fmla="*/ 15 w 74"/>
                <a:gd name="T15" fmla="*/ 4 h 99"/>
                <a:gd name="T16" fmla="*/ 18 w 74"/>
                <a:gd name="T17" fmla="*/ 0 h 99"/>
                <a:gd name="T18" fmla="*/ 17 w 74"/>
                <a:gd name="T19" fmla="*/ 4 h 99"/>
                <a:gd name="T20" fmla="*/ 15 w 74"/>
                <a:gd name="T21" fmla="*/ 5 h 99"/>
                <a:gd name="T22" fmla="*/ 11 w 74"/>
                <a:gd name="T23" fmla="*/ 9 h 99"/>
                <a:gd name="T24" fmla="*/ 9 w 74"/>
                <a:gd name="T25" fmla="*/ 13 h 99"/>
                <a:gd name="T26" fmla="*/ 6 w 74"/>
                <a:gd name="T27" fmla="*/ 17 h 99"/>
                <a:gd name="T28" fmla="*/ 4 w 74"/>
                <a:gd name="T29" fmla="*/ 22 h 99"/>
                <a:gd name="T30" fmla="*/ 4 w 74"/>
                <a:gd name="T31" fmla="*/ 24 h 99"/>
                <a:gd name="T32" fmla="*/ 1 w 74"/>
                <a:gd name="T33" fmla="*/ 24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4" name="Freeform 520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28 h 95"/>
                <a:gd name="T2" fmla="*/ 0 w 55"/>
                <a:gd name="T3" fmla="*/ 27 h 95"/>
                <a:gd name="T4" fmla="*/ 1 w 55"/>
                <a:gd name="T5" fmla="*/ 24 h 95"/>
                <a:gd name="T6" fmla="*/ 5 w 55"/>
                <a:gd name="T7" fmla="*/ 19 h 95"/>
                <a:gd name="T8" fmla="*/ 5 w 55"/>
                <a:gd name="T9" fmla="*/ 14 h 95"/>
                <a:gd name="T10" fmla="*/ 7 w 55"/>
                <a:gd name="T11" fmla="*/ 10 h 95"/>
                <a:gd name="T12" fmla="*/ 11 w 55"/>
                <a:gd name="T13" fmla="*/ 5 h 95"/>
                <a:gd name="T14" fmla="*/ 15 w 55"/>
                <a:gd name="T15" fmla="*/ 4 h 95"/>
                <a:gd name="T16" fmla="*/ 19 w 55"/>
                <a:gd name="T17" fmla="*/ 0 h 95"/>
                <a:gd name="T18" fmla="*/ 17 w 55"/>
                <a:gd name="T19" fmla="*/ 4 h 95"/>
                <a:gd name="T20" fmla="*/ 15 w 55"/>
                <a:gd name="T21" fmla="*/ 7 h 95"/>
                <a:gd name="T22" fmla="*/ 12 w 55"/>
                <a:gd name="T23" fmla="*/ 11 h 95"/>
                <a:gd name="T24" fmla="*/ 10 w 55"/>
                <a:gd name="T25" fmla="*/ 16 h 95"/>
                <a:gd name="T26" fmla="*/ 6 w 55"/>
                <a:gd name="T27" fmla="*/ 21 h 95"/>
                <a:gd name="T28" fmla="*/ 5 w 55"/>
                <a:gd name="T29" fmla="*/ 25 h 95"/>
                <a:gd name="T30" fmla="*/ 5 w 55"/>
                <a:gd name="T31" fmla="*/ 27 h 95"/>
                <a:gd name="T32" fmla="*/ 1 w 55"/>
                <a:gd name="T33" fmla="*/ 28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5" name="Freeform 521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22 h 70"/>
                <a:gd name="T2" fmla="*/ 0 w 58"/>
                <a:gd name="T3" fmla="*/ 21 h 70"/>
                <a:gd name="T4" fmla="*/ 4 w 58"/>
                <a:gd name="T5" fmla="*/ 18 h 70"/>
                <a:gd name="T6" fmla="*/ 4 w 58"/>
                <a:gd name="T7" fmla="*/ 14 h 70"/>
                <a:gd name="T8" fmla="*/ 5 w 58"/>
                <a:gd name="T9" fmla="*/ 11 h 70"/>
                <a:gd name="T10" fmla="*/ 8 w 58"/>
                <a:gd name="T11" fmla="*/ 7 h 70"/>
                <a:gd name="T12" fmla="*/ 11 w 58"/>
                <a:gd name="T13" fmla="*/ 5 h 70"/>
                <a:gd name="T14" fmla="*/ 12 w 58"/>
                <a:gd name="T15" fmla="*/ 2 h 70"/>
                <a:gd name="T16" fmla="*/ 14 w 58"/>
                <a:gd name="T17" fmla="*/ 0 h 70"/>
                <a:gd name="T18" fmla="*/ 13 w 58"/>
                <a:gd name="T19" fmla="*/ 5 h 70"/>
                <a:gd name="T20" fmla="*/ 11 w 58"/>
                <a:gd name="T21" fmla="*/ 5 h 70"/>
                <a:gd name="T22" fmla="*/ 10 w 58"/>
                <a:gd name="T23" fmla="*/ 10 h 70"/>
                <a:gd name="T24" fmla="*/ 8 w 58"/>
                <a:gd name="T25" fmla="*/ 13 h 70"/>
                <a:gd name="T26" fmla="*/ 5 w 58"/>
                <a:gd name="T27" fmla="*/ 16 h 70"/>
                <a:gd name="T28" fmla="*/ 4 w 58"/>
                <a:gd name="T29" fmla="*/ 20 h 70"/>
                <a:gd name="T30" fmla="*/ 4 w 58"/>
                <a:gd name="T31" fmla="*/ 22 h 70"/>
                <a:gd name="T32" fmla="*/ 1 w 58"/>
                <a:gd name="T33" fmla="*/ 22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6" name="Freeform 522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13 h 52"/>
                <a:gd name="T2" fmla="*/ 0 w 22"/>
                <a:gd name="T3" fmla="*/ 12 h 52"/>
                <a:gd name="T4" fmla="*/ 3 w 22"/>
                <a:gd name="T5" fmla="*/ 7 h 52"/>
                <a:gd name="T6" fmla="*/ 5 w 22"/>
                <a:gd name="T7" fmla="*/ 4 h 52"/>
                <a:gd name="T8" fmla="*/ 8 w 22"/>
                <a:gd name="T9" fmla="*/ 0 h 52"/>
                <a:gd name="T10" fmla="*/ 5 w 22"/>
                <a:gd name="T11" fmla="*/ 4 h 52"/>
                <a:gd name="T12" fmla="*/ 5 w 22"/>
                <a:gd name="T13" fmla="*/ 9 h 52"/>
                <a:gd name="T14" fmla="*/ 5 w 22"/>
                <a:gd name="T15" fmla="*/ 13 h 52"/>
                <a:gd name="T16" fmla="*/ 2 w 22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7" name="Freeform 523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9 w 45"/>
                <a:gd name="T1" fmla="*/ 0 h 40"/>
                <a:gd name="T2" fmla="*/ 9 w 45"/>
                <a:gd name="T3" fmla="*/ 3 h 40"/>
                <a:gd name="T4" fmla="*/ 8 w 45"/>
                <a:gd name="T5" fmla="*/ 4 h 40"/>
                <a:gd name="T6" fmla="*/ 7 w 45"/>
                <a:gd name="T7" fmla="*/ 4 h 40"/>
                <a:gd name="T8" fmla="*/ 6 w 45"/>
                <a:gd name="T9" fmla="*/ 6 h 40"/>
                <a:gd name="T10" fmla="*/ 3 w 45"/>
                <a:gd name="T11" fmla="*/ 8 h 40"/>
                <a:gd name="T12" fmla="*/ 3 w 45"/>
                <a:gd name="T13" fmla="*/ 9 h 40"/>
                <a:gd name="T14" fmla="*/ 3 w 45"/>
                <a:gd name="T15" fmla="*/ 10 h 40"/>
                <a:gd name="T16" fmla="*/ 1 w 45"/>
                <a:gd name="T17" fmla="*/ 10 h 40"/>
                <a:gd name="T18" fmla="*/ 0 w 45"/>
                <a:gd name="T19" fmla="*/ 9 h 40"/>
                <a:gd name="T20" fmla="*/ 3 w 45"/>
                <a:gd name="T21" fmla="*/ 8 h 40"/>
                <a:gd name="T22" fmla="*/ 3 w 45"/>
                <a:gd name="T23" fmla="*/ 6 h 40"/>
                <a:gd name="T24" fmla="*/ 3 w 45"/>
                <a:gd name="T25" fmla="*/ 4 h 40"/>
                <a:gd name="T26" fmla="*/ 5 w 45"/>
                <a:gd name="T27" fmla="*/ 4 h 40"/>
                <a:gd name="T28" fmla="*/ 7 w 45"/>
                <a:gd name="T29" fmla="*/ 4 h 40"/>
                <a:gd name="T30" fmla="*/ 8 w 45"/>
                <a:gd name="T31" fmla="*/ 3 h 40"/>
                <a:gd name="T32" fmla="*/ 9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8" name="Freeform 524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19 w 54"/>
                <a:gd name="T1" fmla="*/ 3 h 11"/>
                <a:gd name="T2" fmla="*/ 17 w 54"/>
                <a:gd name="T3" fmla="*/ 3 h 11"/>
                <a:gd name="T4" fmla="*/ 15 w 54"/>
                <a:gd name="T5" fmla="*/ 2 h 11"/>
                <a:gd name="T6" fmla="*/ 12 w 54"/>
                <a:gd name="T7" fmla="*/ 1 h 11"/>
                <a:gd name="T8" fmla="*/ 9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8 w 54"/>
                <a:gd name="T25" fmla="*/ 10 h 11"/>
                <a:gd name="T26" fmla="*/ 11 w 54"/>
                <a:gd name="T27" fmla="*/ 9 h 11"/>
                <a:gd name="T28" fmla="*/ 14 w 54"/>
                <a:gd name="T29" fmla="*/ 6 h 11"/>
                <a:gd name="T30" fmla="*/ 17 w 54"/>
                <a:gd name="T31" fmla="*/ 4 h 11"/>
                <a:gd name="T32" fmla="*/ 1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9" name="Freeform 525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16 w 51"/>
                <a:gd name="T1" fmla="*/ 16 h 45"/>
                <a:gd name="T2" fmla="*/ 14 w 51"/>
                <a:gd name="T3" fmla="*/ 14 h 45"/>
                <a:gd name="T4" fmla="*/ 12 w 51"/>
                <a:gd name="T5" fmla="*/ 13 h 45"/>
                <a:gd name="T6" fmla="*/ 9 w 51"/>
                <a:gd name="T7" fmla="*/ 11 h 45"/>
                <a:gd name="T8" fmla="*/ 5 w 51"/>
                <a:gd name="T9" fmla="*/ 7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9 w 51"/>
                <a:gd name="T25" fmla="*/ 5 h 45"/>
                <a:gd name="T26" fmla="*/ 12 w 51"/>
                <a:gd name="T27" fmla="*/ 9 h 45"/>
                <a:gd name="T28" fmla="*/ 13 w 51"/>
                <a:gd name="T29" fmla="*/ 13 h 45"/>
                <a:gd name="T30" fmla="*/ 15 w 51"/>
                <a:gd name="T31" fmla="*/ 14 h 45"/>
                <a:gd name="T32" fmla="*/ 16 w 51"/>
                <a:gd name="T33" fmla="*/ 16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0" name="Freeform 526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17 h 68"/>
                <a:gd name="T2" fmla="*/ 1 w 15"/>
                <a:gd name="T3" fmla="*/ 13 h 68"/>
                <a:gd name="T4" fmla="*/ 0 w 15"/>
                <a:gd name="T5" fmla="*/ 7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7 h 68"/>
                <a:gd name="T14" fmla="*/ 3 w 15"/>
                <a:gd name="T15" fmla="*/ 12 h 68"/>
                <a:gd name="T16" fmla="*/ 3 w 15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1" name="Freeform 527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12 h 65"/>
                <a:gd name="T2" fmla="*/ 2 w 30"/>
                <a:gd name="T3" fmla="*/ 9 h 65"/>
                <a:gd name="T4" fmla="*/ 3 w 30"/>
                <a:gd name="T5" fmla="*/ 6 h 65"/>
                <a:gd name="T6" fmla="*/ 3 w 30"/>
                <a:gd name="T7" fmla="*/ 3 h 65"/>
                <a:gd name="T8" fmla="*/ 6 w 30"/>
                <a:gd name="T9" fmla="*/ 0 h 65"/>
                <a:gd name="T10" fmla="*/ 7 w 30"/>
                <a:gd name="T11" fmla="*/ 3 h 65"/>
                <a:gd name="T12" fmla="*/ 6 w 30"/>
                <a:gd name="T13" fmla="*/ 3 h 65"/>
                <a:gd name="T14" fmla="*/ 5 w 30"/>
                <a:gd name="T15" fmla="*/ 3 h 65"/>
                <a:gd name="T16" fmla="*/ 4 w 30"/>
                <a:gd name="T17" fmla="*/ 6 h 65"/>
                <a:gd name="T18" fmla="*/ 3 w 30"/>
                <a:gd name="T19" fmla="*/ 8 h 65"/>
                <a:gd name="T20" fmla="*/ 3 w 30"/>
                <a:gd name="T21" fmla="*/ 10 h 65"/>
                <a:gd name="T22" fmla="*/ 3 w 30"/>
                <a:gd name="T23" fmla="*/ 12 h 65"/>
                <a:gd name="T24" fmla="*/ 0 w 30"/>
                <a:gd name="T25" fmla="*/ 1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2" name="Freeform 528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12 h 65"/>
                <a:gd name="T2" fmla="*/ 3 w 15"/>
                <a:gd name="T3" fmla="*/ 10 h 65"/>
                <a:gd name="T4" fmla="*/ 0 w 15"/>
                <a:gd name="T5" fmla="*/ 7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4 h 65"/>
                <a:gd name="T14" fmla="*/ 7 w 15"/>
                <a:gd name="T15" fmla="*/ 9 h 65"/>
                <a:gd name="T16" fmla="*/ 7 w 15"/>
                <a:gd name="T17" fmla="*/ 12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" name="Freeform 529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3 w 12"/>
                <a:gd name="T1" fmla="*/ 21 h 69"/>
                <a:gd name="T2" fmla="*/ 3 w 12"/>
                <a:gd name="T3" fmla="*/ 17 h 69"/>
                <a:gd name="T4" fmla="*/ 1 w 12"/>
                <a:gd name="T5" fmla="*/ 11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7 h 69"/>
                <a:gd name="T14" fmla="*/ 3 w 12"/>
                <a:gd name="T15" fmla="*/ 14 h 69"/>
                <a:gd name="T16" fmla="*/ 3 w 12"/>
                <a:gd name="T17" fmla="*/ 21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" name="Freeform 530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14 h 68"/>
                <a:gd name="T2" fmla="*/ 2 w 15"/>
                <a:gd name="T3" fmla="*/ 11 h 68"/>
                <a:gd name="T4" fmla="*/ 2 w 15"/>
                <a:gd name="T5" fmla="*/ 6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6 h 68"/>
                <a:gd name="T14" fmla="*/ 2 w 15"/>
                <a:gd name="T15" fmla="*/ 10 h 68"/>
                <a:gd name="T16" fmla="*/ 2 w 15"/>
                <a:gd name="T17" fmla="*/ 1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" name="Freeform 531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4 w 18"/>
                <a:gd name="T1" fmla="*/ 19 h 76"/>
                <a:gd name="T2" fmla="*/ 4 w 18"/>
                <a:gd name="T3" fmla="*/ 14 h 76"/>
                <a:gd name="T4" fmla="*/ 2 w 18"/>
                <a:gd name="T5" fmla="*/ 8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8 h 76"/>
                <a:gd name="T14" fmla="*/ 4 w 18"/>
                <a:gd name="T15" fmla="*/ 14 h 76"/>
                <a:gd name="T16" fmla="*/ 4 w 18"/>
                <a:gd name="T17" fmla="*/ 19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" name="Freeform 532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5 w 27"/>
                <a:gd name="T1" fmla="*/ 20 h 84"/>
                <a:gd name="T2" fmla="*/ 4 w 27"/>
                <a:gd name="T3" fmla="*/ 19 h 84"/>
                <a:gd name="T4" fmla="*/ 3 w 27"/>
                <a:gd name="T5" fmla="*/ 16 h 84"/>
                <a:gd name="T6" fmla="*/ 3 w 27"/>
                <a:gd name="T7" fmla="*/ 12 h 84"/>
                <a:gd name="T8" fmla="*/ 3 w 27"/>
                <a:gd name="T9" fmla="*/ 9 h 84"/>
                <a:gd name="T10" fmla="*/ 3 w 27"/>
                <a:gd name="T11" fmla="*/ 5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10 h 84"/>
                <a:gd name="T22" fmla="*/ 4 w 27"/>
                <a:gd name="T23" fmla="*/ 17 h 84"/>
                <a:gd name="T24" fmla="*/ 5 w 27"/>
                <a:gd name="T25" fmla="*/ 20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" name="Freeform 533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5 w 35"/>
                <a:gd name="T1" fmla="*/ 20 h 91"/>
                <a:gd name="T2" fmla="*/ 3 w 35"/>
                <a:gd name="T3" fmla="*/ 17 h 91"/>
                <a:gd name="T4" fmla="*/ 2 w 35"/>
                <a:gd name="T5" fmla="*/ 15 h 91"/>
                <a:gd name="T6" fmla="*/ 2 w 35"/>
                <a:gd name="T7" fmla="*/ 12 h 91"/>
                <a:gd name="T8" fmla="*/ 2 w 35"/>
                <a:gd name="T9" fmla="*/ 9 h 91"/>
                <a:gd name="T10" fmla="*/ 1 w 35"/>
                <a:gd name="T11" fmla="*/ 5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3 w 35"/>
                <a:gd name="T21" fmla="*/ 8 h 91"/>
                <a:gd name="T22" fmla="*/ 4 w 35"/>
                <a:gd name="T23" fmla="*/ 14 h 91"/>
                <a:gd name="T24" fmla="*/ 5 w 35"/>
                <a:gd name="T25" fmla="*/ 20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8" name="Freeform 534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13 w 56"/>
                <a:gd name="T1" fmla="*/ 21 h 85"/>
                <a:gd name="T2" fmla="*/ 11 w 56"/>
                <a:gd name="T3" fmla="*/ 19 h 85"/>
                <a:gd name="T4" fmla="*/ 9 w 56"/>
                <a:gd name="T5" fmla="*/ 17 h 85"/>
                <a:gd name="T6" fmla="*/ 7 w 56"/>
                <a:gd name="T7" fmla="*/ 13 h 85"/>
                <a:gd name="T8" fmla="*/ 4 w 56"/>
                <a:gd name="T9" fmla="*/ 10 h 85"/>
                <a:gd name="T10" fmla="*/ 4 w 56"/>
                <a:gd name="T11" fmla="*/ 6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6 w 56"/>
                <a:gd name="T23" fmla="*/ 4 h 85"/>
                <a:gd name="T24" fmla="*/ 8 w 56"/>
                <a:gd name="T25" fmla="*/ 8 h 85"/>
                <a:gd name="T26" fmla="*/ 10 w 56"/>
                <a:gd name="T27" fmla="*/ 11 h 85"/>
                <a:gd name="T28" fmla="*/ 11 w 56"/>
                <a:gd name="T29" fmla="*/ 15 h 85"/>
                <a:gd name="T30" fmla="*/ 12 w 56"/>
                <a:gd name="T31" fmla="*/ 18 h 85"/>
                <a:gd name="T32" fmla="*/ 13 w 56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9" name="Freeform 535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20 w 71"/>
                <a:gd name="T1" fmla="*/ 19 h 70"/>
                <a:gd name="T2" fmla="*/ 18 w 71"/>
                <a:gd name="T3" fmla="*/ 17 h 70"/>
                <a:gd name="T4" fmla="*/ 14 w 71"/>
                <a:gd name="T5" fmla="*/ 15 h 70"/>
                <a:gd name="T6" fmla="*/ 11 w 71"/>
                <a:gd name="T7" fmla="*/ 12 h 70"/>
                <a:gd name="T8" fmla="*/ 7 w 71"/>
                <a:gd name="T9" fmla="*/ 10 h 70"/>
                <a:gd name="T10" fmla="*/ 4 w 71"/>
                <a:gd name="T11" fmla="*/ 6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9 w 71"/>
                <a:gd name="T23" fmla="*/ 4 h 70"/>
                <a:gd name="T24" fmla="*/ 11 w 71"/>
                <a:gd name="T25" fmla="*/ 7 h 70"/>
                <a:gd name="T26" fmla="*/ 14 w 71"/>
                <a:gd name="T27" fmla="*/ 11 h 70"/>
                <a:gd name="T28" fmla="*/ 17 w 71"/>
                <a:gd name="T29" fmla="*/ 13 h 70"/>
                <a:gd name="T30" fmla="*/ 19 w 71"/>
                <a:gd name="T31" fmla="*/ 17 h 70"/>
                <a:gd name="T32" fmla="*/ 20 w 71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0" name="Freeform 536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7 w 64"/>
                <a:gd name="T7" fmla="*/ 3 h 65"/>
                <a:gd name="T8" fmla="*/ 11 w 64"/>
                <a:gd name="T9" fmla="*/ 5 h 65"/>
                <a:gd name="T10" fmla="*/ 13 w 64"/>
                <a:gd name="T11" fmla="*/ 8 h 65"/>
                <a:gd name="T12" fmla="*/ 16 w 64"/>
                <a:gd name="T13" fmla="*/ 9 h 65"/>
                <a:gd name="T14" fmla="*/ 19 w 64"/>
                <a:gd name="T15" fmla="*/ 12 h 65"/>
                <a:gd name="T16" fmla="*/ 22 w 64"/>
                <a:gd name="T17" fmla="*/ 12 h 65"/>
                <a:gd name="T18" fmla="*/ 18 w 64"/>
                <a:gd name="T19" fmla="*/ 12 h 65"/>
                <a:gd name="T20" fmla="*/ 14 w 64"/>
                <a:gd name="T21" fmla="*/ 10 h 65"/>
                <a:gd name="T22" fmla="*/ 11 w 64"/>
                <a:gd name="T23" fmla="*/ 9 h 65"/>
                <a:gd name="T24" fmla="*/ 5 w 64"/>
                <a:gd name="T25" fmla="*/ 7 h 65"/>
                <a:gd name="T26" fmla="*/ 5 w 64"/>
                <a:gd name="T27" fmla="*/ 4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1" name="Freeform 537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71 w 312"/>
                <a:gd name="T1" fmla="*/ 17 h 76"/>
                <a:gd name="T2" fmla="*/ 73 w 312"/>
                <a:gd name="T3" fmla="*/ 18 h 76"/>
                <a:gd name="T4" fmla="*/ 71 w 312"/>
                <a:gd name="T5" fmla="*/ 18 h 76"/>
                <a:gd name="T6" fmla="*/ 71 w 312"/>
                <a:gd name="T7" fmla="*/ 19 h 76"/>
                <a:gd name="T8" fmla="*/ 71 w 312"/>
                <a:gd name="T9" fmla="*/ 19 h 76"/>
                <a:gd name="T10" fmla="*/ 66 w 312"/>
                <a:gd name="T11" fmla="*/ 15 h 76"/>
                <a:gd name="T12" fmla="*/ 61 w 312"/>
                <a:gd name="T13" fmla="*/ 11 h 76"/>
                <a:gd name="T14" fmla="*/ 57 w 312"/>
                <a:gd name="T15" fmla="*/ 9 h 76"/>
                <a:gd name="T16" fmla="*/ 53 w 312"/>
                <a:gd name="T17" fmla="*/ 6 h 76"/>
                <a:gd name="T18" fmla="*/ 47 w 312"/>
                <a:gd name="T19" fmla="*/ 4 h 76"/>
                <a:gd name="T20" fmla="*/ 41 w 312"/>
                <a:gd name="T21" fmla="*/ 4 h 76"/>
                <a:gd name="T22" fmla="*/ 38 w 312"/>
                <a:gd name="T23" fmla="*/ 4 h 76"/>
                <a:gd name="T24" fmla="*/ 33 w 312"/>
                <a:gd name="T25" fmla="*/ 4 h 76"/>
                <a:gd name="T26" fmla="*/ 28 w 312"/>
                <a:gd name="T27" fmla="*/ 4 h 76"/>
                <a:gd name="T28" fmla="*/ 24 w 312"/>
                <a:gd name="T29" fmla="*/ 4 h 76"/>
                <a:gd name="T30" fmla="*/ 18 w 312"/>
                <a:gd name="T31" fmla="*/ 4 h 76"/>
                <a:gd name="T32" fmla="*/ 15 w 312"/>
                <a:gd name="T33" fmla="*/ 5 h 76"/>
                <a:gd name="T34" fmla="*/ 11 w 312"/>
                <a:gd name="T35" fmla="*/ 7 h 76"/>
                <a:gd name="T36" fmla="*/ 7 w 312"/>
                <a:gd name="T37" fmla="*/ 8 h 76"/>
                <a:gd name="T38" fmla="*/ 4 w 312"/>
                <a:gd name="T39" fmla="*/ 9 h 76"/>
                <a:gd name="T40" fmla="*/ 0 w 312"/>
                <a:gd name="T41" fmla="*/ 10 h 76"/>
                <a:gd name="T42" fmla="*/ 4 w 312"/>
                <a:gd name="T43" fmla="*/ 8 h 76"/>
                <a:gd name="T44" fmla="*/ 4 w 312"/>
                <a:gd name="T45" fmla="*/ 5 h 76"/>
                <a:gd name="T46" fmla="*/ 9 w 312"/>
                <a:gd name="T47" fmla="*/ 4 h 76"/>
                <a:gd name="T48" fmla="*/ 12 w 312"/>
                <a:gd name="T49" fmla="*/ 4 h 76"/>
                <a:gd name="T50" fmla="*/ 17 w 312"/>
                <a:gd name="T51" fmla="*/ 4 h 76"/>
                <a:gd name="T52" fmla="*/ 22 w 312"/>
                <a:gd name="T53" fmla="*/ 1 h 76"/>
                <a:gd name="T54" fmla="*/ 27 w 312"/>
                <a:gd name="T55" fmla="*/ 0 h 76"/>
                <a:gd name="T56" fmla="*/ 34 w 312"/>
                <a:gd name="T57" fmla="*/ 0 h 76"/>
                <a:gd name="T58" fmla="*/ 40 w 312"/>
                <a:gd name="T59" fmla="*/ 1 h 76"/>
                <a:gd name="T60" fmla="*/ 46 w 312"/>
                <a:gd name="T61" fmla="*/ 4 h 76"/>
                <a:gd name="T62" fmla="*/ 51 w 312"/>
                <a:gd name="T63" fmla="*/ 4 h 76"/>
                <a:gd name="T64" fmla="*/ 56 w 312"/>
                <a:gd name="T65" fmla="*/ 4 h 76"/>
                <a:gd name="T66" fmla="*/ 60 w 312"/>
                <a:gd name="T67" fmla="*/ 7 h 76"/>
                <a:gd name="T68" fmla="*/ 65 w 312"/>
                <a:gd name="T69" fmla="*/ 10 h 76"/>
                <a:gd name="T70" fmla="*/ 68 w 312"/>
                <a:gd name="T71" fmla="*/ 13 h 76"/>
                <a:gd name="T72" fmla="*/ 71 w 312"/>
                <a:gd name="T73" fmla="*/ 17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2" name="Freeform 538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9 w 38"/>
                <a:gd name="T1" fmla="*/ 0 h 68"/>
                <a:gd name="T2" fmla="*/ 7 w 38"/>
                <a:gd name="T3" fmla="*/ 4 h 68"/>
                <a:gd name="T4" fmla="*/ 5 w 38"/>
                <a:gd name="T5" fmla="*/ 4 h 68"/>
                <a:gd name="T6" fmla="*/ 3 w 38"/>
                <a:gd name="T7" fmla="*/ 7 h 68"/>
                <a:gd name="T8" fmla="*/ 3 w 38"/>
                <a:gd name="T9" fmla="*/ 10 h 68"/>
                <a:gd name="T10" fmla="*/ 3 w 38"/>
                <a:gd name="T11" fmla="*/ 12 h 68"/>
                <a:gd name="T12" fmla="*/ 1 w 38"/>
                <a:gd name="T13" fmla="*/ 15 h 68"/>
                <a:gd name="T14" fmla="*/ 0 w 38"/>
                <a:gd name="T15" fmla="*/ 16 h 68"/>
                <a:gd name="T16" fmla="*/ 1 w 38"/>
                <a:gd name="T17" fmla="*/ 17 h 68"/>
                <a:gd name="T18" fmla="*/ 3 w 38"/>
                <a:gd name="T19" fmla="*/ 17 h 68"/>
                <a:gd name="T20" fmla="*/ 3 w 38"/>
                <a:gd name="T21" fmla="*/ 16 h 68"/>
                <a:gd name="T22" fmla="*/ 3 w 38"/>
                <a:gd name="T23" fmla="*/ 14 h 68"/>
                <a:gd name="T24" fmla="*/ 3 w 38"/>
                <a:gd name="T25" fmla="*/ 11 h 68"/>
                <a:gd name="T26" fmla="*/ 4 w 38"/>
                <a:gd name="T27" fmla="*/ 8 h 68"/>
                <a:gd name="T28" fmla="*/ 6 w 38"/>
                <a:gd name="T29" fmla="*/ 5 h 68"/>
                <a:gd name="T30" fmla="*/ 7 w 38"/>
                <a:gd name="T31" fmla="*/ 4 h 68"/>
                <a:gd name="T32" fmla="*/ 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3" name="Freeform 539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21 h 75"/>
                <a:gd name="T2" fmla="*/ 0 w 45"/>
                <a:gd name="T3" fmla="*/ 21 h 75"/>
                <a:gd name="T4" fmla="*/ 1 w 45"/>
                <a:gd name="T5" fmla="*/ 19 h 75"/>
                <a:gd name="T6" fmla="*/ 3 w 45"/>
                <a:gd name="T7" fmla="*/ 16 h 75"/>
                <a:gd name="T8" fmla="*/ 3 w 45"/>
                <a:gd name="T9" fmla="*/ 13 h 75"/>
                <a:gd name="T10" fmla="*/ 3 w 45"/>
                <a:gd name="T11" fmla="*/ 10 h 75"/>
                <a:gd name="T12" fmla="*/ 3 w 45"/>
                <a:gd name="T13" fmla="*/ 6 h 75"/>
                <a:gd name="T14" fmla="*/ 5 w 45"/>
                <a:gd name="T15" fmla="*/ 4 h 75"/>
                <a:gd name="T16" fmla="*/ 7 w 45"/>
                <a:gd name="T17" fmla="*/ 0 h 75"/>
                <a:gd name="T18" fmla="*/ 6 w 45"/>
                <a:gd name="T19" fmla="*/ 4 h 75"/>
                <a:gd name="T20" fmla="*/ 5 w 45"/>
                <a:gd name="T21" fmla="*/ 6 h 75"/>
                <a:gd name="T22" fmla="*/ 4 w 45"/>
                <a:gd name="T23" fmla="*/ 10 h 75"/>
                <a:gd name="T24" fmla="*/ 3 w 45"/>
                <a:gd name="T25" fmla="*/ 13 h 75"/>
                <a:gd name="T26" fmla="*/ 3 w 45"/>
                <a:gd name="T27" fmla="*/ 17 h 75"/>
                <a:gd name="T28" fmla="*/ 3 w 45"/>
                <a:gd name="T29" fmla="*/ 19 h 75"/>
                <a:gd name="T30" fmla="*/ 3 w 45"/>
                <a:gd name="T31" fmla="*/ 21 h 75"/>
                <a:gd name="T32" fmla="*/ 1 w 45"/>
                <a:gd name="T33" fmla="*/ 21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4" name="Freeform 540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23 h 98"/>
                <a:gd name="T2" fmla="*/ 0 w 60"/>
                <a:gd name="T3" fmla="*/ 22 h 98"/>
                <a:gd name="T4" fmla="*/ 2 w 60"/>
                <a:gd name="T5" fmla="*/ 19 h 98"/>
                <a:gd name="T6" fmla="*/ 3 w 60"/>
                <a:gd name="T7" fmla="*/ 17 h 98"/>
                <a:gd name="T8" fmla="*/ 3 w 60"/>
                <a:gd name="T9" fmla="*/ 12 h 98"/>
                <a:gd name="T10" fmla="*/ 5 w 60"/>
                <a:gd name="T11" fmla="*/ 9 h 98"/>
                <a:gd name="T12" fmla="*/ 8 w 60"/>
                <a:gd name="T13" fmla="*/ 5 h 98"/>
                <a:gd name="T14" fmla="*/ 10 w 60"/>
                <a:gd name="T15" fmla="*/ 4 h 98"/>
                <a:gd name="T16" fmla="*/ 12 w 60"/>
                <a:gd name="T17" fmla="*/ 0 h 98"/>
                <a:gd name="T18" fmla="*/ 11 w 60"/>
                <a:gd name="T19" fmla="*/ 4 h 98"/>
                <a:gd name="T20" fmla="*/ 10 w 60"/>
                <a:gd name="T21" fmla="*/ 5 h 98"/>
                <a:gd name="T22" fmla="*/ 9 w 60"/>
                <a:gd name="T23" fmla="*/ 9 h 98"/>
                <a:gd name="T24" fmla="*/ 7 w 60"/>
                <a:gd name="T25" fmla="*/ 13 h 98"/>
                <a:gd name="T26" fmla="*/ 4 w 60"/>
                <a:gd name="T27" fmla="*/ 17 h 98"/>
                <a:gd name="T28" fmla="*/ 3 w 60"/>
                <a:gd name="T29" fmla="*/ 21 h 98"/>
                <a:gd name="T30" fmla="*/ 3 w 60"/>
                <a:gd name="T31" fmla="*/ 23 h 98"/>
                <a:gd name="T32" fmla="*/ 1 w 60"/>
                <a:gd name="T33" fmla="*/ 23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5" name="Freeform 541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22 h 105"/>
                <a:gd name="T2" fmla="*/ 0 w 65"/>
                <a:gd name="T3" fmla="*/ 20 h 105"/>
                <a:gd name="T4" fmla="*/ 3 w 65"/>
                <a:gd name="T5" fmla="*/ 17 h 105"/>
                <a:gd name="T6" fmla="*/ 4 w 65"/>
                <a:gd name="T7" fmla="*/ 15 h 105"/>
                <a:gd name="T8" fmla="*/ 5 w 65"/>
                <a:gd name="T9" fmla="*/ 11 h 105"/>
                <a:gd name="T10" fmla="*/ 9 w 65"/>
                <a:gd name="T11" fmla="*/ 8 h 105"/>
                <a:gd name="T12" fmla="*/ 12 w 65"/>
                <a:gd name="T13" fmla="*/ 4 h 105"/>
                <a:gd name="T14" fmla="*/ 15 w 65"/>
                <a:gd name="T15" fmla="*/ 3 h 105"/>
                <a:gd name="T16" fmla="*/ 19 w 65"/>
                <a:gd name="T17" fmla="*/ 0 h 105"/>
                <a:gd name="T18" fmla="*/ 17 w 65"/>
                <a:gd name="T19" fmla="*/ 3 h 105"/>
                <a:gd name="T20" fmla="*/ 15 w 65"/>
                <a:gd name="T21" fmla="*/ 4 h 105"/>
                <a:gd name="T22" fmla="*/ 13 w 65"/>
                <a:gd name="T23" fmla="*/ 8 h 105"/>
                <a:gd name="T24" fmla="*/ 10 w 65"/>
                <a:gd name="T25" fmla="*/ 12 h 105"/>
                <a:gd name="T26" fmla="*/ 7 w 65"/>
                <a:gd name="T27" fmla="*/ 15 h 105"/>
                <a:gd name="T28" fmla="*/ 4 w 65"/>
                <a:gd name="T29" fmla="*/ 19 h 105"/>
                <a:gd name="T30" fmla="*/ 4 w 65"/>
                <a:gd name="T31" fmla="*/ 20 h 105"/>
                <a:gd name="T32" fmla="*/ 1 w 65"/>
                <a:gd name="T33" fmla="*/ 22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6" name="Freeform 542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20 h 87"/>
                <a:gd name="T2" fmla="*/ 0 w 71"/>
                <a:gd name="T3" fmla="*/ 18 h 87"/>
                <a:gd name="T4" fmla="*/ 3 w 71"/>
                <a:gd name="T5" fmla="*/ 16 h 87"/>
                <a:gd name="T6" fmla="*/ 3 w 71"/>
                <a:gd name="T7" fmla="*/ 13 h 87"/>
                <a:gd name="T8" fmla="*/ 6 w 71"/>
                <a:gd name="T9" fmla="*/ 10 h 87"/>
                <a:gd name="T10" fmla="*/ 8 w 71"/>
                <a:gd name="T11" fmla="*/ 6 h 87"/>
                <a:gd name="T12" fmla="*/ 11 w 71"/>
                <a:gd name="T13" fmla="*/ 3 h 87"/>
                <a:gd name="T14" fmla="*/ 14 w 71"/>
                <a:gd name="T15" fmla="*/ 3 h 87"/>
                <a:gd name="T16" fmla="*/ 16 w 71"/>
                <a:gd name="T17" fmla="*/ 0 h 87"/>
                <a:gd name="T18" fmla="*/ 15 w 71"/>
                <a:gd name="T19" fmla="*/ 3 h 87"/>
                <a:gd name="T20" fmla="*/ 13 w 71"/>
                <a:gd name="T21" fmla="*/ 4 h 87"/>
                <a:gd name="T22" fmla="*/ 10 w 71"/>
                <a:gd name="T23" fmla="*/ 8 h 87"/>
                <a:gd name="T24" fmla="*/ 8 w 71"/>
                <a:gd name="T25" fmla="*/ 11 h 87"/>
                <a:gd name="T26" fmla="*/ 5 w 71"/>
                <a:gd name="T27" fmla="*/ 15 h 87"/>
                <a:gd name="T28" fmla="*/ 3 w 71"/>
                <a:gd name="T29" fmla="*/ 17 h 87"/>
                <a:gd name="T30" fmla="*/ 3 w 71"/>
                <a:gd name="T31" fmla="*/ 19 h 87"/>
                <a:gd name="T32" fmla="*/ 0 w 71"/>
                <a:gd name="T33" fmla="*/ 20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7" name="Freeform 543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20 h 71"/>
                <a:gd name="T2" fmla="*/ 0 w 61"/>
                <a:gd name="T3" fmla="*/ 18 h 71"/>
                <a:gd name="T4" fmla="*/ 3 w 61"/>
                <a:gd name="T5" fmla="*/ 16 h 71"/>
                <a:gd name="T6" fmla="*/ 3 w 61"/>
                <a:gd name="T7" fmla="*/ 12 h 71"/>
                <a:gd name="T8" fmla="*/ 3 w 61"/>
                <a:gd name="T9" fmla="*/ 10 h 71"/>
                <a:gd name="T10" fmla="*/ 5 w 61"/>
                <a:gd name="T11" fmla="*/ 7 h 71"/>
                <a:gd name="T12" fmla="*/ 7 w 61"/>
                <a:gd name="T13" fmla="*/ 4 h 71"/>
                <a:gd name="T14" fmla="*/ 9 w 61"/>
                <a:gd name="T15" fmla="*/ 4 h 71"/>
                <a:gd name="T16" fmla="*/ 10 w 61"/>
                <a:gd name="T17" fmla="*/ 0 h 71"/>
                <a:gd name="T18" fmla="*/ 9 w 61"/>
                <a:gd name="T19" fmla="*/ 4 h 71"/>
                <a:gd name="T20" fmla="*/ 8 w 61"/>
                <a:gd name="T21" fmla="*/ 4 h 71"/>
                <a:gd name="T22" fmla="*/ 7 w 61"/>
                <a:gd name="T23" fmla="*/ 9 h 71"/>
                <a:gd name="T24" fmla="*/ 5 w 61"/>
                <a:gd name="T25" fmla="*/ 11 h 71"/>
                <a:gd name="T26" fmla="*/ 3 w 61"/>
                <a:gd name="T27" fmla="*/ 15 h 71"/>
                <a:gd name="T28" fmla="*/ 3 w 61"/>
                <a:gd name="T29" fmla="*/ 18 h 71"/>
                <a:gd name="T30" fmla="*/ 3 w 61"/>
                <a:gd name="T31" fmla="*/ 19 h 71"/>
                <a:gd name="T32" fmla="*/ 1 w 61"/>
                <a:gd name="T33" fmla="*/ 2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8" name="Freeform 544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10 h 51"/>
                <a:gd name="T2" fmla="*/ 0 w 53"/>
                <a:gd name="T3" fmla="*/ 9 h 51"/>
                <a:gd name="T4" fmla="*/ 3 w 53"/>
                <a:gd name="T5" fmla="*/ 8 h 51"/>
                <a:gd name="T6" fmla="*/ 3 w 53"/>
                <a:gd name="T7" fmla="*/ 6 h 51"/>
                <a:gd name="T8" fmla="*/ 4 w 53"/>
                <a:gd name="T9" fmla="*/ 4 h 51"/>
                <a:gd name="T10" fmla="*/ 6 w 53"/>
                <a:gd name="T11" fmla="*/ 3 h 51"/>
                <a:gd name="T12" fmla="*/ 8 w 53"/>
                <a:gd name="T13" fmla="*/ 3 h 51"/>
                <a:gd name="T14" fmla="*/ 10 w 53"/>
                <a:gd name="T15" fmla="*/ 1 h 51"/>
                <a:gd name="T16" fmla="*/ 11 w 53"/>
                <a:gd name="T17" fmla="*/ 0 h 51"/>
                <a:gd name="T18" fmla="*/ 10 w 53"/>
                <a:gd name="T19" fmla="*/ 3 h 51"/>
                <a:gd name="T20" fmla="*/ 9 w 53"/>
                <a:gd name="T21" fmla="*/ 3 h 51"/>
                <a:gd name="T22" fmla="*/ 7 w 53"/>
                <a:gd name="T23" fmla="*/ 4 h 51"/>
                <a:gd name="T24" fmla="*/ 5 w 53"/>
                <a:gd name="T25" fmla="*/ 6 h 51"/>
                <a:gd name="T26" fmla="*/ 3 w 53"/>
                <a:gd name="T27" fmla="*/ 8 h 51"/>
                <a:gd name="T28" fmla="*/ 3 w 53"/>
                <a:gd name="T29" fmla="*/ 9 h 51"/>
                <a:gd name="T30" fmla="*/ 3 w 53"/>
                <a:gd name="T31" fmla="*/ 10 h 51"/>
                <a:gd name="T32" fmla="*/ 0 w 53"/>
                <a:gd name="T33" fmla="*/ 1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9" name="Freeform 545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17 h 34"/>
                <a:gd name="T2" fmla="*/ 0 w 34"/>
                <a:gd name="T3" fmla="*/ 16 h 34"/>
                <a:gd name="T4" fmla="*/ 1 w 34"/>
                <a:gd name="T5" fmla="*/ 13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9 w 34"/>
                <a:gd name="T13" fmla="*/ 2 h 34"/>
                <a:gd name="T14" fmla="*/ 11 w 34"/>
                <a:gd name="T15" fmla="*/ 0 h 34"/>
                <a:gd name="T16" fmla="*/ 13 w 34"/>
                <a:gd name="T17" fmla="*/ 1 h 34"/>
                <a:gd name="T18" fmla="*/ 11 w 34"/>
                <a:gd name="T19" fmla="*/ 3 h 34"/>
                <a:gd name="T20" fmla="*/ 8 w 34"/>
                <a:gd name="T21" fmla="*/ 8 h 34"/>
                <a:gd name="T22" fmla="*/ 6 w 34"/>
                <a:gd name="T23" fmla="*/ 8 h 34"/>
                <a:gd name="T24" fmla="*/ 5 w 34"/>
                <a:gd name="T25" fmla="*/ 11 h 34"/>
                <a:gd name="T26" fmla="*/ 5 w 34"/>
                <a:gd name="T27" fmla="*/ 16 h 34"/>
                <a:gd name="T28" fmla="*/ 5 w 34"/>
                <a:gd name="T29" fmla="*/ 18 h 34"/>
                <a:gd name="T30" fmla="*/ 2 w 34"/>
                <a:gd name="T31" fmla="*/ 18 h 34"/>
                <a:gd name="T32" fmla="*/ 0 w 34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0" name="Freeform 546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13 w 40"/>
                <a:gd name="T1" fmla="*/ 0 h 44"/>
                <a:gd name="T2" fmla="*/ 13 w 40"/>
                <a:gd name="T3" fmla="*/ 3 h 44"/>
                <a:gd name="T4" fmla="*/ 11 w 40"/>
                <a:gd name="T5" fmla="*/ 3 h 44"/>
                <a:gd name="T6" fmla="*/ 10 w 40"/>
                <a:gd name="T7" fmla="*/ 3 h 44"/>
                <a:gd name="T8" fmla="*/ 8 w 40"/>
                <a:gd name="T9" fmla="*/ 5 h 44"/>
                <a:gd name="T10" fmla="*/ 5 w 40"/>
                <a:gd name="T11" fmla="*/ 7 h 44"/>
                <a:gd name="T12" fmla="*/ 5 w 40"/>
                <a:gd name="T13" fmla="*/ 8 h 44"/>
                <a:gd name="T14" fmla="*/ 5 w 40"/>
                <a:gd name="T15" fmla="*/ 9 h 44"/>
                <a:gd name="T16" fmla="*/ 1 w 40"/>
                <a:gd name="T17" fmla="*/ 9 h 44"/>
                <a:gd name="T18" fmla="*/ 0 w 40"/>
                <a:gd name="T19" fmla="*/ 8 h 44"/>
                <a:gd name="T20" fmla="*/ 2 w 40"/>
                <a:gd name="T21" fmla="*/ 7 h 44"/>
                <a:gd name="T22" fmla="*/ 5 w 40"/>
                <a:gd name="T23" fmla="*/ 5 h 44"/>
                <a:gd name="T24" fmla="*/ 5 w 40"/>
                <a:gd name="T25" fmla="*/ 3 h 44"/>
                <a:gd name="T26" fmla="*/ 7 w 40"/>
                <a:gd name="T27" fmla="*/ 3 h 44"/>
                <a:gd name="T28" fmla="*/ 10 w 40"/>
                <a:gd name="T29" fmla="*/ 3 h 44"/>
                <a:gd name="T30" fmla="*/ 12 w 40"/>
                <a:gd name="T31" fmla="*/ 3 h 44"/>
                <a:gd name="T32" fmla="*/ 1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1" name="Freeform 547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13 w 47"/>
                <a:gd name="T1" fmla="*/ 7 h 21"/>
                <a:gd name="T2" fmla="*/ 13 w 47"/>
                <a:gd name="T3" fmla="*/ 6 h 21"/>
                <a:gd name="T4" fmla="*/ 12 w 47"/>
                <a:gd name="T5" fmla="*/ 5 h 21"/>
                <a:gd name="T6" fmla="*/ 10 w 47"/>
                <a:gd name="T7" fmla="*/ 5 h 21"/>
                <a:gd name="T8" fmla="*/ 7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8 w 47"/>
                <a:gd name="T27" fmla="*/ 5 h 21"/>
                <a:gd name="T28" fmla="*/ 10 w 47"/>
                <a:gd name="T29" fmla="*/ 6 h 21"/>
                <a:gd name="T30" fmla="*/ 12 w 47"/>
                <a:gd name="T31" fmla="*/ 6 h 21"/>
                <a:gd name="T32" fmla="*/ 13 w 47"/>
                <a:gd name="T33" fmla="*/ 7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2" name="Freeform 548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11 w 53"/>
                <a:gd name="T1" fmla="*/ 0 h 13"/>
                <a:gd name="T2" fmla="*/ 10 w 53"/>
                <a:gd name="T3" fmla="*/ 0 h 13"/>
                <a:gd name="T4" fmla="*/ 9 w 53"/>
                <a:gd name="T5" fmla="*/ 0 h 13"/>
                <a:gd name="T6" fmla="*/ 7 w 53"/>
                <a:gd name="T7" fmla="*/ 0 h 13"/>
                <a:gd name="T8" fmla="*/ 5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5 w 53"/>
                <a:gd name="T25" fmla="*/ 2 h 13"/>
                <a:gd name="T26" fmla="*/ 7 w 53"/>
                <a:gd name="T27" fmla="*/ 2 h 13"/>
                <a:gd name="T28" fmla="*/ 9 w 53"/>
                <a:gd name="T29" fmla="*/ 2 h 13"/>
                <a:gd name="T30" fmla="*/ 10 w 53"/>
                <a:gd name="T31" fmla="*/ 2 h 13"/>
                <a:gd name="T32" fmla="*/ 11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3" name="Freeform 549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11 w 48"/>
                <a:gd name="T1" fmla="*/ 8 h 41"/>
                <a:gd name="T2" fmla="*/ 10 w 48"/>
                <a:gd name="T3" fmla="*/ 7 h 41"/>
                <a:gd name="T4" fmla="*/ 9 w 48"/>
                <a:gd name="T5" fmla="*/ 6 h 41"/>
                <a:gd name="T6" fmla="*/ 6 w 48"/>
                <a:gd name="T7" fmla="*/ 5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6 w 48"/>
                <a:gd name="T25" fmla="*/ 3 h 41"/>
                <a:gd name="T26" fmla="*/ 8 w 48"/>
                <a:gd name="T27" fmla="*/ 4 h 41"/>
                <a:gd name="T28" fmla="*/ 10 w 48"/>
                <a:gd name="T29" fmla="*/ 6 h 41"/>
                <a:gd name="T30" fmla="*/ 11 w 48"/>
                <a:gd name="T31" fmla="*/ 7 h 41"/>
                <a:gd name="T32" fmla="*/ 11 w 48"/>
                <a:gd name="T33" fmla="*/ 8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4" name="Freeform 550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17 h 68"/>
                <a:gd name="T2" fmla="*/ 0 w 14"/>
                <a:gd name="T3" fmla="*/ 13 h 68"/>
                <a:gd name="T4" fmla="*/ 0 w 14"/>
                <a:gd name="T5" fmla="*/ 8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7 h 68"/>
                <a:gd name="T14" fmla="*/ 6 w 14"/>
                <a:gd name="T15" fmla="*/ 12 h 68"/>
                <a:gd name="T16" fmla="*/ 3 w 14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5" name="Freeform 551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16 h 66"/>
                <a:gd name="T2" fmla="*/ 1 w 23"/>
                <a:gd name="T3" fmla="*/ 12 h 66"/>
                <a:gd name="T4" fmla="*/ 2 w 23"/>
                <a:gd name="T5" fmla="*/ 7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7 h 66"/>
                <a:gd name="T14" fmla="*/ 2 w 23"/>
                <a:gd name="T15" fmla="*/ 12 h 66"/>
                <a:gd name="T16" fmla="*/ 0 w 23"/>
                <a:gd name="T17" fmla="*/ 1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6" name="Freeform 552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14 h 63"/>
                <a:gd name="T2" fmla="*/ 2 w 14"/>
                <a:gd name="T3" fmla="*/ 12 h 63"/>
                <a:gd name="T4" fmla="*/ 0 w 14"/>
                <a:gd name="T5" fmla="*/ 8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5 h 63"/>
                <a:gd name="T14" fmla="*/ 7 w 14"/>
                <a:gd name="T15" fmla="*/ 10 h 63"/>
                <a:gd name="T16" fmla="*/ 7 w 14"/>
                <a:gd name="T17" fmla="*/ 1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7" name="Freeform 553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0 w 21"/>
                <a:gd name="T1" fmla="*/ 13 h 75"/>
                <a:gd name="T2" fmla="*/ 10 w 21"/>
                <a:gd name="T3" fmla="*/ 10 h 75"/>
                <a:gd name="T4" fmla="*/ 3 w 21"/>
                <a:gd name="T5" fmla="*/ 6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6 h 75"/>
                <a:gd name="T14" fmla="*/ 10 w 21"/>
                <a:gd name="T15" fmla="*/ 10 h 75"/>
                <a:gd name="T16" fmla="*/ 10 w 21"/>
                <a:gd name="T17" fmla="*/ 1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8" name="Freeform 554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0 w 25"/>
                <a:gd name="T1" fmla="*/ 26 h 80"/>
                <a:gd name="T2" fmla="*/ 9 w 25"/>
                <a:gd name="T3" fmla="*/ 23 h 80"/>
                <a:gd name="T4" fmla="*/ 6 w 25"/>
                <a:gd name="T5" fmla="*/ 20 h 80"/>
                <a:gd name="T6" fmla="*/ 6 w 25"/>
                <a:gd name="T7" fmla="*/ 15 h 80"/>
                <a:gd name="T8" fmla="*/ 6 w 25"/>
                <a:gd name="T9" fmla="*/ 12 h 80"/>
                <a:gd name="T10" fmla="*/ 2 w 25"/>
                <a:gd name="T11" fmla="*/ 6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7 w 25"/>
                <a:gd name="T21" fmla="*/ 13 h 80"/>
                <a:gd name="T22" fmla="*/ 9 w 25"/>
                <a:gd name="T23" fmla="*/ 21 h 80"/>
                <a:gd name="T24" fmla="*/ 10 w 25"/>
                <a:gd name="T25" fmla="*/ 26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9" name="Freeform 555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5 w 44"/>
                <a:gd name="T1" fmla="*/ 26 h 86"/>
                <a:gd name="T2" fmla="*/ 4 w 44"/>
                <a:gd name="T3" fmla="*/ 23 h 86"/>
                <a:gd name="T4" fmla="*/ 3 w 44"/>
                <a:gd name="T5" fmla="*/ 20 h 86"/>
                <a:gd name="T6" fmla="*/ 2 w 44"/>
                <a:gd name="T7" fmla="*/ 15 h 86"/>
                <a:gd name="T8" fmla="*/ 2 w 44"/>
                <a:gd name="T9" fmla="*/ 12 h 86"/>
                <a:gd name="T10" fmla="*/ 2 w 44"/>
                <a:gd name="T11" fmla="*/ 8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7 h 86"/>
                <a:gd name="T24" fmla="*/ 2 w 44"/>
                <a:gd name="T25" fmla="*/ 11 h 86"/>
                <a:gd name="T26" fmla="*/ 3 w 44"/>
                <a:gd name="T27" fmla="*/ 16 h 86"/>
                <a:gd name="T28" fmla="*/ 4 w 44"/>
                <a:gd name="T29" fmla="*/ 21 h 86"/>
                <a:gd name="T30" fmla="*/ 4 w 44"/>
                <a:gd name="T31" fmla="*/ 24 h 86"/>
                <a:gd name="T32" fmla="*/ 5 w 44"/>
                <a:gd name="T33" fmla="*/ 26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0" name="Freeform 556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8 w 52"/>
                <a:gd name="T1" fmla="*/ 21 h 79"/>
                <a:gd name="T2" fmla="*/ 7 w 52"/>
                <a:gd name="T3" fmla="*/ 19 h 79"/>
                <a:gd name="T4" fmla="*/ 6 w 52"/>
                <a:gd name="T5" fmla="*/ 17 h 79"/>
                <a:gd name="T6" fmla="*/ 4 w 52"/>
                <a:gd name="T7" fmla="*/ 13 h 79"/>
                <a:gd name="T8" fmla="*/ 3 w 52"/>
                <a:gd name="T9" fmla="*/ 11 h 79"/>
                <a:gd name="T10" fmla="*/ 3 w 52"/>
                <a:gd name="T11" fmla="*/ 7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5 h 79"/>
                <a:gd name="T24" fmla="*/ 5 w 52"/>
                <a:gd name="T25" fmla="*/ 10 h 79"/>
                <a:gd name="T26" fmla="*/ 6 w 52"/>
                <a:gd name="T27" fmla="*/ 13 h 79"/>
                <a:gd name="T28" fmla="*/ 7 w 52"/>
                <a:gd name="T29" fmla="*/ 17 h 79"/>
                <a:gd name="T30" fmla="*/ 8 w 52"/>
                <a:gd name="T31" fmla="*/ 19 h 79"/>
                <a:gd name="T32" fmla="*/ 8 w 52"/>
                <a:gd name="T33" fmla="*/ 2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1" name="Freeform 557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12 w 45"/>
                <a:gd name="T1" fmla="*/ 14 h 73"/>
                <a:gd name="T2" fmla="*/ 11 w 45"/>
                <a:gd name="T3" fmla="*/ 13 h 73"/>
                <a:gd name="T4" fmla="*/ 9 w 45"/>
                <a:gd name="T5" fmla="*/ 11 h 73"/>
                <a:gd name="T6" fmla="*/ 6 w 45"/>
                <a:gd name="T7" fmla="*/ 9 h 73"/>
                <a:gd name="T8" fmla="*/ 4 w 45"/>
                <a:gd name="T9" fmla="*/ 7 h 73"/>
                <a:gd name="T10" fmla="*/ 4 w 45"/>
                <a:gd name="T11" fmla="*/ 4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6 w 45"/>
                <a:gd name="T23" fmla="*/ 3 h 73"/>
                <a:gd name="T24" fmla="*/ 8 w 45"/>
                <a:gd name="T25" fmla="*/ 7 h 73"/>
                <a:gd name="T26" fmla="*/ 9 w 45"/>
                <a:gd name="T27" fmla="*/ 9 h 73"/>
                <a:gd name="T28" fmla="*/ 11 w 45"/>
                <a:gd name="T29" fmla="*/ 12 h 73"/>
                <a:gd name="T30" fmla="*/ 11 w 45"/>
                <a:gd name="T31" fmla="*/ 14 h 73"/>
                <a:gd name="T32" fmla="*/ 12 w 45"/>
                <a:gd name="T33" fmla="*/ 1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2" name="Freeform 558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25 h 106"/>
                <a:gd name="T2" fmla="*/ 0 w 67"/>
                <a:gd name="T3" fmla="*/ 25 h 106"/>
                <a:gd name="T4" fmla="*/ 3 w 67"/>
                <a:gd name="T5" fmla="*/ 22 h 106"/>
                <a:gd name="T6" fmla="*/ 3 w 67"/>
                <a:gd name="T7" fmla="*/ 17 h 106"/>
                <a:gd name="T8" fmla="*/ 4 w 67"/>
                <a:gd name="T9" fmla="*/ 13 h 106"/>
                <a:gd name="T10" fmla="*/ 7 w 67"/>
                <a:gd name="T11" fmla="*/ 9 h 106"/>
                <a:gd name="T12" fmla="*/ 9 w 67"/>
                <a:gd name="T13" fmla="*/ 5 h 106"/>
                <a:gd name="T14" fmla="*/ 11 w 67"/>
                <a:gd name="T15" fmla="*/ 4 h 106"/>
                <a:gd name="T16" fmla="*/ 14 w 67"/>
                <a:gd name="T17" fmla="*/ 0 h 106"/>
                <a:gd name="T18" fmla="*/ 13 w 67"/>
                <a:gd name="T19" fmla="*/ 4 h 106"/>
                <a:gd name="T20" fmla="*/ 11 w 67"/>
                <a:gd name="T21" fmla="*/ 5 h 106"/>
                <a:gd name="T22" fmla="*/ 10 w 67"/>
                <a:gd name="T23" fmla="*/ 10 h 106"/>
                <a:gd name="T24" fmla="*/ 7 w 67"/>
                <a:gd name="T25" fmla="*/ 14 h 106"/>
                <a:gd name="T26" fmla="*/ 5 w 67"/>
                <a:gd name="T27" fmla="*/ 19 h 106"/>
                <a:gd name="T28" fmla="*/ 3 w 67"/>
                <a:gd name="T29" fmla="*/ 22 h 106"/>
                <a:gd name="T30" fmla="*/ 3 w 67"/>
                <a:gd name="T31" fmla="*/ 25 h 106"/>
                <a:gd name="T32" fmla="*/ 1 w 67"/>
                <a:gd name="T33" fmla="*/ 2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3" name="Freeform 559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20 h 83"/>
                <a:gd name="T2" fmla="*/ 0 w 57"/>
                <a:gd name="T3" fmla="*/ 19 h 83"/>
                <a:gd name="T4" fmla="*/ 2 w 57"/>
                <a:gd name="T5" fmla="*/ 18 h 83"/>
                <a:gd name="T6" fmla="*/ 4 w 57"/>
                <a:gd name="T7" fmla="*/ 15 h 83"/>
                <a:gd name="T8" fmla="*/ 4 w 57"/>
                <a:gd name="T9" fmla="*/ 11 h 83"/>
                <a:gd name="T10" fmla="*/ 7 w 57"/>
                <a:gd name="T11" fmla="*/ 8 h 83"/>
                <a:gd name="T12" fmla="*/ 10 w 57"/>
                <a:gd name="T13" fmla="*/ 4 h 83"/>
                <a:gd name="T14" fmla="*/ 13 w 57"/>
                <a:gd name="T15" fmla="*/ 4 h 83"/>
                <a:gd name="T16" fmla="*/ 17 w 57"/>
                <a:gd name="T17" fmla="*/ 0 h 83"/>
                <a:gd name="T18" fmla="*/ 15 w 57"/>
                <a:gd name="T19" fmla="*/ 4 h 83"/>
                <a:gd name="T20" fmla="*/ 12 w 57"/>
                <a:gd name="T21" fmla="*/ 5 h 83"/>
                <a:gd name="T22" fmla="*/ 10 w 57"/>
                <a:gd name="T23" fmla="*/ 9 h 83"/>
                <a:gd name="T24" fmla="*/ 8 w 57"/>
                <a:gd name="T25" fmla="*/ 12 h 83"/>
                <a:gd name="T26" fmla="*/ 4 w 57"/>
                <a:gd name="T27" fmla="*/ 16 h 83"/>
                <a:gd name="T28" fmla="*/ 4 w 57"/>
                <a:gd name="T29" fmla="*/ 18 h 83"/>
                <a:gd name="T30" fmla="*/ 3 w 57"/>
                <a:gd name="T31" fmla="*/ 20 h 83"/>
                <a:gd name="T32" fmla="*/ 0 w 57"/>
                <a:gd name="T33" fmla="*/ 20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4" name="Freeform 560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10 w 52"/>
                <a:gd name="T1" fmla="*/ 21 h 79"/>
                <a:gd name="T2" fmla="*/ 9 w 52"/>
                <a:gd name="T3" fmla="*/ 19 h 79"/>
                <a:gd name="T4" fmla="*/ 8 w 52"/>
                <a:gd name="T5" fmla="*/ 17 h 79"/>
                <a:gd name="T6" fmla="*/ 6 w 52"/>
                <a:gd name="T7" fmla="*/ 13 h 79"/>
                <a:gd name="T8" fmla="*/ 3 w 52"/>
                <a:gd name="T9" fmla="*/ 11 h 79"/>
                <a:gd name="T10" fmla="*/ 3 w 52"/>
                <a:gd name="T11" fmla="*/ 7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4 w 52"/>
                <a:gd name="T23" fmla="*/ 6 h 79"/>
                <a:gd name="T24" fmla="*/ 6 w 52"/>
                <a:gd name="T25" fmla="*/ 10 h 79"/>
                <a:gd name="T26" fmla="*/ 8 w 52"/>
                <a:gd name="T27" fmla="*/ 13 h 79"/>
                <a:gd name="T28" fmla="*/ 9 w 52"/>
                <a:gd name="T29" fmla="*/ 17 h 79"/>
                <a:gd name="T30" fmla="*/ 10 w 52"/>
                <a:gd name="T31" fmla="*/ 19 h 79"/>
                <a:gd name="T32" fmla="*/ 10 w 52"/>
                <a:gd name="T33" fmla="*/ 2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5" name="Freeform 561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58 w 265"/>
                <a:gd name="T1" fmla="*/ 12 h 65"/>
                <a:gd name="T2" fmla="*/ 58 w 265"/>
                <a:gd name="T3" fmla="*/ 12 h 65"/>
                <a:gd name="T4" fmla="*/ 58 w 265"/>
                <a:gd name="T5" fmla="*/ 12 h 65"/>
                <a:gd name="T6" fmla="*/ 58 w 265"/>
                <a:gd name="T7" fmla="*/ 12 h 65"/>
                <a:gd name="T8" fmla="*/ 57 w 265"/>
                <a:gd name="T9" fmla="*/ 12 h 65"/>
                <a:gd name="T10" fmla="*/ 53 w 265"/>
                <a:gd name="T11" fmla="*/ 10 h 65"/>
                <a:gd name="T12" fmla="*/ 50 w 265"/>
                <a:gd name="T13" fmla="*/ 8 h 65"/>
                <a:gd name="T14" fmla="*/ 46 w 265"/>
                <a:gd name="T15" fmla="*/ 6 h 65"/>
                <a:gd name="T16" fmla="*/ 43 w 265"/>
                <a:gd name="T17" fmla="*/ 4 h 65"/>
                <a:gd name="T18" fmla="*/ 38 w 265"/>
                <a:gd name="T19" fmla="*/ 3 h 65"/>
                <a:gd name="T20" fmla="*/ 33 w 265"/>
                <a:gd name="T21" fmla="*/ 3 h 65"/>
                <a:gd name="T22" fmla="*/ 30 w 265"/>
                <a:gd name="T23" fmla="*/ 3 h 65"/>
                <a:gd name="T24" fmla="*/ 26 w 265"/>
                <a:gd name="T25" fmla="*/ 3 h 65"/>
                <a:gd name="T26" fmla="*/ 22 w 265"/>
                <a:gd name="T27" fmla="*/ 3 h 65"/>
                <a:gd name="T28" fmla="*/ 19 w 265"/>
                <a:gd name="T29" fmla="*/ 3 h 65"/>
                <a:gd name="T30" fmla="*/ 15 w 265"/>
                <a:gd name="T31" fmla="*/ 3 h 65"/>
                <a:gd name="T32" fmla="*/ 12 w 265"/>
                <a:gd name="T33" fmla="*/ 3 h 65"/>
                <a:gd name="T34" fmla="*/ 9 w 265"/>
                <a:gd name="T35" fmla="*/ 4 h 65"/>
                <a:gd name="T36" fmla="*/ 5 w 265"/>
                <a:gd name="T37" fmla="*/ 5 h 65"/>
                <a:gd name="T38" fmla="*/ 3 w 265"/>
                <a:gd name="T39" fmla="*/ 6 h 65"/>
                <a:gd name="T40" fmla="*/ 0 w 265"/>
                <a:gd name="T41" fmla="*/ 7 h 65"/>
                <a:gd name="T42" fmla="*/ 3 w 265"/>
                <a:gd name="T43" fmla="*/ 5 h 65"/>
                <a:gd name="T44" fmla="*/ 3 w 265"/>
                <a:gd name="T45" fmla="*/ 3 h 65"/>
                <a:gd name="T46" fmla="*/ 6 w 265"/>
                <a:gd name="T47" fmla="*/ 3 h 65"/>
                <a:gd name="T48" fmla="*/ 10 w 265"/>
                <a:gd name="T49" fmla="*/ 3 h 65"/>
                <a:gd name="T50" fmla="*/ 14 w 265"/>
                <a:gd name="T51" fmla="*/ 3 h 65"/>
                <a:gd name="T52" fmla="*/ 18 w 265"/>
                <a:gd name="T53" fmla="*/ 1 h 65"/>
                <a:gd name="T54" fmla="*/ 22 w 265"/>
                <a:gd name="T55" fmla="*/ 0 h 65"/>
                <a:gd name="T56" fmla="*/ 27 w 265"/>
                <a:gd name="T57" fmla="*/ 0 h 65"/>
                <a:gd name="T58" fmla="*/ 32 w 265"/>
                <a:gd name="T59" fmla="*/ 1 h 65"/>
                <a:gd name="T60" fmla="*/ 37 w 265"/>
                <a:gd name="T61" fmla="*/ 3 h 65"/>
                <a:gd name="T62" fmla="*/ 41 w 265"/>
                <a:gd name="T63" fmla="*/ 3 h 65"/>
                <a:gd name="T64" fmla="*/ 45 w 265"/>
                <a:gd name="T65" fmla="*/ 3 h 65"/>
                <a:gd name="T66" fmla="*/ 50 w 265"/>
                <a:gd name="T67" fmla="*/ 4 h 65"/>
                <a:gd name="T68" fmla="*/ 53 w 265"/>
                <a:gd name="T69" fmla="*/ 7 h 65"/>
                <a:gd name="T70" fmla="*/ 57 w 265"/>
                <a:gd name="T71" fmla="*/ 9 h 65"/>
                <a:gd name="T72" fmla="*/ 58 w 265"/>
                <a:gd name="T73" fmla="*/ 12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6" name="Freeform 562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5 w 33"/>
                <a:gd name="T1" fmla="*/ 0 h 58"/>
                <a:gd name="T2" fmla="*/ 4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5 h 58"/>
                <a:gd name="T10" fmla="*/ 3 w 33"/>
                <a:gd name="T11" fmla="*/ 7 h 58"/>
                <a:gd name="T12" fmla="*/ 1 w 33"/>
                <a:gd name="T13" fmla="*/ 8 h 58"/>
                <a:gd name="T14" fmla="*/ 0 w 33"/>
                <a:gd name="T15" fmla="*/ 8 h 58"/>
                <a:gd name="T16" fmla="*/ 1 w 33"/>
                <a:gd name="T17" fmla="*/ 9 h 58"/>
                <a:gd name="T18" fmla="*/ 3 w 33"/>
                <a:gd name="T19" fmla="*/ 8 h 58"/>
                <a:gd name="T20" fmla="*/ 3 w 33"/>
                <a:gd name="T21" fmla="*/ 6 h 58"/>
                <a:gd name="T22" fmla="*/ 3 w 33"/>
                <a:gd name="T23" fmla="*/ 3 h 58"/>
                <a:gd name="T24" fmla="*/ 5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7" name="Freeform 563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10 h 64"/>
                <a:gd name="T2" fmla="*/ 0 w 38"/>
                <a:gd name="T3" fmla="*/ 9 h 64"/>
                <a:gd name="T4" fmla="*/ 1 w 38"/>
                <a:gd name="T5" fmla="*/ 8 h 64"/>
                <a:gd name="T6" fmla="*/ 3 w 38"/>
                <a:gd name="T7" fmla="*/ 7 h 64"/>
                <a:gd name="T8" fmla="*/ 3 w 38"/>
                <a:gd name="T9" fmla="*/ 6 h 64"/>
                <a:gd name="T10" fmla="*/ 3 w 38"/>
                <a:gd name="T11" fmla="*/ 4 h 64"/>
                <a:gd name="T12" fmla="*/ 4 w 38"/>
                <a:gd name="T13" fmla="*/ 3 h 64"/>
                <a:gd name="T14" fmla="*/ 6 w 38"/>
                <a:gd name="T15" fmla="*/ 3 h 64"/>
                <a:gd name="T16" fmla="*/ 9 w 38"/>
                <a:gd name="T17" fmla="*/ 0 h 64"/>
                <a:gd name="T18" fmla="*/ 8 w 38"/>
                <a:gd name="T19" fmla="*/ 3 h 64"/>
                <a:gd name="T20" fmla="*/ 6 w 38"/>
                <a:gd name="T21" fmla="*/ 3 h 64"/>
                <a:gd name="T22" fmla="*/ 5 w 38"/>
                <a:gd name="T23" fmla="*/ 4 h 64"/>
                <a:gd name="T24" fmla="*/ 3 w 38"/>
                <a:gd name="T25" fmla="*/ 6 h 64"/>
                <a:gd name="T26" fmla="*/ 3 w 38"/>
                <a:gd name="T27" fmla="*/ 8 h 64"/>
                <a:gd name="T28" fmla="*/ 3 w 38"/>
                <a:gd name="T29" fmla="*/ 9 h 64"/>
                <a:gd name="T30" fmla="*/ 3 w 38"/>
                <a:gd name="T31" fmla="*/ 10 h 64"/>
                <a:gd name="T32" fmla="*/ 1 w 38"/>
                <a:gd name="T33" fmla="*/ 1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8" name="Freeform 564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17 h 83"/>
                <a:gd name="T2" fmla="*/ 0 w 52"/>
                <a:gd name="T3" fmla="*/ 16 h 83"/>
                <a:gd name="T4" fmla="*/ 2 w 52"/>
                <a:gd name="T5" fmla="*/ 15 h 83"/>
                <a:gd name="T6" fmla="*/ 4 w 52"/>
                <a:gd name="T7" fmla="*/ 12 h 83"/>
                <a:gd name="T8" fmla="*/ 4 w 52"/>
                <a:gd name="T9" fmla="*/ 9 h 83"/>
                <a:gd name="T10" fmla="*/ 6 w 52"/>
                <a:gd name="T11" fmla="*/ 7 h 83"/>
                <a:gd name="T12" fmla="*/ 9 w 52"/>
                <a:gd name="T13" fmla="*/ 3 h 83"/>
                <a:gd name="T14" fmla="*/ 11 w 52"/>
                <a:gd name="T15" fmla="*/ 3 h 83"/>
                <a:gd name="T16" fmla="*/ 13 w 52"/>
                <a:gd name="T17" fmla="*/ 0 h 83"/>
                <a:gd name="T18" fmla="*/ 12 w 52"/>
                <a:gd name="T19" fmla="*/ 3 h 83"/>
                <a:gd name="T20" fmla="*/ 11 w 52"/>
                <a:gd name="T21" fmla="*/ 3 h 83"/>
                <a:gd name="T22" fmla="*/ 9 w 52"/>
                <a:gd name="T23" fmla="*/ 7 h 83"/>
                <a:gd name="T24" fmla="*/ 7 w 52"/>
                <a:gd name="T25" fmla="*/ 10 h 83"/>
                <a:gd name="T26" fmla="*/ 4 w 52"/>
                <a:gd name="T27" fmla="*/ 13 h 83"/>
                <a:gd name="T28" fmla="*/ 4 w 52"/>
                <a:gd name="T29" fmla="*/ 15 h 83"/>
                <a:gd name="T30" fmla="*/ 4 w 52"/>
                <a:gd name="T31" fmla="*/ 16 h 83"/>
                <a:gd name="T32" fmla="*/ 1 w 52"/>
                <a:gd name="T33" fmla="*/ 17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9" name="Freeform 565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16 h 90"/>
                <a:gd name="T2" fmla="*/ 0 w 57"/>
                <a:gd name="T3" fmla="*/ 15 h 90"/>
                <a:gd name="T4" fmla="*/ 3 w 57"/>
                <a:gd name="T5" fmla="*/ 13 h 90"/>
                <a:gd name="T6" fmla="*/ 3 w 57"/>
                <a:gd name="T7" fmla="*/ 11 h 90"/>
                <a:gd name="T8" fmla="*/ 3 w 57"/>
                <a:gd name="T9" fmla="*/ 8 h 90"/>
                <a:gd name="T10" fmla="*/ 5 w 57"/>
                <a:gd name="T11" fmla="*/ 6 h 90"/>
                <a:gd name="T12" fmla="*/ 7 w 57"/>
                <a:gd name="T13" fmla="*/ 3 h 90"/>
                <a:gd name="T14" fmla="*/ 9 w 57"/>
                <a:gd name="T15" fmla="*/ 3 h 90"/>
                <a:gd name="T16" fmla="*/ 11 w 57"/>
                <a:gd name="T17" fmla="*/ 0 h 90"/>
                <a:gd name="T18" fmla="*/ 9 w 57"/>
                <a:gd name="T19" fmla="*/ 3 h 90"/>
                <a:gd name="T20" fmla="*/ 8 w 57"/>
                <a:gd name="T21" fmla="*/ 3 h 90"/>
                <a:gd name="T22" fmla="*/ 7 w 57"/>
                <a:gd name="T23" fmla="*/ 6 h 90"/>
                <a:gd name="T24" fmla="*/ 5 w 57"/>
                <a:gd name="T25" fmla="*/ 9 h 90"/>
                <a:gd name="T26" fmla="*/ 3 w 57"/>
                <a:gd name="T27" fmla="*/ 12 h 90"/>
                <a:gd name="T28" fmla="*/ 3 w 57"/>
                <a:gd name="T29" fmla="*/ 15 h 90"/>
                <a:gd name="T30" fmla="*/ 3 w 57"/>
                <a:gd name="T31" fmla="*/ 15 h 90"/>
                <a:gd name="T32" fmla="*/ 2 w 57"/>
                <a:gd name="T33" fmla="*/ 16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0" name="Freeform 566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12 h 74"/>
                <a:gd name="T2" fmla="*/ 0 w 60"/>
                <a:gd name="T3" fmla="*/ 12 h 74"/>
                <a:gd name="T4" fmla="*/ 4 w 60"/>
                <a:gd name="T5" fmla="*/ 10 h 74"/>
                <a:gd name="T6" fmla="*/ 4 w 60"/>
                <a:gd name="T7" fmla="*/ 9 h 74"/>
                <a:gd name="T8" fmla="*/ 5 w 60"/>
                <a:gd name="T9" fmla="*/ 7 h 74"/>
                <a:gd name="T10" fmla="*/ 8 w 60"/>
                <a:gd name="T11" fmla="*/ 4 h 74"/>
                <a:gd name="T12" fmla="*/ 11 w 60"/>
                <a:gd name="T13" fmla="*/ 3 h 74"/>
                <a:gd name="T14" fmla="*/ 13 w 60"/>
                <a:gd name="T15" fmla="*/ 3 h 74"/>
                <a:gd name="T16" fmla="*/ 16 w 60"/>
                <a:gd name="T17" fmla="*/ 0 h 74"/>
                <a:gd name="T18" fmla="*/ 15 w 60"/>
                <a:gd name="T19" fmla="*/ 3 h 74"/>
                <a:gd name="T20" fmla="*/ 12 w 60"/>
                <a:gd name="T21" fmla="*/ 3 h 74"/>
                <a:gd name="T22" fmla="*/ 10 w 60"/>
                <a:gd name="T23" fmla="*/ 6 h 74"/>
                <a:gd name="T24" fmla="*/ 8 w 60"/>
                <a:gd name="T25" fmla="*/ 8 h 74"/>
                <a:gd name="T26" fmla="*/ 5 w 60"/>
                <a:gd name="T27" fmla="*/ 10 h 74"/>
                <a:gd name="T28" fmla="*/ 4 w 60"/>
                <a:gd name="T29" fmla="*/ 12 h 74"/>
                <a:gd name="T30" fmla="*/ 4 w 60"/>
                <a:gd name="T31" fmla="*/ 12 h 74"/>
                <a:gd name="T32" fmla="*/ 0 w 60"/>
                <a:gd name="T33" fmla="*/ 12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1" name="Freeform 567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13 h 61"/>
                <a:gd name="T2" fmla="*/ 0 w 52"/>
                <a:gd name="T3" fmla="*/ 12 h 61"/>
                <a:gd name="T4" fmla="*/ 3 w 52"/>
                <a:gd name="T5" fmla="*/ 10 h 61"/>
                <a:gd name="T6" fmla="*/ 4 w 52"/>
                <a:gd name="T7" fmla="*/ 9 h 61"/>
                <a:gd name="T8" fmla="*/ 4 w 52"/>
                <a:gd name="T9" fmla="*/ 7 h 61"/>
                <a:gd name="T10" fmla="*/ 6 w 52"/>
                <a:gd name="T11" fmla="*/ 4 h 61"/>
                <a:gd name="T12" fmla="*/ 9 w 52"/>
                <a:gd name="T13" fmla="*/ 3 h 61"/>
                <a:gd name="T14" fmla="*/ 11 w 52"/>
                <a:gd name="T15" fmla="*/ 3 h 61"/>
                <a:gd name="T16" fmla="*/ 13 w 52"/>
                <a:gd name="T17" fmla="*/ 0 h 61"/>
                <a:gd name="T18" fmla="*/ 12 w 52"/>
                <a:gd name="T19" fmla="*/ 3 h 61"/>
                <a:gd name="T20" fmla="*/ 11 w 52"/>
                <a:gd name="T21" fmla="*/ 3 h 61"/>
                <a:gd name="T22" fmla="*/ 9 w 52"/>
                <a:gd name="T23" fmla="*/ 6 h 61"/>
                <a:gd name="T24" fmla="*/ 7 w 52"/>
                <a:gd name="T25" fmla="*/ 8 h 61"/>
                <a:gd name="T26" fmla="*/ 4 w 52"/>
                <a:gd name="T27" fmla="*/ 10 h 61"/>
                <a:gd name="T28" fmla="*/ 4 w 52"/>
                <a:gd name="T29" fmla="*/ 11 h 61"/>
                <a:gd name="T30" fmla="*/ 4 w 52"/>
                <a:gd name="T31" fmla="*/ 13 h 61"/>
                <a:gd name="T32" fmla="*/ 2 w 52"/>
                <a:gd name="T33" fmla="*/ 1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2" name="Freeform 568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19 h 42"/>
                <a:gd name="T2" fmla="*/ 0 w 45"/>
                <a:gd name="T3" fmla="*/ 18 h 42"/>
                <a:gd name="T4" fmla="*/ 3 w 45"/>
                <a:gd name="T5" fmla="*/ 16 h 42"/>
                <a:gd name="T6" fmla="*/ 3 w 45"/>
                <a:gd name="T7" fmla="*/ 12 h 42"/>
                <a:gd name="T8" fmla="*/ 3 w 45"/>
                <a:gd name="T9" fmla="*/ 7 h 42"/>
                <a:gd name="T10" fmla="*/ 5 w 45"/>
                <a:gd name="T11" fmla="*/ 7 h 42"/>
                <a:gd name="T12" fmla="*/ 7 w 45"/>
                <a:gd name="T13" fmla="*/ 4 h 42"/>
                <a:gd name="T14" fmla="*/ 9 w 45"/>
                <a:gd name="T15" fmla="*/ 1 h 42"/>
                <a:gd name="T16" fmla="*/ 9 w 45"/>
                <a:gd name="T17" fmla="*/ 0 h 42"/>
                <a:gd name="T18" fmla="*/ 9 w 45"/>
                <a:gd name="T19" fmla="*/ 4 h 42"/>
                <a:gd name="T20" fmla="*/ 7 w 45"/>
                <a:gd name="T21" fmla="*/ 7 h 42"/>
                <a:gd name="T22" fmla="*/ 6 w 45"/>
                <a:gd name="T23" fmla="*/ 7 h 42"/>
                <a:gd name="T24" fmla="*/ 4 w 45"/>
                <a:gd name="T25" fmla="*/ 11 h 42"/>
                <a:gd name="T26" fmla="*/ 3 w 45"/>
                <a:gd name="T27" fmla="*/ 15 h 42"/>
                <a:gd name="T28" fmla="*/ 3 w 45"/>
                <a:gd name="T29" fmla="*/ 17 h 42"/>
                <a:gd name="T30" fmla="*/ 3 w 45"/>
                <a:gd name="T31" fmla="*/ 19 h 42"/>
                <a:gd name="T32" fmla="*/ 0 w 45"/>
                <a:gd name="T33" fmla="*/ 1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3" name="Freeform 569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3 h 27"/>
                <a:gd name="T2" fmla="*/ 1 w 30"/>
                <a:gd name="T3" fmla="*/ 2 h 27"/>
                <a:gd name="T4" fmla="*/ 5 w 30"/>
                <a:gd name="T5" fmla="*/ 2 h 27"/>
                <a:gd name="T6" fmla="*/ 6 w 30"/>
                <a:gd name="T7" fmla="*/ 0 h 27"/>
                <a:gd name="T8" fmla="*/ 10 w 30"/>
                <a:gd name="T9" fmla="*/ 0 h 27"/>
                <a:gd name="T10" fmla="*/ 6 w 30"/>
                <a:gd name="T11" fmla="*/ 2 h 27"/>
                <a:gd name="T12" fmla="*/ 5 w 30"/>
                <a:gd name="T13" fmla="*/ 2 h 27"/>
                <a:gd name="T14" fmla="*/ 4 w 30"/>
                <a:gd name="T15" fmla="*/ 3 h 27"/>
                <a:gd name="T16" fmla="*/ 0 w 30"/>
                <a:gd name="T17" fmla="*/ 3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4" name="Freeform 570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7 w 35"/>
                <a:gd name="T1" fmla="*/ 0 h 35"/>
                <a:gd name="T2" fmla="*/ 5 w 35"/>
                <a:gd name="T3" fmla="*/ 5 h 35"/>
                <a:gd name="T4" fmla="*/ 3 w 35"/>
                <a:gd name="T5" fmla="*/ 9 h 35"/>
                <a:gd name="T6" fmla="*/ 3 w 35"/>
                <a:gd name="T7" fmla="*/ 13 h 35"/>
                <a:gd name="T8" fmla="*/ 1 w 35"/>
                <a:gd name="T9" fmla="*/ 14 h 35"/>
                <a:gd name="T10" fmla="*/ 0 w 35"/>
                <a:gd name="T11" fmla="*/ 13 h 35"/>
                <a:gd name="T12" fmla="*/ 3 w 35"/>
                <a:gd name="T13" fmla="*/ 11 h 35"/>
                <a:gd name="T14" fmla="*/ 3 w 35"/>
                <a:gd name="T15" fmla="*/ 8 h 35"/>
                <a:gd name="T16" fmla="*/ 3 w 35"/>
                <a:gd name="T17" fmla="*/ 6 h 35"/>
                <a:gd name="T18" fmla="*/ 3 w 35"/>
                <a:gd name="T19" fmla="*/ 5 h 35"/>
                <a:gd name="T20" fmla="*/ 5 w 35"/>
                <a:gd name="T21" fmla="*/ 5 h 35"/>
                <a:gd name="T22" fmla="*/ 6 w 35"/>
                <a:gd name="T23" fmla="*/ 2 h 35"/>
                <a:gd name="T24" fmla="*/ 7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5" name="Freeform 571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10 w 40"/>
                <a:gd name="T1" fmla="*/ 8 h 17"/>
                <a:gd name="T2" fmla="*/ 9 w 40"/>
                <a:gd name="T3" fmla="*/ 8 h 17"/>
                <a:gd name="T4" fmla="*/ 8 w 40"/>
                <a:gd name="T5" fmla="*/ 8 h 17"/>
                <a:gd name="T6" fmla="*/ 7 w 40"/>
                <a:gd name="T7" fmla="*/ 8 h 17"/>
                <a:gd name="T8" fmla="*/ 5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5 w 40"/>
                <a:gd name="T27" fmla="*/ 8 h 17"/>
                <a:gd name="T28" fmla="*/ 7 w 40"/>
                <a:gd name="T29" fmla="*/ 8 h 17"/>
                <a:gd name="T30" fmla="*/ 9 w 40"/>
                <a:gd name="T31" fmla="*/ 8 h 17"/>
                <a:gd name="T32" fmla="*/ 10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6" name="Freeform 572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9 w 45"/>
                <a:gd name="T1" fmla="*/ 0 h 10"/>
                <a:gd name="T2" fmla="*/ 9 w 45"/>
                <a:gd name="T3" fmla="*/ 0 h 10"/>
                <a:gd name="T4" fmla="*/ 8 w 45"/>
                <a:gd name="T5" fmla="*/ 0 h 10"/>
                <a:gd name="T6" fmla="*/ 6 w 45"/>
                <a:gd name="T7" fmla="*/ 0 h 10"/>
                <a:gd name="T8" fmla="*/ 4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4 w 45"/>
                <a:gd name="T25" fmla="*/ 5 h 10"/>
                <a:gd name="T26" fmla="*/ 6 w 45"/>
                <a:gd name="T27" fmla="*/ 5 h 10"/>
                <a:gd name="T28" fmla="*/ 8 w 45"/>
                <a:gd name="T29" fmla="*/ 3 h 10"/>
                <a:gd name="T30" fmla="*/ 9 w 45"/>
                <a:gd name="T31" fmla="*/ 1 h 10"/>
                <a:gd name="T32" fmla="*/ 9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7" name="Freeform 573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6 w 42"/>
                <a:gd name="T1" fmla="*/ 12 h 33"/>
                <a:gd name="T2" fmla="*/ 6 w 42"/>
                <a:gd name="T3" fmla="*/ 11 h 33"/>
                <a:gd name="T4" fmla="*/ 4 w 42"/>
                <a:gd name="T5" fmla="*/ 10 h 33"/>
                <a:gd name="T6" fmla="*/ 3 w 42"/>
                <a:gd name="T7" fmla="*/ 8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4 w 42"/>
                <a:gd name="T27" fmla="*/ 6 h 33"/>
                <a:gd name="T28" fmla="*/ 5 w 42"/>
                <a:gd name="T29" fmla="*/ 9 h 33"/>
                <a:gd name="T30" fmla="*/ 6 w 42"/>
                <a:gd name="T31" fmla="*/ 11 h 33"/>
                <a:gd name="T32" fmla="*/ 6 w 42"/>
                <a:gd name="T33" fmla="*/ 1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8" name="Freeform 574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14 h 58"/>
                <a:gd name="T2" fmla="*/ 1 w 13"/>
                <a:gd name="T3" fmla="*/ 11 h 58"/>
                <a:gd name="T4" fmla="*/ 0 w 13"/>
                <a:gd name="T5" fmla="*/ 6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6 h 58"/>
                <a:gd name="T14" fmla="*/ 6 w 13"/>
                <a:gd name="T15" fmla="*/ 11 h 58"/>
                <a:gd name="T16" fmla="*/ 2 w 13"/>
                <a:gd name="T17" fmla="*/ 14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9" name="Freeform 575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19 h 55"/>
                <a:gd name="T2" fmla="*/ 1 w 18"/>
                <a:gd name="T3" fmla="*/ 14 h 55"/>
                <a:gd name="T4" fmla="*/ 3 w 18"/>
                <a:gd name="T5" fmla="*/ 9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9 h 55"/>
                <a:gd name="T14" fmla="*/ 6 w 18"/>
                <a:gd name="T15" fmla="*/ 15 h 55"/>
                <a:gd name="T16" fmla="*/ 0 w 18"/>
                <a:gd name="T17" fmla="*/ 1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0" name="Freeform 576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12 h 54"/>
                <a:gd name="T2" fmla="*/ 2 w 12"/>
                <a:gd name="T3" fmla="*/ 10 h 54"/>
                <a:gd name="T4" fmla="*/ 0 w 12"/>
                <a:gd name="T5" fmla="*/ 6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4 h 54"/>
                <a:gd name="T14" fmla="*/ 3 w 12"/>
                <a:gd name="T15" fmla="*/ 9 h 54"/>
                <a:gd name="T16" fmla="*/ 3 w 12"/>
                <a:gd name="T17" fmla="*/ 1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1" name="Freeform 577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9 w 19"/>
                <a:gd name="T1" fmla="*/ 17 h 62"/>
                <a:gd name="T2" fmla="*/ 9 w 19"/>
                <a:gd name="T3" fmla="*/ 12 h 62"/>
                <a:gd name="T4" fmla="*/ 3 w 19"/>
                <a:gd name="T5" fmla="*/ 7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7 h 62"/>
                <a:gd name="T14" fmla="*/ 9 w 19"/>
                <a:gd name="T15" fmla="*/ 12 h 62"/>
                <a:gd name="T16" fmla="*/ 9 w 19"/>
                <a:gd name="T17" fmla="*/ 1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2" name="Freeform 578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7 w 21"/>
                <a:gd name="T1" fmla="*/ 13 h 70"/>
                <a:gd name="T2" fmla="*/ 5 w 21"/>
                <a:gd name="T3" fmla="*/ 9 h 70"/>
                <a:gd name="T4" fmla="*/ 5 w 21"/>
                <a:gd name="T5" fmla="*/ 5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6 h 70"/>
                <a:gd name="T14" fmla="*/ 6 w 21"/>
                <a:gd name="T15" fmla="*/ 9 h 70"/>
                <a:gd name="T16" fmla="*/ 7 w 21"/>
                <a:gd name="T17" fmla="*/ 1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3" name="Freeform 579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8 w 37"/>
                <a:gd name="T1" fmla="*/ 23 h 72"/>
                <a:gd name="T2" fmla="*/ 7 w 37"/>
                <a:gd name="T3" fmla="*/ 21 h 72"/>
                <a:gd name="T4" fmla="*/ 5 w 37"/>
                <a:gd name="T5" fmla="*/ 19 h 72"/>
                <a:gd name="T6" fmla="*/ 3 w 37"/>
                <a:gd name="T7" fmla="*/ 14 h 72"/>
                <a:gd name="T8" fmla="*/ 3 w 37"/>
                <a:gd name="T9" fmla="*/ 11 h 72"/>
                <a:gd name="T10" fmla="*/ 3 w 37"/>
                <a:gd name="T11" fmla="*/ 7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11 h 72"/>
                <a:gd name="T26" fmla="*/ 5 w 37"/>
                <a:gd name="T27" fmla="*/ 14 h 72"/>
                <a:gd name="T28" fmla="*/ 6 w 37"/>
                <a:gd name="T29" fmla="*/ 19 h 72"/>
                <a:gd name="T30" fmla="*/ 7 w 37"/>
                <a:gd name="T31" fmla="*/ 22 h 72"/>
                <a:gd name="T32" fmla="*/ 8 w 37"/>
                <a:gd name="T33" fmla="*/ 2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4" name="Freeform 580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7 w 44"/>
                <a:gd name="T1" fmla="*/ 14 h 68"/>
                <a:gd name="T2" fmla="*/ 6 w 44"/>
                <a:gd name="T3" fmla="*/ 13 h 68"/>
                <a:gd name="T4" fmla="*/ 5 w 44"/>
                <a:gd name="T5" fmla="*/ 11 h 68"/>
                <a:gd name="T6" fmla="*/ 3 w 44"/>
                <a:gd name="T7" fmla="*/ 9 h 68"/>
                <a:gd name="T8" fmla="*/ 3 w 44"/>
                <a:gd name="T9" fmla="*/ 7 h 68"/>
                <a:gd name="T10" fmla="*/ 3 w 44"/>
                <a:gd name="T11" fmla="*/ 4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7 h 68"/>
                <a:gd name="T26" fmla="*/ 5 w 44"/>
                <a:gd name="T27" fmla="*/ 9 h 68"/>
                <a:gd name="T28" fmla="*/ 6 w 44"/>
                <a:gd name="T29" fmla="*/ 11 h 68"/>
                <a:gd name="T30" fmla="*/ 6 w 44"/>
                <a:gd name="T31" fmla="*/ 14 h 68"/>
                <a:gd name="T32" fmla="*/ 7 w 44"/>
                <a:gd name="T33" fmla="*/ 1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5" name="Freeform 581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11 w 37"/>
                <a:gd name="T1" fmla="*/ 21 h 62"/>
                <a:gd name="T2" fmla="*/ 10 w 37"/>
                <a:gd name="T3" fmla="*/ 19 h 62"/>
                <a:gd name="T4" fmla="*/ 7 w 37"/>
                <a:gd name="T5" fmla="*/ 15 h 62"/>
                <a:gd name="T6" fmla="*/ 5 w 37"/>
                <a:gd name="T7" fmla="*/ 13 h 62"/>
                <a:gd name="T8" fmla="*/ 4 w 37"/>
                <a:gd name="T9" fmla="*/ 10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5 w 37"/>
                <a:gd name="T23" fmla="*/ 5 h 62"/>
                <a:gd name="T24" fmla="*/ 7 w 37"/>
                <a:gd name="T25" fmla="*/ 10 h 62"/>
                <a:gd name="T26" fmla="*/ 8 w 37"/>
                <a:gd name="T27" fmla="*/ 13 h 62"/>
                <a:gd name="T28" fmla="*/ 9 w 37"/>
                <a:gd name="T29" fmla="*/ 16 h 62"/>
                <a:gd name="T30" fmla="*/ 10 w 37"/>
                <a:gd name="T31" fmla="*/ 19 h 62"/>
                <a:gd name="T32" fmla="*/ 11 w 37"/>
                <a:gd name="T33" fmla="*/ 21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6" name="Freeform 582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22 h 90"/>
                <a:gd name="T2" fmla="*/ 0 w 58"/>
                <a:gd name="T3" fmla="*/ 21 h 90"/>
                <a:gd name="T4" fmla="*/ 3 w 58"/>
                <a:gd name="T5" fmla="*/ 18 h 90"/>
                <a:gd name="T6" fmla="*/ 3 w 58"/>
                <a:gd name="T7" fmla="*/ 15 h 90"/>
                <a:gd name="T8" fmla="*/ 3 w 58"/>
                <a:gd name="T9" fmla="*/ 11 h 90"/>
                <a:gd name="T10" fmla="*/ 4 w 58"/>
                <a:gd name="T11" fmla="*/ 8 h 90"/>
                <a:gd name="T12" fmla="*/ 6 w 58"/>
                <a:gd name="T13" fmla="*/ 4 h 90"/>
                <a:gd name="T14" fmla="*/ 8 w 58"/>
                <a:gd name="T15" fmla="*/ 4 h 90"/>
                <a:gd name="T16" fmla="*/ 9 w 58"/>
                <a:gd name="T17" fmla="*/ 0 h 90"/>
                <a:gd name="T18" fmla="*/ 8 w 58"/>
                <a:gd name="T19" fmla="*/ 4 h 90"/>
                <a:gd name="T20" fmla="*/ 8 w 58"/>
                <a:gd name="T21" fmla="*/ 4 h 90"/>
                <a:gd name="T22" fmla="*/ 6 w 58"/>
                <a:gd name="T23" fmla="*/ 9 h 90"/>
                <a:gd name="T24" fmla="*/ 5 w 58"/>
                <a:gd name="T25" fmla="*/ 12 h 90"/>
                <a:gd name="T26" fmla="*/ 3 w 58"/>
                <a:gd name="T27" fmla="*/ 16 h 90"/>
                <a:gd name="T28" fmla="*/ 3 w 58"/>
                <a:gd name="T29" fmla="*/ 19 h 90"/>
                <a:gd name="T30" fmla="*/ 3 w 58"/>
                <a:gd name="T31" fmla="*/ 22 h 90"/>
                <a:gd name="T32" fmla="*/ 1 w 58"/>
                <a:gd name="T33" fmla="*/ 22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7" name="Freeform 583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19 h 70"/>
                <a:gd name="T2" fmla="*/ 0 w 48"/>
                <a:gd name="T3" fmla="*/ 17 h 70"/>
                <a:gd name="T4" fmla="*/ 2 w 48"/>
                <a:gd name="T5" fmla="*/ 16 h 70"/>
                <a:gd name="T6" fmla="*/ 4 w 48"/>
                <a:gd name="T7" fmla="*/ 13 h 70"/>
                <a:gd name="T8" fmla="*/ 4 w 48"/>
                <a:gd name="T9" fmla="*/ 11 h 70"/>
                <a:gd name="T10" fmla="*/ 5 w 48"/>
                <a:gd name="T11" fmla="*/ 7 h 70"/>
                <a:gd name="T12" fmla="*/ 7 w 48"/>
                <a:gd name="T13" fmla="*/ 4 h 70"/>
                <a:gd name="T14" fmla="*/ 9 w 48"/>
                <a:gd name="T15" fmla="*/ 4 h 70"/>
                <a:gd name="T16" fmla="*/ 11 w 48"/>
                <a:gd name="T17" fmla="*/ 0 h 70"/>
                <a:gd name="T18" fmla="*/ 10 w 48"/>
                <a:gd name="T19" fmla="*/ 4 h 70"/>
                <a:gd name="T20" fmla="*/ 9 w 48"/>
                <a:gd name="T21" fmla="*/ 4 h 70"/>
                <a:gd name="T22" fmla="*/ 7 w 48"/>
                <a:gd name="T23" fmla="*/ 9 h 70"/>
                <a:gd name="T24" fmla="*/ 5 w 48"/>
                <a:gd name="T25" fmla="*/ 12 h 70"/>
                <a:gd name="T26" fmla="*/ 4 w 48"/>
                <a:gd name="T27" fmla="*/ 15 h 70"/>
                <a:gd name="T28" fmla="*/ 4 w 48"/>
                <a:gd name="T29" fmla="*/ 17 h 70"/>
                <a:gd name="T30" fmla="*/ 4 w 48"/>
                <a:gd name="T31" fmla="*/ 19 h 70"/>
                <a:gd name="T32" fmla="*/ 0 w 48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8" name="Freeform 584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9 w 44"/>
                <a:gd name="T1" fmla="*/ 17 h 68"/>
                <a:gd name="T2" fmla="*/ 8 w 44"/>
                <a:gd name="T3" fmla="*/ 16 h 68"/>
                <a:gd name="T4" fmla="*/ 7 w 44"/>
                <a:gd name="T5" fmla="*/ 14 h 68"/>
                <a:gd name="T6" fmla="*/ 5 w 44"/>
                <a:gd name="T7" fmla="*/ 11 h 68"/>
                <a:gd name="T8" fmla="*/ 3 w 44"/>
                <a:gd name="T9" fmla="*/ 8 h 68"/>
                <a:gd name="T10" fmla="*/ 3 w 44"/>
                <a:gd name="T11" fmla="*/ 5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5 w 44"/>
                <a:gd name="T25" fmla="*/ 8 h 68"/>
                <a:gd name="T26" fmla="*/ 7 w 44"/>
                <a:gd name="T27" fmla="*/ 11 h 68"/>
                <a:gd name="T28" fmla="*/ 8 w 44"/>
                <a:gd name="T29" fmla="*/ 14 h 68"/>
                <a:gd name="T30" fmla="*/ 8 w 44"/>
                <a:gd name="T31" fmla="*/ 16 h 68"/>
                <a:gd name="T32" fmla="*/ 9 w 44"/>
                <a:gd name="T33" fmla="*/ 1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9" name="Freeform 585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7 w 173"/>
                <a:gd name="T1" fmla="*/ 10 h 178"/>
                <a:gd name="T2" fmla="*/ 3 w 173"/>
                <a:gd name="T3" fmla="*/ 14 h 178"/>
                <a:gd name="T4" fmla="*/ 5 w 173"/>
                <a:gd name="T5" fmla="*/ 19 h 178"/>
                <a:gd name="T6" fmla="*/ 9 w 173"/>
                <a:gd name="T7" fmla="*/ 20 h 178"/>
                <a:gd name="T8" fmla="*/ 11 w 173"/>
                <a:gd name="T9" fmla="*/ 21 h 178"/>
                <a:gd name="T10" fmla="*/ 14 w 173"/>
                <a:gd name="T11" fmla="*/ 24 h 178"/>
                <a:gd name="T12" fmla="*/ 11 w 173"/>
                <a:gd name="T13" fmla="*/ 24 h 178"/>
                <a:gd name="T14" fmla="*/ 9 w 173"/>
                <a:gd name="T15" fmla="*/ 24 h 178"/>
                <a:gd name="T16" fmla="*/ 7 w 173"/>
                <a:gd name="T17" fmla="*/ 21 h 178"/>
                <a:gd name="T18" fmla="*/ 3 w 173"/>
                <a:gd name="T19" fmla="*/ 22 h 178"/>
                <a:gd name="T20" fmla="*/ 0 w 173"/>
                <a:gd name="T21" fmla="*/ 27 h 178"/>
                <a:gd name="T22" fmla="*/ 3 w 173"/>
                <a:gd name="T23" fmla="*/ 31 h 178"/>
                <a:gd name="T24" fmla="*/ 3 w 173"/>
                <a:gd name="T25" fmla="*/ 32 h 178"/>
                <a:gd name="T26" fmla="*/ 7 w 173"/>
                <a:gd name="T27" fmla="*/ 32 h 178"/>
                <a:gd name="T28" fmla="*/ 9 w 173"/>
                <a:gd name="T29" fmla="*/ 31 h 178"/>
                <a:gd name="T30" fmla="*/ 13 w 173"/>
                <a:gd name="T31" fmla="*/ 31 h 178"/>
                <a:gd name="T32" fmla="*/ 9 w 173"/>
                <a:gd name="T33" fmla="*/ 35 h 178"/>
                <a:gd name="T34" fmla="*/ 10 w 173"/>
                <a:gd name="T35" fmla="*/ 40 h 178"/>
                <a:gd name="T36" fmla="*/ 13 w 173"/>
                <a:gd name="T37" fmla="*/ 40 h 178"/>
                <a:gd name="T38" fmla="*/ 17 w 173"/>
                <a:gd name="T39" fmla="*/ 40 h 178"/>
                <a:gd name="T40" fmla="*/ 18 w 173"/>
                <a:gd name="T41" fmla="*/ 35 h 178"/>
                <a:gd name="T42" fmla="*/ 17 w 173"/>
                <a:gd name="T43" fmla="*/ 31 h 178"/>
                <a:gd name="T44" fmla="*/ 17 w 173"/>
                <a:gd name="T45" fmla="*/ 30 h 178"/>
                <a:gd name="T46" fmla="*/ 19 w 173"/>
                <a:gd name="T47" fmla="*/ 31 h 178"/>
                <a:gd name="T48" fmla="*/ 21 w 173"/>
                <a:gd name="T49" fmla="*/ 35 h 178"/>
                <a:gd name="T50" fmla="*/ 26 w 173"/>
                <a:gd name="T51" fmla="*/ 35 h 178"/>
                <a:gd name="T52" fmla="*/ 31 w 173"/>
                <a:gd name="T53" fmla="*/ 37 h 178"/>
                <a:gd name="T54" fmla="*/ 35 w 173"/>
                <a:gd name="T55" fmla="*/ 34 h 178"/>
                <a:gd name="T56" fmla="*/ 37 w 173"/>
                <a:gd name="T57" fmla="*/ 31 h 178"/>
                <a:gd name="T58" fmla="*/ 36 w 173"/>
                <a:gd name="T59" fmla="*/ 30 h 178"/>
                <a:gd name="T60" fmla="*/ 30 w 173"/>
                <a:gd name="T61" fmla="*/ 27 h 178"/>
                <a:gd name="T62" fmla="*/ 27 w 173"/>
                <a:gd name="T63" fmla="*/ 26 h 178"/>
                <a:gd name="T64" fmla="*/ 29 w 173"/>
                <a:gd name="T65" fmla="*/ 22 h 178"/>
                <a:gd name="T66" fmla="*/ 33 w 173"/>
                <a:gd name="T67" fmla="*/ 20 h 178"/>
                <a:gd name="T68" fmla="*/ 38 w 173"/>
                <a:gd name="T69" fmla="*/ 17 h 178"/>
                <a:gd name="T70" fmla="*/ 38 w 173"/>
                <a:gd name="T71" fmla="*/ 12 h 178"/>
                <a:gd name="T72" fmla="*/ 34 w 173"/>
                <a:gd name="T73" fmla="*/ 10 h 178"/>
                <a:gd name="T74" fmla="*/ 29 w 173"/>
                <a:gd name="T75" fmla="*/ 12 h 178"/>
                <a:gd name="T76" fmla="*/ 29 w 173"/>
                <a:gd name="T77" fmla="*/ 15 h 178"/>
                <a:gd name="T78" fmla="*/ 25 w 173"/>
                <a:gd name="T79" fmla="*/ 19 h 178"/>
                <a:gd name="T80" fmla="*/ 23 w 173"/>
                <a:gd name="T81" fmla="*/ 18 h 178"/>
                <a:gd name="T82" fmla="*/ 23 w 173"/>
                <a:gd name="T83" fmla="*/ 16 h 178"/>
                <a:gd name="T84" fmla="*/ 24 w 173"/>
                <a:gd name="T85" fmla="*/ 11 h 178"/>
                <a:gd name="T86" fmla="*/ 27 w 173"/>
                <a:gd name="T87" fmla="*/ 7 h 178"/>
                <a:gd name="T88" fmla="*/ 25 w 173"/>
                <a:gd name="T89" fmla="*/ 4 h 178"/>
                <a:gd name="T90" fmla="*/ 20 w 173"/>
                <a:gd name="T91" fmla="*/ 1 h 178"/>
                <a:gd name="T92" fmla="*/ 17 w 173"/>
                <a:gd name="T93" fmla="*/ 4 h 178"/>
                <a:gd name="T94" fmla="*/ 15 w 173"/>
                <a:gd name="T95" fmla="*/ 5 h 178"/>
                <a:gd name="T96" fmla="*/ 17 w 173"/>
                <a:gd name="T97" fmla="*/ 10 h 178"/>
                <a:gd name="T98" fmla="*/ 19 w 173"/>
                <a:gd name="T99" fmla="*/ 13 h 178"/>
                <a:gd name="T100" fmla="*/ 18 w 173"/>
                <a:gd name="T101" fmla="*/ 17 h 178"/>
                <a:gd name="T102" fmla="*/ 17 w 173"/>
                <a:gd name="T103" fmla="*/ 18 h 178"/>
                <a:gd name="T104" fmla="*/ 14 w 173"/>
                <a:gd name="T105" fmla="*/ 13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0" name="Freeform 586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38 w 179"/>
                <a:gd name="T1" fmla="*/ 0 h 309"/>
                <a:gd name="T2" fmla="*/ 36 w 179"/>
                <a:gd name="T3" fmla="*/ 4 h 309"/>
                <a:gd name="T4" fmla="*/ 32 w 179"/>
                <a:gd name="T5" fmla="*/ 8 h 309"/>
                <a:gd name="T6" fmla="*/ 28 w 179"/>
                <a:gd name="T7" fmla="*/ 11 h 309"/>
                <a:gd name="T8" fmla="*/ 24 w 179"/>
                <a:gd name="T9" fmla="*/ 14 h 309"/>
                <a:gd name="T10" fmla="*/ 19 w 179"/>
                <a:gd name="T11" fmla="*/ 15 h 309"/>
                <a:gd name="T12" fmla="*/ 16 w 179"/>
                <a:gd name="T13" fmla="*/ 17 h 309"/>
                <a:gd name="T14" fmla="*/ 11 w 179"/>
                <a:gd name="T15" fmla="*/ 17 h 309"/>
                <a:gd name="T16" fmla="*/ 8 w 179"/>
                <a:gd name="T17" fmla="*/ 17 h 309"/>
                <a:gd name="T18" fmla="*/ 8 w 179"/>
                <a:gd name="T19" fmla="*/ 19 h 309"/>
                <a:gd name="T20" fmla="*/ 8 w 179"/>
                <a:gd name="T21" fmla="*/ 21 h 309"/>
                <a:gd name="T22" fmla="*/ 8 w 179"/>
                <a:gd name="T23" fmla="*/ 23 h 309"/>
                <a:gd name="T24" fmla="*/ 7 w 179"/>
                <a:gd name="T25" fmla="*/ 25 h 309"/>
                <a:gd name="T26" fmla="*/ 6 w 179"/>
                <a:gd name="T27" fmla="*/ 27 h 309"/>
                <a:gd name="T28" fmla="*/ 4 w 179"/>
                <a:gd name="T29" fmla="*/ 30 h 309"/>
                <a:gd name="T30" fmla="*/ 3 w 179"/>
                <a:gd name="T31" fmla="*/ 30 h 309"/>
                <a:gd name="T32" fmla="*/ 0 w 179"/>
                <a:gd name="T33" fmla="*/ 32 h 309"/>
                <a:gd name="T34" fmla="*/ 3 w 179"/>
                <a:gd name="T35" fmla="*/ 36 h 309"/>
                <a:gd name="T36" fmla="*/ 4 w 179"/>
                <a:gd name="T37" fmla="*/ 42 h 309"/>
                <a:gd name="T38" fmla="*/ 4 w 179"/>
                <a:gd name="T39" fmla="*/ 47 h 309"/>
                <a:gd name="T40" fmla="*/ 3 w 179"/>
                <a:gd name="T41" fmla="*/ 52 h 309"/>
                <a:gd name="T42" fmla="*/ 4 w 179"/>
                <a:gd name="T43" fmla="*/ 53 h 309"/>
                <a:gd name="T44" fmla="*/ 7 w 179"/>
                <a:gd name="T45" fmla="*/ 54 h 309"/>
                <a:gd name="T46" fmla="*/ 9 w 179"/>
                <a:gd name="T47" fmla="*/ 56 h 309"/>
                <a:gd name="T48" fmla="*/ 11 w 179"/>
                <a:gd name="T49" fmla="*/ 58 h 309"/>
                <a:gd name="T50" fmla="*/ 14 w 179"/>
                <a:gd name="T51" fmla="*/ 60 h 309"/>
                <a:gd name="T52" fmla="*/ 16 w 179"/>
                <a:gd name="T53" fmla="*/ 62 h 309"/>
                <a:gd name="T54" fmla="*/ 18 w 179"/>
                <a:gd name="T55" fmla="*/ 66 h 309"/>
                <a:gd name="T56" fmla="*/ 19 w 179"/>
                <a:gd name="T57" fmla="*/ 70 h 309"/>
                <a:gd name="T58" fmla="*/ 19 w 179"/>
                <a:gd name="T59" fmla="*/ 67 h 309"/>
                <a:gd name="T60" fmla="*/ 21 w 179"/>
                <a:gd name="T61" fmla="*/ 65 h 309"/>
                <a:gd name="T62" fmla="*/ 23 w 179"/>
                <a:gd name="T63" fmla="*/ 62 h 309"/>
                <a:gd name="T64" fmla="*/ 24 w 179"/>
                <a:gd name="T65" fmla="*/ 60 h 309"/>
                <a:gd name="T66" fmla="*/ 27 w 179"/>
                <a:gd name="T67" fmla="*/ 58 h 309"/>
                <a:gd name="T68" fmla="*/ 29 w 179"/>
                <a:gd name="T69" fmla="*/ 56 h 309"/>
                <a:gd name="T70" fmla="*/ 32 w 179"/>
                <a:gd name="T71" fmla="*/ 54 h 309"/>
                <a:gd name="T72" fmla="*/ 35 w 179"/>
                <a:gd name="T73" fmla="*/ 54 h 309"/>
                <a:gd name="T74" fmla="*/ 33 w 179"/>
                <a:gd name="T75" fmla="*/ 51 h 309"/>
                <a:gd name="T76" fmla="*/ 33 w 179"/>
                <a:gd name="T77" fmla="*/ 47 h 309"/>
                <a:gd name="T78" fmla="*/ 33 w 179"/>
                <a:gd name="T79" fmla="*/ 43 h 309"/>
                <a:gd name="T80" fmla="*/ 37 w 179"/>
                <a:gd name="T81" fmla="*/ 39 h 309"/>
                <a:gd name="T82" fmla="*/ 33 w 179"/>
                <a:gd name="T83" fmla="*/ 30 h 309"/>
                <a:gd name="T84" fmla="*/ 33 w 179"/>
                <a:gd name="T85" fmla="*/ 23 h 309"/>
                <a:gd name="T86" fmla="*/ 33 w 179"/>
                <a:gd name="T87" fmla="*/ 17 h 309"/>
                <a:gd name="T88" fmla="*/ 34 w 179"/>
                <a:gd name="T89" fmla="*/ 11 h 309"/>
                <a:gd name="T90" fmla="*/ 35 w 179"/>
                <a:gd name="T91" fmla="*/ 9 h 309"/>
                <a:gd name="T92" fmla="*/ 37 w 179"/>
                <a:gd name="T93" fmla="*/ 6 h 309"/>
                <a:gd name="T94" fmla="*/ 38 w 179"/>
                <a:gd name="T95" fmla="*/ 3 h 309"/>
                <a:gd name="T96" fmla="*/ 38 w 179"/>
                <a:gd name="T97" fmla="*/ 3 h 309"/>
                <a:gd name="T98" fmla="*/ 39 w 179"/>
                <a:gd name="T99" fmla="*/ 3 h 309"/>
                <a:gd name="T100" fmla="*/ 39 w 179"/>
                <a:gd name="T101" fmla="*/ 3 h 309"/>
                <a:gd name="T102" fmla="*/ 38 w 179"/>
                <a:gd name="T103" fmla="*/ 3 h 309"/>
                <a:gd name="T104" fmla="*/ 38 w 179"/>
                <a:gd name="T105" fmla="*/ 2 h 309"/>
                <a:gd name="T106" fmla="*/ 38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1" name="Freeform 587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36 w 334"/>
                <a:gd name="T1" fmla="*/ 0 h 256"/>
                <a:gd name="T2" fmla="*/ 34 w 334"/>
                <a:gd name="T3" fmla="*/ 3 h 256"/>
                <a:gd name="T4" fmla="*/ 30 w 334"/>
                <a:gd name="T5" fmla="*/ 4 h 256"/>
                <a:gd name="T6" fmla="*/ 25 w 334"/>
                <a:gd name="T7" fmla="*/ 4 h 256"/>
                <a:gd name="T8" fmla="*/ 22 w 334"/>
                <a:gd name="T9" fmla="*/ 5 h 256"/>
                <a:gd name="T10" fmla="*/ 17 w 334"/>
                <a:gd name="T11" fmla="*/ 7 h 256"/>
                <a:gd name="T12" fmla="*/ 13 w 334"/>
                <a:gd name="T13" fmla="*/ 8 h 256"/>
                <a:gd name="T14" fmla="*/ 9 w 334"/>
                <a:gd name="T15" fmla="*/ 9 h 256"/>
                <a:gd name="T16" fmla="*/ 5 w 334"/>
                <a:gd name="T17" fmla="*/ 9 h 256"/>
                <a:gd name="T18" fmla="*/ 4 w 334"/>
                <a:gd name="T19" fmla="*/ 9 h 256"/>
                <a:gd name="T20" fmla="*/ 4 w 334"/>
                <a:gd name="T21" fmla="*/ 8 h 256"/>
                <a:gd name="T22" fmla="*/ 4 w 334"/>
                <a:gd name="T23" fmla="*/ 8 h 256"/>
                <a:gd name="T24" fmla="*/ 0 w 334"/>
                <a:gd name="T25" fmla="*/ 8 h 256"/>
                <a:gd name="T26" fmla="*/ 4 w 334"/>
                <a:gd name="T27" fmla="*/ 11 h 256"/>
                <a:gd name="T28" fmla="*/ 9 w 334"/>
                <a:gd name="T29" fmla="*/ 14 h 256"/>
                <a:gd name="T30" fmla="*/ 11 w 334"/>
                <a:gd name="T31" fmla="*/ 18 h 256"/>
                <a:gd name="T32" fmla="*/ 15 w 334"/>
                <a:gd name="T33" fmla="*/ 24 h 256"/>
                <a:gd name="T34" fmla="*/ 17 w 334"/>
                <a:gd name="T35" fmla="*/ 28 h 256"/>
                <a:gd name="T36" fmla="*/ 19 w 334"/>
                <a:gd name="T37" fmla="*/ 34 h 256"/>
                <a:gd name="T38" fmla="*/ 21 w 334"/>
                <a:gd name="T39" fmla="*/ 40 h 256"/>
                <a:gd name="T40" fmla="*/ 22 w 334"/>
                <a:gd name="T41" fmla="*/ 47 h 256"/>
                <a:gd name="T42" fmla="*/ 24 w 334"/>
                <a:gd name="T43" fmla="*/ 47 h 256"/>
                <a:gd name="T44" fmla="*/ 27 w 334"/>
                <a:gd name="T45" fmla="*/ 47 h 256"/>
                <a:gd name="T46" fmla="*/ 30 w 334"/>
                <a:gd name="T47" fmla="*/ 47 h 256"/>
                <a:gd name="T48" fmla="*/ 32 w 334"/>
                <a:gd name="T49" fmla="*/ 50 h 256"/>
                <a:gd name="T50" fmla="*/ 35 w 334"/>
                <a:gd name="T51" fmla="*/ 52 h 256"/>
                <a:gd name="T52" fmla="*/ 39 w 334"/>
                <a:gd name="T53" fmla="*/ 54 h 256"/>
                <a:gd name="T54" fmla="*/ 41 w 334"/>
                <a:gd name="T55" fmla="*/ 59 h 256"/>
                <a:gd name="T56" fmla="*/ 42 w 334"/>
                <a:gd name="T57" fmla="*/ 62 h 256"/>
                <a:gd name="T58" fmla="*/ 46 w 334"/>
                <a:gd name="T59" fmla="*/ 61 h 256"/>
                <a:gd name="T60" fmla="*/ 48 w 334"/>
                <a:gd name="T61" fmla="*/ 59 h 256"/>
                <a:gd name="T62" fmla="*/ 53 w 334"/>
                <a:gd name="T63" fmla="*/ 56 h 256"/>
                <a:gd name="T64" fmla="*/ 57 w 334"/>
                <a:gd name="T65" fmla="*/ 54 h 256"/>
                <a:gd name="T66" fmla="*/ 61 w 334"/>
                <a:gd name="T67" fmla="*/ 54 h 256"/>
                <a:gd name="T68" fmla="*/ 67 w 334"/>
                <a:gd name="T69" fmla="*/ 54 h 256"/>
                <a:gd name="T70" fmla="*/ 73 w 334"/>
                <a:gd name="T71" fmla="*/ 57 h 256"/>
                <a:gd name="T72" fmla="*/ 79 w 334"/>
                <a:gd name="T73" fmla="*/ 59 h 256"/>
                <a:gd name="T74" fmla="*/ 77 w 334"/>
                <a:gd name="T75" fmla="*/ 58 h 256"/>
                <a:gd name="T76" fmla="*/ 75 w 334"/>
                <a:gd name="T77" fmla="*/ 54 h 256"/>
                <a:gd name="T78" fmla="*/ 74 w 334"/>
                <a:gd name="T79" fmla="*/ 52 h 256"/>
                <a:gd name="T80" fmla="*/ 72 w 334"/>
                <a:gd name="T81" fmla="*/ 47 h 256"/>
                <a:gd name="T82" fmla="*/ 72 w 334"/>
                <a:gd name="T83" fmla="*/ 41 h 256"/>
                <a:gd name="T84" fmla="*/ 72 w 334"/>
                <a:gd name="T85" fmla="*/ 38 h 256"/>
                <a:gd name="T86" fmla="*/ 74 w 334"/>
                <a:gd name="T87" fmla="*/ 32 h 256"/>
                <a:gd name="T88" fmla="*/ 76 w 334"/>
                <a:gd name="T89" fmla="*/ 26 h 256"/>
                <a:gd name="T90" fmla="*/ 72 w 334"/>
                <a:gd name="T91" fmla="*/ 25 h 256"/>
                <a:gd name="T92" fmla="*/ 68 w 334"/>
                <a:gd name="T93" fmla="*/ 25 h 256"/>
                <a:gd name="T94" fmla="*/ 65 w 334"/>
                <a:gd name="T95" fmla="*/ 22 h 256"/>
                <a:gd name="T96" fmla="*/ 61 w 334"/>
                <a:gd name="T97" fmla="*/ 21 h 256"/>
                <a:gd name="T98" fmla="*/ 59 w 334"/>
                <a:gd name="T99" fmla="*/ 18 h 256"/>
                <a:gd name="T100" fmla="*/ 57 w 334"/>
                <a:gd name="T101" fmla="*/ 14 h 256"/>
                <a:gd name="T102" fmla="*/ 55 w 334"/>
                <a:gd name="T103" fmla="*/ 10 h 256"/>
                <a:gd name="T104" fmla="*/ 55 w 334"/>
                <a:gd name="T105" fmla="*/ 4 h 256"/>
                <a:gd name="T106" fmla="*/ 53 w 334"/>
                <a:gd name="T107" fmla="*/ 4 h 256"/>
                <a:gd name="T108" fmla="*/ 51 w 334"/>
                <a:gd name="T109" fmla="*/ 4 h 256"/>
                <a:gd name="T110" fmla="*/ 48 w 334"/>
                <a:gd name="T111" fmla="*/ 5 h 256"/>
                <a:gd name="T112" fmla="*/ 46 w 334"/>
                <a:gd name="T113" fmla="*/ 4 h 256"/>
                <a:gd name="T114" fmla="*/ 44 w 334"/>
                <a:gd name="T115" fmla="*/ 4 h 256"/>
                <a:gd name="T116" fmla="*/ 41 w 334"/>
                <a:gd name="T117" fmla="*/ 4 h 256"/>
                <a:gd name="T118" fmla="*/ 39 w 334"/>
                <a:gd name="T119" fmla="*/ 4 h 256"/>
                <a:gd name="T120" fmla="*/ 36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2" name="Freeform 588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60 w 293"/>
                <a:gd name="T1" fmla="*/ 40 h 361"/>
                <a:gd name="T2" fmla="*/ 52 w 293"/>
                <a:gd name="T3" fmla="*/ 41 h 361"/>
                <a:gd name="T4" fmla="*/ 40 w 293"/>
                <a:gd name="T5" fmla="*/ 46 h 361"/>
                <a:gd name="T6" fmla="*/ 28 w 293"/>
                <a:gd name="T7" fmla="*/ 54 h 361"/>
                <a:gd name="T8" fmla="*/ 23 w 293"/>
                <a:gd name="T9" fmla="*/ 67 h 361"/>
                <a:gd name="T10" fmla="*/ 20 w 293"/>
                <a:gd name="T11" fmla="*/ 73 h 361"/>
                <a:gd name="T12" fmla="*/ 18 w 293"/>
                <a:gd name="T13" fmla="*/ 77 h 361"/>
                <a:gd name="T14" fmla="*/ 16 w 293"/>
                <a:gd name="T15" fmla="*/ 81 h 361"/>
                <a:gd name="T16" fmla="*/ 11 w 293"/>
                <a:gd name="T17" fmla="*/ 81 h 361"/>
                <a:gd name="T18" fmla="*/ 8 w 293"/>
                <a:gd name="T19" fmla="*/ 81 h 361"/>
                <a:gd name="T20" fmla="*/ 4 w 293"/>
                <a:gd name="T21" fmla="*/ 82 h 361"/>
                <a:gd name="T22" fmla="*/ 4 w 293"/>
                <a:gd name="T23" fmla="*/ 83 h 361"/>
                <a:gd name="T24" fmla="*/ 1 w 293"/>
                <a:gd name="T25" fmla="*/ 83 h 361"/>
                <a:gd name="T26" fmla="*/ 0 w 293"/>
                <a:gd name="T27" fmla="*/ 83 h 361"/>
                <a:gd name="T28" fmla="*/ 6 w 293"/>
                <a:gd name="T29" fmla="*/ 80 h 361"/>
                <a:gd name="T30" fmla="*/ 14 w 293"/>
                <a:gd name="T31" fmla="*/ 71 h 361"/>
                <a:gd name="T32" fmla="*/ 18 w 293"/>
                <a:gd name="T33" fmla="*/ 62 h 361"/>
                <a:gd name="T34" fmla="*/ 18 w 293"/>
                <a:gd name="T35" fmla="*/ 53 h 361"/>
                <a:gd name="T36" fmla="*/ 18 w 293"/>
                <a:gd name="T37" fmla="*/ 46 h 361"/>
                <a:gd name="T38" fmla="*/ 16 w 293"/>
                <a:gd name="T39" fmla="*/ 40 h 361"/>
                <a:gd name="T40" fmla="*/ 18 w 293"/>
                <a:gd name="T41" fmla="*/ 35 h 361"/>
                <a:gd name="T42" fmla="*/ 23 w 293"/>
                <a:gd name="T43" fmla="*/ 32 h 361"/>
                <a:gd name="T44" fmla="*/ 28 w 293"/>
                <a:gd name="T45" fmla="*/ 26 h 361"/>
                <a:gd name="T46" fmla="*/ 29 w 293"/>
                <a:gd name="T47" fmla="*/ 18 h 361"/>
                <a:gd name="T48" fmla="*/ 32 w 293"/>
                <a:gd name="T49" fmla="*/ 15 h 361"/>
                <a:gd name="T50" fmla="*/ 41 w 293"/>
                <a:gd name="T51" fmla="*/ 12 h 361"/>
                <a:gd name="T52" fmla="*/ 48 w 293"/>
                <a:gd name="T53" fmla="*/ 9 h 361"/>
                <a:gd name="T54" fmla="*/ 56 w 293"/>
                <a:gd name="T55" fmla="*/ 4 h 361"/>
                <a:gd name="T56" fmla="*/ 59 w 293"/>
                <a:gd name="T57" fmla="*/ 4 h 361"/>
                <a:gd name="T58" fmla="*/ 60 w 293"/>
                <a:gd name="T59" fmla="*/ 11 h 361"/>
                <a:gd name="T60" fmla="*/ 63 w 293"/>
                <a:gd name="T61" fmla="*/ 19 h 361"/>
                <a:gd name="T62" fmla="*/ 68 w 293"/>
                <a:gd name="T63" fmla="*/ 26 h 361"/>
                <a:gd name="T64" fmla="*/ 70 w 293"/>
                <a:gd name="T65" fmla="*/ 28 h 361"/>
                <a:gd name="T66" fmla="*/ 65 w 293"/>
                <a:gd name="T67" fmla="*/ 30 h 361"/>
                <a:gd name="T68" fmla="*/ 62 w 293"/>
                <a:gd name="T69" fmla="*/ 33 h 361"/>
                <a:gd name="T70" fmla="*/ 62 w 293"/>
                <a:gd name="T71" fmla="*/ 38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3" name="Freeform 589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21 w 173"/>
                <a:gd name="T1" fmla="*/ 86 h 351"/>
                <a:gd name="T2" fmla="*/ 18 w 173"/>
                <a:gd name="T3" fmla="*/ 83 h 351"/>
                <a:gd name="T4" fmla="*/ 15 w 173"/>
                <a:gd name="T5" fmla="*/ 83 h 351"/>
                <a:gd name="T6" fmla="*/ 12 w 173"/>
                <a:gd name="T7" fmla="*/ 81 h 351"/>
                <a:gd name="T8" fmla="*/ 13 w 173"/>
                <a:gd name="T9" fmla="*/ 79 h 351"/>
                <a:gd name="T10" fmla="*/ 15 w 173"/>
                <a:gd name="T11" fmla="*/ 77 h 351"/>
                <a:gd name="T12" fmla="*/ 19 w 173"/>
                <a:gd name="T13" fmla="*/ 76 h 351"/>
                <a:gd name="T14" fmla="*/ 22 w 173"/>
                <a:gd name="T15" fmla="*/ 74 h 351"/>
                <a:gd name="T16" fmla="*/ 24 w 173"/>
                <a:gd name="T17" fmla="*/ 71 h 351"/>
                <a:gd name="T18" fmla="*/ 24 w 173"/>
                <a:gd name="T19" fmla="*/ 70 h 351"/>
                <a:gd name="T20" fmla="*/ 24 w 173"/>
                <a:gd name="T21" fmla="*/ 68 h 351"/>
                <a:gd name="T22" fmla="*/ 23 w 173"/>
                <a:gd name="T23" fmla="*/ 67 h 351"/>
                <a:gd name="T24" fmla="*/ 21 w 173"/>
                <a:gd name="T25" fmla="*/ 64 h 351"/>
                <a:gd name="T26" fmla="*/ 17 w 173"/>
                <a:gd name="T27" fmla="*/ 64 h 351"/>
                <a:gd name="T28" fmla="*/ 15 w 173"/>
                <a:gd name="T29" fmla="*/ 67 h 351"/>
                <a:gd name="T30" fmla="*/ 14 w 173"/>
                <a:gd name="T31" fmla="*/ 68 h 351"/>
                <a:gd name="T32" fmla="*/ 13 w 173"/>
                <a:gd name="T33" fmla="*/ 72 h 351"/>
                <a:gd name="T34" fmla="*/ 10 w 173"/>
                <a:gd name="T35" fmla="*/ 75 h 351"/>
                <a:gd name="T36" fmla="*/ 9 w 173"/>
                <a:gd name="T37" fmla="*/ 75 h 351"/>
                <a:gd name="T38" fmla="*/ 8 w 173"/>
                <a:gd name="T39" fmla="*/ 73 h 351"/>
                <a:gd name="T40" fmla="*/ 8 w 173"/>
                <a:gd name="T41" fmla="*/ 71 h 351"/>
                <a:gd name="T42" fmla="*/ 9 w 173"/>
                <a:gd name="T43" fmla="*/ 68 h 351"/>
                <a:gd name="T44" fmla="*/ 10 w 173"/>
                <a:gd name="T45" fmla="*/ 65 h 351"/>
                <a:gd name="T46" fmla="*/ 12 w 173"/>
                <a:gd name="T47" fmla="*/ 63 h 351"/>
                <a:gd name="T48" fmla="*/ 13 w 173"/>
                <a:gd name="T49" fmla="*/ 60 h 351"/>
                <a:gd name="T50" fmla="*/ 13 w 173"/>
                <a:gd name="T51" fmla="*/ 60 h 351"/>
                <a:gd name="T52" fmla="*/ 12 w 173"/>
                <a:gd name="T53" fmla="*/ 58 h 351"/>
                <a:gd name="T54" fmla="*/ 10 w 173"/>
                <a:gd name="T55" fmla="*/ 55 h 351"/>
                <a:gd name="T56" fmla="*/ 7 w 173"/>
                <a:gd name="T57" fmla="*/ 55 h 351"/>
                <a:gd name="T58" fmla="*/ 5 w 173"/>
                <a:gd name="T59" fmla="*/ 55 h 351"/>
                <a:gd name="T60" fmla="*/ 3 w 173"/>
                <a:gd name="T61" fmla="*/ 56 h 351"/>
                <a:gd name="T62" fmla="*/ 3 w 173"/>
                <a:gd name="T63" fmla="*/ 56 h 351"/>
                <a:gd name="T64" fmla="*/ 0 w 173"/>
                <a:gd name="T65" fmla="*/ 49 h 351"/>
                <a:gd name="T66" fmla="*/ 3 w 173"/>
                <a:gd name="T67" fmla="*/ 33 h 351"/>
                <a:gd name="T68" fmla="*/ 14 w 173"/>
                <a:gd name="T69" fmla="*/ 18 h 351"/>
                <a:gd name="T70" fmla="*/ 27 w 173"/>
                <a:gd name="T71" fmla="*/ 6 h 351"/>
                <a:gd name="T72" fmla="*/ 34 w 173"/>
                <a:gd name="T73" fmla="*/ 4 h 351"/>
                <a:gd name="T74" fmla="*/ 36 w 173"/>
                <a:gd name="T75" fmla="*/ 4 h 351"/>
                <a:gd name="T76" fmla="*/ 38 w 173"/>
                <a:gd name="T77" fmla="*/ 0 h 351"/>
                <a:gd name="T78" fmla="*/ 39 w 173"/>
                <a:gd name="T79" fmla="*/ 2 h 351"/>
                <a:gd name="T80" fmla="*/ 36 w 173"/>
                <a:gd name="T81" fmla="*/ 6 h 351"/>
                <a:gd name="T82" fmla="*/ 32 w 173"/>
                <a:gd name="T83" fmla="*/ 16 h 351"/>
                <a:gd name="T84" fmla="*/ 32 w 173"/>
                <a:gd name="T85" fmla="*/ 24 h 351"/>
                <a:gd name="T86" fmla="*/ 34 w 173"/>
                <a:gd name="T87" fmla="*/ 32 h 351"/>
                <a:gd name="T88" fmla="*/ 36 w 173"/>
                <a:gd name="T89" fmla="*/ 41 h 351"/>
                <a:gd name="T90" fmla="*/ 38 w 173"/>
                <a:gd name="T91" fmla="*/ 48 h 351"/>
                <a:gd name="T92" fmla="*/ 38 w 173"/>
                <a:gd name="T93" fmla="*/ 55 h 351"/>
                <a:gd name="T94" fmla="*/ 38 w 173"/>
                <a:gd name="T95" fmla="*/ 64 h 351"/>
                <a:gd name="T96" fmla="*/ 34 w 173"/>
                <a:gd name="T97" fmla="*/ 75 h 351"/>
                <a:gd name="T98" fmla="*/ 27 w 173"/>
                <a:gd name="T99" fmla="*/ 83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4" name="Freeform 590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92 w 844"/>
                <a:gd name="T1" fmla="*/ 117 h 593"/>
                <a:gd name="T2" fmla="*/ 84 w 844"/>
                <a:gd name="T3" fmla="*/ 129 h 593"/>
                <a:gd name="T4" fmla="*/ 79 w 844"/>
                <a:gd name="T5" fmla="*/ 132 h 593"/>
                <a:gd name="T6" fmla="*/ 69 w 844"/>
                <a:gd name="T7" fmla="*/ 116 h 593"/>
                <a:gd name="T8" fmla="*/ 62 w 844"/>
                <a:gd name="T9" fmla="*/ 110 h 593"/>
                <a:gd name="T10" fmla="*/ 57 w 844"/>
                <a:gd name="T11" fmla="*/ 96 h 593"/>
                <a:gd name="T12" fmla="*/ 59 w 844"/>
                <a:gd name="T13" fmla="*/ 73 h 593"/>
                <a:gd name="T14" fmla="*/ 68 w 844"/>
                <a:gd name="T15" fmla="*/ 59 h 593"/>
                <a:gd name="T16" fmla="*/ 69 w 844"/>
                <a:gd name="T17" fmla="*/ 49 h 593"/>
                <a:gd name="T18" fmla="*/ 66 w 844"/>
                <a:gd name="T19" fmla="*/ 59 h 593"/>
                <a:gd name="T20" fmla="*/ 54 w 844"/>
                <a:gd name="T21" fmla="*/ 74 h 593"/>
                <a:gd name="T22" fmla="*/ 31 w 844"/>
                <a:gd name="T23" fmla="*/ 83 h 593"/>
                <a:gd name="T24" fmla="*/ 22 w 844"/>
                <a:gd name="T25" fmla="*/ 83 h 593"/>
                <a:gd name="T26" fmla="*/ 10 w 844"/>
                <a:gd name="T27" fmla="*/ 78 h 593"/>
                <a:gd name="T28" fmla="*/ 4 w 844"/>
                <a:gd name="T29" fmla="*/ 72 h 593"/>
                <a:gd name="T30" fmla="*/ 17 w 844"/>
                <a:gd name="T31" fmla="*/ 65 h 593"/>
                <a:gd name="T32" fmla="*/ 31 w 844"/>
                <a:gd name="T33" fmla="*/ 48 h 593"/>
                <a:gd name="T34" fmla="*/ 51 w 844"/>
                <a:gd name="T35" fmla="*/ 44 h 593"/>
                <a:gd name="T36" fmla="*/ 57 w 844"/>
                <a:gd name="T37" fmla="*/ 44 h 593"/>
                <a:gd name="T38" fmla="*/ 61 w 844"/>
                <a:gd name="T39" fmla="*/ 41 h 593"/>
                <a:gd name="T40" fmla="*/ 58 w 844"/>
                <a:gd name="T41" fmla="*/ 50 h 593"/>
                <a:gd name="T42" fmla="*/ 59 w 844"/>
                <a:gd name="T43" fmla="*/ 53 h 593"/>
                <a:gd name="T44" fmla="*/ 64 w 844"/>
                <a:gd name="T45" fmla="*/ 53 h 593"/>
                <a:gd name="T46" fmla="*/ 68 w 844"/>
                <a:gd name="T47" fmla="*/ 46 h 593"/>
                <a:gd name="T48" fmla="*/ 67 w 844"/>
                <a:gd name="T49" fmla="*/ 40 h 593"/>
                <a:gd name="T50" fmla="*/ 69 w 844"/>
                <a:gd name="T51" fmla="*/ 46 h 593"/>
                <a:gd name="T52" fmla="*/ 78 w 844"/>
                <a:gd name="T53" fmla="*/ 47 h 593"/>
                <a:gd name="T54" fmla="*/ 86 w 844"/>
                <a:gd name="T55" fmla="*/ 46 h 593"/>
                <a:gd name="T56" fmla="*/ 92 w 844"/>
                <a:gd name="T57" fmla="*/ 41 h 593"/>
                <a:gd name="T58" fmla="*/ 102 w 844"/>
                <a:gd name="T59" fmla="*/ 40 h 593"/>
                <a:gd name="T60" fmla="*/ 107 w 844"/>
                <a:gd name="T61" fmla="*/ 30 h 593"/>
                <a:gd name="T62" fmla="*/ 124 w 844"/>
                <a:gd name="T63" fmla="*/ 4 h 593"/>
                <a:gd name="T64" fmla="*/ 146 w 844"/>
                <a:gd name="T65" fmla="*/ 0 h 593"/>
                <a:gd name="T66" fmla="*/ 160 w 844"/>
                <a:gd name="T67" fmla="*/ 4 h 593"/>
                <a:gd name="T68" fmla="*/ 177 w 844"/>
                <a:gd name="T69" fmla="*/ 9 h 593"/>
                <a:gd name="T70" fmla="*/ 193 w 844"/>
                <a:gd name="T71" fmla="*/ 10 h 593"/>
                <a:gd name="T72" fmla="*/ 196 w 844"/>
                <a:gd name="T73" fmla="*/ 14 h 593"/>
                <a:gd name="T74" fmla="*/ 176 w 844"/>
                <a:gd name="T75" fmla="*/ 39 h 593"/>
                <a:gd name="T76" fmla="*/ 156 w 844"/>
                <a:gd name="T77" fmla="*/ 50 h 593"/>
                <a:gd name="T78" fmla="*/ 135 w 844"/>
                <a:gd name="T79" fmla="*/ 56 h 593"/>
                <a:gd name="T80" fmla="*/ 117 w 844"/>
                <a:gd name="T81" fmla="*/ 53 h 593"/>
                <a:gd name="T82" fmla="*/ 103 w 844"/>
                <a:gd name="T83" fmla="*/ 47 h 593"/>
                <a:gd name="T84" fmla="*/ 98 w 844"/>
                <a:gd name="T85" fmla="*/ 44 h 593"/>
                <a:gd name="T86" fmla="*/ 89 w 844"/>
                <a:gd name="T87" fmla="*/ 46 h 593"/>
                <a:gd name="T88" fmla="*/ 88 w 844"/>
                <a:gd name="T89" fmla="*/ 50 h 593"/>
                <a:gd name="T90" fmla="*/ 96 w 844"/>
                <a:gd name="T91" fmla="*/ 50 h 593"/>
                <a:gd name="T92" fmla="*/ 105 w 844"/>
                <a:gd name="T93" fmla="*/ 49 h 593"/>
                <a:gd name="T94" fmla="*/ 122 w 844"/>
                <a:gd name="T95" fmla="*/ 53 h 593"/>
                <a:gd name="T96" fmla="*/ 141 w 844"/>
                <a:gd name="T97" fmla="*/ 71 h 593"/>
                <a:gd name="T98" fmla="*/ 150 w 844"/>
                <a:gd name="T99" fmla="*/ 95 h 593"/>
                <a:gd name="T100" fmla="*/ 143 w 844"/>
                <a:gd name="T101" fmla="*/ 102 h 593"/>
                <a:gd name="T102" fmla="*/ 120 w 844"/>
                <a:gd name="T103" fmla="*/ 94 h 593"/>
                <a:gd name="T104" fmla="*/ 103 w 844"/>
                <a:gd name="T105" fmla="*/ 89 h 593"/>
                <a:gd name="T106" fmla="*/ 92 w 844"/>
                <a:gd name="T107" fmla="*/ 75 h 593"/>
                <a:gd name="T108" fmla="*/ 87 w 844"/>
                <a:gd name="T109" fmla="*/ 57 h 593"/>
                <a:gd name="T110" fmla="*/ 79 w 844"/>
                <a:gd name="T111" fmla="*/ 50 h 593"/>
                <a:gd name="T112" fmla="*/ 74 w 844"/>
                <a:gd name="T113" fmla="*/ 50 h 593"/>
                <a:gd name="T114" fmla="*/ 75 w 844"/>
                <a:gd name="T115" fmla="*/ 57 h 593"/>
                <a:gd name="T116" fmla="*/ 90 w 844"/>
                <a:gd name="T117" fmla="*/ 71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5" name="Freeform 591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45 w 253"/>
                <a:gd name="T1" fmla="*/ 58 h 258"/>
                <a:gd name="T2" fmla="*/ 45 w 253"/>
                <a:gd name="T3" fmla="*/ 54 h 258"/>
                <a:gd name="T4" fmla="*/ 50 w 253"/>
                <a:gd name="T5" fmla="*/ 53 h 258"/>
                <a:gd name="T6" fmla="*/ 51 w 253"/>
                <a:gd name="T7" fmla="*/ 54 h 258"/>
                <a:gd name="T8" fmla="*/ 52 w 253"/>
                <a:gd name="T9" fmla="*/ 56 h 258"/>
                <a:gd name="T10" fmla="*/ 54 w 253"/>
                <a:gd name="T11" fmla="*/ 56 h 258"/>
                <a:gd name="T12" fmla="*/ 57 w 253"/>
                <a:gd name="T13" fmla="*/ 57 h 258"/>
                <a:gd name="T14" fmla="*/ 58 w 253"/>
                <a:gd name="T15" fmla="*/ 57 h 258"/>
                <a:gd name="T16" fmla="*/ 57 w 253"/>
                <a:gd name="T17" fmla="*/ 54 h 258"/>
                <a:gd name="T18" fmla="*/ 54 w 253"/>
                <a:gd name="T19" fmla="*/ 53 h 258"/>
                <a:gd name="T20" fmla="*/ 52 w 253"/>
                <a:gd name="T21" fmla="*/ 53 h 258"/>
                <a:gd name="T22" fmla="*/ 51 w 253"/>
                <a:gd name="T23" fmla="*/ 53 h 258"/>
                <a:gd name="T24" fmla="*/ 47 w 253"/>
                <a:gd name="T25" fmla="*/ 50 h 258"/>
                <a:gd name="T26" fmla="*/ 46 w 253"/>
                <a:gd name="T27" fmla="*/ 47 h 258"/>
                <a:gd name="T28" fmla="*/ 47 w 253"/>
                <a:gd name="T29" fmla="*/ 46 h 258"/>
                <a:gd name="T30" fmla="*/ 48 w 253"/>
                <a:gd name="T31" fmla="*/ 46 h 258"/>
                <a:gd name="T32" fmla="*/ 50 w 253"/>
                <a:gd name="T33" fmla="*/ 43 h 258"/>
                <a:gd name="T34" fmla="*/ 52 w 253"/>
                <a:gd name="T35" fmla="*/ 42 h 258"/>
                <a:gd name="T36" fmla="*/ 54 w 253"/>
                <a:gd name="T37" fmla="*/ 35 h 258"/>
                <a:gd name="T38" fmla="*/ 52 w 253"/>
                <a:gd name="T39" fmla="*/ 25 h 258"/>
                <a:gd name="T40" fmla="*/ 45 w 253"/>
                <a:gd name="T41" fmla="*/ 15 h 258"/>
                <a:gd name="T42" fmla="*/ 32 w 253"/>
                <a:gd name="T43" fmla="*/ 9 h 258"/>
                <a:gd name="T44" fmla="*/ 20 w 253"/>
                <a:gd name="T45" fmla="*/ 6 h 258"/>
                <a:gd name="T46" fmla="*/ 13 w 253"/>
                <a:gd name="T47" fmla="*/ 4 h 258"/>
                <a:gd name="T48" fmla="*/ 7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5 w 253"/>
                <a:gd name="T55" fmla="*/ 10 h 258"/>
                <a:gd name="T56" fmla="*/ 8 w 253"/>
                <a:gd name="T57" fmla="*/ 18 h 258"/>
                <a:gd name="T58" fmla="*/ 10 w 253"/>
                <a:gd name="T59" fmla="*/ 26 h 258"/>
                <a:gd name="T60" fmla="*/ 12 w 253"/>
                <a:gd name="T61" fmla="*/ 33 h 258"/>
                <a:gd name="T62" fmla="*/ 15 w 253"/>
                <a:gd name="T63" fmla="*/ 43 h 258"/>
                <a:gd name="T64" fmla="*/ 23 w 253"/>
                <a:gd name="T65" fmla="*/ 53 h 258"/>
                <a:gd name="T66" fmla="*/ 35 w 253"/>
                <a:gd name="T67" fmla="*/ 59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6" name="Freeform 592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6 w 26"/>
                <a:gd name="T13" fmla="*/ 4 h 28"/>
                <a:gd name="T14" fmla="*/ 7 w 26"/>
                <a:gd name="T15" fmla="*/ 4 h 28"/>
                <a:gd name="T16" fmla="*/ 7 w 26"/>
                <a:gd name="T17" fmla="*/ 4 h 28"/>
                <a:gd name="T18" fmla="*/ 7 w 26"/>
                <a:gd name="T19" fmla="*/ 5 h 28"/>
                <a:gd name="T20" fmla="*/ 6 w 26"/>
                <a:gd name="T21" fmla="*/ 7 h 28"/>
                <a:gd name="T22" fmla="*/ 4 w 26"/>
                <a:gd name="T23" fmla="*/ 8 h 28"/>
                <a:gd name="T24" fmla="*/ 4 w 26"/>
                <a:gd name="T25" fmla="*/ 9 h 28"/>
                <a:gd name="T26" fmla="*/ 4 w 26"/>
                <a:gd name="T27" fmla="*/ 8 h 28"/>
                <a:gd name="T28" fmla="*/ 4 w 26"/>
                <a:gd name="T29" fmla="*/ 7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7" name="Freeform 593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4 w 29"/>
                <a:gd name="T7" fmla="*/ 2 h 29"/>
                <a:gd name="T8" fmla="*/ 5 w 29"/>
                <a:gd name="T9" fmla="*/ 3 h 29"/>
                <a:gd name="T10" fmla="*/ 6 w 29"/>
                <a:gd name="T11" fmla="*/ 3 h 29"/>
                <a:gd name="T12" fmla="*/ 6 w 29"/>
                <a:gd name="T13" fmla="*/ 3 h 29"/>
                <a:gd name="T14" fmla="*/ 6 w 29"/>
                <a:gd name="T15" fmla="*/ 4 h 29"/>
                <a:gd name="T16" fmla="*/ 5 w 29"/>
                <a:gd name="T17" fmla="*/ 5 h 29"/>
                <a:gd name="T18" fmla="*/ 4 w 29"/>
                <a:gd name="T19" fmla="*/ 6 h 29"/>
                <a:gd name="T20" fmla="*/ 3 w 29"/>
                <a:gd name="T21" fmla="*/ 6 h 29"/>
                <a:gd name="T22" fmla="*/ 3 w 29"/>
                <a:gd name="T23" fmla="*/ 5 h 29"/>
                <a:gd name="T24" fmla="*/ 3 w 29"/>
                <a:gd name="T25" fmla="*/ 4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8" name="Freeform 594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7 w 27"/>
                <a:gd name="T7" fmla="*/ 0 h 29"/>
                <a:gd name="T8" fmla="*/ 11 w 27"/>
                <a:gd name="T9" fmla="*/ 4 h 29"/>
                <a:gd name="T10" fmla="*/ 12 w 27"/>
                <a:gd name="T11" fmla="*/ 7 h 29"/>
                <a:gd name="T12" fmla="*/ 12 w 27"/>
                <a:gd name="T13" fmla="*/ 7 h 29"/>
                <a:gd name="T14" fmla="*/ 11 w 27"/>
                <a:gd name="T15" fmla="*/ 10 h 29"/>
                <a:gd name="T16" fmla="*/ 10 w 27"/>
                <a:gd name="T17" fmla="*/ 12 h 29"/>
                <a:gd name="T18" fmla="*/ 7 w 27"/>
                <a:gd name="T19" fmla="*/ 13 h 29"/>
                <a:gd name="T20" fmla="*/ 6 w 27"/>
                <a:gd name="T21" fmla="*/ 14 h 29"/>
                <a:gd name="T22" fmla="*/ 6 w 27"/>
                <a:gd name="T23" fmla="*/ 14 h 29"/>
                <a:gd name="T24" fmla="*/ 3 w 27"/>
                <a:gd name="T25" fmla="*/ 12 h 29"/>
                <a:gd name="T26" fmla="*/ 1 w 27"/>
                <a:gd name="T27" fmla="*/ 10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9" name="Freeform 595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10 h 27"/>
                <a:gd name="T10" fmla="*/ 4 w 28"/>
                <a:gd name="T11" fmla="*/ 11 h 27"/>
                <a:gd name="T12" fmla="*/ 4 w 28"/>
                <a:gd name="T13" fmla="*/ 12 h 27"/>
                <a:gd name="T14" fmla="*/ 6 w 28"/>
                <a:gd name="T15" fmla="*/ 12 h 27"/>
                <a:gd name="T16" fmla="*/ 8 w 28"/>
                <a:gd name="T17" fmla="*/ 11 h 27"/>
                <a:gd name="T18" fmla="*/ 8 w 28"/>
                <a:gd name="T19" fmla="*/ 10 h 27"/>
                <a:gd name="T20" fmla="*/ 9 w 28"/>
                <a:gd name="T21" fmla="*/ 6 h 27"/>
                <a:gd name="T22" fmla="*/ 9 w 28"/>
                <a:gd name="T23" fmla="*/ 6 h 27"/>
                <a:gd name="T24" fmla="*/ 8 w 28"/>
                <a:gd name="T25" fmla="*/ 6 h 27"/>
                <a:gd name="T26" fmla="*/ 7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0" name="Freeform 596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5 w 24"/>
                <a:gd name="T13" fmla="*/ 1 h 25"/>
                <a:gd name="T14" fmla="*/ 6 w 24"/>
                <a:gd name="T15" fmla="*/ 4 h 25"/>
                <a:gd name="T16" fmla="*/ 6 w 24"/>
                <a:gd name="T17" fmla="*/ 6 h 25"/>
                <a:gd name="T18" fmla="*/ 6 w 24"/>
                <a:gd name="T19" fmla="*/ 6 h 25"/>
                <a:gd name="T20" fmla="*/ 6 w 24"/>
                <a:gd name="T21" fmla="*/ 7 h 25"/>
                <a:gd name="T22" fmla="*/ 5 w 24"/>
                <a:gd name="T23" fmla="*/ 9 h 25"/>
                <a:gd name="T24" fmla="*/ 4 w 24"/>
                <a:gd name="T25" fmla="*/ 10 h 25"/>
                <a:gd name="T26" fmla="*/ 4 w 24"/>
                <a:gd name="T27" fmla="*/ 10 h 25"/>
                <a:gd name="T28" fmla="*/ 4 w 24"/>
                <a:gd name="T29" fmla="*/ 9 h 25"/>
                <a:gd name="T30" fmla="*/ 3 w 24"/>
                <a:gd name="T31" fmla="*/ 7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1" name="Freeform 597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6 h 29"/>
                <a:gd name="T2" fmla="*/ 2 w 22"/>
                <a:gd name="T3" fmla="*/ 6 h 29"/>
                <a:gd name="T4" fmla="*/ 0 w 22"/>
                <a:gd name="T5" fmla="*/ 5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4 w 22"/>
                <a:gd name="T21" fmla="*/ 3 h 29"/>
                <a:gd name="T22" fmla="*/ 4 w 22"/>
                <a:gd name="T23" fmla="*/ 3 h 29"/>
                <a:gd name="T24" fmla="*/ 4 w 22"/>
                <a:gd name="T25" fmla="*/ 3 h 29"/>
                <a:gd name="T26" fmla="*/ 4 w 22"/>
                <a:gd name="T27" fmla="*/ 3 h 29"/>
                <a:gd name="T28" fmla="*/ 3 w 22"/>
                <a:gd name="T29" fmla="*/ 5 h 29"/>
                <a:gd name="T30" fmla="*/ 3 w 22"/>
                <a:gd name="T31" fmla="*/ 6 h 29"/>
                <a:gd name="T32" fmla="*/ 3 w 22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2" name="Freeform 598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6 w 26"/>
                <a:gd name="T11" fmla="*/ 2 h 33"/>
                <a:gd name="T12" fmla="*/ 7 w 26"/>
                <a:gd name="T13" fmla="*/ 3 h 33"/>
                <a:gd name="T14" fmla="*/ 7 w 26"/>
                <a:gd name="T15" fmla="*/ 3 h 33"/>
                <a:gd name="T16" fmla="*/ 7 w 26"/>
                <a:gd name="T17" fmla="*/ 3 h 33"/>
                <a:gd name="T18" fmla="*/ 6 w 26"/>
                <a:gd name="T19" fmla="*/ 3 h 33"/>
                <a:gd name="T20" fmla="*/ 5 w 26"/>
                <a:gd name="T21" fmla="*/ 4 h 33"/>
                <a:gd name="T22" fmla="*/ 4 w 26"/>
                <a:gd name="T23" fmla="*/ 5 h 33"/>
                <a:gd name="T24" fmla="*/ 4 w 26"/>
                <a:gd name="T25" fmla="*/ 5 h 33"/>
                <a:gd name="T26" fmla="*/ 4 w 26"/>
                <a:gd name="T27" fmla="*/ 5 h 33"/>
                <a:gd name="T28" fmla="*/ 1 w 26"/>
                <a:gd name="T29" fmla="*/ 4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3" name="Freeform 599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5 w 26"/>
                <a:gd name="T5" fmla="*/ 2 h 27"/>
                <a:gd name="T6" fmla="*/ 15 w 26"/>
                <a:gd name="T7" fmla="*/ 2 h 27"/>
                <a:gd name="T8" fmla="*/ 14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3 h 27"/>
                <a:gd name="T16" fmla="*/ 9 w 26"/>
                <a:gd name="T17" fmla="*/ 3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4" name="Freeform 600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49 w 216"/>
                <a:gd name="T1" fmla="*/ 3 h 148"/>
                <a:gd name="T2" fmla="*/ 48 w 216"/>
                <a:gd name="T3" fmla="*/ 3 h 148"/>
                <a:gd name="T4" fmla="*/ 47 w 216"/>
                <a:gd name="T5" fmla="*/ 3 h 148"/>
                <a:gd name="T6" fmla="*/ 46 w 216"/>
                <a:gd name="T7" fmla="*/ 3 h 148"/>
                <a:gd name="T8" fmla="*/ 40 w 216"/>
                <a:gd name="T9" fmla="*/ 3 h 148"/>
                <a:gd name="T10" fmla="*/ 30 w 216"/>
                <a:gd name="T11" fmla="*/ 1 h 148"/>
                <a:gd name="T12" fmla="*/ 22 w 216"/>
                <a:gd name="T13" fmla="*/ 1 h 148"/>
                <a:gd name="T14" fmla="*/ 21 w 216"/>
                <a:gd name="T15" fmla="*/ 3 h 148"/>
                <a:gd name="T16" fmla="*/ 27 w 216"/>
                <a:gd name="T17" fmla="*/ 3 h 148"/>
                <a:gd name="T18" fmla="*/ 36 w 216"/>
                <a:gd name="T19" fmla="*/ 3 h 148"/>
                <a:gd name="T20" fmla="*/ 42 w 216"/>
                <a:gd name="T21" fmla="*/ 6 h 148"/>
                <a:gd name="T22" fmla="*/ 41 w 216"/>
                <a:gd name="T23" fmla="*/ 7 h 148"/>
                <a:gd name="T24" fmla="*/ 38 w 216"/>
                <a:gd name="T25" fmla="*/ 9 h 148"/>
                <a:gd name="T26" fmla="*/ 34 w 216"/>
                <a:gd name="T27" fmla="*/ 9 h 148"/>
                <a:gd name="T28" fmla="*/ 26 w 216"/>
                <a:gd name="T29" fmla="*/ 8 h 148"/>
                <a:gd name="T30" fmla="*/ 17 w 216"/>
                <a:gd name="T31" fmla="*/ 7 h 148"/>
                <a:gd name="T32" fmla="*/ 13 w 216"/>
                <a:gd name="T33" fmla="*/ 8 h 148"/>
                <a:gd name="T34" fmla="*/ 16 w 216"/>
                <a:gd name="T35" fmla="*/ 8 h 148"/>
                <a:gd name="T36" fmla="*/ 20 w 216"/>
                <a:gd name="T37" fmla="*/ 8 h 148"/>
                <a:gd name="T38" fmla="*/ 25 w 216"/>
                <a:gd name="T39" fmla="*/ 9 h 148"/>
                <a:gd name="T40" fmla="*/ 31 w 216"/>
                <a:gd name="T41" fmla="*/ 10 h 148"/>
                <a:gd name="T42" fmla="*/ 33 w 216"/>
                <a:gd name="T43" fmla="*/ 12 h 148"/>
                <a:gd name="T44" fmla="*/ 29 w 216"/>
                <a:gd name="T45" fmla="*/ 13 h 148"/>
                <a:gd name="T46" fmla="*/ 25 w 216"/>
                <a:gd name="T47" fmla="*/ 14 h 148"/>
                <a:gd name="T48" fmla="*/ 23 w 216"/>
                <a:gd name="T49" fmla="*/ 14 h 148"/>
                <a:gd name="T50" fmla="*/ 18 w 216"/>
                <a:gd name="T51" fmla="*/ 14 h 148"/>
                <a:gd name="T52" fmla="*/ 15 w 216"/>
                <a:gd name="T53" fmla="*/ 12 h 148"/>
                <a:gd name="T54" fmla="*/ 11 w 216"/>
                <a:gd name="T55" fmla="*/ 12 h 148"/>
                <a:gd name="T56" fmla="*/ 16 w 216"/>
                <a:gd name="T57" fmla="*/ 14 h 148"/>
                <a:gd name="T58" fmla="*/ 18 w 216"/>
                <a:gd name="T59" fmla="*/ 16 h 148"/>
                <a:gd name="T60" fmla="*/ 10 w 216"/>
                <a:gd name="T61" fmla="*/ 19 h 148"/>
                <a:gd name="T62" fmla="*/ 4 w 216"/>
                <a:gd name="T63" fmla="*/ 20 h 148"/>
                <a:gd name="T64" fmla="*/ 0 w 216"/>
                <a:gd name="T65" fmla="*/ 22 h 148"/>
                <a:gd name="T66" fmla="*/ 4 w 216"/>
                <a:gd name="T67" fmla="*/ 22 h 148"/>
                <a:gd name="T68" fmla="*/ 12 w 216"/>
                <a:gd name="T69" fmla="*/ 20 h 148"/>
                <a:gd name="T70" fmla="*/ 20 w 216"/>
                <a:gd name="T71" fmla="*/ 18 h 148"/>
                <a:gd name="T72" fmla="*/ 20 w 216"/>
                <a:gd name="T73" fmla="*/ 23 h 148"/>
                <a:gd name="T74" fmla="*/ 17 w 216"/>
                <a:gd name="T75" fmla="*/ 30 h 148"/>
                <a:gd name="T76" fmla="*/ 18 w 216"/>
                <a:gd name="T77" fmla="*/ 29 h 148"/>
                <a:gd name="T78" fmla="*/ 24 w 216"/>
                <a:gd name="T79" fmla="*/ 20 h 148"/>
                <a:gd name="T80" fmla="*/ 27 w 216"/>
                <a:gd name="T81" fmla="*/ 16 h 148"/>
                <a:gd name="T82" fmla="*/ 32 w 216"/>
                <a:gd name="T83" fmla="*/ 15 h 148"/>
                <a:gd name="T84" fmla="*/ 35 w 216"/>
                <a:gd name="T85" fmla="*/ 14 h 148"/>
                <a:gd name="T86" fmla="*/ 35 w 216"/>
                <a:gd name="T87" fmla="*/ 23 h 148"/>
                <a:gd name="T88" fmla="*/ 34 w 216"/>
                <a:gd name="T89" fmla="*/ 27 h 148"/>
                <a:gd name="T90" fmla="*/ 36 w 216"/>
                <a:gd name="T91" fmla="*/ 23 h 148"/>
                <a:gd name="T92" fmla="*/ 39 w 216"/>
                <a:gd name="T93" fmla="*/ 12 h 148"/>
                <a:gd name="T94" fmla="*/ 44 w 216"/>
                <a:gd name="T95" fmla="*/ 8 h 148"/>
                <a:gd name="T96" fmla="*/ 46 w 216"/>
                <a:gd name="T97" fmla="*/ 7 h 148"/>
                <a:gd name="T98" fmla="*/ 46 w 216"/>
                <a:gd name="T99" fmla="*/ 10 h 148"/>
                <a:gd name="T100" fmla="*/ 46 w 216"/>
                <a:gd name="T101" fmla="*/ 21 h 148"/>
                <a:gd name="T102" fmla="*/ 49 w 216"/>
                <a:gd name="T103" fmla="*/ 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5" name="Freeform 601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38 w 173"/>
                <a:gd name="T1" fmla="*/ 36 h 165"/>
                <a:gd name="T2" fmla="*/ 39 w 173"/>
                <a:gd name="T3" fmla="*/ 35 h 165"/>
                <a:gd name="T4" fmla="*/ 38 w 173"/>
                <a:gd name="T5" fmla="*/ 33 h 165"/>
                <a:gd name="T6" fmla="*/ 34 w 173"/>
                <a:gd name="T7" fmla="*/ 30 h 165"/>
                <a:gd name="T8" fmla="*/ 34 w 173"/>
                <a:gd name="T9" fmla="*/ 26 h 165"/>
                <a:gd name="T10" fmla="*/ 33 w 173"/>
                <a:gd name="T11" fmla="*/ 17 h 165"/>
                <a:gd name="T12" fmla="*/ 31 w 173"/>
                <a:gd name="T13" fmla="*/ 13 h 165"/>
                <a:gd name="T14" fmla="*/ 30 w 173"/>
                <a:gd name="T15" fmla="*/ 13 h 165"/>
                <a:gd name="T16" fmla="*/ 31 w 173"/>
                <a:gd name="T17" fmla="*/ 17 h 165"/>
                <a:gd name="T18" fmla="*/ 31 w 173"/>
                <a:gd name="T19" fmla="*/ 24 h 165"/>
                <a:gd name="T20" fmla="*/ 30 w 173"/>
                <a:gd name="T21" fmla="*/ 26 h 165"/>
                <a:gd name="T22" fmla="*/ 29 w 173"/>
                <a:gd name="T23" fmla="*/ 25 h 165"/>
                <a:gd name="T24" fmla="*/ 26 w 173"/>
                <a:gd name="T25" fmla="*/ 23 h 165"/>
                <a:gd name="T26" fmla="*/ 24 w 173"/>
                <a:gd name="T27" fmla="*/ 22 h 165"/>
                <a:gd name="T28" fmla="*/ 23 w 173"/>
                <a:gd name="T29" fmla="*/ 18 h 165"/>
                <a:gd name="T30" fmla="*/ 21 w 173"/>
                <a:gd name="T31" fmla="*/ 11 h 165"/>
                <a:gd name="T32" fmla="*/ 21 w 173"/>
                <a:gd name="T33" fmla="*/ 7 h 165"/>
                <a:gd name="T34" fmla="*/ 20 w 173"/>
                <a:gd name="T35" fmla="*/ 3 h 165"/>
                <a:gd name="T36" fmla="*/ 19 w 173"/>
                <a:gd name="T37" fmla="*/ 3 h 165"/>
                <a:gd name="T38" fmla="*/ 19 w 173"/>
                <a:gd name="T39" fmla="*/ 3 h 165"/>
                <a:gd name="T40" fmla="*/ 20 w 173"/>
                <a:gd name="T41" fmla="*/ 6 h 165"/>
                <a:gd name="T42" fmla="*/ 19 w 173"/>
                <a:gd name="T43" fmla="*/ 9 h 165"/>
                <a:gd name="T44" fmla="*/ 18 w 173"/>
                <a:gd name="T45" fmla="*/ 11 h 165"/>
                <a:gd name="T46" fmla="*/ 20 w 173"/>
                <a:gd name="T47" fmla="*/ 17 h 165"/>
                <a:gd name="T48" fmla="*/ 17 w 173"/>
                <a:gd name="T49" fmla="*/ 17 h 165"/>
                <a:gd name="T50" fmla="*/ 11 w 173"/>
                <a:gd name="T51" fmla="*/ 10 h 165"/>
                <a:gd name="T52" fmla="*/ 6 w 173"/>
                <a:gd name="T53" fmla="*/ 4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5 h 165"/>
                <a:gd name="T60" fmla="*/ 7 w 173"/>
                <a:gd name="T61" fmla="*/ 9 h 165"/>
                <a:gd name="T62" fmla="*/ 9 w 173"/>
                <a:gd name="T63" fmla="*/ 12 h 165"/>
                <a:gd name="T64" fmla="*/ 10 w 173"/>
                <a:gd name="T65" fmla="*/ 14 h 165"/>
                <a:gd name="T66" fmla="*/ 12 w 173"/>
                <a:gd name="T67" fmla="*/ 16 h 165"/>
                <a:gd name="T68" fmla="*/ 15 w 173"/>
                <a:gd name="T69" fmla="*/ 18 h 165"/>
                <a:gd name="T70" fmla="*/ 17 w 173"/>
                <a:gd name="T71" fmla="*/ 20 h 165"/>
                <a:gd name="T72" fmla="*/ 17 w 173"/>
                <a:gd name="T73" fmla="*/ 21 h 165"/>
                <a:gd name="T74" fmla="*/ 15 w 173"/>
                <a:gd name="T75" fmla="*/ 21 h 165"/>
                <a:gd name="T76" fmla="*/ 12 w 173"/>
                <a:gd name="T77" fmla="*/ 20 h 165"/>
                <a:gd name="T78" fmla="*/ 10 w 173"/>
                <a:gd name="T79" fmla="*/ 20 h 165"/>
                <a:gd name="T80" fmla="*/ 8 w 173"/>
                <a:gd name="T81" fmla="*/ 18 h 165"/>
                <a:gd name="T82" fmla="*/ 7 w 173"/>
                <a:gd name="T83" fmla="*/ 18 h 165"/>
                <a:gd name="T84" fmla="*/ 8 w 173"/>
                <a:gd name="T85" fmla="*/ 20 h 165"/>
                <a:gd name="T86" fmla="*/ 11 w 173"/>
                <a:gd name="T87" fmla="*/ 22 h 165"/>
                <a:gd name="T88" fmla="*/ 16 w 173"/>
                <a:gd name="T89" fmla="*/ 24 h 165"/>
                <a:gd name="T90" fmla="*/ 20 w 173"/>
                <a:gd name="T91" fmla="*/ 25 h 165"/>
                <a:gd name="T92" fmla="*/ 23 w 173"/>
                <a:gd name="T93" fmla="*/ 25 h 165"/>
                <a:gd name="T94" fmla="*/ 26 w 173"/>
                <a:gd name="T95" fmla="*/ 26 h 165"/>
                <a:gd name="T96" fmla="*/ 28 w 173"/>
                <a:gd name="T97" fmla="*/ 28 h 165"/>
                <a:gd name="T98" fmla="*/ 30 w 173"/>
                <a:gd name="T99" fmla="*/ 30 h 165"/>
                <a:gd name="T100" fmla="*/ 29 w 173"/>
                <a:gd name="T101" fmla="*/ 31 h 165"/>
                <a:gd name="T102" fmla="*/ 26 w 173"/>
                <a:gd name="T103" fmla="*/ 31 h 165"/>
                <a:gd name="T104" fmla="*/ 23 w 173"/>
                <a:gd name="T105" fmla="*/ 32 h 165"/>
                <a:gd name="T106" fmla="*/ 20 w 173"/>
                <a:gd name="T107" fmla="*/ 32 h 165"/>
                <a:gd name="T108" fmla="*/ 17 w 173"/>
                <a:gd name="T109" fmla="*/ 32 h 165"/>
                <a:gd name="T110" fmla="*/ 16 w 173"/>
                <a:gd name="T111" fmla="*/ 33 h 165"/>
                <a:gd name="T112" fmla="*/ 20 w 173"/>
                <a:gd name="T113" fmla="*/ 33 h 165"/>
                <a:gd name="T114" fmla="*/ 25 w 173"/>
                <a:gd name="T115" fmla="*/ 34 h 165"/>
                <a:gd name="T116" fmla="*/ 29 w 173"/>
                <a:gd name="T117" fmla="*/ 33 h 165"/>
                <a:gd name="T118" fmla="*/ 33 w 173"/>
                <a:gd name="T119" fmla="*/ 33 h 165"/>
                <a:gd name="T120" fmla="*/ 34 w 173"/>
                <a:gd name="T121" fmla="*/ 33 h 165"/>
                <a:gd name="T122" fmla="*/ 37 w 173"/>
                <a:gd name="T123" fmla="*/ 36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6" name="Freeform 602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4 w 107"/>
                <a:gd name="T1" fmla="*/ 47 h 250"/>
                <a:gd name="T2" fmla="*/ 5 w 107"/>
                <a:gd name="T3" fmla="*/ 46 h 250"/>
                <a:gd name="T4" fmla="*/ 7 w 107"/>
                <a:gd name="T5" fmla="*/ 46 h 250"/>
                <a:gd name="T6" fmla="*/ 8 w 107"/>
                <a:gd name="T7" fmla="*/ 41 h 250"/>
                <a:gd name="T8" fmla="*/ 4 w 107"/>
                <a:gd name="T9" fmla="*/ 33 h 250"/>
                <a:gd name="T10" fmla="*/ 1 w 107"/>
                <a:gd name="T11" fmla="*/ 24 h 250"/>
                <a:gd name="T12" fmla="*/ 4 w 107"/>
                <a:gd name="T13" fmla="*/ 24 h 250"/>
                <a:gd name="T14" fmla="*/ 7 w 107"/>
                <a:gd name="T15" fmla="*/ 34 h 250"/>
                <a:gd name="T16" fmla="*/ 11 w 107"/>
                <a:gd name="T17" fmla="*/ 27 h 250"/>
                <a:gd name="T18" fmla="*/ 11 w 107"/>
                <a:gd name="T19" fmla="*/ 16 h 250"/>
                <a:gd name="T20" fmla="*/ 11 w 107"/>
                <a:gd name="T21" fmla="*/ 7 h 250"/>
                <a:gd name="T22" fmla="*/ 12 w 107"/>
                <a:gd name="T23" fmla="*/ 8 h 250"/>
                <a:gd name="T24" fmla="*/ 12 w 107"/>
                <a:gd name="T25" fmla="*/ 13 h 250"/>
                <a:gd name="T26" fmla="*/ 16 w 107"/>
                <a:gd name="T27" fmla="*/ 13 h 250"/>
                <a:gd name="T28" fmla="*/ 22 w 107"/>
                <a:gd name="T29" fmla="*/ 2 h 250"/>
                <a:gd name="T30" fmla="*/ 22 w 107"/>
                <a:gd name="T31" fmla="*/ 4 h 250"/>
                <a:gd name="T32" fmla="*/ 19 w 107"/>
                <a:gd name="T33" fmla="*/ 9 h 250"/>
                <a:gd name="T34" fmla="*/ 18 w 107"/>
                <a:gd name="T35" fmla="*/ 16 h 250"/>
                <a:gd name="T36" fmla="*/ 25 w 107"/>
                <a:gd name="T37" fmla="*/ 14 h 250"/>
                <a:gd name="T38" fmla="*/ 25 w 107"/>
                <a:gd name="T39" fmla="*/ 14 h 250"/>
                <a:gd name="T40" fmla="*/ 22 w 107"/>
                <a:gd name="T41" fmla="*/ 16 h 250"/>
                <a:gd name="T42" fmla="*/ 19 w 107"/>
                <a:gd name="T43" fmla="*/ 18 h 250"/>
                <a:gd name="T44" fmla="*/ 16 w 107"/>
                <a:gd name="T45" fmla="*/ 20 h 250"/>
                <a:gd name="T46" fmla="*/ 12 w 107"/>
                <a:gd name="T47" fmla="*/ 34 h 250"/>
                <a:gd name="T48" fmla="*/ 16 w 107"/>
                <a:gd name="T49" fmla="*/ 35 h 250"/>
                <a:gd name="T50" fmla="*/ 22 w 107"/>
                <a:gd name="T51" fmla="*/ 35 h 250"/>
                <a:gd name="T52" fmla="*/ 26 w 107"/>
                <a:gd name="T53" fmla="*/ 34 h 250"/>
                <a:gd name="T54" fmla="*/ 28 w 107"/>
                <a:gd name="T55" fmla="*/ 33 h 250"/>
                <a:gd name="T56" fmla="*/ 25 w 107"/>
                <a:gd name="T57" fmla="*/ 35 h 250"/>
                <a:gd name="T58" fmla="*/ 18 w 107"/>
                <a:gd name="T59" fmla="*/ 39 h 250"/>
                <a:gd name="T60" fmla="*/ 12 w 107"/>
                <a:gd name="T61" fmla="*/ 40 h 250"/>
                <a:gd name="T62" fmla="*/ 10 w 107"/>
                <a:gd name="T63" fmla="*/ 46 h 250"/>
                <a:gd name="T64" fmla="*/ 12 w 107"/>
                <a:gd name="T65" fmla="*/ 47 h 250"/>
                <a:gd name="T66" fmla="*/ 18 w 107"/>
                <a:gd name="T67" fmla="*/ 46 h 250"/>
                <a:gd name="T68" fmla="*/ 22 w 107"/>
                <a:gd name="T69" fmla="*/ 45 h 250"/>
                <a:gd name="T70" fmla="*/ 26 w 107"/>
                <a:gd name="T71" fmla="*/ 43 h 250"/>
                <a:gd name="T72" fmla="*/ 28 w 107"/>
                <a:gd name="T73" fmla="*/ 40 h 250"/>
                <a:gd name="T74" fmla="*/ 28 w 107"/>
                <a:gd name="T75" fmla="*/ 44 h 250"/>
                <a:gd name="T76" fmla="*/ 22 w 107"/>
                <a:gd name="T77" fmla="*/ 48 h 250"/>
                <a:gd name="T78" fmla="*/ 20 w 107"/>
                <a:gd name="T79" fmla="*/ 53 h 250"/>
                <a:gd name="T80" fmla="*/ 18 w 107"/>
                <a:gd name="T81" fmla="*/ 52 h 250"/>
                <a:gd name="T82" fmla="*/ 16 w 107"/>
                <a:gd name="T83" fmla="*/ 48 h 250"/>
                <a:gd name="T84" fmla="*/ 8 w 107"/>
                <a:gd name="T85" fmla="*/ 49 h 250"/>
                <a:gd name="T86" fmla="*/ 6 w 107"/>
                <a:gd name="T87" fmla="*/ 53 h 250"/>
                <a:gd name="T88" fmla="*/ 4 w 107"/>
                <a:gd name="T89" fmla="*/ 57 h 250"/>
                <a:gd name="T90" fmla="*/ 4 w 107"/>
                <a:gd name="T91" fmla="*/ 57 h 250"/>
                <a:gd name="T92" fmla="*/ 4 w 107"/>
                <a:gd name="T93" fmla="*/ 52 h 250"/>
                <a:gd name="T94" fmla="*/ 4 w 107"/>
                <a:gd name="T95" fmla="*/ 5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7" name="Freeform 603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 w 20"/>
                <a:gd name="T1" fmla="*/ 5 h 33"/>
                <a:gd name="T2" fmla="*/ 2 w 20"/>
                <a:gd name="T3" fmla="*/ 5 h 33"/>
                <a:gd name="T4" fmla="*/ 2 w 20"/>
                <a:gd name="T5" fmla="*/ 5 h 33"/>
                <a:gd name="T6" fmla="*/ 2 w 20"/>
                <a:gd name="T7" fmla="*/ 5 h 33"/>
                <a:gd name="T8" fmla="*/ 2 w 20"/>
                <a:gd name="T9" fmla="*/ 5 h 33"/>
                <a:gd name="T10" fmla="*/ 2 w 20"/>
                <a:gd name="T11" fmla="*/ 4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4 h 33"/>
                <a:gd name="T32" fmla="*/ 2 w 2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8" name="Freeform 604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8 w 341"/>
                <a:gd name="T1" fmla="*/ 32 h 208"/>
                <a:gd name="T2" fmla="*/ 15 w 341"/>
                <a:gd name="T3" fmla="*/ 28 h 208"/>
                <a:gd name="T4" fmla="*/ 19 w 341"/>
                <a:gd name="T5" fmla="*/ 17 h 208"/>
                <a:gd name="T6" fmla="*/ 25 w 341"/>
                <a:gd name="T7" fmla="*/ 9 h 208"/>
                <a:gd name="T8" fmla="*/ 33 w 341"/>
                <a:gd name="T9" fmla="*/ 3 h 208"/>
                <a:gd name="T10" fmla="*/ 34 w 341"/>
                <a:gd name="T11" fmla="*/ 3 h 208"/>
                <a:gd name="T12" fmla="*/ 30 w 341"/>
                <a:gd name="T13" fmla="*/ 6 h 208"/>
                <a:gd name="T14" fmla="*/ 23 w 341"/>
                <a:gd name="T15" fmla="*/ 15 h 208"/>
                <a:gd name="T16" fmla="*/ 20 w 341"/>
                <a:gd name="T17" fmla="*/ 22 h 208"/>
                <a:gd name="T18" fmla="*/ 21 w 341"/>
                <a:gd name="T19" fmla="*/ 24 h 208"/>
                <a:gd name="T20" fmla="*/ 26 w 341"/>
                <a:gd name="T21" fmla="*/ 21 h 208"/>
                <a:gd name="T22" fmla="*/ 31 w 341"/>
                <a:gd name="T23" fmla="*/ 17 h 208"/>
                <a:gd name="T24" fmla="*/ 39 w 341"/>
                <a:gd name="T25" fmla="*/ 9 h 208"/>
                <a:gd name="T26" fmla="*/ 51 w 341"/>
                <a:gd name="T27" fmla="*/ 3 h 208"/>
                <a:gd name="T28" fmla="*/ 55 w 341"/>
                <a:gd name="T29" fmla="*/ 3 h 208"/>
                <a:gd name="T30" fmla="*/ 45 w 341"/>
                <a:gd name="T31" fmla="*/ 8 h 208"/>
                <a:gd name="T32" fmla="*/ 37 w 341"/>
                <a:gd name="T33" fmla="*/ 17 h 208"/>
                <a:gd name="T34" fmla="*/ 38 w 341"/>
                <a:gd name="T35" fmla="*/ 18 h 208"/>
                <a:gd name="T36" fmla="*/ 43 w 341"/>
                <a:gd name="T37" fmla="*/ 17 h 208"/>
                <a:gd name="T38" fmla="*/ 48 w 341"/>
                <a:gd name="T39" fmla="*/ 17 h 208"/>
                <a:gd name="T40" fmla="*/ 55 w 341"/>
                <a:gd name="T41" fmla="*/ 11 h 208"/>
                <a:gd name="T42" fmla="*/ 66 w 341"/>
                <a:gd name="T43" fmla="*/ 7 h 208"/>
                <a:gd name="T44" fmla="*/ 70 w 341"/>
                <a:gd name="T45" fmla="*/ 7 h 208"/>
                <a:gd name="T46" fmla="*/ 61 w 341"/>
                <a:gd name="T47" fmla="*/ 10 h 208"/>
                <a:gd name="T48" fmla="*/ 54 w 341"/>
                <a:gd name="T49" fmla="*/ 16 h 208"/>
                <a:gd name="T50" fmla="*/ 62 w 341"/>
                <a:gd name="T51" fmla="*/ 17 h 208"/>
                <a:gd name="T52" fmla="*/ 72 w 341"/>
                <a:gd name="T53" fmla="*/ 15 h 208"/>
                <a:gd name="T54" fmla="*/ 76 w 341"/>
                <a:gd name="T55" fmla="*/ 13 h 208"/>
                <a:gd name="T56" fmla="*/ 71 w 341"/>
                <a:gd name="T57" fmla="*/ 17 h 208"/>
                <a:gd name="T58" fmla="*/ 58 w 341"/>
                <a:gd name="T59" fmla="*/ 20 h 208"/>
                <a:gd name="T60" fmla="*/ 58 w 341"/>
                <a:gd name="T61" fmla="*/ 24 h 208"/>
                <a:gd name="T62" fmla="*/ 66 w 341"/>
                <a:gd name="T63" fmla="*/ 28 h 208"/>
                <a:gd name="T64" fmla="*/ 71 w 341"/>
                <a:gd name="T65" fmla="*/ 30 h 208"/>
                <a:gd name="T66" fmla="*/ 62 w 341"/>
                <a:gd name="T67" fmla="*/ 28 h 208"/>
                <a:gd name="T68" fmla="*/ 51 w 341"/>
                <a:gd name="T69" fmla="*/ 23 h 208"/>
                <a:gd name="T70" fmla="*/ 45 w 341"/>
                <a:gd name="T71" fmla="*/ 22 h 208"/>
                <a:gd name="T72" fmla="*/ 39 w 341"/>
                <a:gd name="T73" fmla="*/ 22 h 208"/>
                <a:gd name="T74" fmla="*/ 41 w 341"/>
                <a:gd name="T75" fmla="*/ 26 h 208"/>
                <a:gd name="T76" fmla="*/ 48 w 341"/>
                <a:gd name="T77" fmla="*/ 32 h 208"/>
                <a:gd name="T78" fmla="*/ 55 w 341"/>
                <a:gd name="T79" fmla="*/ 36 h 208"/>
                <a:gd name="T80" fmla="*/ 58 w 341"/>
                <a:gd name="T81" fmla="*/ 38 h 208"/>
                <a:gd name="T82" fmla="*/ 47 w 341"/>
                <a:gd name="T83" fmla="*/ 33 h 208"/>
                <a:gd name="T84" fmla="*/ 37 w 341"/>
                <a:gd name="T85" fmla="*/ 26 h 208"/>
                <a:gd name="T86" fmla="*/ 31 w 341"/>
                <a:gd name="T87" fmla="*/ 25 h 208"/>
                <a:gd name="T88" fmla="*/ 26 w 341"/>
                <a:gd name="T89" fmla="*/ 26 h 208"/>
                <a:gd name="T90" fmla="*/ 21 w 341"/>
                <a:gd name="T91" fmla="*/ 29 h 208"/>
                <a:gd name="T92" fmla="*/ 21 w 341"/>
                <a:gd name="T93" fmla="*/ 31 h 208"/>
                <a:gd name="T94" fmla="*/ 28 w 341"/>
                <a:gd name="T95" fmla="*/ 37 h 208"/>
                <a:gd name="T96" fmla="*/ 39 w 341"/>
                <a:gd name="T97" fmla="*/ 43 h 208"/>
                <a:gd name="T98" fmla="*/ 39 w 341"/>
                <a:gd name="T99" fmla="*/ 45 h 208"/>
                <a:gd name="T100" fmla="*/ 30 w 341"/>
                <a:gd name="T101" fmla="*/ 39 h 208"/>
                <a:gd name="T102" fmla="*/ 19 w 341"/>
                <a:gd name="T103" fmla="*/ 33 h 208"/>
                <a:gd name="T104" fmla="*/ 12 w 341"/>
                <a:gd name="T105" fmla="*/ 33 h 208"/>
                <a:gd name="T106" fmla="*/ 3 w 341"/>
                <a:gd name="T107" fmla="*/ 37 h 208"/>
                <a:gd name="T108" fmla="*/ 3 w 341"/>
                <a:gd name="T109" fmla="*/ 37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9" name="Freeform 605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3 w 246"/>
                <a:gd name="T1" fmla="*/ 4 h 205"/>
                <a:gd name="T2" fmla="*/ 8 w 246"/>
                <a:gd name="T3" fmla="*/ 5 h 205"/>
                <a:gd name="T4" fmla="*/ 10 w 246"/>
                <a:gd name="T5" fmla="*/ 6 h 205"/>
                <a:gd name="T6" fmla="*/ 21 w 246"/>
                <a:gd name="T7" fmla="*/ 4 h 205"/>
                <a:gd name="T8" fmla="*/ 33 w 246"/>
                <a:gd name="T9" fmla="*/ 4 h 205"/>
                <a:gd name="T10" fmla="*/ 39 w 246"/>
                <a:gd name="T11" fmla="*/ 5 h 205"/>
                <a:gd name="T12" fmla="*/ 34 w 246"/>
                <a:gd name="T13" fmla="*/ 5 h 205"/>
                <a:gd name="T14" fmla="*/ 27 w 246"/>
                <a:gd name="T15" fmla="*/ 6 h 205"/>
                <a:gd name="T16" fmla="*/ 17 w 246"/>
                <a:gd name="T17" fmla="*/ 8 h 205"/>
                <a:gd name="T18" fmla="*/ 15 w 246"/>
                <a:gd name="T19" fmla="*/ 10 h 205"/>
                <a:gd name="T20" fmla="*/ 20 w 246"/>
                <a:gd name="T21" fmla="*/ 11 h 205"/>
                <a:gd name="T22" fmla="*/ 24 w 246"/>
                <a:gd name="T23" fmla="*/ 14 h 205"/>
                <a:gd name="T24" fmla="*/ 31 w 246"/>
                <a:gd name="T25" fmla="*/ 14 h 205"/>
                <a:gd name="T26" fmla="*/ 44 w 246"/>
                <a:gd name="T27" fmla="*/ 15 h 205"/>
                <a:gd name="T28" fmla="*/ 51 w 246"/>
                <a:gd name="T29" fmla="*/ 18 h 205"/>
                <a:gd name="T30" fmla="*/ 52 w 246"/>
                <a:gd name="T31" fmla="*/ 20 h 205"/>
                <a:gd name="T32" fmla="*/ 45 w 246"/>
                <a:gd name="T33" fmla="*/ 18 h 205"/>
                <a:gd name="T34" fmla="*/ 35 w 246"/>
                <a:gd name="T35" fmla="*/ 17 h 205"/>
                <a:gd name="T36" fmla="*/ 28 w 246"/>
                <a:gd name="T37" fmla="*/ 17 h 205"/>
                <a:gd name="T38" fmla="*/ 34 w 246"/>
                <a:gd name="T39" fmla="*/ 22 h 205"/>
                <a:gd name="T40" fmla="*/ 39 w 246"/>
                <a:gd name="T41" fmla="*/ 23 h 205"/>
                <a:gd name="T42" fmla="*/ 51 w 246"/>
                <a:gd name="T43" fmla="*/ 26 h 205"/>
                <a:gd name="T44" fmla="*/ 56 w 246"/>
                <a:gd name="T45" fmla="*/ 34 h 205"/>
                <a:gd name="T46" fmla="*/ 51 w 246"/>
                <a:gd name="T47" fmla="*/ 30 h 205"/>
                <a:gd name="T48" fmla="*/ 45 w 246"/>
                <a:gd name="T49" fmla="*/ 26 h 205"/>
                <a:gd name="T50" fmla="*/ 42 w 246"/>
                <a:gd name="T51" fmla="*/ 30 h 205"/>
                <a:gd name="T52" fmla="*/ 49 w 246"/>
                <a:gd name="T53" fmla="*/ 38 h 205"/>
                <a:gd name="T54" fmla="*/ 53 w 246"/>
                <a:gd name="T55" fmla="*/ 44 h 205"/>
                <a:gd name="T56" fmla="*/ 55 w 246"/>
                <a:gd name="T57" fmla="*/ 49 h 205"/>
                <a:gd name="T58" fmla="*/ 55 w 246"/>
                <a:gd name="T59" fmla="*/ 50 h 205"/>
                <a:gd name="T60" fmla="*/ 46 w 246"/>
                <a:gd name="T61" fmla="*/ 39 h 205"/>
                <a:gd name="T62" fmla="*/ 39 w 246"/>
                <a:gd name="T63" fmla="*/ 30 h 205"/>
                <a:gd name="T64" fmla="*/ 36 w 246"/>
                <a:gd name="T65" fmla="*/ 30 h 205"/>
                <a:gd name="T66" fmla="*/ 38 w 246"/>
                <a:gd name="T67" fmla="*/ 34 h 205"/>
                <a:gd name="T68" fmla="*/ 41 w 246"/>
                <a:gd name="T69" fmla="*/ 46 h 205"/>
                <a:gd name="T70" fmla="*/ 39 w 246"/>
                <a:gd name="T71" fmla="*/ 47 h 205"/>
                <a:gd name="T72" fmla="*/ 35 w 246"/>
                <a:gd name="T73" fmla="*/ 36 h 205"/>
                <a:gd name="T74" fmla="*/ 32 w 246"/>
                <a:gd name="T75" fmla="*/ 24 h 205"/>
                <a:gd name="T76" fmla="*/ 28 w 246"/>
                <a:gd name="T77" fmla="*/ 20 h 205"/>
                <a:gd name="T78" fmla="*/ 24 w 246"/>
                <a:gd name="T79" fmla="*/ 19 h 205"/>
                <a:gd name="T80" fmla="*/ 23 w 246"/>
                <a:gd name="T81" fmla="*/ 18 h 205"/>
                <a:gd name="T82" fmla="*/ 23 w 246"/>
                <a:gd name="T83" fmla="*/ 23 h 205"/>
                <a:gd name="T84" fmla="*/ 28 w 246"/>
                <a:gd name="T85" fmla="*/ 40 h 205"/>
                <a:gd name="T86" fmla="*/ 28 w 246"/>
                <a:gd name="T87" fmla="*/ 43 h 205"/>
                <a:gd name="T88" fmla="*/ 25 w 246"/>
                <a:gd name="T89" fmla="*/ 38 h 205"/>
                <a:gd name="T90" fmla="*/ 21 w 246"/>
                <a:gd name="T91" fmla="*/ 28 h 205"/>
                <a:gd name="T92" fmla="*/ 20 w 246"/>
                <a:gd name="T93" fmla="*/ 16 h 205"/>
                <a:gd name="T94" fmla="*/ 17 w 246"/>
                <a:gd name="T95" fmla="*/ 14 h 205"/>
                <a:gd name="T96" fmla="*/ 13 w 246"/>
                <a:gd name="T97" fmla="*/ 11 h 205"/>
                <a:gd name="T98" fmla="*/ 10 w 246"/>
                <a:gd name="T99" fmla="*/ 13 h 205"/>
                <a:gd name="T100" fmla="*/ 12 w 246"/>
                <a:gd name="T101" fmla="*/ 23 h 205"/>
                <a:gd name="T102" fmla="*/ 14 w 246"/>
                <a:gd name="T103" fmla="*/ 34 h 205"/>
                <a:gd name="T104" fmla="*/ 14 w 246"/>
                <a:gd name="T105" fmla="*/ 38 h 205"/>
                <a:gd name="T106" fmla="*/ 11 w 246"/>
                <a:gd name="T107" fmla="*/ 30 h 205"/>
                <a:gd name="T108" fmla="*/ 8 w 246"/>
                <a:gd name="T109" fmla="*/ 10 h 205"/>
                <a:gd name="T110" fmla="*/ 3 w 246"/>
                <a:gd name="T111" fmla="*/ 5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0" name="Freeform 606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18 w 170"/>
                <a:gd name="T1" fmla="*/ 2 h 282"/>
                <a:gd name="T2" fmla="*/ 18 w 170"/>
                <a:gd name="T3" fmla="*/ 9 h 282"/>
                <a:gd name="T4" fmla="*/ 20 w 170"/>
                <a:gd name="T5" fmla="*/ 11 h 282"/>
                <a:gd name="T6" fmla="*/ 23 w 170"/>
                <a:gd name="T7" fmla="*/ 13 h 282"/>
                <a:gd name="T8" fmla="*/ 27 w 170"/>
                <a:gd name="T9" fmla="*/ 16 h 282"/>
                <a:gd name="T10" fmla="*/ 31 w 170"/>
                <a:gd name="T11" fmla="*/ 21 h 282"/>
                <a:gd name="T12" fmla="*/ 35 w 170"/>
                <a:gd name="T13" fmla="*/ 30 h 282"/>
                <a:gd name="T14" fmla="*/ 39 w 170"/>
                <a:gd name="T15" fmla="*/ 35 h 282"/>
                <a:gd name="T16" fmla="*/ 40 w 170"/>
                <a:gd name="T17" fmla="*/ 38 h 282"/>
                <a:gd name="T18" fmla="*/ 39 w 170"/>
                <a:gd name="T19" fmla="*/ 38 h 282"/>
                <a:gd name="T20" fmla="*/ 37 w 170"/>
                <a:gd name="T21" fmla="*/ 35 h 282"/>
                <a:gd name="T22" fmla="*/ 35 w 170"/>
                <a:gd name="T23" fmla="*/ 31 h 282"/>
                <a:gd name="T24" fmla="*/ 31 w 170"/>
                <a:gd name="T25" fmla="*/ 25 h 282"/>
                <a:gd name="T26" fmla="*/ 27 w 170"/>
                <a:gd name="T27" fmla="*/ 21 h 282"/>
                <a:gd name="T28" fmla="*/ 25 w 170"/>
                <a:gd name="T29" fmla="*/ 18 h 282"/>
                <a:gd name="T30" fmla="*/ 22 w 170"/>
                <a:gd name="T31" fmla="*/ 16 h 282"/>
                <a:gd name="T32" fmla="*/ 21 w 170"/>
                <a:gd name="T33" fmla="*/ 19 h 282"/>
                <a:gd name="T34" fmla="*/ 21 w 170"/>
                <a:gd name="T35" fmla="*/ 27 h 282"/>
                <a:gd name="T36" fmla="*/ 24 w 170"/>
                <a:gd name="T37" fmla="*/ 31 h 282"/>
                <a:gd name="T38" fmla="*/ 28 w 170"/>
                <a:gd name="T39" fmla="*/ 35 h 282"/>
                <a:gd name="T40" fmla="*/ 34 w 170"/>
                <a:gd name="T41" fmla="*/ 40 h 282"/>
                <a:gd name="T42" fmla="*/ 37 w 170"/>
                <a:gd name="T43" fmla="*/ 48 h 282"/>
                <a:gd name="T44" fmla="*/ 37 w 170"/>
                <a:gd name="T45" fmla="*/ 54 h 282"/>
                <a:gd name="T46" fmla="*/ 35 w 170"/>
                <a:gd name="T47" fmla="*/ 52 h 282"/>
                <a:gd name="T48" fmla="*/ 33 w 170"/>
                <a:gd name="T49" fmla="*/ 46 h 282"/>
                <a:gd name="T50" fmla="*/ 30 w 170"/>
                <a:gd name="T51" fmla="*/ 40 h 282"/>
                <a:gd name="T52" fmla="*/ 27 w 170"/>
                <a:gd name="T53" fmla="*/ 37 h 282"/>
                <a:gd name="T54" fmla="*/ 24 w 170"/>
                <a:gd name="T55" fmla="*/ 35 h 282"/>
                <a:gd name="T56" fmla="*/ 24 w 170"/>
                <a:gd name="T57" fmla="*/ 40 h 282"/>
                <a:gd name="T58" fmla="*/ 26 w 170"/>
                <a:gd name="T59" fmla="*/ 57 h 282"/>
                <a:gd name="T60" fmla="*/ 26 w 170"/>
                <a:gd name="T61" fmla="*/ 65 h 282"/>
                <a:gd name="T62" fmla="*/ 25 w 170"/>
                <a:gd name="T63" fmla="*/ 65 h 282"/>
                <a:gd name="T64" fmla="*/ 24 w 170"/>
                <a:gd name="T65" fmla="*/ 57 h 282"/>
                <a:gd name="T66" fmla="*/ 21 w 170"/>
                <a:gd name="T67" fmla="*/ 41 h 282"/>
                <a:gd name="T68" fmla="*/ 18 w 170"/>
                <a:gd name="T69" fmla="*/ 39 h 282"/>
                <a:gd name="T70" fmla="*/ 15 w 170"/>
                <a:gd name="T71" fmla="*/ 40 h 282"/>
                <a:gd name="T72" fmla="*/ 12 w 170"/>
                <a:gd name="T73" fmla="*/ 46 h 282"/>
                <a:gd name="T74" fmla="*/ 10 w 170"/>
                <a:gd name="T75" fmla="*/ 50 h 282"/>
                <a:gd name="T76" fmla="*/ 9 w 170"/>
                <a:gd name="T77" fmla="*/ 53 h 282"/>
                <a:gd name="T78" fmla="*/ 8 w 170"/>
                <a:gd name="T79" fmla="*/ 53 h 282"/>
                <a:gd name="T80" fmla="*/ 9 w 170"/>
                <a:gd name="T81" fmla="*/ 47 h 282"/>
                <a:gd name="T82" fmla="*/ 11 w 170"/>
                <a:gd name="T83" fmla="*/ 43 h 282"/>
                <a:gd name="T84" fmla="*/ 14 w 170"/>
                <a:gd name="T85" fmla="*/ 38 h 282"/>
                <a:gd name="T86" fmla="*/ 17 w 170"/>
                <a:gd name="T87" fmla="*/ 33 h 282"/>
                <a:gd name="T88" fmla="*/ 18 w 170"/>
                <a:gd name="T89" fmla="*/ 28 h 282"/>
                <a:gd name="T90" fmla="*/ 18 w 170"/>
                <a:gd name="T91" fmla="*/ 19 h 282"/>
                <a:gd name="T92" fmla="*/ 16 w 170"/>
                <a:gd name="T93" fmla="*/ 18 h 282"/>
                <a:gd name="T94" fmla="*/ 11 w 170"/>
                <a:gd name="T95" fmla="*/ 23 h 282"/>
                <a:gd name="T96" fmla="*/ 6 w 170"/>
                <a:gd name="T97" fmla="*/ 28 h 282"/>
                <a:gd name="T98" fmla="*/ 4 w 170"/>
                <a:gd name="T99" fmla="*/ 35 h 282"/>
                <a:gd name="T100" fmla="*/ 4 w 170"/>
                <a:gd name="T101" fmla="*/ 39 h 282"/>
                <a:gd name="T102" fmla="*/ 0 w 170"/>
                <a:gd name="T103" fmla="*/ 38 h 282"/>
                <a:gd name="T104" fmla="*/ 4 w 170"/>
                <a:gd name="T105" fmla="*/ 34 h 282"/>
                <a:gd name="T106" fmla="*/ 4 w 170"/>
                <a:gd name="T107" fmla="*/ 27 h 282"/>
                <a:gd name="T108" fmla="*/ 10 w 170"/>
                <a:gd name="T109" fmla="*/ 21 h 282"/>
                <a:gd name="T110" fmla="*/ 14 w 170"/>
                <a:gd name="T111" fmla="*/ 14 h 282"/>
                <a:gd name="T112" fmla="*/ 18 w 170"/>
                <a:gd name="T113" fmla="*/ 11 h 282"/>
                <a:gd name="T114" fmla="*/ 17 w 170"/>
                <a:gd name="T115" fmla="*/ 4 h 282"/>
                <a:gd name="T116" fmla="*/ 16 w 170"/>
                <a:gd name="T117" fmla="*/ 4 h 282"/>
                <a:gd name="T118" fmla="*/ 1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1" name="Freeform 607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66 h 292"/>
                <a:gd name="T2" fmla="*/ 6 w 206"/>
                <a:gd name="T3" fmla="*/ 57 h 292"/>
                <a:gd name="T4" fmla="*/ 9 w 206"/>
                <a:gd name="T5" fmla="*/ 50 h 292"/>
                <a:gd name="T6" fmla="*/ 13 w 206"/>
                <a:gd name="T7" fmla="*/ 40 h 292"/>
                <a:gd name="T8" fmla="*/ 12 w 206"/>
                <a:gd name="T9" fmla="*/ 36 h 292"/>
                <a:gd name="T10" fmla="*/ 10 w 206"/>
                <a:gd name="T11" fmla="*/ 33 h 292"/>
                <a:gd name="T12" fmla="*/ 9 w 206"/>
                <a:gd name="T13" fmla="*/ 29 h 292"/>
                <a:gd name="T14" fmla="*/ 10 w 206"/>
                <a:gd name="T15" fmla="*/ 31 h 292"/>
                <a:gd name="T16" fmla="*/ 11 w 206"/>
                <a:gd name="T17" fmla="*/ 32 h 292"/>
                <a:gd name="T18" fmla="*/ 15 w 206"/>
                <a:gd name="T19" fmla="*/ 34 h 292"/>
                <a:gd name="T20" fmla="*/ 17 w 206"/>
                <a:gd name="T21" fmla="*/ 33 h 292"/>
                <a:gd name="T22" fmla="*/ 21 w 206"/>
                <a:gd name="T23" fmla="*/ 28 h 292"/>
                <a:gd name="T24" fmla="*/ 25 w 206"/>
                <a:gd name="T25" fmla="*/ 24 h 292"/>
                <a:gd name="T26" fmla="*/ 27 w 206"/>
                <a:gd name="T27" fmla="*/ 21 h 292"/>
                <a:gd name="T28" fmla="*/ 28 w 206"/>
                <a:gd name="T29" fmla="*/ 17 h 292"/>
                <a:gd name="T30" fmla="*/ 25 w 206"/>
                <a:gd name="T31" fmla="*/ 10 h 292"/>
                <a:gd name="T32" fmla="*/ 22 w 206"/>
                <a:gd name="T33" fmla="*/ 4 h 292"/>
                <a:gd name="T34" fmla="*/ 22 w 206"/>
                <a:gd name="T35" fmla="*/ 4 h 292"/>
                <a:gd name="T36" fmla="*/ 25 w 206"/>
                <a:gd name="T37" fmla="*/ 7 h 292"/>
                <a:gd name="T38" fmla="*/ 29 w 206"/>
                <a:gd name="T39" fmla="*/ 14 h 292"/>
                <a:gd name="T40" fmla="*/ 31 w 206"/>
                <a:gd name="T41" fmla="*/ 15 h 292"/>
                <a:gd name="T42" fmla="*/ 33 w 206"/>
                <a:gd name="T43" fmla="*/ 11 h 292"/>
                <a:gd name="T44" fmla="*/ 36 w 206"/>
                <a:gd name="T45" fmla="*/ 6 h 292"/>
                <a:gd name="T46" fmla="*/ 40 w 206"/>
                <a:gd name="T47" fmla="*/ 4 h 292"/>
                <a:gd name="T48" fmla="*/ 41 w 206"/>
                <a:gd name="T49" fmla="*/ 0 h 292"/>
                <a:gd name="T50" fmla="*/ 41 w 206"/>
                <a:gd name="T51" fmla="*/ 4 h 292"/>
                <a:gd name="T52" fmla="*/ 40 w 206"/>
                <a:gd name="T53" fmla="*/ 4 h 292"/>
                <a:gd name="T54" fmla="*/ 36 w 206"/>
                <a:gd name="T55" fmla="*/ 9 h 292"/>
                <a:gd name="T56" fmla="*/ 35 w 206"/>
                <a:gd name="T57" fmla="*/ 14 h 292"/>
                <a:gd name="T58" fmla="*/ 32 w 206"/>
                <a:gd name="T59" fmla="*/ 18 h 292"/>
                <a:gd name="T60" fmla="*/ 33 w 206"/>
                <a:gd name="T61" fmla="*/ 18 h 292"/>
                <a:gd name="T62" fmla="*/ 38 w 206"/>
                <a:gd name="T63" fmla="*/ 18 h 292"/>
                <a:gd name="T64" fmla="*/ 41 w 206"/>
                <a:gd name="T65" fmla="*/ 16 h 292"/>
                <a:gd name="T66" fmla="*/ 46 w 206"/>
                <a:gd name="T67" fmla="*/ 15 h 292"/>
                <a:gd name="T68" fmla="*/ 47 w 206"/>
                <a:gd name="T69" fmla="*/ 13 h 292"/>
                <a:gd name="T70" fmla="*/ 49 w 206"/>
                <a:gd name="T71" fmla="*/ 13 h 292"/>
                <a:gd name="T72" fmla="*/ 47 w 206"/>
                <a:gd name="T73" fmla="*/ 16 h 292"/>
                <a:gd name="T74" fmla="*/ 41 w 206"/>
                <a:gd name="T75" fmla="*/ 18 h 292"/>
                <a:gd name="T76" fmla="*/ 36 w 206"/>
                <a:gd name="T77" fmla="*/ 21 h 292"/>
                <a:gd name="T78" fmla="*/ 32 w 206"/>
                <a:gd name="T79" fmla="*/ 23 h 292"/>
                <a:gd name="T80" fmla="*/ 28 w 206"/>
                <a:gd name="T81" fmla="*/ 25 h 292"/>
                <a:gd name="T82" fmla="*/ 24 w 206"/>
                <a:gd name="T83" fmla="*/ 30 h 292"/>
                <a:gd name="T84" fmla="*/ 24 w 206"/>
                <a:gd name="T85" fmla="*/ 32 h 292"/>
                <a:gd name="T86" fmla="*/ 25 w 206"/>
                <a:gd name="T87" fmla="*/ 34 h 292"/>
                <a:gd name="T88" fmla="*/ 25 w 206"/>
                <a:gd name="T89" fmla="*/ 35 h 292"/>
                <a:gd name="T90" fmla="*/ 22 w 206"/>
                <a:gd name="T91" fmla="*/ 35 h 292"/>
                <a:gd name="T92" fmla="*/ 21 w 206"/>
                <a:gd name="T93" fmla="*/ 36 h 292"/>
                <a:gd name="T94" fmla="*/ 19 w 206"/>
                <a:gd name="T95" fmla="*/ 36 h 292"/>
                <a:gd name="T96" fmla="*/ 19 w 206"/>
                <a:gd name="T97" fmla="*/ 39 h 292"/>
                <a:gd name="T98" fmla="*/ 15 w 206"/>
                <a:gd name="T99" fmla="*/ 45 h 292"/>
                <a:gd name="T100" fmla="*/ 11 w 206"/>
                <a:gd name="T101" fmla="*/ 53 h 292"/>
                <a:gd name="T102" fmla="*/ 10 w 206"/>
                <a:gd name="T103" fmla="*/ 60 h 292"/>
                <a:gd name="T104" fmla="*/ 9 w 206"/>
                <a:gd name="T105" fmla="*/ 63 h 292"/>
                <a:gd name="T106" fmla="*/ 7 w 206"/>
                <a:gd name="T107" fmla="*/ 66 h 292"/>
                <a:gd name="T108" fmla="*/ 5 w 206"/>
                <a:gd name="T109" fmla="*/ 68 h 292"/>
                <a:gd name="T110" fmla="*/ 4 w 206"/>
                <a:gd name="T111" fmla="*/ 68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2" name="Freeform 608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25 w 132"/>
                <a:gd name="T1" fmla="*/ 3 h 227"/>
                <a:gd name="T2" fmla="*/ 21 w 132"/>
                <a:gd name="T3" fmla="*/ 9 h 227"/>
                <a:gd name="T4" fmla="*/ 18 w 132"/>
                <a:gd name="T5" fmla="*/ 11 h 227"/>
                <a:gd name="T6" fmla="*/ 12 w 132"/>
                <a:gd name="T7" fmla="*/ 13 h 227"/>
                <a:gd name="T8" fmla="*/ 5 w 132"/>
                <a:gd name="T9" fmla="*/ 15 h 227"/>
                <a:gd name="T10" fmla="*/ 4 w 132"/>
                <a:gd name="T11" fmla="*/ 17 h 227"/>
                <a:gd name="T12" fmla="*/ 0 w 132"/>
                <a:gd name="T13" fmla="*/ 19 h 227"/>
                <a:gd name="T14" fmla="*/ 1 w 132"/>
                <a:gd name="T15" fmla="*/ 19 h 227"/>
                <a:gd name="T16" fmla="*/ 4 w 132"/>
                <a:gd name="T17" fmla="*/ 19 h 227"/>
                <a:gd name="T18" fmla="*/ 8 w 132"/>
                <a:gd name="T19" fmla="*/ 17 h 227"/>
                <a:gd name="T20" fmla="*/ 12 w 132"/>
                <a:gd name="T21" fmla="*/ 15 h 227"/>
                <a:gd name="T22" fmla="*/ 17 w 132"/>
                <a:gd name="T23" fmla="*/ 13 h 227"/>
                <a:gd name="T24" fmla="*/ 18 w 132"/>
                <a:gd name="T25" fmla="*/ 15 h 227"/>
                <a:gd name="T26" fmla="*/ 17 w 132"/>
                <a:gd name="T27" fmla="*/ 22 h 227"/>
                <a:gd name="T28" fmla="*/ 13 w 132"/>
                <a:gd name="T29" fmla="*/ 25 h 227"/>
                <a:gd name="T30" fmla="*/ 10 w 132"/>
                <a:gd name="T31" fmla="*/ 29 h 227"/>
                <a:gd name="T32" fmla="*/ 5 w 132"/>
                <a:gd name="T33" fmla="*/ 33 h 227"/>
                <a:gd name="T34" fmla="*/ 4 w 132"/>
                <a:gd name="T35" fmla="*/ 34 h 227"/>
                <a:gd name="T36" fmla="*/ 3 w 132"/>
                <a:gd name="T37" fmla="*/ 38 h 227"/>
                <a:gd name="T38" fmla="*/ 4 w 132"/>
                <a:gd name="T39" fmla="*/ 38 h 227"/>
                <a:gd name="T40" fmla="*/ 4 w 132"/>
                <a:gd name="T41" fmla="*/ 35 h 227"/>
                <a:gd name="T42" fmla="*/ 8 w 132"/>
                <a:gd name="T43" fmla="*/ 33 h 227"/>
                <a:gd name="T44" fmla="*/ 12 w 132"/>
                <a:gd name="T45" fmla="*/ 30 h 227"/>
                <a:gd name="T46" fmla="*/ 15 w 132"/>
                <a:gd name="T47" fmla="*/ 29 h 227"/>
                <a:gd name="T48" fmla="*/ 17 w 132"/>
                <a:gd name="T49" fmla="*/ 32 h 227"/>
                <a:gd name="T50" fmla="*/ 18 w 132"/>
                <a:gd name="T51" fmla="*/ 44 h 227"/>
                <a:gd name="T52" fmla="*/ 19 w 132"/>
                <a:gd name="T53" fmla="*/ 50 h 227"/>
                <a:gd name="T54" fmla="*/ 19 w 132"/>
                <a:gd name="T55" fmla="*/ 50 h 227"/>
                <a:gd name="T56" fmla="*/ 20 w 132"/>
                <a:gd name="T57" fmla="*/ 44 h 227"/>
                <a:gd name="T58" fmla="*/ 19 w 132"/>
                <a:gd name="T59" fmla="*/ 29 h 227"/>
                <a:gd name="T60" fmla="*/ 20 w 132"/>
                <a:gd name="T61" fmla="*/ 25 h 227"/>
                <a:gd name="T62" fmla="*/ 21 w 132"/>
                <a:gd name="T63" fmla="*/ 25 h 227"/>
                <a:gd name="T64" fmla="*/ 22 w 132"/>
                <a:gd name="T65" fmla="*/ 27 h 227"/>
                <a:gd name="T66" fmla="*/ 25 w 132"/>
                <a:gd name="T67" fmla="*/ 31 h 227"/>
                <a:gd name="T68" fmla="*/ 30 w 132"/>
                <a:gd name="T69" fmla="*/ 34 h 227"/>
                <a:gd name="T70" fmla="*/ 33 w 132"/>
                <a:gd name="T71" fmla="*/ 38 h 227"/>
                <a:gd name="T72" fmla="*/ 36 w 132"/>
                <a:gd name="T73" fmla="*/ 38 h 227"/>
                <a:gd name="T74" fmla="*/ 34 w 132"/>
                <a:gd name="T75" fmla="*/ 36 h 227"/>
                <a:gd name="T76" fmla="*/ 31 w 132"/>
                <a:gd name="T77" fmla="*/ 33 h 227"/>
                <a:gd name="T78" fmla="*/ 29 w 132"/>
                <a:gd name="T79" fmla="*/ 30 h 227"/>
                <a:gd name="T80" fmla="*/ 25 w 132"/>
                <a:gd name="T81" fmla="*/ 27 h 227"/>
                <a:gd name="T82" fmla="*/ 23 w 132"/>
                <a:gd name="T83" fmla="*/ 25 h 227"/>
                <a:gd name="T84" fmla="*/ 22 w 132"/>
                <a:gd name="T85" fmla="*/ 21 h 227"/>
                <a:gd name="T86" fmla="*/ 23 w 132"/>
                <a:gd name="T87" fmla="*/ 15 h 227"/>
                <a:gd name="T88" fmla="*/ 24 w 132"/>
                <a:gd name="T89" fmla="*/ 13 h 227"/>
                <a:gd name="T90" fmla="*/ 25 w 132"/>
                <a:gd name="T91" fmla="*/ 13 h 227"/>
                <a:gd name="T92" fmla="*/ 27 w 132"/>
                <a:gd name="T93" fmla="*/ 15 h 227"/>
                <a:gd name="T94" fmla="*/ 31 w 132"/>
                <a:gd name="T95" fmla="*/ 17 h 227"/>
                <a:gd name="T96" fmla="*/ 34 w 132"/>
                <a:gd name="T97" fmla="*/ 19 h 227"/>
                <a:gd name="T98" fmla="*/ 37 w 132"/>
                <a:gd name="T99" fmla="*/ 22 h 227"/>
                <a:gd name="T100" fmla="*/ 38 w 132"/>
                <a:gd name="T101" fmla="*/ 22 h 227"/>
                <a:gd name="T102" fmla="*/ 36 w 132"/>
                <a:gd name="T103" fmla="*/ 19 h 227"/>
                <a:gd name="T104" fmla="*/ 32 w 132"/>
                <a:gd name="T105" fmla="*/ 17 h 227"/>
                <a:gd name="T106" fmla="*/ 29 w 132"/>
                <a:gd name="T107" fmla="*/ 13 h 227"/>
                <a:gd name="T108" fmla="*/ 27 w 132"/>
                <a:gd name="T109" fmla="*/ 10 h 227"/>
                <a:gd name="T110" fmla="*/ 27 w 132"/>
                <a:gd name="T111" fmla="*/ 5 h 227"/>
                <a:gd name="T112" fmla="*/ 30 w 132"/>
                <a:gd name="T113" fmla="*/ 3 h 227"/>
                <a:gd name="T114" fmla="*/ 28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3" name="Freeform 609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4 w 263"/>
                <a:gd name="T1" fmla="*/ 7 h 207"/>
                <a:gd name="T2" fmla="*/ 7 w 263"/>
                <a:gd name="T3" fmla="*/ 10 h 207"/>
                <a:gd name="T4" fmla="*/ 10 w 263"/>
                <a:gd name="T5" fmla="*/ 11 h 207"/>
                <a:gd name="T6" fmla="*/ 13 w 263"/>
                <a:gd name="T7" fmla="*/ 13 h 207"/>
                <a:gd name="T8" fmla="*/ 14 w 263"/>
                <a:gd name="T9" fmla="*/ 23 h 207"/>
                <a:gd name="T10" fmla="*/ 16 w 263"/>
                <a:gd name="T11" fmla="*/ 33 h 207"/>
                <a:gd name="T12" fmla="*/ 16 w 263"/>
                <a:gd name="T13" fmla="*/ 30 h 207"/>
                <a:gd name="T14" fmla="*/ 17 w 263"/>
                <a:gd name="T15" fmla="*/ 17 h 207"/>
                <a:gd name="T16" fmla="*/ 19 w 263"/>
                <a:gd name="T17" fmla="*/ 15 h 207"/>
                <a:gd name="T18" fmla="*/ 25 w 263"/>
                <a:gd name="T19" fmla="*/ 20 h 207"/>
                <a:gd name="T20" fmla="*/ 28 w 263"/>
                <a:gd name="T21" fmla="*/ 24 h 207"/>
                <a:gd name="T22" fmla="*/ 32 w 263"/>
                <a:gd name="T23" fmla="*/ 45 h 207"/>
                <a:gd name="T24" fmla="*/ 36 w 263"/>
                <a:gd name="T25" fmla="*/ 48 h 207"/>
                <a:gd name="T26" fmla="*/ 34 w 263"/>
                <a:gd name="T27" fmla="*/ 41 h 207"/>
                <a:gd name="T28" fmla="*/ 32 w 263"/>
                <a:gd name="T29" fmla="*/ 25 h 207"/>
                <a:gd name="T30" fmla="*/ 44 w 263"/>
                <a:gd name="T31" fmla="*/ 32 h 207"/>
                <a:gd name="T32" fmla="*/ 58 w 263"/>
                <a:gd name="T33" fmla="*/ 40 h 207"/>
                <a:gd name="T34" fmla="*/ 62 w 263"/>
                <a:gd name="T35" fmla="*/ 42 h 207"/>
                <a:gd name="T36" fmla="*/ 61 w 263"/>
                <a:gd name="T37" fmla="*/ 40 h 207"/>
                <a:gd name="T38" fmla="*/ 52 w 263"/>
                <a:gd name="T39" fmla="*/ 34 h 207"/>
                <a:gd name="T40" fmla="*/ 40 w 263"/>
                <a:gd name="T41" fmla="*/ 25 h 207"/>
                <a:gd name="T42" fmla="*/ 32 w 263"/>
                <a:gd name="T43" fmla="*/ 22 h 207"/>
                <a:gd name="T44" fmla="*/ 36 w 263"/>
                <a:gd name="T45" fmla="*/ 22 h 207"/>
                <a:gd name="T46" fmla="*/ 46 w 263"/>
                <a:gd name="T47" fmla="*/ 19 h 207"/>
                <a:gd name="T48" fmla="*/ 56 w 263"/>
                <a:gd name="T49" fmla="*/ 19 h 207"/>
                <a:gd name="T50" fmla="*/ 62 w 263"/>
                <a:gd name="T51" fmla="*/ 22 h 207"/>
                <a:gd name="T52" fmla="*/ 61 w 263"/>
                <a:gd name="T53" fmla="*/ 18 h 207"/>
                <a:gd name="T54" fmla="*/ 51 w 263"/>
                <a:gd name="T55" fmla="*/ 18 h 207"/>
                <a:gd name="T56" fmla="*/ 38 w 263"/>
                <a:gd name="T57" fmla="*/ 18 h 207"/>
                <a:gd name="T58" fmla="*/ 32 w 263"/>
                <a:gd name="T59" fmla="*/ 18 h 207"/>
                <a:gd name="T60" fmla="*/ 27 w 263"/>
                <a:gd name="T61" fmla="*/ 15 h 207"/>
                <a:gd name="T62" fmla="*/ 22 w 263"/>
                <a:gd name="T63" fmla="*/ 11 h 207"/>
                <a:gd name="T64" fmla="*/ 25 w 263"/>
                <a:gd name="T65" fmla="*/ 9 h 207"/>
                <a:gd name="T66" fmla="*/ 32 w 263"/>
                <a:gd name="T67" fmla="*/ 4 h 207"/>
                <a:gd name="T68" fmla="*/ 40 w 263"/>
                <a:gd name="T69" fmla="*/ 4 h 207"/>
                <a:gd name="T70" fmla="*/ 39 w 263"/>
                <a:gd name="T71" fmla="*/ 0 h 207"/>
                <a:gd name="T72" fmla="*/ 32 w 263"/>
                <a:gd name="T73" fmla="*/ 4 h 207"/>
                <a:gd name="T74" fmla="*/ 25 w 263"/>
                <a:gd name="T75" fmla="*/ 6 h 207"/>
                <a:gd name="T76" fmla="*/ 19 w 263"/>
                <a:gd name="T77" fmla="*/ 9 h 207"/>
                <a:gd name="T78" fmla="*/ 14 w 263"/>
                <a:gd name="T79" fmla="*/ 9 h 207"/>
                <a:gd name="T80" fmla="*/ 9 w 263"/>
                <a:gd name="T81" fmla="*/ 7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4" name="Freeform 610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62 w 667"/>
                <a:gd name="T1" fmla="*/ 35 h 663"/>
                <a:gd name="T2" fmla="*/ 44 w 667"/>
                <a:gd name="T3" fmla="*/ 24 h 663"/>
                <a:gd name="T4" fmla="*/ 18 w 667"/>
                <a:gd name="T5" fmla="*/ 18 h 663"/>
                <a:gd name="T6" fmla="*/ 10 w 667"/>
                <a:gd name="T7" fmla="*/ 15 h 663"/>
                <a:gd name="T8" fmla="*/ 16 w 667"/>
                <a:gd name="T9" fmla="*/ 35 h 663"/>
                <a:gd name="T10" fmla="*/ 25 w 667"/>
                <a:gd name="T11" fmla="*/ 54 h 663"/>
                <a:gd name="T12" fmla="*/ 45 w 667"/>
                <a:gd name="T13" fmla="*/ 65 h 663"/>
                <a:gd name="T14" fmla="*/ 59 w 667"/>
                <a:gd name="T15" fmla="*/ 74 h 663"/>
                <a:gd name="T16" fmla="*/ 53 w 667"/>
                <a:gd name="T17" fmla="*/ 78 h 663"/>
                <a:gd name="T18" fmla="*/ 40 w 667"/>
                <a:gd name="T19" fmla="*/ 74 h 663"/>
                <a:gd name="T20" fmla="*/ 24 w 667"/>
                <a:gd name="T21" fmla="*/ 82 h 663"/>
                <a:gd name="T22" fmla="*/ 13 w 667"/>
                <a:gd name="T23" fmla="*/ 96 h 663"/>
                <a:gd name="T24" fmla="*/ 4 w 667"/>
                <a:gd name="T25" fmla="*/ 103 h 663"/>
                <a:gd name="T26" fmla="*/ 4 w 667"/>
                <a:gd name="T27" fmla="*/ 108 h 663"/>
                <a:gd name="T28" fmla="*/ 13 w 667"/>
                <a:gd name="T29" fmla="*/ 112 h 663"/>
                <a:gd name="T30" fmla="*/ 32 w 667"/>
                <a:gd name="T31" fmla="*/ 115 h 663"/>
                <a:gd name="T32" fmla="*/ 54 w 667"/>
                <a:gd name="T33" fmla="*/ 103 h 663"/>
                <a:gd name="T34" fmla="*/ 60 w 667"/>
                <a:gd name="T35" fmla="*/ 91 h 663"/>
                <a:gd name="T36" fmla="*/ 66 w 667"/>
                <a:gd name="T37" fmla="*/ 81 h 663"/>
                <a:gd name="T38" fmla="*/ 69 w 667"/>
                <a:gd name="T39" fmla="*/ 85 h 663"/>
                <a:gd name="T40" fmla="*/ 63 w 667"/>
                <a:gd name="T41" fmla="*/ 99 h 663"/>
                <a:gd name="T42" fmla="*/ 58 w 667"/>
                <a:gd name="T43" fmla="*/ 103 h 663"/>
                <a:gd name="T44" fmla="*/ 50 w 667"/>
                <a:gd name="T45" fmla="*/ 111 h 663"/>
                <a:gd name="T46" fmla="*/ 45 w 667"/>
                <a:gd name="T47" fmla="*/ 127 h 663"/>
                <a:gd name="T48" fmla="*/ 46 w 667"/>
                <a:gd name="T49" fmla="*/ 139 h 663"/>
                <a:gd name="T50" fmla="*/ 44 w 667"/>
                <a:gd name="T51" fmla="*/ 155 h 663"/>
                <a:gd name="T52" fmla="*/ 58 w 667"/>
                <a:gd name="T53" fmla="*/ 152 h 663"/>
                <a:gd name="T54" fmla="*/ 78 w 667"/>
                <a:gd name="T55" fmla="*/ 139 h 663"/>
                <a:gd name="T56" fmla="*/ 85 w 667"/>
                <a:gd name="T57" fmla="*/ 119 h 663"/>
                <a:gd name="T58" fmla="*/ 81 w 667"/>
                <a:gd name="T59" fmla="*/ 98 h 663"/>
                <a:gd name="T60" fmla="*/ 80 w 667"/>
                <a:gd name="T61" fmla="*/ 90 h 663"/>
                <a:gd name="T62" fmla="*/ 87 w 667"/>
                <a:gd name="T63" fmla="*/ 101 h 663"/>
                <a:gd name="T64" fmla="*/ 91 w 667"/>
                <a:gd name="T65" fmla="*/ 118 h 663"/>
                <a:gd name="T66" fmla="*/ 110 w 667"/>
                <a:gd name="T67" fmla="*/ 131 h 663"/>
                <a:gd name="T68" fmla="*/ 129 w 667"/>
                <a:gd name="T69" fmla="*/ 139 h 663"/>
                <a:gd name="T70" fmla="*/ 137 w 667"/>
                <a:gd name="T71" fmla="*/ 127 h 663"/>
                <a:gd name="T72" fmla="*/ 118 w 667"/>
                <a:gd name="T73" fmla="*/ 96 h 663"/>
                <a:gd name="T74" fmla="*/ 106 w 667"/>
                <a:gd name="T75" fmla="*/ 93 h 663"/>
                <a:gd name="T76" fmla="*/ 103 w 667"/>
                <a:gd name="T77" fmla="*/ 90 h 663"/>
                <a:gd name="T78" fmla="*/ 120 w 667"/>
                <a:gd name="T79" fmla="*/ 93 h 663"/>
                <a:gd name="T80" fmla="*/ 141 w 667"/>
                <a:gd name="T81" fmla="*/ 91 h 663"/>
                <a:gd name="T82" fmla="*/ 153 w 667"/>
                <a:gd name="T83" fmla="*/ 88 h 663"/>
                <a:gd name="T84" fmla="*/ 152 w 667"/>
                <a:gd name="T85" fmla="*/ 84 h 663"/>
                <a:gd name="T86" fmla="*/ 140 w 667"/>
                <a:gd name="T87" fmla="*/ 72 h 663"/>
                <a:gd name="T88" fmla="*/ 124 w 667"/>
                <a:gd name="T89" fmla="*/ 60 h 663"/>
                <a:gd name="T90" fmla="*/ 103 w 667"/>
                <a:gd name="T91" fmla="*/ 61 h 663"/>
                <a:gd name="T92" fmla="*/ 96 w 667"/>
                <a:gd name="T93" fmla="*/ 65 h 663"/>
                <a:gd name="T94" fmla="*/ 95 w 667"/>
                <a:gd name="T95" fmla="*/ 61 h 663"/>
                <a:gd name="T96" fmla="*/ 99 w 667"/>
                <a:gd name="T97" fmla="*/ 58 h 663"/>
                <a:gd name="T98" fmla="*/ 109 w 667"/>
                <a:gd name="T99" fmla="*/ 54 h 663"/>
                <a:gd name="T100" fmla="*/ 118 w 667"/>
                <a:gd name="T101" fmla="*/ 30 h 663"/>
                <a:gd name="T102" fmla="*/ 112 w 667"/>
                <a:gd name="T103" fmla="*/ 5 h 663"/>
                <a:gd name="T104" fmla="*/ 103 w 667"/>
                <a:gd name="T105" fmla="*/ 12 h 663"/>
                <a:gd name="T106" fmla="*/ 87 w 667"/>
                <a:gd name="T107" fmla="*/ 19 h 663"/>
                <a:gd name="T108" fmla="*/ 73 w 667"/>
                <a:gd name="T109" fmla="*/ 44 h 663"/>
                <a:gd name="T110" fmla="*/ 69 w 667"/>
                <a:gd name="T111" fmla="*/ 57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5" name="Freeform 611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48 w 204"/>
                <a:gd name="T1" fmla="*/ 27 h 287"/>
                <a:gd name="T2" fmla="*/ 46 w 204"/>
                <a:gd name="T3" fmla="*/ 28 h 287"/>
                <a:gd name="T4" fmla="*/ 42 w 204"/>
                <a:gd name="T5" fmla="*/ 30 h 287"/>
                <a:gd name="T6" fmla="*/ 40 w 204"/>
                <a:gd name="T7" fmla="*/ 32 h 287"/>
                <a:gd name="T8" fmla="*/ 36 w 204"/>
                <a:gd name="T9" fmla="*/ 34 h 287"/>
                <a:gd name="T10" fmla="*/ 34 w 204"/>
                <a:gd name="T11" fmla="*/ 38 h 287"/>
                <a:gd name="T12" fmla="*/ 32 w 204"/>
                <a:gd name="T13" fmla="*/ 40 h 287"/>
                <a:gd name="T14" fmla="*/ 32 w 204"/>
                <a:gd name="T15" fmla="*/ 45 h 287"/>
                <a:gd name="T16" fmla="*/ 30 w 204"/>
                <a:gd name="T17" fmla="*/ 48 h 287"/>
                <a:gd name="T18" fmla="*/ 30 w 204"/>
                <a:gd name="T19" fmla="*/ 50 h 287"/>
                <a:gd name="T20" fmla="*/ 29 w 204"/>
                <a:gd name="T21" fmla="*/ 51 h 287"/>
                <a:gd name="T22" fmla="*/ 28 w 204"/>
                <a:gd name="T23" fmla="*/ 52 h 287"/>
                <a:gd name="T24" fmla="*/ 28 w 204"/>
                <a:gd name="T25" fmla="*/ 53 h 287"/>
                <a:gd name="T26" fmla="*/ 28 w 204"/>
                <a:gd name="T27" fmla="*/ 56 h 287"/>
                <a:gd name="T28" fmla="*/ 29 w 204"/>
                <a:gd name="T29" fmla="*/ 59 h 287"/>
                <a:gd name="T30" fmla="*/ 30 w 204"/>
                <a:gd name="T31" fmla="*/ 63 h 287"/>
                <a:gd name="T32" fmla="*/ 32 w 204"/>
                <a:gd name="T33" fmla="*/ 66 h 287"/>
                <a:gd name="T34" fmla="*/ 30 w 204"/>
                <a:gd name="T35" fmla="*/ 66 h 287"/>
                <a:gd name="T36" fmla="*/ 28 w 204"/>
                <a:gd name="T37" fmla="*/ 66 h 287"/>
                <a:gd name="T38" fmla="*/ 26 w 204"/>
                <a:gd name="T39" fmla="*/ 66 h 287"/>
                <a:gd name="T40" fmla="*/ 25 w 204"/>
                <a:gd name="T41" fmla="*/ 66 h 287"/>
                <a:gd name="T42" fmla="*/ 25 w 204"/>
                <a:gd name="T43" fmla="*/ 61 h 287"/>
                <a:gd name="T44" fmla="*/ 23 w 204"/>
                <a:gd name="T45" fmla="*/ 55 h 287"/>
                <a:gd name="T46" fmla="*/ 22 w 204"/>
                <a:gd name="T47" fmla="*/ 51 h 287"/>
                <a:gd name="T48" fmla="*/ 19 w 204"/>
                <a:gd name="T49" fmla="*/ 45 h 287"/>
                <a:gd name="T50" fmla="*/ 16 w 204"/>
                <a:gd name="T51" fmla="*/ 41 h 287"/>
                <a:gd name="T52" fmla="*/ 12 w 204"/>
                <a:gd name="T53" fmla="*/ 38 h 287"/>
                <a:gd name="T54" fmla="*/ 9 w 204"/>
                <a:gd name="T55" fmla="*/ 35 h 287"/>
                <a:gd name="T56" fmla="*/ 4 w 204"/>
                <a:gd name="T57" fmla="*/ 34 h 287"/>
                <a:gd name="T58" fmla="*/ 4 w 204"/>
                <a:gd name="T59" fmla="*/ 30 h 287"/>
                <a:gd name="T60" fmla="*/ 4 w 204"/>
                <a:gd name="T61" fmla="*/ 27 h 287"/>
                <a:gd name="T62" fmla="*/ 4 w 204"/>
                <a:gd name="T63" fmla="*/ 25 h 287"/>
                <a:gd name="T64" fmla="*/ 0 w 204"/>
                <a:gd name="T65" fmla="*/ 23 h 287"/>
                <a:gd name="T66" fmla="*/ 4 w 204"/>
                <a:gd name="T67" fmla="*/ 22 h 287"/>
                <a:gd name="T68" fmla="*/ 4 w 204"/>
                <a:gd name="T69" fmla="*/ 19 h 287"/>
                <a:gd name="T70" fmla="*/ 4 w 204"/>
                <a:gd name="T71" fmla="*/ 15 h 287"/>
                <a:gd name="T72" fmla="*/ 6 w 204"/>
                <a:gd name="T73" fmla="*/ 12 h 287"/>
                <a:gd name="T74" fmla="*/ 7 w 204"/>
                <a:gd name="T75" fmla="*/ 9 h 287"/>
                <a:gd name="T76" fmla="*/ 7 w 204"/>
                <a:gd name="T77" fmla="*/ 6 h 287"/>
                <a:gd name="T78" fmla="*/ 6 w 204"/>
                <a:gd name="T79" fmla="*/ 3 h 287"/>
                <a:gd name="T80" fmla="*/ 4 w 204"/>
                <a:gd name="T81" fmla="*/ 0 h 287"/>
                <a:gd name="T82" fmla="*/ 7 w 204"/>
                <a:gd name="T83" fmla="*/ 3 h 287"/>
                <a:gd name="T84" fmla="*/ 9 w 204"/>
                <a:gd name="T85" fmla="*/ 3 h 287"/>
                <a:gd name="T86" fmla="*/ 11 w 204"/>
                <a:gd name="T87" fmla="*/ 6 h 287"/>
                <a:gd name="T88" fmla="*/ 15 w 204"/>
                <a:gd name="T89" fmla="*/ 8 h 287"/>
                <a:gd name="T90" fmla="*/ 18 w 204"/>
                <a:gd name="T91" fmla="*/ 9 h 287"/>
                <a:gd name="T92" fmla="*/ 22 w 204"/>
                <a:gd name="T93" fmla="*/ 10 h 287"/>
                <a:gd name="T94" fmla="*/ 25 w 204"/>
                <a:gd name="T95" fmla="*/ 10 h 287"/>
                <a:gd name="T96" fmla="*/ 30 w 204"/>
                <a:gd name="T97" fmla="*/ 10 h 287"/>
                <a:gd name="T98" fmla="*/ 30 w 204"/>
                <a:gd name="T99" fmla="*/ 13 h 287"/>
                <a:gd name="T100" fmla="*/ 30 w 204"/>
                <a:gd name="T101" fmla="*/ 17 h 287"/>
                <a:gd name="T102" fmla="*/ 32 w 204"/>
                <a:gd name="T103" fmla="*/ 20 h 287"/>
                <a:gd name="T104" fmla="*/ 32 w 204"/>
                <a:gd name="T105" fmla="*/ 23 h 287"/>
                <a:gd name="T106" fmla="*/ 34 w 204"/>
                <a:gd name="T107" fmla="*/ 26 h 287"/>
                <a:gd name="T108" fmla="*/ 38 w 204"/>
                <a:gd name="T109" fmla="*/ 27 h 287"/>
                <a:gd name="T110" fmla="*/ 42 w 204"/>
                <a:gd name="T111" fmla="*/ 28 h 287"/>
                <a:gd name="T112" fmla="*/ 48 w 204"/>
                <a:gd name="T113" fmla="*/ 27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6" name="Freeform 612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19 w 228"/>
                <a:gd name="T1" fmla="*/ 13 h 267"/>
                <a:gd name="T2" fmla="*/ 23 w 228"/>
                <a:gd name="T3" fmla="*/ 14 h 267"/>
                <a:gd name="T4" fmla="*/ 26 w 228"/>
                <a:gd name="T5" fmla="*/ 14 h 267"/>
                <a:gd name="T6" fmla="*/ 30 w 228"/>
                <a:gd name="T7" fmla="*/ 14 h 267"/>
                <a:gd name="T8" fmla="*/ 32 w 228"/>
                <a:gd name="T9" fmla="*/ 14 h 267"/>
                <a:gd name="T10" fmla="*/ 36 w 228"/>
                <a:gd name="T11" fmla="*/ 13 h 267"/>
                <a:gd name="T12" fmla="*/ 40 w 228"/>
                <a:gd name="T13" fmla="*/ 12 h 267"/>
                <a:gd name="T14" fmla="*/ 45 w 228"/>
                <a:gd name="T15" fmla="*/ 10 h 267"/>
                <a:gd name="T16" fmla="*/ 48 w 228"/>
                <a:gd name="T17" fmla="*/ 7 h 267"/>
                <a:gd name="T18" fmla="*/ 53 w 228"/>
                <a:gd name="T19" fmla="*/ 4 h 267"/>
                <a:gd name="T20" fmla="*/ 54 w 228"/>
                <a:gd name="T21" fmla="*/ 3 h 267"/>
                <a:gd name="T22" fmla="*/ 54 w 228"/>
                <a:gd name="T23" fmla="*/ 4 h 267"/>
                <a:gd name="T24" fmla="*/ 52 w 228"/>
                <a:gd name="T25" fmla="*/ 6 h 267"/>
                <a:gd name="T26" fmla="*/ 47 w 228"/>
                <a:gd name="T27" fmla="*/ 12 h 267"/>
                <a:gd name="T28" fmla="*/ 45 w 228"/>
                <a:gd name="T29" fmla="*/ 20 h 267"/>
                <a:gd name="T30" fmla="*/ 44 w 228"/>
                <a:gd name="T31" fmla="*/ 27 h 267"/>
                <a:gd name="T32" fmla="*/ 45 w 228"/>
                <a:gd name="T33" fmla="*/ 33 h 267"/>
                <a:gd name="T34" fmla="*/ 46 w 228"/>
                <a:gd name="T35" fmla="*/ 37 h 267"/>
                <a:gd name="T36" fmla="*/ 44 w 228"/>
                <a:gd name="T37" fmla="*/ 40 h 267"/>
                <a:gd name="T38" fmla="*/ 39 w 228"/>
                <a:gd name="T39" fmla="*/ 42 h 267"/>
                <a:gd name="T40" fmla="*/ 35 w 228"/>
                <a:gd name="T41" fmla="*/ 47 h 267"/>
                <a:gd name="T42" fmla="*/ 34 w 228"/>
                <a:gd name="T43" fmla="*/ 55 h 267"/>
                <a:gd name="T44" fmla="*/ 32 w 228"/>
                <a:gd name="T45" fmla="*/ 59 h 267"/>
                <a:gd name="T46" fmla="*/ 25 w 228"/>
                <a:gd name="T47" fmla="*/ 56 h 267"/>
                <a:gd name="T48" fmla="*/ 17 w 228"/>
                <a:gd name="T49" fmla="*/ 57 h 267"/>
                <a:gd name="T50" fmla="*/ 11 w 228"/>
                <a:gd name="T51" fmla="*/ 62 h 267"/>
                <a:gd name="T52" fmla="*/ 10 w 228"/>
                <a:gd name="T53" fmla="*/ 62 h 267"/>
                <a:gd name="T54" fmla="*/ 9 w 228"/>
                <a:gd name="T55" fmla="*/ 55 h 267"/>
                <a:gd name="T56" fmla="*/ 7 w 228"/>
                <a:gd name="T57" fmla="*/ 48 h 267"/>
                <a:gd name="T58" fmla="*/ 4 w 228"/>
                <a:gd name="T59" fmla="*/ 42 h 267"/>
                <a:gd name="T60" fmla="*/ 4 w 228"/>
                <a:gd name="T61" fmla="*/ 37 h 267"/>
                <a:gd name="T62" fmla="*/ 6 w 228"/>
                <a:gd name="T63" fmla="*/ 26 h 267"/>
                <a:gd name="T64" fmla="*/ 7 w 228"/>
                <a:gd name="T65" fmla="*/ 23 h 267"/>
                <a:gd name="T66" fmla="*/ 11 w 228"/>
                <a:gd name="T67" fmla="*/ 21 h 267"/>
                <a:gd name="T68" fmla="*/ 15 w 228"/>
                <a:gd name="T69" fmla="*/ 18 h 267"/>
                <a:gd name="T70" fmla="*/ 17 w 228"/>
                <a:gd name="T71" fmla="*/ 1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7" name="Freeform 613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31 w 142"/>
                <a:gd name="T1" fmla="*/ 43 h 200"/>
                <a:gd name="T2" fmla="*/ 29 w 142"/>
                <a:gd name="T3" fmla="*/ 46 h 200"/>
                <a:gd name="T4" fmla="*/ 28 w 142"/>
                <a:gd name="T5" fmla="*/ 44 h 200"/>
                <a:gd name="T6" fmla="*/ 25 w 142"/>
                <a:gd name="T7" fmla="*/ 38 h 200"/>
                <a:gd name="T8" fmla="*/ 22 w 142"/>
                <a:gd name="T9" fmla="*/ 35 h 200"/>
                <a:gd name="T10" fmla="*/ 20 w 142"/>
                <a:gd name="T11" fmla="*/ 34 h 200"/>
                <a:gd name="T12" fmla="*/ 16 w 142"/>
                <a:gd name="T13" fmla="*/ 33 h 200"/>
                <a:gd name="T14" fmla="*/ 12 w 142"/>
                <a:gd name="T15" fmla="*/ 32 h 200"/>
                <a:gd name="T16" fmla="*/ 11 w 142"/>
                <a:gd name="T17" fmla="*/ 31 h 200"/>
                <a:gd name="T18" fmla="*/ 10 w 142"/>
                <a:gd name="T19" fmla="*/ 31 h 200"/>
                <a:gd name="T20" fmla="*/ 11 w 142"/>
                <a:gd name="T21" fmla="*/ 31 h 200"/>
                <a:gd name="T22" fmla="*/ 15 w 142"/>
                <a:gd name="T23" fmla="*/ 31 h 200"/>
                <a:gd name="T24" fmla="*/ 20 w 142"/>
                <a:gd name="T25" fmla="*/ 31 h 200"/>
                <a:gd name="T26" fmla="*/ 22 w 142"/>
                <a:gd name="T27" fmla="*/ 32 h 200"/>
                <a:gd name="T28" fmla="*/ 22 w 142"/>
                <a:gd name="T29" fmla="*/ 30 h 200"/>
                <a:gd name="T30" fmla="*/ 21 w 142"/>
                <a:gd name="T31" fmla="*/ 26 h 200"/>
                <a:gd name="T32" fmla="*/ 18 w 142"/>
                <a:gd name="T33" fmla="*/ 24 h 200"/>
                <a:gd name="T34" fmla="*/ 11 w 142"/>
                <a:gd name="T35" fmla="*/ 21 h 200"/>
                <a:gd name="T36" fmla="*/ 7 w 142"/>
                <a:gd name="T37" fmla="*/ 18 h 200"/>
                <a:gd name="T38" fmla="*/ 4 w 142"/>
                <a:gd name="T39" fmla="*/ 17 h 200"/>
                <a:gd name="T40" fmla="*/ 2 w 142"/>
                <a:gd name="T41" fmla="*/ 16 h 200"/>
                <a:gd name="T42" fmla="*/ 1 w 142"/>
                <a:gd name="T43" fmla="*/ 15 h 200"/>
                <a:gd name="T44" fmla="*/ 4 w 142"/>
                <a:gd name="T45" fmla="*/ 16 h 200"/>
                <a:gd name="T46" fmla="*/ 8 w 142"/>
                <a:gd name="T47" fmla="*/ 18 h 200"/>
                <a:gd name="T48" fmla="*/ 12 w 142"/>
                <a:gd name="T49" fmla="*/ 20 h 200"/>
                <a:gd name="T50" fmla="*/ 18 w 142"/>
                <a:gd name="T51" fmla="*/ 21 h 200"/>
                <a:gd name="T52" fmla="*/ 20 w 142"/>
                <a:gd name="T53" fmla="*/ 20 h 200"/>
                <a:gd name="T54" fmla="*/ 17 w 142"/>
                <a:gd name="T55" fmla="*/ 14 h 200"/>
                <a:gd name="T56" fmla="*/ 13 w 142"/>
                <a:gd name="T57" fmla="*/ 8 h 200"/>
                <a:gd name="T58" fmla="*/ 10 w 142"/>
                <a:gd name="T59" fmla="*/ 4 h 200"/>
                <a:gd name="T60" fmla="*/ 9 w 142"/>
                <a:gd name="T61" fmla="*/ 2 h 200"/>
                <a:gd name="T62" fmla="*/ 10 w 142"/>
                <a:gd name="T63" fmla="*/ 2 h 200"/>
                <a:gd name="T64" fmla="*/ 13 w 142"/>
                <a:gd name="T65" fmla="*/ 4 h 200"/>
                <a:gd name="T66" fmla="*/ 16 w 142"/>
                <a:gd name="T67" fmla="*/ 9 h 200"/>
                <a:gd name="T68" fmla="*/ 20 w 142"/>
                <a:gd name="T69" fmla="*/ 13 h 200"/>
                <a:gd name="T70" fmla="*/ 22 w 142"/>
                <a:gd name="T71" fmla="*/ 18 h 200"/>
                <a:gd name="T72" fmla="*/ 25 w 142"/>
                <a:gd name="T73" fmla="*/ 17 h 200"/>
                <a:gd name="T74" fmla="*/ 28 w 142"/>
                <a:gd name="T75" fmla="*/ 10 h 200"/>
                <a:gd name="T76" fmla="*/ 28 w 142"/>
                <a:gd name="T77" fmla="*/ 5 h 200"/>
                <a:gd name="T78" fmla="*/ 28 w 142"/>
                <a:gd name="T79" fmla="*/ 6 h 200"/>
                <a:gd name="T80" fmla="*/ 29 w 142"/>
                <a:gd name="T81" fmla="*/ 10 h 200"/>
                <a:gd name="T82" fmla="*/ 28 w 142"/>
                <a:gd name="T83" fmla="*/ 19 h 200"/>
                <a:gd name="T84" fmla="*/ 25 w 142"/>
                <a:gd name="T85" fmla="*/ 26 h 200"/>
                <a:gd name="T86" fmla="*/ 27 w 142"/>
                <a:gd name="T87" fmla="*/ 31 h 200"/>
                <a:gd name="T88" fmla="*/ 28 w 142"/>
                <a:gd name="T89" fmla="*/ 31 h 200"/>
                <a:gd name="T90" fmla="*/ 31 w 142"/>
                <a:gd name="T91" fmla="*/ 31 h 200"/>
                <a:gd name="T92" fmla="*/ 33 w 142"/>
                <a:gd name="T93" fmla="*/ 28 h 200"/>
                <a:gd name="T94" fmla="*/ 35 w 142"/>
                <a:gd name="T95" fmla="*/ 27 h 200"/>
                <a:gd name="T96" fmla="*/ 36 w 142"/>
                <a:gd name="T97" fmla="*/ 24 h 200"/>
                <a:gd name="T98" fmla="*/ 38 w 142"/>
                <a:gd name="T99" fmla="*/ 24 h 200"/>
                <a:gd name="T100" fmla="*/ 37 w 142"/>
                <a:gd name="T101" fmla="*/ 27 h 200"/>
                <a:gd name="T102" fmla="*/ 35 w 142"/>
                <a:gd name="T103" fmla="*/ 30 h 200"/>
                <a:gd name="T104" fmla="*/ 32 w 142"/>
                <a:gd name="T105" fmla="*/ 33 h 200"/>
                <a:gd name="T106" fmla="*/ 29 w 142"/>
                <a:gd name="T107" fmla="*/ 35 h 200"/>
                <a:gd name="T108" fmla="*/ 28 w 142"/>
                <a:gd name="T109" fmla="*/ 38 h 200"/>
                <a:gd name="T110" fmla="*/ 30 w 142"/>
                <a:gd name="T111" fmla="*/ 40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8" name="Freeform 614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32 w 140"/>
                <a:gd name="T1" fmla="*/ 1 h 180"/>
                <a:gd name="T2" fmla="*/ 28 w 140"/>
                <a:gd name="T3" fmla="*/ 4 h 180"/>
                <a:gd name="T4" fmla="*/ 26 w 140"/>
                <a:gd name="T5" fmla="*/ 4 h 180"/>
                <a:gd name="T6" fmla="*/ 24 w 140"/>
                <a:gd name="T7" fmla="*/ 7 h 180"/>
                <a:gd name="T8" fmla="*/ 20 w 140"/>
                <a:gd name="T9" fmla="*/ 9 h 180"/>
                <a:gd name="T10" fmla="*/ 15 w 140"/>
                <a:gd name="T11" fmla="*/ 9 h 180"/>
                <a:gd name="T12" fmla="*/ 11 w 140"/>
                <a:gd name="T13" fmla="*/ 10 h 180"/>
                <a:gd name="T14" fmla="*/ 7 w 140"/>
                <a:gd name="T15" fmla="*/ 12 h 180"/>
                <a:gd name="T16" fmla="*/ 5 w 140"/>
                <a:gd name="T17" fmla="*/ 15 h 180"/>
                <a:gd name="T18" fmla="*/ 5 w 140"/>
                <a:gd name="T19" fmla="*/ 15 h 180"/>
                <a:gd name="T20" fmla="*/ 8 w 140"/>
                <a:gd name="T21" fmla="*/ 13 h 180"/>
                <a:gd name="T22" fmla="*/ 11 w 140"/>
                <a:gd name="T23" fmla="*/ 12 h 180"/>
                <a:gd name="T24" fmla="*/ 15 w 140"/>
                <a:gd name="T25" fmla="*/ 11 h 180"/>
                <a:gd name="T26" fmla="*/ 19 w 140"/>
                <a:gd name="T27" fmla="*/ 11 h 180"/>
                <a:gd name="T28" fmla="*/ 19 w 140"/>
                <a:gd name="T29" fmla="*/ 15 h 180"/>
                <a:gd name="T30" fmla="*/ 17 w 140"/>
                <a:gd name="T31" fmla="*/ 21 h 180"/>
                <a:gd name="T32" fmla="*/ 14 w 140"/>
                <a:gd name="T33" fmla="*/ 24 h 180"/>
                <a:gd name="T34" fmla="*/ 10 w 140"/>
                <a:gd name="T35" fmla="*/ 24 h 180"/>
                <a:gd name="T36" fmla="*/ 6 w 140"/>
                <a:gd name="T37" fmla="*/ 26 h 180"/>
                <a:gd name="T38" fmla="*/ 4 w 140"/>
                <a:gd name="T39" fmla="*/ 27 h 180"/>
                <a:gd name="T40" fmla="*/ 1 w 140"/>
                <a:gd name="T41" fmla="*/ 27 h 180"/>
                <a:gd name="T42" fmla="*/ 1 w 140"/>
                <a:gd name="T43" fmla="*/ 27 h 180"/>
                <a:gd name="T44" fmla="*/ 4 w 140"/>
                <a:gd name="T45" fmla="*/ 27 h 180"/>
                <a:gd name="T46" fmla="*/ 6 w 140"/>
                <a:gd name="T47" fmla="*/ 27 h 180"/>
                <a:gd name="T48" fmla="*/ 9 w 140"/>
                <a:gd name="T49" fmla="*/ 27 h 180"/>
                <a:gd name="T50" fmla="*/ 13 w 140"/>
                <a:gd name="T51" fmla="*/ 27 h 180"/>
                <a:gd name="T52" fmla="*/ 11 w 140"/>
                <a:gd name="T53" fmla="*/ 29 h 180"/>
                <a:gd name="T54" fmla="*/ 8 w 140"/>
                <a:gd name="T55" fmla="*/ 37 h 180"/>
                <a:gd name="T56" fmla="*/ 9 w 140"/>
                <a:gd name="T57" fmla="*/ 44 h 180"/>
                <a:gd name="T58" fmla="*/ 11 w 140"/>
                <a:gd name="T59" fmla="*/ 39 h 180"/>
                <a:gd name="T60" fmla="*/ 13 w 140"/>
                <a:gd name="T61" fmla="*/ 34 h 180"/>
                <a:gd name="T62" fmla="*/ 15 w 140"/>
                <a:gd name="T63" fmla="*/ 29 h 180"/>
                <a:gd name="T64" fmla="*/ 18 w 140"/>
                <a:gd name="T65" fmla="*/ 30 h 180"/>
                <a:gd name="T66" fmla="*/ 21 w 140"/>
                <a:gd name="T67" fmla="*/ 39 h 180"/>
                <a:gd name="T68" fmla="*/ 24 w 140"/>
                <a:gd name="T69" fmla="*/ 43 h 180"/>
                <a:gd name="T70" fmla="*/ 24 w 140"/>
                <a:gd name="T71" fmla="*/ 42 h 180"/>
                <a:gd name="T72" fmla="*/ 22 w 140"/>
                <a:gd name="T73" fmla="*/ 36 h 180"/>
                <a:gd name="T74" fmla="*/ 19 w 140"/>
                <a:gd name="T75" fmla="*/ 27 h 180"/>
                <a:gd name="T76" fmla="*/ 20 w 140"/>
                <a:gd name="T77" fmla="*/ 21 h 180"/>
                <a:gd name="T78" fmla="*/ 24 w 140"/>
                <a:gd name="T79" fmla="*/ 15 h 180"/>
                <a:gd name="T80" fmla="*/ 27 w 140"/>
                <a:gd name="T81" fmla="*/ 15 h 180"/>
                <a:gd name="T82" fmla="*/ 32 w 140"/>
                <a:gd name="T83" fmla="*/ 23 h 180"/>
                <a:gd name="T84" fmla="*/ 32 w 140"/>
                <a:gd name="T85" fmla="*/ 30 h 180"/>
                <a:gd name="T86" fmla="*/ 33 w 140"/>
                <a:gd name="T87" fmla="*/ 28 h 180"/>
                <a:gd name="T88" fmla="*/ 32 w 140"/>
                <a:gd name="T89" fmla="*/ 21 h 180"/>
                <a:gd name="T90" fmla="*/ 30 w 140"/>
                <a:gd name="T91" fmla="*/ 12 h 180"/>
                <a:gd name="T92" fmla="*/ 30 w 140"/>
                <a:gd name="T93" fmla="*/ 8 h 180"/>
                <a:gd name="T94" fmla="*/ 32 w 140"/>
                <a:gd name="T95" fmla="*/ 4 h 180"/>
                <a:gd name="T96" fmla="*/ 3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9" name="Freeform 615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29 w 199"/>
                <a:gd name="T1" fmla="*/ 4 h 154"/>
                <a:gd name="T2" fmla="*/ 33 w 199"/>
                <a:gd name="T3" fmla="*/ 4 h 154"/>
                <a:gd name="T4" fmla="*/ 37 w 199"/>
                <a:gd name="T5" fmla="*/ 5 h 154"/>
                <a:gd name="T6" fmla="*/ 39 w 199"/>
                <a:gd name="T7" fmla="*/ 8 h 154"/>
                <a:gd name="T8" fmla="*/ 37 w 199"/>
                <a:gd name="T9" fmla="*/ 11 h 154"/>
                <a:gd name="T10" fmla="*/ 31 w 199"/>
                <a:gd name="T11" fmla="*/ 13 h 154"/>
                <a:gd name="T12" fmla="*/ 28 w 199"/>
                <a:gd name="T13" fmla="*/ 15 h 154"/>
                <a:gd name="T14" fmla="*/ 28 w 199"/>
                <a:gd name="T15" fmla="*/ 16 h 154"/>
                <a:gd name="T16" fmla="*/ 29 w 199"/>
                <a:gd name="T17" fmla="*/ 16 h 154"/>
                <a:gd name="T18" fmla="*/ 33 w 199"/>
                <a:gd name="T19" fmla="*/ 15 h 154"/>
                <a:gd name="T20" fmla="*/ 36 w 199"/>
                <a:gd name="T21" fmla="*/ 16 h 154"/>
                <a:gd name="T22" fmla="*/ 37 w 199"/>
                <a:gd name="T23" fmla="*/ 18 h 154"/>
                <a:gd name="T24" fmla="*/ 37 w 199"/>
                <a:gd name="T25" fmla="*/ 20 h 154"/>
                <a:gd name="T26" fmla="*/ 36 w 199"/>
                <a:gd name="T27" fmla="*/ 23 h 154"/>
                <a:gd name="T28" fmla="*/ 37 w 199"/>
                <a:gd name="T29" fmla="*/ 24 h 154"/>
                <a:gd name="T30" fmla="*/ 40 w 199"/>
                <a:gd name="T31" fmla="*/ 23 h 154"/>
                <a:gd name="T32" fmla="*/ 42 w 199"/>
                <a:gd name="T33" fmla="*/ 23 h 154"/>
                <a:gd name="T34" fmla="*/ 47 w 199"/>
                <a:gd name="T35" fmla="*/ 25 h 154"/>
                <a:gd name="T36" fmla="*/ 48 w 199"/>
                <a:gd name="T37" fmla="*/ 32 h 154"/>
                <a:gd name="T38" fmla="*/ 45 w 199"/>
                <a:gd name="T39" fmla="*/ 35 h 154"/>
                <a:gd name="T40" fmla="*/ 41 w 199"/>
                <a:gd name="T41" fmla="*/ 35 h 154"/>
                <a:gd name="T42" fmla="*/ 37 w 199"/>
                <a:gd name="T43" fmla="*/ 35 h 154"/>
                <a:gd name="T44" fmla="*/ 35 w 199"/>
                <a:gd name="T45" fmla="*/ 30 h 154"/>
                <a:gd name="T46" fmla="*/ 32 w 199"/>
                <a:gd name="T47" fmla="*/ 25 h 154"/>
                <a:gd name="T48" fmla="*/ 27 w 199"/>
                <a:gd name="T49" fmla="*/ 22 h 154"/>
                <a:gd name="T50" fmla="*/ 27 w 199"/>
                <a:gd name="T51" fmla="*/ 23 h 154"/>
                <a:gd name="T52" fmla="*/ 27 w 199"/>
                <a:gd name="T53" fmla="*/ 31 h 154"/>
                <a:gd name="T54" fmla="*/ 24 w 199"/>
                <a:gd name="T55" fmla="*/ 34 h 154"/>
                <a:gd name="T56" fmla="*/ 18 w 199"/>
                <a:gd name="T57" fmla="*/ 34 h 154"/>
                <a:gd name="T58" fmla="*/ 14 w 199"/>
                <a:gd name="T59" fmla="*/ 31 h 154"/>
                <a:gd name="T60" fmla="*/ 12 w 199"/>
                <a:gd name="T61" fmla="*/ 27 h 154"/>
                <a:gd name="T62" fmla="*/ 14 w 199"/>
                <a:gd name="T63" fmla="*/ 23 h 154"/>
                <a:gd name="T64" fmla="*/ 14 w 199"/>
                <a:gd name="T65" fmla="*/ 21 h 154"/>
                <a:gd name="T66" fmla="*/ 11 w 199"/>
                <a:gd name="T67" fmla="*/ 17 h 154"/>
                <a:gd name="T68" fmla="*/ 8 w 199"/>
                <a:gd name="T69" fmla="*/ 21 h 154"/>
                <a:gd name="T70" fmla="*/ 4 w 199"/>
                <a:gd name="T71" fmla="*/ 18 h 154"/>
                <a:gd name="T72" fmla="*/ 1 w 199"/>
                <a:gd name="T73" fmla="*/ 14 h 154"/>
                <a:gd name="T74" fmla="*/ 4 w 199"/>
                <a:gd name="T75" fmla="*/ 10 h 154"/>
                <a:gd name="T76" fmla="*/ 4 w 199"/>
                <a:gd name="T77" fmla="*/ 9 h 154"/>
                <a:gd name="T78" fmla="*/ 8 w 199"/>
                <a:gd name="T79" fmla="*/ 9 h 154"/>
                <a:gd name="T80" fmla="*/ 9 w 199"/>
                <a:gd name="T81" fmla="*/ 7 h 154"/>
                <a:gd name="T82" fmla="*/ 12 w 199"/>
                <a:gd name="T83" fmla="*/ 2 h 154"/>
                <a:gd name="T84" fmla="*/ 17 w 199"/>
                <a:gd name="T85" fmla="*/ 1 h 154"/>
                <a:gd name="T86" fmla="*/ 22 w 199"/>
                <a:gd name="T87" fmla="*/ 4 h 154"/>
                <a:gd name="T88" fmla="*/ 21 w 199"/>
                <a:gd name="T89" fmla="*/ 9 h 154"/>
                <a:gd name="T90" fmla="*/ 25 w 199"/>
                <a:gd name="T91" fmla="*/ 13 h 154"/>
                <a:gd name="T92" fmla="*/ 24 w 199"/>
                <a:gd name="T93" fmla="*/ 15 h 154"/>
                <a:gd name="T94" fmla="*/ 26 w 199"/>
                <a:gd name="T95" fmla="*/ 13 h 154"/>
                <a:gd name="T96" fmla="*/ 26 w 199"/>
                <a:gd name="T97" fmla="*/ 10 h 154"/>
                <a:gd name="T98" fmla="*/ 26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80" name="Freeform 616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42 w 186"/>
                <a:gd name="T1" fmla="*/ 43 h 179"/>
                <a:gd name="T2" fmla="*/ 40 w 186"/>
                <a:gd name="T3" fmla="*/ 43 h 179"/>
                <a:gd name="T4" fmla="*/ 35 w 186"/>
                <a:gd name="T5" fmla="*/ 43 h 179"/>
                <a:gd name="T6" fmla="*/ 31 w 186"/>
                <a:gd name="T7" fmla="*/ 43 h 179"/>
                <a:gd name="T8" fmla="*/ 26 w 186"/>
                <a:gd name="T9" fmla="*/ 43 h 179"/>
                <a:gd name="T10" fmla="*/ 23 w 186"/>
                <a:gd name="T11" fmla="*/ 41 h 179"/>
                <a:gd name="T12" fmla="*/ 25 w 186"/>
                <a:gd name="T13" fmla="*/ 40 h 179"/>
                <a:gd name="T14" fmla="*/ 28 w 186"/>
                <a:gd name="T15" fmla="*/ 40 h 179"/>
                <a:gd name="T16" fmla="*/ 32 w 186"/>
                <a:gd name="T17" fmla="*/ 38 h 179"/>
                <a:gd name="T18" fmla="*/ 32 w 186"/>
                <a:gd name="T19" fmla="*/ 36 h 179"/>
                <a:gd name="T20" fmla="*/ 27 w 186"/>
                <a:gd name="T21" fmla="*/ 30 h 179"/>
                <a:gd name="T22" fmla="*/ 21 w 186"/>
                <a:gd name="T23" fmla="*/ 32 h 179"/>
                <a:gd name="T24" fmla="*/ 13 w 186"/>
                <a:gd name="T25" fmla="*/ 32 h 179"/>
                <a:gd name="T26" fmla="*/ 9 w 186"/>
                <a:gd name="T27" fmla="*/ 30 h 179"/>
                <a:gd name="T28" fmla="*/ 11 w 186"/>
                <a:gd name="T29" fmla="*/ 30 h 179"/>
                <a:gd name="T30" fmla="*/ 16 w 186"/>
                <a:gd name="T31" fmla="*/ 30 h 179"/>
                <a:gd name="T32" fmla="*/ 21 w 186"/>
                <a:gd name="T33" fmla="*/ 29 h 179"/>
                <a:gd name="T34" fmla="*/ 23 w 186"/>
                <a:gd name="T35" fmla="*/ 26 h 179"/>
                <a:gd name="T36" fmla="*/ 18 w 186"/>
                <a:gd name="T37" fmla="*/ 20 h 179"/>
                <a:gd name="T38" fmla="*/ 11 w 186"/>
                <a:gd name="T39" fmla="*/ 22 h 179"/>
                <a:gd name="T40" fmla="*/ 4 w 186"/>
                <a:gd name="T41" fmla="*/ 20 h 179"/>
                <a:gd name="T42" fmla="*/ 1 w 186"/>
                <a:gd name="T43" fmla="*/ 17 h 179"/>
                <a:gd name="T44" fmla="*/ 4 w 186"/>
                <a:gd name="T45" fmla="*/ 18 h 179"/>
                <a:gd name="T46" fmla="*/ 6 w 186"/>
                <a:gd name="T47" fmla="*/ 18 h 179"/>
                <a:gd name="T48" fmla="*/ 11 w 186"/>
                <a:gd name="T49" fmla="*/ 18 h 179"/>
                <a:gd name="T50" fmla="*/ 13 w 186"/>
                <a:gd name="T51" fmla="*/ 16 h 179"/>
                <a:gd name="T52" fmla="*/ 7 w 186"/>
                <a:gd name="T53" fmla="*/ 10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9 w 186"/>
                <a:gd name="T61" fmla="*/ 8 h 179"/>
                <a:gd name="T62" fmla="*/ 14 w 186"/>
                <a:gd name="T63" fmla="*/ 14 h 179"/>
                <a:gd name="T64" fmla="*/ 17 w 186"/>
                <a:gd name="T65" fmla="*/ 10 h 179"/>
                <a:gd name="T66" fmla="*/ 17 w 186"/>
                <a:gd name="T67" fmla="*/ 4 h 179"/>
                <a:gd name="T68" fmla="*/ 18 w 186"/>
                <a:gd name="T69" fmla="*/ 4 h 179"/>
                <a:gd name="T70" fmla="*/ 20 w 186"/>
                <a:gd name="T71" fmla="*/ 16 h 179"/>
                <a:gd name="T72" fmla="*/ 24 w 186"/>
                <a:gd name="T73" fmla="*/ 20 h 179"/>
                <a:gd name="T74" fmla="*/ 28 w 186"/>
                <a:gd name="T75" fmla="*/ 23 h 179"/>
                <a:gd name="T76" fmla="*/ 31 w 186"/>
                <a:gd name="T77" fmla="*/ 14 h 179"/>
                <a:gd name="T78" fmla="*/ 31 w 186"/>
                <a:gd name="T79" fmla="*/ 11 h 179"/>
                <a:gd name="T80" fmla="*/ 34 w 186"/>
                <a:gd name="T81" fmla="*/ 20 h 179"/>
                <a:gd name="T82" fmla="*/ 34 w 186"/>
                <a:gd name="T83" fmla="*/ 30 h 179"/>
                <a:gd name="T84" fmla="*/ 39 w 186"/>
                <a:gd name="T85" fmla="*/ 35 h 179"/>
                <a:gd name="T86" fmla="*/ 40 w 186"/>
                <a:gd name="T87" fmla="*/ 32 h 179"/>
                <a:gd name="T88" fmla="*/ 42 w 186"/>
                <a:gd name="T89" fmla="*/ 30 h 179"/>
                <a:gd name="T90" fmla="*/ 42 w 186"/>
                <a:gd name="T91" fmla="*/ 34 h 179"/>
                <a:gd name="T92" fmla="*/ 40 w 186"/>
                <a:gd name="T93" fmla="*/ 38 h 179"/>
                <a:gd name="T94" fmla="*/ 42 w 186"/>
                <a:gd name="T95" fmla="*/ 43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81" name="Freeform 617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7 w 150"/>
                <a:gd name="T1" fmla="*/ 48 h 200"/>
                <a:gd name="T2" fmla="*/ 4 w 150"/>
                <a:gd name="T3" fmla="*/ 44 h 200"/>
                <a:gd name="T4" fmla="*/ 4 w 150"/>
                <a:gd name="T5" fmla="*/ 40 h 200"/>
                <a:gd name="T6" fmla="*/ 0 w 150"/>
                <a:gd name="T7" fmla="*/ 33 h 200"/>
                <a:gd name="T8" fmla="*/ 3 w 150"/>
                <a:gd name="T9" fmla="*/ 29 h 200"/>
                <a:gd name="T10" fmla="*/ 4 w 150"/>
                <a:gd name="T11" fmla="*/ 29 h 200"/>
                <a:gd name="T12" fmla="*/ 4 w 150"/>
                <a:gd name="T13" fmla="*/ 36 h 200"/>
                <a:gd name="T14" fmla="*/ 6 w 150"/>
                <a:gd name="T15" fmla="*/ 42 h 200"/>
                <a:gd name="T16" fmla="*/ 10 w 150"/>
                <a:gd name="T17" fmla="*/ 45 h 200"/>
                <a:gd name="T18" fmla="*/ 11 w 150"/>
                <a:gd name="T19" fmla="*/ 42 h 200"/>
                <a:gd name="T20" fmla="*/ 10 w 150"/>
                <a:gd name="T21" fmla="*/ 37 h 200"/>
                <a:gd name="T22" fmla="*/ 9 w 150"/>
                <a:gd name="T23" fmla="*/ 26 h 200"/>
                <a:gd name="T24" fmla="*/ 9 w 150"/>
                <a:gd name="T25" fmla="*/ 22 h 200"/>
                <a:gd name="T26" fmla="*/ 10 w 150"/>
                <a:gd name="T27" fmla="*/ 21 h 200"/>
                <a:gd name="T28" fmla="*/ 10 w 150"/>
                <a:gd name="T29" fmla="*/ 26 h 200"/>
                <a:gd name="T30" fmla="*/ 11 w 150"/>
                <a:gd name="T31" fmla="*/ 35 h 200"/>
                <a:gd name="T32" fmla="*/ 15 w 150"/>
                <a:gd name="T33" fmla="*/ 35 h 200"/>
                <a:gd name="T34" fmla="*/ 18 w 150"/>
                <a:gd name="T35" fmla="*/ 29 h 200"/>
                <a:gd name="T36" fmla="*/ 16 w 150"/>
                <a:gd name="T37" fmla="*/ 22 h 200"/>
                <a:gd name="T38" fmla="*/ 16 w 150"/>
                <a:gd name="T39" fmla="*/ 11 h 200"/>
                <a:gd name="T40" fmla="*/ 20 w 150"/>
                <a:gd name="T41" fmla="*/ 6 h 200"/>
                <a:gd name="T42" fmla="*/ 20 w 150"/>
                <a:gd name="T43" fmla="*/ 6 h 200"/>
                <a:gd name="T44" fmla="*/ 18 w 150"/>
                <a:gd name="T45" fmla="*/ 11 h 200"/>
                <a:gd name="T46" fmla="*/ 18 w 150"/>
                <a:gd name="T47" fmla="*/ 20 h 200"/>
                <a:gd name="T48" fmla="*/ 23 w 150"/>
                <a:gd name="T49" fmla="*/ 20 h 200"/>
                <a:gd name="T50" fmla="*/ 25 w 150"/>
                <a:gd name="T51" fmla="*/ 14 h 200"/>
                <a:gd name="T52" fmla="*/ 26 w 150"/>
                <a:gd name="T53" fmla="*/ 9 h 200"/>
                <a:gd name="T54" fmla="*/ 29 w 150"/>
                <a:gd name="T55" fmla="*/ 4 h 200"/>
                <a:gd name="T56" fmla="*/ 32 w 150"/>
                <a:gd name="T57" fmla="*/ 1 h 200"/>
                <a:gd name="T58" fmla="*/ 33 w 150"/>
                <a:gd name="T59" fmla="*/ 2 h 200"/>
                <a:gd name="T60" fmla="*/ 30 w 150"/>
                <a:gd name="T61" fmla="*/ 4 h 200"/>
                <a:gd name="T62" fmla="*/ 26 w 150"/>
                <a:gd name="T63" fmla="*/ 11 h 200"/>
                <a:gd name="T64" fmla="*/ 26 w 150"/>
                <a:gd name="T65" fmla="*/ 16 h 200"/>
                <a:gd name="T66" fmla="*/ 24 w 150"/>
                <a:gd name="T67" fmla="*/ 22 h 200"/>
                <a:gd name="T68" fmla="*/ 26 w 150"/>
                <a:gd name="T69" fmla="*/ 23 h 200"/>
                <a:gd name="T70" fmla="*/ 29 w 150"/>
                <a:gd name="T71" fmla="*/ 22 h 200"/>
                <a:gd name="T72" fmla="*/ 32 w 150"/>
                <a:gd name="T73" fmla="*/ 20 h 200"/>
                <a:gd name="T74" fmla="*/ 34 w 150"/>
                <a:gd name="T75" fmla="*/ 18 h 200"/>
                <a:gd name="T76" fmla="*/ 36 w 150"/>
                <a:gd name="T77" fmla="*/ 16 h 200"/>
                <a:gd name="T78" fmla="*/ 37 w 150"/>
                <a:gd name="T79" fmla="*/ 16 h 200"/>
                <a:gd name="T80" fmla="*/ 35 w 150"/>
                <a:gd name="T81" fmla="*/ 20 h 200"/>
                <a:gd name="T82" fmla="*/ 32 w 150"/>
                <a:gd name="T83" fmla="*/ 23 h 200"/>
                <a:gd name="T84" fmla="*/ 28 w 150"/>
                <a:gd name="T85" fmla="*/ 26 h 200"/>
                <a:gd name="T86" fmla="*/ 24 w 150"/>
                <a:gd name="T87" fmla="*/ 26 h 200"/>
                <a:gd name="T88" fmla="*/ 21 w 150"/>
                <a:gd name="T89" fmla="*/ 29 h 200"/>
                <a:gd name="T90" fmla="*/ 18 w 150"/>
                <a:gd name="T91" fmla="*/ 37 h 200"/>
                <a:gd name="T92" fmla="*/ 18 w 150"/>
                <a:gd name="T93" fmla="*/ 40 h 200"/>
                <a:gd name="T94" fmla="*/ 23 w 150"/>
                <a:gd name="T95" fmla="*/ 40 h 200"/>
                <a:gd name="T96" fmla="*/ 26 w 150"/>
                <a:gd name="T97" fmla="*/ 39 h 200"/>
                <a:gd name="T98" fmla="*/ 29 w 150"/>
                <a:gd name="T99" fmla="*/ 37 h 200"/>
                <a:gd name="T100" fmla="*/ 32 w 150"/>
                <a:gd name="T101" fmla="*/ 34 h 200"/>
                <a:gd name="T102" fmla="*/ 33 w 150"/>
                <a:gd name="T103" fmla="*/ 34 h 200"/>
                <a:gd name="T104" fmla="*/ 30 w 150"/>
                <a:gd name="T105" fmla="*/ 37 h 200"/>
                <a:gd name="T106" fmla="*/ 26 w 150"/>
                <a:gd name="T107" fmla="*/ 41 h 200"/>
                <a:gd name="T108" fmla="*/ 23 w 150"/>
                <a:gd name="T109" fmla="*/ 42 h 200"/>
                <a:gd name="T110" fmla="*/ 18 w 150"/>
                <a:gd name="T111" fmla="*/ 42 h 200"/>
                <a:gd name="T112" fmla="*/ 16 w 150"/>
                <a:gd name="T113" fmla="*/ 43 h 200"/>
                <a:gd name="T114" fmla="*/ 14 w 150"/>
                <a:gd name="T115" fmla="*/ 47 h 200"/>
                <a:gd name="T116" fmla="*/ 11 w 150"/>
                <a:gd name="T117" fmla="*/ 48 h 200"/>
                <a:gd name="T118" fmla="*/ 9 w 150"/>
                <a:gd name="T119" fmla="*/ 4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82" name="Freeform 618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8 h 110"/>
                <a:gd name="T2" fmla="*/ 1 w 237"/>
                <a:gd name="T3" fmla="*/ 9 h 110"/>
                <a:gd name="T4" fmla="*/ 4 w 237"/>
                <a:gd name="T5" fmla="*/ 9 h 110"/>
                <a:gd name="T6" fmla="*/ 8 w 237"/>
                <a:gd name="T7" fmla="*/ 9 h 110"/>
                <a:gd name="T8" fmla="*/ 13 w 237"/>
                <a:gd name="T9" fmla="*/ 10 h 110"/>
                <a:gd name="T10" fmla="*/ 17 w 237"/>
                <a:gd name="T11" fmla="*/ 11 h 110"/>
                <a:gd name="T12" fmla="*/ 18 w 237"/>
                <a:gd name="T13" fmla="*/ 12 h 110"/>
                <a:gd name="T14" fmla="*/ 19 w 237"/>
                <a:gd name="T15" fmla="*/ 15 h 110"/>
                <a:gd name="T16" fmla="*/ 21 w 237"/>
                <a:gd name="T17" fmla="*/ 18 h 110"/>
                <a:gd name="T18" fmla="*/ 24 w 237"/>
                <a:gd name="T19" fmla="*/ 21 h 110"/>
                <a:gd name="T20" fmla="*/ 28 w 237"/>
                <a:gd name="T21" fmla="*/ 23 h 110"/>
                <a:gd name="T22" fmla="*/ 28 w 237"/>
                <a:gd name="T23" fmla="*/ 22 h 110"/>
                <a:gd name="T24" fmla="*/ 25 w 237"/>
                <a:gd name="T25" fmla="*/ 18 h 110"/>
                <a:gd name="T26" fmla="*/ 23 w 237"/>
                <a:gd name="T27" fmla="*/ 13 h 110"/>
                <a:gd name="T28" fmla="*/ 23 w 237"/>
                <a:gd name="T29" fmla="*/ 11 h 110"/>
                <a:gd name="T30" fmla="*/ 26 w 237"/>
                <a:gd name="T31" fmla="*/ 12 h 110"/>
                <a:gd name="T32" fmla="*/ 30 w 237"/>
                <a:gd name="T33" fmla="*/ 13 h 110"/>
                <a:gd name="T34" fmla="*/ 33 w 237"/>
                <a:gd name="T35" fmla="*/ 13 h 110"/>
                <a:gd name="T36" fmla="*/ 34 w 237"/>
                <a:gd name="T37" fmla="*/ 15 h 110"/>
                <a:gd name="T38" fmla="*/ 34 w 237"/>
                <a:gd name="T39" fmla="*/ 17 h 110"/>
                <a:gd name="T40" fmla="*/ 38 w 237"/>
                <a:gd name="T41" fmla="*/ 21 h 110"/>
                <a:gd name="T42" fmla="*/ 41 w 237"/>
                <a:gd name="T43" fmla="*/ 23 h 110"/>
                <a:gd name="T44" fmla="*/ 45 w 237"/>
                <a:gd name="T45" fmla="*/ 25 h 110"/>
                <a:gd name="T46" fmla="*/ 49 w 237"/>
                <a:gd name="T47" fmla="*/ 24 h 110"/>
                <a:gd name="T48" fmla="*/ 44 w 237"/>
                <a:gd name="T49" fmla="*/ 22 h 110"/>
                <a:gd name="T50" fmla="*/ 41 w 237"/>
                <a:gd name="T51" fmla="*/ 20 h 110"/>
                <a:gd name="T52" fmla="*/ 38 w 237"/>
                <a:gd name="T53" fmla="*/ 17 h 110"/>
                <a:gd name="T54" fmla="*/ 37 w 237"/>
                <a:gd name="T55" fmla="*/ 15 h 110"/>
                <a:gd name="T56" fmla="*/ 38 w 237"/>
                <a:gd name="T57" fmla="*/ 16 h 110"/>
                <a:gd name="T58" fmla="*/ 44 w 237"/>
                <a:gd name="T59" fmla="*/ 17 h 110"/>
                <a:gd name="T60" fmla="*/ 51 w 237"/>
                <a:gd name="T61" fmla="*/ 18 h 110"/>
                <a:gd name="T62" fmla="*/ 56 w 237"/>
                <a:gd name="T63" fmla="*/ 18 h 110"/>
                <a:gd name="T64" fmla="*/ 59 w 237"/>
                <a:gd name="T65" fmla="*/ 18 h 110"/>
                <a:gd name="T66" fmla="*/ 58 w 237"/>
                <a:gd name="T67" fmla="*/ 17 h 110"/>
                <a:gd name="T68" fmla="*/ 55 w 237"/>
                <a:gd name="T69" fmla="*/ 17 h 110"/>
                <a:gd name="T70" fmla="*/ 49 w 237"/>
                <a:gd name="T71" fmla="*/ 15 h 110"/>
                <a:gd name="T72" fmla="*/ 43 w 237"/>
                <a:gd name="T73" fmla="*/ 14 h 110"/>
                <a:gd name="T74" fmla="*/ 39 w 237"/>
                <a:gd name="T75" fmla="*/ 13 h 110"/>
                <a:gd name="T76" fmla="*/ 41 w 237"/>
                <a:gd name="T77" fmla="*/ 10 h 110"/>
                <a:gd name="T78" fmla="*/ 44 w 237"/>
                <a:gd name="T79" fmla="*/ 9 h 110"/>
                <a:gd name="T80" fmla="*/ 49 w 237"/>
                <a:gd name="T81" fmla="*/ 8 h 110"/>
                <a:gd name="T82" fmla="*/ 48 w 237"/>
                <a:gd name="T83" fmla="*/ 7 h 110"/>
                <a:gd name="T84" fmla="*/ 44 w 237"/>
                <a:gd name="T85" fmla="*/ 6 h 110"/>
                <a:gd name="T86" fmla="*/ 42 w 237"/>
                <a:gd name="T87" fmla="*/ 7 h 110"/>
                <a:gd name="T88" fmla="*/ 38 w 237"/>
                <a:gd name="T89" fmla="*/ 8 h 110"/>
                <a:gd name="T90" fmla="*/ 37 w 237"/>
                <a:gd name="T91" fmla="*/ 10 h 110"/>
                <a:gd name="T92" fmla="*/ 34 w 237"/>
                <a:gd name="T93" fmla="*/ 10 h 110"/>
                <a:gd name="T94" fmla="*/ 30 w 237"/>
                <a:gd name="T95" fmla="*/ 10 h 110"/>
                <a:gd name="T96" fmla="*/ 27 w 237"/>
                <a:gd name="T97" fmla="*/ 10 h 110"/>
                <a:gd name="T98" fmla="*/ 25 w 237"/>
                <a:gd name="T99" fmla="*/ 10 h 110"/>
                <a:gd name="T100" fmla="*/ 23 w 237"/>
                <a:gd name="T101" fmla="*/ 8 h 110"/>
                <a:gd name="T102" fmla="*/ 26 w 237"/>
                <a:gd name="T103" fmla="*/ 3 h 110"/>
                <a:gd name="T104" fmla="*/ 30 w 237"/>
                <a:gd name="T105" fmla="*/ 3 h 110"/>
                <a:gd name="T106" fmla="*/ 30 w 237"/>
                <a:gd name="T107" fmla="*/ 0 h 110"/>
                <a:gd name="T108" fmla="*/ 28 w 237"/>
                <a:gd name="T109" fmla="*/ 1 h 110"/>
                <a:gd name="T110" fmla="*/ 25 w 237"/>
                <a:gd name="T111" fmla="*/ 3 h 110"/>
                <a:gd name="T112" fmla="*/ 20 w 237"/>
                <a:gd name="T113" fmla="*/ 4 h 110"/>
                <a:gd name="T114" fmla="*/ 18 w 237"/>
                <a:gd name="T115" fmla="*/ 6 h 110"/>
                <a:gd name="T116" fmla="*/ 16 w 237"/>
                <a:gd name="T117" fmla="*/ 7 h 110"/>
                <a:gd name="T118" fmla="*/ 11 w 237"/>
                <a:gd name="T119" fmla="*/ 7 h 110"/>
                <a:gd name="T120" fmla="*/ 6 w 237"/>
                <a:gd name="T121" fmla="*/ 7 h 110"/>
                <a:gd name="T122" fmla="*/ 4 w 237"/>
                <a:gd name="T123" fmla="*/ 8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83" name="Freeform 619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7 w 194"/>
                <a:gd name="T3" fmla="*/ 7 h 222"/>
                <a:gd name="T4" fmla="*/ 7 w 194"/>
                <a:gd name="T5" fmla="*/ 13 h 222"/>
                <a:gd name="T6" fmla="*/ 7 w 194"/>
                <a:gd name="T7" fmla="*/ 25 h 222"/>
                <a:gd name="T8" fmla="*/ 9 w 194"/>
                <a:gd name="T9" fmla="*/ 24 h 222"/>
                <a:gd name="T10" fmla="*/ 9 w 194"/>
                <a:gd name="T11" fmla="*/ 15 h 222"/>
                <a:gd name="T12" fmla="*/ 11 w 194"/>
                <a:gd name="T13" fmla="*/ 11 h 222"/>
                <a:gd name="T14" fmla="*/ 12 w 194"/>
                <a:gd name="T15" fmla="*/ 12 h 222"/>
                <a:gd name="T16" fmla="*/ 15 w 194"/>
                <a:gd name="T17" fmla="*/ 15 h 222"/>
                <a:gd name="T18" fmla="*/ 19 w 194"/>
                <a:gd name="T19" fmla="*/ 21 h 222"/>
                <a:gd name="T20" fmla="*/ 20 w 194"/>
                <a:gd name="T21" fmla="*/ 27 h 222"/>
                <a:gd name="T22" fmla="*/ 20 w 194"/>
                <a:gd name="T23" fmla="*/ 36 h 222"/>
                <a:gd name="T24" fmla="*/ 22 w 194"/>
                <a:gd name="T25" fmla="*/ 36 h 222"/>
                <a:gd name="T26" fmla="*/ 23 w 194"/>
                <a:gd name="T27" fmla="*/ 27 h 222"/>
                <a:gd name="T28" fmla="*/ 26 w 194"/>
                <a:gd name="T29" fmla="*/ 25 h 222"/>
                <a:gd name="T30" fmla="*/ 31 w 194"/>
                <a:gd name="T31" fmla="*/ 32 h 222"/>
                <a:gd name="T32" fmla="*/ 37 w 194"/>
                <a:gd name="T33" fmla="*/ 41 h 222"/>
                <a:gd name="T34" fmla="*/ 41 w 194"/>
                <a:gd name="T35" fmla="*/ 47 h 222"/>
                <a:gd name="T36" fmla="*/ 44 w 194"/>
                <a:gd name="T37" fmla="*/ 54 h 222"/>
                <a:gd name="T38" fmla="*/ 46 w 194"/>
                <a:gd name="T39" fmla="*/ 53 h 222"/>
                <a:gd name="T40" fmla="*/ 44 w 194"/>
                <a:gd name="T41" fmla="*/ 47 h 222"/>
                <a:gd name="T42" fmla="*/ 40 w 194"/>
                <a:gd name="T43" fmla="*/ 41 h 222"/>
                <a:gd name="T44" fmla="*/ 35 w 194"/>
                <a:gd name="T45" fmla="*/ 32 h 222"/>
                <a:gd name="T46" fmla="*/ 30 w 194"/>
                <a:gd name="T47" fmla="*/ 25 h 222"/>
                <a:gd name="T48" fmla="*/ 28 w 194"/>
                <a:gd name="T49" fmla="*/ 22 h 222"/>
                <a:gd name="T50" fmla="*/ 31 w 194"/>
                <a:gd name="T51" fmla="*/ 21 h 222"/>
                <a:gd name="T52" fmla="*/ 34 w 194"/>
                <a:gd name="T53" fmla="*/ 20 h 222"/>
                <a:gd name="T54" fmla="*/ 36 w 194"/>
                <a:gd name="T55" fmla="*/ 21 h 222"/>
                <a:gd name="T56" fmla="*/ 40 w 194"/>
                <a:gd name="T57" fmla="*/ 22 h 222"/>
                <a:gd name="T58" fmla="*/ 40 w 194"/>
                <a:gd name="T59" fmla="*/ 22 h 222"/>
                <a:gd name="T60" fmla="*/ 39 w 194"/>
                <a:gd name="T61" fmla="*/ 19 h 222"/>
                <a:gd name="T62" fmla="*/ 35 w 194"/>
                <a:gd name="T63" fmla="*/ 19 h 222"/>
                <a:gd name="T64" fmla="*/ 31 w 194"/>
                <a:gd name="T65" fmla="*/ 18 h 222"/>
                <a:gd name="T66" fmla="*/ 27 w 194"/>
                <a:gd name="T67" fmla="*/ 19 h 222"/>
                <a:gd name="T68" fmla="*/ 24 w 194"/>
                <a:gd name="T69" fmla="*/ 19 h 222"/>
                <a:gd name="T70" fmla="*/ 21 w 194"/>
                <a:gd name="T71" fmla="*/ 17 h 222"/>
                <a:gd name="T72" fmla="*/ 18 w 194"/>
                <a:gd name="T73" fmla="*/ 14 h 222"/>
                <a:gd name="T74" fmla="*/ 17 w 194"/>
                <a:gd name="T75" fmla="*/ 11 h 222"/>
                <a:gd name="T76" fmla="*/ 17 w 194"/>
                <a:gd name="T77" fmla="*/ 11 h 222"/>
                <a:gd name="T78" fmla="*/ 19 w 194"/>
                <a:gd name="T79" fmla="*/ 10 h 222"/>
                <a:gd name="T80" fmla="*/ 21 w 194"/>
                <a:gd name="T81" fmla="*/ 10 h 222"/>
                <a:gd name="T82" fmla="*/ 24 w 194"/>
                <a:gd name="T83" fmla="*/ 10 h 222"/>
                <a:gd name="T84" fmla="*/ 27 w 194"/>
                <a:gd name="T85" fmla="*/ 10 h 222"/>
                <a:gd name="T86" fmla="*/ 26 w 194"/>
                <a:gd name="T87" fmla="*/ 10 h 222"/>
                <a:gd name="T88" fmla="*/ 24 w 194"/>
                <a:gd name="T89" fmla="*/ 9 h 222"/>
                <a:gd name="T90" fmla="*/ 21 w 194"/>
                <a:gd name="T91" fmla="*/ 9 h 222"/>
                <a:gd name="T92" fmla="*/ 17 w 194"/>
                <a:gd name="T93" fmla="*/ 8 h 222"/>
                <a:gd name="T94" fmla="*/ 14 w 194"/>
                <a:gd name="T95" fmla="*/ 8 h 222"/>
                <a:gd name="T96" fmla="*/ 11 w 194"/>
                <a:gd name="T97" fmla="*/ 8 h 222"/>
                <a:gd name="T98" fmla="*/ 9 w 194"/>
                <a:gd name="T99" fmla="*/ 5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84" name="Freeform 620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21 w 147"/>
                <a:gd name="T1" fmla="*/ 8 h 255"/>
                <a:gd name="T2" fmla="*/ 18 w 147"/>
                <a:gd name="T3" fmla="*/ 11 h 255"/>
                <a:gd name="T4" fmla="*/ 10 w 147"/>
                <a:gd name="T5" fmla="*/ 15 h 255"/>
                <a:gd name="T6" fmla="*/ 4 w 147"/>
                <a:gd name="T7" fmla="*/ 19 h 255"/>
                <a:gd name="T8" fmla="*/ 3 w 147"/>
                <a:gd name="T9" fmla="*/ 22 h 255"/>
                <a:gd name="T10" fmla="*/ 6 w 147"/>
                <a:gd name="T11" fmla="*/ 21 h 255"/>
                <a:gd name="T12" fmla="*/ 10 w 147"/>
                <a:gd name="T13" fmla="*/ 17 h 255"/>
                <a:gd name="T14" fmla="*/ 16 w 147"/>
                <a:gd name="T15" fmla="*/ 15 h 255"/>
                <a:gd name="T16" fmla="*/ 17 w 147"/>
                <a:gd name="T17" fmla="*/ 22 h 255"/>
                <a:gd name="T18" fmla="*/ 13 w 147"/>
                <a:gd name="T19" fmla="*/ 25 h 255"/>
                <a:gd name="T20" fmla="*/ 6 w 147"/>
                <a:gd name="T21" fmla="*/ 29 h 255"/>
                <a:gd name="T22" fmla="*/ 3 w 147"/>
                <a:gd name="T23" fmla="*/ 34 h 255"/>
                <a:gd name="T24" fmla="*/ 3 w 147"/>
                <a:gd name="T25" fmla="*/ 36 h 255"/>
                <a:gd name="T26" fmla="*/ 3 w 147"/>
                <a:gd name="T27" fmla="*/ 35 h 255"/>
                <a:gd name="T28" fmla="*/ 9 w 147"/>
                <a:gd name="T29" fmla="*/ 32 h 255"/>
                <a:gd name="T30" fmla="*/ 15 w 147"/>
                <a:gd name="T31" fmla="*/ 28 h 255"/>
                <a:gd name="T32" fmla="*/ 15 w 147"/>
                <a:gd name="T33" fmla="*/ 35 h 255"/>
                <a:gd name="T34" fmla="*/ 11 w 147"/>
                <a:gd name="T35" fmla="*/ 40 h 255"/>
                <a:gd name="T36" fmla="*/ 6 w 147"/>
                <a:gd name="T37" fmla="*/ 42 h 255"/>
                <a:gd name="T38" fmla="*/ 3 w 147"/>
                <a:gd name="T39" fmla="*/ 47 h 255"/>
                <a:gd name="T40" fmla="*/ 5 w 147"/>
                <a:gd name="T41" fmla="*/ 47 h 255"/>
                <a:gd name="T42" fmla="*/ 9 w 147"/>
                <a:gd name="T43" fmla="*/ 44 h 255"/>
                <a:gd name="T44" fmla="*/ 13 w 147"/>
                <a:gd name="T45" fmla="*/ 41 h 255"/>
                <a:gd name="T46" fmla="*/ 10 w 147"/>
                <a:gd name="T47" fmla="*/ 47 h 255"/>
                <a:gd name="T48" fmla="*/ 6 w 147"/>
                <a:gd name="T49" fmla="*/ 57 h 255"/>
                <a:gd name="T50" fmla="*/ 2 w 147"/>
                <a:gd name="T51" fmla="*/ 61 h 255"/>
                <a:gd name="T52" fmla="*/ 3 w 147"/>
                <a:gd name="T53" fmla="*/ 61 h 255"/>
                <a:gd name="T54" fmla="*/ 7 w 147"/>
                <a:gd name="T55" fmla="*/ 58 h 255"/>
                <a:gd name="T56" fmla="*/ 13 w 147"/>
                <a:gd name="T57" fmla="*/ 48 h 255"/>
                <a:gd name="T58" fmla="*/ 17 w 147"/>
                <a:gd name="T59" fmla="*/ 41 h 255"/>
                <a:gd name="T60" fmla="*/ 21 w 147"/>
                <a:gd name="T61" fmla="*/ 49 h 255"/>
                <a:gd name="T62" fmla="*/ 21 w 147"/>
                <a:gd name="T63" fmla="*/ 54 h 255"/>
                <a:gd name="T64" fmla="*/ 22 w 147"/>
                <a:gd name="T65" fmla="*/ 50 h 255"/>
                <a:gd name="T66" fmla="*/ 21 w 147"/>
                <a:gd name="T67" fmla="*/ 46 h 255"/>
                <a:gd name="T68" fmla="*/ 18 w 147"/>
                <a:gd name="T69" fmla="*/ 40 h 255"/>
                <a:gd name="T70" fmla="*/ 19 w 147"/>
                <a:gd name="T71" fmla="*/ 31 h 255"/>
                <a:gd name="T72" fmla="*/ 21 w 147"/>
                <a:gd name="T73" fmla="*/ 27 h 255"/>
                <a:gd name="T74" fmla="*/ 24 w 147"/>
                <a:gd name="T75" fmla="*/ 29 h 255"/>
                <a:gd name="T76" fmla="*/ 29 w 147"/>
                <a:gd name="T77" fmla="*/ 38 h 255"/>
                <a:gd name="T78" fmla="*/ 29 w 147"/>
                <a:gd name="T79" fmla="*/ 40 h 255"/>
                <a:gd name="T80" fmla="*/ 29 w 147"/>
                <a:gd name="T81" fmla="*/ 35 h 255"/>
                <a:gd name="T82" fmla="*/ 26 w 147"/>
                <a:gd name="T83" fmla="*/ 28 h 255"/>
                <a:gd name="T84" fmla="*/ 20 w 147"/>
                <a:gd name="T85" fmla="*/ 23 h 255"/>
                <a:gd name="T86" fmla="*/ 22 w 147"/>
                <a:gd name="T87" fmla="*/ 17 h 255"/>
                <a:gd name="T88" fmla="*/ 24 w 147"/>
                <a:gd name="T89" fmla="*/ 16 h 255"/>
                <a:gd name="T90" fmla="*/ 29 w 147"/>
                <a:gd name="T91" fmla="*/ 18 h 255"/>
                <a:gd name="T92" fmla="*/ 31 w 147"/>
                <a:gd name="T93" fmla="*/ 22 h 255"/>
                <a:gd name="T94" fmla="*/ 32 w 147"/>
                <a:gd name="T95" fmla="*/ 23 h 255"/>
                <a:gd name="T96" fmla="*/ 31 w 147"/>
                <a:gd name="T97" fmla="*/ 19 h 255"/>
                <a:gd name="T98" fmla="*/ 28 w 147"/>
                <a:gd name="T99" fmla="*/ 14 h 255"/>
                <a:gd name="T100" fmla="*/ 24 w 147"/>
                <a:gd name="T101" fmla="*/ 11 h 255"/>
                <a:gd name="T102" fmla="*/ 24 w 147"/>
                <a:gd name="T103" fmla="*/ 4 h 255"/>
                <a:gd name="T104" fmla="*/ 22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85" name="Freeform 621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46 w 234"/>
                <a:gd name="T1" fmla="*/ 4 h 131"/>
                <a:gd name="T2" fmla="*/ 42 w 234"/>
                <a:gd name="T3" fmla="*/ 4 h 131"/>
                <a:gd name="T4" fmla="*/ 37 w 234"/>
                <a:gd name="T5" fmla="*/ 6 h 131"/>
                <a:gd name="T6" fmla="*/ 33 w 234"/>
                <a:gd name="T7" fmla="*/ 9 h 131"/>
                <a:gd name="T8" fmla="*/ 31 w 234"/>
                <a:gd name="T9" fmla="*/ 9 h 131"/>
                <a:gd name="T10" fmla="*/ 28 w 234"/>
                <a:gd name="T11" fmla="*/ 7 h 131"/>
                <a:gd name="T12" fmla="*/ 24 w 234"/>
                <a:gd name="T13" fmla="*/ 6 h 131"/>
                <a:gd name="T14" fmla="*/ 21 w 234"/>
                <a:gd name="T15" fmla="*/ 6 h 131"/>
                <a:gd name="T16" fmla="*/ 18 w 234"/>
                <a:gd name="T17" fmla="*/ 7 h 131"/>
                <a:gd name="T18" fmla="*/ 19 w 234"/>
                <a:gd name="T19" fmla="*/ 8 h 131"/>
                <a:gd name="T20" fmla="*/ 21 w 234"/>
                <a:gd name="T21" fmla="*/ 8 h 131"/>
                <a:gd name="T22" fmla="*/ 24 w 234"/>
                <a:gd name="T23" fmla="*/ 9 h 131"/>
                <a:gd name="T24" fmla="*/ 27 w 234"/>
                <a:gd name="T25" fmla="*/ 11 h 131"/>
                <a:gd name="T26" fmla="*/ 30 w 234"/>
                <a:gd name="T27" fmla="*/ 12 h 131"/>
                <a:gd name="T28" fmla="*/ 28 w 234"/>
                <a:gd name="T29" fmla="*/ 13 h 131"/>
                <a:gd name="T30" fmla="*/ 26 w 234"/>
                <a:gd name="T31" fmla="*/ 17 h 131"/>
                <a:gd name="T32" fmla="*/ 23 w 234"/>
                <a:gd name="T33" fmla="*/ 17 h 131"/>
                <a:gd name="T34" fmla="*/ 18 w 234"/>
                <a:gd name="T35" fmla="*/ 17 h 131"/>
                <a:gd name="T36" fmla="*/ 13 w 234"/>
                <a:gd name="T37" fmla="*/ 16 h 131"/>
                <a:gd name="T38" fmla="*/ 9 w 234"/>
                <a:gd name="T39" fmla="*/ 16 h 131"/>
                <a:gd name="T40" fmla="*/ 9 w 234"/>
                <a:gd name="T41" fmla="*/ 17 h 131"/>
                <a:gd name="T42" fmla="*/ 12 w 234"/>
                <a:gd name="T43" fmla="*/ 17 h 131"/>
                <a:gd name="T44" fmla="*/ 16 w 234"/>
                <a:gd name="T45" fmla="*/ 18 h 131"/>
                <a:gd name="T46" fmla="*/ 19 w 234"/>
                <a:gd name="T47" fmla="*/ 19 h 131"/>
                <a:gd name="T48" fmla="*/ 18 w 234"/>
                <a:gd name="T49" fmla="*/ 21 h 131"/>
                <a:gd name="T50" fmla="*/ 14 w 234"/>
                <a:gd name="T51" fmla="*/ 24 h 131"/>
                <a:gd name="T52" fmla="*/ 9 w 234"/>
                <a:gd name="T53" fmla="*/ 27 h 131"/>
                <a:gd name="T54" fmla="*/ 4 w 234"/>
                <a:gd name="T55" fmla="*/ 27 h 131"/>
                <a:gd name="T56" fmla="*/ 3 w 234"/>
                <a:gd name="T57" fmla="*/ 27 h 131"/>
                <a:gd name="T58" fmla="*/ 1 w 234"/>
                <a:gd name="T59" fmla="*/ 27 h 131"/>
                <a:gd name="T60" fmla="*/ 4 w 234"/>
                <a:gd name="T61" fmla="*/ 29 h 131"/>
                <a:gd name="T62" fmla="*/ 9 w 234"/>
                <a:gd name="T63" fmla="*/ 28 h 131"/>
                <a:gd name="T64" fmla="*/ 15 w 234"/>
                <a:gd name="T65" fmla="*/ 27 h 131"/>
                <a:gd name="T66" fmla="*/ 21 w 234"/>
                <a:gd name="T67" fmla="*/ 24 h 131"/>
                <a:gd name="T68" fmla="*/ 24 w 234"/>
                <a:gd name="T69" fmla="*/ 24 h 131"/>
                <a:gd name="T70" fmla="*/ 24 w 234"/>
                <a:gd name="T71" fmla="*/ 31 h 131"/>
                <a:gd name="T72" fmla="*/ 22 w 234"/>
                <a:gd name="T73" fmla="*/ 35 h 131"/>
                <a:gd name="T74" fmla="*/ 23 w 234"/>
                <a:gd name="T75" fmla="*/ 35 h 131"/>
                <a:gd name="T76" fmla="*/ 25 w 234"/>
                <a:gd name="T77" fmla="*/ 31 h 131"/>
                <a:gd name="T78" fmla="*/ 27 w 234"/>
                <a:gd name="T79" fmla="*/ 25 h 131"/>
                <a:gd name="T80" fmla="*/ 27 w 234"/>
                <a:gd name="T81" fmla="*/ 21 h 131"/>
                <a:gd name="T82" fmla="*/ 30 w 234"/>
                <a:gd name="T83" fmla="*/ 17 h 131"/>
                <a:gd name="T84" fmla="*/ 33 w 234"/>
                <a:gd name="T85" fmla="*/ 15 h 131"/>
                <a:gd name="T86" fmla="*/ 35 w 234"/>
                <a:gd name="T87" fmla="*/ 13 h 131"/>
                <a:gd name="T88" fmla="*/ 39 w 234"/>
                <a:gd name="T89" fmla="*/ 15 h 131"/>
                <a:gd name="T90" fmla="*/ 39 w 234"/>
                <a:gd name="T91" fmla="*/ 21 h 131"/>
                <a:gd name="T92" fmla="*/ 38 w 234"/>
                <a:gd name="T93" fmla="*/ 27 h 131"/>
                <a:gd name="T94" fmla="*/ 39 w 234"/>
                <a:gd name="T95" fmla="*/ 27 h 131"/>
                <a:gd name="T96" fmla="*/ 40 w 234"/>
                <a:gd name="T97" fmla="*/ 22 h 131"/>
                <a:gd name="T98" fmla="*/ 40 w 234"/>
                <a:gd name="T99" fmla="*/ 15 h 131"/>
                <a:gd name="T100" fmla="*/ 40 w 234"/>
                <a:gd name="T101" fmla="*/ 10 h 131"/>
                <a:gd name="T102" fmla="*/ 44 w 234"/>
                <a:gd name="T103" fmla="*/ 6 h 131"/>
                <a:gd name="T104" fmla="*/ 49 w 234"/>
                <a:gd name="T105" fmla="*/ 4 h 131"/>
                <a:gd name="T106" fmla="*/ 53 w 234"/>
                <a:gd name="T107" fmla="*/ 2 h 131"/>
                <a:gd name="T108" fmla="*/ 53 w 234"/>
                <a:gd name="T109" fmla="*/ 0 h 131"/>
                <a:gd name="T110" fmla="*/ 5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86" name="Freeform 622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4 w 22"/>
                <a:gd name="T9" fmla="*/ 5 h 23"/>
                <a:gd name="T10" fmla="*/ 4 w 22"/>
                <a:gd name="T11" fmla="*/ 5 h 23"/>
                <a:gd name="T12" fmla="*/ 4 w 22"/>
                <a:gd name="T13" fmla="*/ 5 h 23"/>
                <a:gd name="T14" fmla="*/ 4 w 22"/>
                <a:gd name="T15" fmla="*/ 7 h 23"/>
                <a:gd name="T16" fmla="*/ 3 w 22"/>
                <a:gd name="T17" fmla="*/ 8 h 23"/>
                <a:gd name="T18" fmla="*/ 3 w 22"/>
                <a:gd name="T19" fmla="*/ 8 h 23"/>
                <a:gd name="T20" fmla="*/ 3 w 22"/>
                <a:gd name="T21" fmla="*/ 9 h 23"/>
                <a:gd name="T22" fmla="*/ 3 w 22"/>
                <a:gd name="T23" fmla="*/ 8 h 23"/>
                <a:gd name="T24" fmla="*/ 3 w 22"/>
                <a:gd name="T25" fmla="*/ 7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87" name="Freeform 623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88" name="Freeform 624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6 w 24"/>
                <a:gd name="T11" fmla="*/ 5 h 23"/>
                <a:gd name="T12" fmla="*/ 6 w 24"/>
                <a:gd name="T13" fmla="*/ 5 h 23"/>
                <a:gd name="T14" fmla="*/ 6 w 24"/>
                <a:gd name="T15" fmla="*/ 5 h 23"/>
                <a:gd name="T16" fmla="*/ 5 w 24"/>
                <a:gd name="T17" fmla="*/ 6 h 23"/>
                <a:gd name="T18" fmla="*/ 4 w 24"/>
                <a:gd name="T19" fmla="*/ 8 h 23"/>
                <a:gd name="T20" fmla="*/ 4 w 24"/>
                <a:gd name="T21" fmla="*/ 9 h 23"/>
                <a:gd name="T22" fmla="*/ 4 w 24"/>
                <a:gd name="T23" fmla="*/ 9 h 23"/>
                <a:gd name="T24" fmla="*/ 3 w 24"/>
                <a:gd name="T25" fmla="*/ 8 h 23"/>
                <a:gd name="T26" fmla="*/ 1 w 24"/>
                <a:gd name="T27" fmla="*/ 6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89" name="Freeform 625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4 w 26"/>
                <a:gd name="T7" fmla="*/ 6 h 25"/>
                <a:gd name="T8" fmla="*/ 15 w 26"/>
                <a:gd name="T9" fmla="*/ 6 h 25"/>
                <a:gd name="T10" fmla="*/ 14 w 26"/>
                <a:gd name="T11" fmla="*/ 6 h 25"/>
                <a:gd name="T12" fmla="*/ 13 w 26"/>
                <a:gd name="T13" fmla="*/ 9 h 25"/>
                <a:gd name="T14" fmla="*/ 13 w 26"/>
                <a:gd name="T15" fmla="*/ 10 h 25"/>
                <a:gd name="T16" fmla="*/ 13 w 26"/>
                <a:gd name="T17" fmla="*/ 10 h 25"/>
                <a:gd name="T18" fmla="*/ 9 w 26"/>
                <a:gd name="T19" fmla="*/ 10 h 25"/>
                <a:gd name="T20" fmla="*/ 4 w 26"/>
                <a:gd name="T21" fmla="*/ 8 h 25"/>
                <a:gd name="T22" fmla="*/ 1 w 26"/>
                <a:gd name="T23" fmla="*/ 7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0" name="Freeform 626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4 w 27"/>
                <a:gd name="T13" fmla="*/ 3 h 26"/>
                <a:gd name="T14" fmla="*/ 4 w 27"/>
                <a:gd name="T15" fmla="*/ 4 h 26"/>
                <a:gd name="T16" fmla="*/ 5 w 27"/>
                <a:gd name="T17" fmla="*/ 4 h 26"/>
                <a:gd name="T18" fmla="*/ 5 w 27"/>
                <a:gd name="T19" fmla="*/ 4 h 26"/>
                <a:gd name="T20" fmla="*/ 4 w 27"/>
                <a:gd name="T21" fmla="*/ 4 h 26"/>
                <a:gd name="T22" fmla="*/ 4 w 27"/>
                <a:gd name="T23" fmla="*/ 6 h 26"/>
                <a:gd name="T24" fmla="*/ 3 w 27"/>
                <a:gd name="T25" fmla="*/ 7 h 26"/>
                <a:gd name="T26" fmla="*/ 3 w 27"/>
                <a:gd name="T27" fmla="*/ 7 h 26"/>
                <a:gd name="T28" fmla="*/ 3 w 27"/>
                <a:gd name="T29" fmla="*/ 6 h 26"/>
                <a:gd name="T30" fmla="*/ 2 w 27"/>
                <a:gd name="T31" fmla="*/ 5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1" name="Freeform 627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4 h 22"/>
                <a:gd name="T24" fmla="*/ 2 w 23"/>
                <a:gd name="T25" fmla="*/ 4 h 22"/>
                <a:gd name="T26" fmla="*/ 2 w 23"/>
                <a:gd name="T27" fmla="*/ 4 h 22"/>
                <a:gd name="T28" fmla="*/ 2 w 23"/>
                <a:gd name="T29" fmla="*/ 4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2" name="Freeform 628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5 w 24"/>
                <a:gd name="T13" fmla="*/ 2 h 23"/>
                <a:gd name="T14" fmla="*/ 5 w 24"/>
                <a:gd name="T15" fmla="*/ 2 h 23"/>
                <a:gd name="T16" fmla="*/ 6 w 24"/>
                <a:gd name="T17" fmla="*/ 2 h 23"/>
                <a:gd name="T18" fmla="*/ 6 w 24"/>
                <a:gd name="T19" fmla="*/ 2 h 23"/>
                <a:gd name="T20" fmla="*/ 5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3" name="Freeform 629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38 w 195"/>
                <a:gd name="T1" fmla="*/ 36 h 190"/>
                <a:gd name="T2" fmla="*/ 43 w 195"/>
                <a:gd name="T3" fmla="*/ 32 h 190"/>
                <a:gd name="T4" fmla="*/ 43 w 195"/>
                <a:gd name="T5" fmla="*/ 25 h 190"/>
                <a:gd name="T6" fmla="*/ 38 w 195"/>
                <a:gd name="T7" fmla="*/ 25 h 190"/>
                <a:gd name="T8" fmla="*/ 34 w 195"/>
                <a:gd name="T9" fmla="*/ 23 h 190"/>
                <a:gd name="T10" fmla="*/ 32 w 195"/>
                <a:gd name="T11" fmla="*/ 19 h 190"/>
                <a:gd name="T12" fmla="*/ 34 w 195"/>
                <a:gd name="T13" fmla="*/ 19 h 190"/>
                <a:gd name="T14" fmla="*/ 38 w 195"/>
                <a:gd name="T15" fmla="*/ 22 h 190"/>
                <a:gd name="T16" fmla="*/ 39 w 195"/>
                <a:gd name="T17" fmla="*/ 24 h 190"/>
                <a:gd name="T18" fmla="*/ 46 w 195"/>
                <a:gd name="T19" fmla="*/ 24 h 190"/>
                <a:gd name="T20" fmla="*/ 49 w 195"/>
                <a:gd name="T21" fmla="*/ 17 h 190"/>
                <a:gd name="T22" fmla="*/ 49 w 195"/>
                <a:gd name="T23" fmla="*/ 14 h 190"/>
                <a:gd name="T24" fmla="*/ 46 w 195"/>
                <a:gd name="T25" fmla="*/ 12 h 190"/>
                <a:gd name="T26" fmla="*/ 42 w 195"/>
                <a:gd name="T27" fmla="*/ 11 h 190"/>
                <a:gd name="T28" fmla="*/ 38 w 195"/>
                <a:gd name="T29" fmla="*/ 12 h 190"/>
                <a:gd name="T30" fmla="*/ 34 w 195"/>
                <a:gd name="T31" fmla="*/ 13 h 190"/>
                <a:gd name="T32" fmla="*/ 38 w 195"/>
                <a:gd name="T33" fmla="*/ 8 h 190"/>
                <a:gd name="T34" fmla="*/ 38 w 195"/>
                <a:gd name="T35" fmla="*/ 4 h 190"/>
                <a:gd name="T36" fmla="*/ 34 w 195"/>
                <a:gd name="T37" fmla="*/ 0 h 190"/>
                <a:gd name="T38" fmla="*/ 30 w 195"/>
                <a:gd name="T39" fmla="*/ 4 h 190"/>
                <a:gd name="T40" fmla="*/ 28 w 195"/>
                <a:gd name="T41" fmla="*/ 7 h 190"/>
                <a:gd name="T42" fmla="*/ 30 w 195"/>
                <a:gd name="T43" fmla="*/ 12 h 190"/>
                <a:gd name="T44" fmla="*/ 28 w 195"/>
                <a:gd name="T45" fmla="*/ 13 h 190"/>
                <a:gd name="T46" fmla="*/ 26 w 195"/>
                <a:gd name="T47" fmla="*/ 11 h 190"/>
                <a:gd name="T48" fmla="*/ 25 w 195"/>
                <a:gd name="T49" fmla="*/ 6 h 190"/>
                <a:gd name="T50" fmla="*/ 18 w 195"/>
                <a:gd name="T51" fmla="*/ 6 h 190"/>
                <a:gd name="T52" fmla="*/ 12 w 195"/>
                <a:gd name="T53" fmla="*/ 4 h 190"/>
                <a:gd name="T54" fmla="*/ 7 w 195"/>
                <a:gd name="T55" fmla="*/ 6 h 190"/>
                <a:gd name="T56" fmla="*/ 4 w 195"/>
                <a:gd name="T57" fmla="*/ 9 h 190"/>
                <a:gd name="T58" fmla="*/ 6 w 195"/>
                <a:gd name="T59" fmla="*/ 11 h 190"/>
                <a:gd name="T60" fmla="*/ 11 w 195"/>
                <a:gd name="T61" fmla="*/ 15 h 190"/>
                <a:gd name="T62" fmla="*/ 16 w 195"/>
                <a:gd name="T63" fmla="*/ 17 h 190"/>
                <a:gd name="T64" fmla="*/ 14 w 195"/>
                <a:gd name="T65" fmla="*/ 20 h 190"/>
                <a:gd name="T66" fmla="*/ 9 w 195"/>
                <a:gd name="T67" fmla="*/ 22 h 190"/>
                <a:gd name="T68" fmla="*/ 4 w 195"/>
                <a:gd name="T69" fmla="*/ 22 h 190"/>
                <a:gd name="T70" fmla="*/ 4 w 195"/>
                <a:gd name="T71" fmla="*/ 24 h 190"/>
                <a:gd name="T72" fmla="*/ 0 w 195"/>
                <a:gd name="T73" fmla="*/ 28 h 190"/>
                <a:gd name="T74" fmla="*/ 4 w 195"/>
                <a:gd name="T75" fmla="*/ 32 h 190"/>
                <a:gd name="T76" fmla="*/ 5 w 195"/>
                <a:gd name="T77" fmla="*/ 34 h 190"/>
                <a:gd name="T78" fmla="*/ 9 w 195"/>
                <a:gd name="T79" fmla="*/ 34 h 190"/>
                <a:gd name="T80" fmla="*/ 12 w 195"/>
                <a:gd name="T81" fmla="*/ 31 h 190"/>
                <a:gd name="T82" fmla="*/ 14 w 195"/>
                <a:gd name="T83" fmla="*/ 27 h 190"/>
                <a:gd name="T84" fmla="*/ 18 w 195"/>
                <a:gd name="T85" fmla="*/ 24 h 190"/>
                <a:gd name="T86" fmla="*/ 20 w 195"/>
                <a:gd name="T87" fmla="*/ 25 h 190"/>
                <a:gd name="T88" fmla="*/ 19 w 195"/>
                <a:gd name="T89" fmla="*/ 29 h 190"/>
                <a:gd name="T90" fmla="*/ 16 w 195"/>
                <a:gd name="T91" fmla="*/ 34 h 190"/>
                <a:gd name="T92" fmla="*/ 12 w 195"/>
                <a:gd name="T93" fmla="*/ 40 h 190"/>
                <a:gd name="T94" fmla="*/ 18 w 195"/>
                <a:gd name="T95" fmla="*/ 46 h 190"/>
                <a:gd name="T96" fmla="*/ 23 w 195"/>
                <a:gd name="T97" fmla="*/ 46 h 190"/>
                <a:gd name="T98" fmla="*/ 26 w 195"/>
                <a:gd name="T99" fmla="*/ 41 h 190"/>
                <a:gd name="T100" fmla="*/ 28 w 195"/>
                <a:gd name="T101" fmla="*/ 40 h 190"/>
                <a:gd name="T102" fmla="*/ 26 w 195"/>
                <a:gd name="T103" fmla="*/ 35 h 190"/>
                <a:gd name="T104" fmla="*/ 25 w 195"/>
                <a:gd name="T105" fmla="*/ 31 h 190"/>
                <a:gd name="T106" fmla="*/ 26 w 195"/>
                <a:gd name="T107" fmla="*/ 28 h 190"/>
                <a:gd name="T108" fmla="*/ 28 w 195"/>
                <a:gd name="T109" fmla="*/ 27 h 190"/>
                <a:gd name="T110" fmla="*/ 32 w 195"/>
                <a:gd name="T111" fmla="*/ 35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4" name="Freeform 630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82 h 328"/>
                <a:gd name="T2" fmla="*/ 4 w 211"/>
                <a:gd name="T3" fmla="*/ 77 h 328"/>
                <a:gd name="T4" fmla="*/ 9 w 211"/>
                <a:gd name="T5" fmla="*/ 72 h 328"/>
                <a:gd name="T6" fmla="*/ 13 w 211"/>
                <a:gd name="T7" fmla="*/ 69 h 328"/>
                <a:gd name="T8" fmla="*/ 18 w 211"/>
                <a:gd name="T9" fmla="*/ 66 h 328"/>
                <a:gd name="T10" fmla="*/ 24 w 211"/>
                <a:gd name="T11" fmla="*/ 64 h 328"/>
                <a:gd name="T12" fmla="*/ 29 w 211"/>
                <a:gd name="T13" fmla="*/ 64 h 328"/>
                <a:gd name="T14" fmla="*/ 33 w 211"/>
                <a:gd name="T15" fmla="*/ 63 h 328"/>
                <a:gd name="T16" fmla="*/ 38 w 211"/>
                <a:gd name="T17" fmla="*/ 64 h 328"/>
                <a:gd name="T18" fmla="*/ 38 w 211"/>
                <a:gd name="T19" fmla="*/ 63 h 328"/>
                <a:gd name="T20" fmla="*/ 38 w 211"/>
                <a:gd name="T21" fmla="*/ 61 h 328"/>
                <a:gd name="T22" fmla="*/ 38 w 211"/>
                <a:gd name="T23" fmla="*/ 58 h 328"/>
                <a:gd name="T24" fmla="*/ 38 w 211"/>
                <a:gd name="T25" fmla="*/ 56 h 328"/>
                <a:gd name="T26" fmla="*/ 39 w 211"/>
                <a:gd name="T27" fmla="*/ 54 h 328"/>
                <a:gd name="T28" fmla="*/ 42 w 211"/>
                <a:gd name="T29" fmla="*/ 51 h 328"/>
                <a:gd name="T30" fmla="*/ 44 w 211"/>
                <a:gd name="T31" fmla="*/ 49 h 328"/>
                <a:gd name="T32" fmla="*/ 46 w 211"/>
                <a:gd name="T33" fmla="*/ 48 h 328"/>
                <a:gd name="T34" fmla="*/ 44 w 211"/>
                <a:gd name="T35" fmla="*/ 42 h 328"/>
                <a:gd name="T36" fmla="*/ 44 w 211"/>
                <a:gd name="T37" fmla="*/ 35 h 328"/>
                <a:gd name="T38" fmla="*/ 44 w 211"/>
                <a:gd name="T39" fmla="*/ 29 h 328"/>
                <a:gd name="T40" fmla="*/ 46 w 211"/>
                <a:gd name="T41" fmla="*/ 23 h 328"/>
                <a:gd name="T42" fmla="*/ 44 w 211"/>
                <a:gd name="T43" fmla="*/ 23 h 328"/>
                <a:gd name="T44" fmla="*/ 44 w 211"/>
                <a:gd name="T45" fmla="*/ 20 h 328"/>
                <a:gd name="T46" fmla="*/ 39 w 211"/>
                <a:gd name="T47" fmla="*/ 19 h 328"/>
                <a:gd name="T48" fmla="*/ 38 w 211"/>
                <a:gd name="T49" fmla="*/ 16 h 328"/>
                <a:gd name="T50" fmla="*/ 35 w 211"/>
                <a:gd name="T51" fmla="*/ 13 h 328"/>
                <a:gd name="T52" fmla="*/ 33 w 211"/>
                <a:gd name="T53" fmla="*/ 10 h 328"/>
                <a:gd name="T54" fmla="*/ 31 w 211"/>
                <a:gd name="T55" fmla="*/ 5 h 328"/>
                <a:gd name="T56" fmla="*/ 30 w 211"/>
                <a:gd name="T57" fmla="*/ 0 h 328"/>
                <a:gd name="T58" fmla="*/ 29 w 211"/>
                <a:gd name="T59" fmla="*/ 4 h 328"/>
                <a:gd name="T60" fmla="*/ 27 w 211"/>
                <a:gd name="T61" fmla="*/ 6 h 328"/>
                <a:gd name="T62" fmla="*/ 25 w 211"/>
                <a:gd name="T63" fmla="*/ 9 h 328"/>
                <a:gd name="T64" fmla="*/ 22 w 211"/>
                <a:gd name="T65" fmla="*/ 11 h 328"/>
                <a:gd name="T66" fmla="*/ 19 w 211"/>
                <a:gd name="T67" fmla="*/ 14 h 328"/>
                <a:gd name="T68" fmla="*/ 17 w 211"/>
                <a:gd name="T69" fmla="*/ 16 h 328"/>
                <a:gd name="T70" fmla="*/ 14 w 211"/>
                <a:gd name="T71" fmla="*/ 17 h 328"/>
                <a:gd name="T72" fmla="*/ 10 w 211"/>
                <a:gd name="T73" fmla="*/ 17 h 328"/>
                <a:gd name="T74" fmla="*/ 12 w 211"/>
                <a:gd name="T75" fmla="*/ 20 h 328"/>
                <a:gd name="T76" fmla="*/ 12 w 211"/>
                <a:gd name="T77" fmla="*/ 26 h 328"/>
                <a:gd name="T78" fmla="*/ 11 w 211"/>
                <a:gd name="T79" fmla="*/ 31 h 328"/>
                <a:gd name="T80" fmla="*/ 8 w 211"/>
                <a:gd name="T81" fmla="*/ 37 h 328"/>
                <a:gd name="T82" fmla="*/ 9 w 211"/>
                <a:gd name="T83" fmla="*/ 45 h 328"/>
                <a:gd name="T84" fmla="*/ 9 w 211"/>
                <a:gd name="T85" fmla="*/ 54 h 328"/>
                <a:gd name="T86" fmla="*/ 8 w 211"/>
                <a:gd name="T87" fmla="*/ 62 h 328"/>
                <a:gd name="T88" fmla="*/ 7 w 211"/>
                <a:gd name="T89" fmla="*/ 69 h 328"/>
                <a:gd name="T90" fmla="*/ 5 w 211"/>
                <a:gd name="T91" fmla="*/ 71 h 328"/>
                <a:gd name="T92" fmla="*/ 3 w 211"/>
                <a:gd name="T93" fmla="*/ 74 h 328"/>
                <a:gd name="T94" fmla="*/ 3 w 211"/>
                <a:gd name="T95" fmla="*/ 78 h 328"/>
                <a:gd name="T96" fmla="*/ 2 w 211"/>
                <a:gd name="T97" fmla="*/ 78 h 328"/>
                <a:gd name="T98" fmla="*/ 0 w 211"/>
                <a:gd name="T99" fmla="*/ 79 h 328"/>
                <a:gd name="T100" fmla="*/ 0 w 211"/>
                <a:gd name="T101" fmla="*/ 81 h 328"/>
                <a:gd name="T102" fmla="*/ 0 w 211"/>
                <a:gd name="T103" fmla="*/ 81 h 328"/>
                <a:gd name="T104" fmla="*/ 1 w 211"/>
                <a:gd name="T105" fmla="*/ 81 h 328"/>
                <a:gd name="T106" fmla="*/ 0 w 211"/>
                <a:gd name="T107" fmla="*/ 82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5" name="Freeform 631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42 w 341"/>
                <a:gd name="T1" fmla="*/ 71 h 291"/>
                <a:gd name="T2" fmla="*/ 46 w 341"/>
                <a:gd name="T3" fmla="*/ 70 h 291"/>
                <a:gd name="T4" fmla="*/ 48 w 341"/>
                <a:gd name="T5" fmla="*/ 70 h 291"/>
                <a:gd name="T6" fmla="*/ 55 w 341"/>
                <a:gd name="T7" fmla="*/ 68 h 291"/>
                <a:gd name="T8" fmla="*/ 60 w 341"/>
                <a:gd name="T9" fmla="*/ 68 h 291"/>
                <a:gd name="T10" fmla="*/ 63 w 341"/>
                <a:gd name="T11" fmla="*/ 68 h 291"/>
                <a:gd name="T12" fmla="*/ 69 w 341"/>
                <a:gd name="T13" fmla="*/ 67 h 291"/>
                <a:gd name="T14" fmla="*/ 73 w 341"/>
                <a:gd name="T15" fmla="*/ 67 h 291"/>
                <a:gd name="T16" fmla="*/ 77 w 341"/>
                <a:gd name="T17" fmla="*/ 67 h 291"/>
                <a:gd name="T18" fmla="*/ 79 w 341"/>
                <a:gd name="T19" fmla="*/ 67 h 291"/>
                <a:gd name="T20" fmla="*/ 81 w 341"/>
                <a:gd name="T21" fmla="*/ 67 h 291"/>
                <a:gd name="T22" fmla="*/ 82 w 341"/>
                <a:gd name="T23" fmla="*/ 68 h 291"/>
                <a:gd name="T24" fmla="*/ 82 w 341"/>
                <a:gd name="T25" fmla="*/ 68 h 291"/>
                <a:gd name="T26" fmla="*/ 79 w 341"/>
                <a:gd name="T27" fmla="*/ 63 h 291"/>
                <a:gd name="T28" fmla="*/ 76 w 341"/>
                <a:gd name="T29" fmla="*/ 60 h 291"/>
                <a:gd name="T30" fmla="*/ 71 w 341"/>
                <a:gd name="T31" fmla="*/ 54 h 291"/>
                <a:gd name="T32" fmla="*/ 68 w 341"/>
                <a:gd name="T33" fmla="*/ 48 h 291"/>
                <a:gd name="T34" fmla="*/ 67 w 341"/>
                <a:gd name="T35" fmla="*/ 42 h 291"/>
                <a:gd name="T36" fmla="*/ 64 w 341"/>
                <a:gd name="T37" fmla="*/ 36 h 291"/>
                <a:gd name="T38" fmla="*/ 63 w 341"/>
                <a:gd name="T39" fmla="*/ 29 h 291"/>
                <a:gd name="T40" fmla="*/ 63 w 341"/>
                <a:gd name="T41" fmla="*/ 23 h 291"/>
                <a:gd name="T42" fmla="*/ 61 w 341"/>
                <a:gd name="T43" fmla="*/ 22 h 291"/>
                <a:gd name="T44" fmla="*/ 59 w 341"/>
                <a:gd name="T45" fmla="*/ 20 h 291"/>
                <a:gd name="T46" fmla="*/ 55 w 341"/>
                <a:gd name="T47" fmla="*/ 18 h 291"/>
                <a:gd name="T48" fmla="*/ 52 w 341"/>
                <a:gd name="T49" fmla="*/ 16 h 291"/>
                <a:gd name="T50" fmla="*/ 48 w 341"/>
                <a:gd name="T51" fmla="*/ 14 h 291"/>
                <a:gd name="T52" fmla="*/ 47 w 341"/>
                <a:gd name="T53" fmla="*/ 10 h 291"/>
                <a:gd name="T54" fmla="*/ 42 w 341"/>
                <a:gd name="T55" fmla="*/ 6 h 291"/>
                <a:gd name="T56" fmla="*/ 42 w 341"/>
                <a:gd name="T57" fmla="*/ 4 h 291"/>
                <a:gd name="T58" fmla="*/ 39 w 341"/>
                <a:gd name="T59" fmla="*/ 4 h 291"/>
                <a:gd name="T60" fmla="*/ 36 w 341"/>
                <a:gd name="T61" fmla="*/ 5 h 291"/>
                <a:gd name="T62" fmla="*/ 31 w 341"/>
                <a:gd name="T63" fmla="*/ 7 h 291"/>
                <a:gd name="T64" fmla="*/ 26 w 341"/>
                <a:gd name="T65" fmla="*/ 8 h 291"/>
                <a:gd name="T66" fmla="*/ 20 w 341"/>
                <a:gd name="T67" fmla="*/ 8 h 291"/>
                <a:gd name="T68" fmla="*/ 14 w 341"/>
                <a:gd name="T69" fmla="*/ 6 h 291"/>
                <a:gd name="T70" fmla="*/ 8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6 h 291"/>
                <a:gd name="T78" fmla="*/ 5 w 341"/>
                <a:gd name="T79" fmla="*/ 10 h 291"/>
                <a:gd name="T80" fmla="*/ 6 w 341"/>
                <a:gd name="T81" fmla="*/ 14 h 291"/>
                <a:gd name="T82" fmla="*/ 7 w 341"/>
                <a:gd name="T83" fmla="*/ 20 h 291"/>
                <a:gd name="T84" fmla="*/ 6 w 341"/>
                <a:gd name="T85" fmla="*/ 25 h 291"/>
                <a:gd name="T86" fmla="*/ 4 w 341"/>
                <a:gd name="T87" fmla="*/ 30 h 291"/>
                <a:gd name="T88" fmla="*/ 0 w 341"/>
                <a:gd name="T89" fmla="*/ 37 h 291"/>
                <a:gd name="T90" fmla="*/ 4 w 341"/>
                <a:gd name="T91" fmla="*/ 37 h 291"/>
                <a:gd name="T92" fmla="*/ 9 w 341"/>
                <a:gd name="T93" fmla="*/ 41 h 291"/>
                <a:gd name="T94" fmla="*/ 12 w 341"/>
                <a:gd name="T95" fmla="*/ 42 h 291"/>
                <a:gd name="T96" fmla="*/ 16 w 341"/>
                <a:gd name="T97" fmla="*/ 46 h 291"/>
                <a:gd name="T98" fmla="*/ 18 w 341"/>
                <a:gd name="T99" fmla="*/ 48 h 291"/>
                <a:gd name="T100" fmla="*/ 20 w 341"/>
                <a:gd name="T101" fmla="*/ 54 h 291"/>
                <a:gd name="T102" fmla="*/ 22 w 341"/>
                <a:gd name="T103" fmla="*/ 60 h 291"/>
                <a:gd name="T104" fmla="*/ 21 w 341"/>
                <a:gd name="T105" fmla="*/ 64 h 291"/>
                <a:gd name="T106" fmla="*/ 23 w 341"/>
                <a:gd name="T107" fmla="*/ 63 h 291"/>
                <a:gd name="T108" fmla="*/ 26 w 341"/>
                <a:gd name="T109" fmla="*/ 63 h 291"/>
                <a:gd name="T110" fmla="*/ 29 w 341"/>
                <a:gd name="T111" fmla="*/ 63 h 291"/>
                <a:gd name="T112" fmla="*/ 31 w 341"/>
                <a:gd name="T113" fmla="*/ 64 h 291"/>
                <a:gd name="T114" fmla="*/ 33 w 341"/>
                <a:gd name="T115" fmla="*/ 66 h 291"/>
                <a:gd name="T116" fmla="*/ 36 w 341"/>
                <a:gd name="T117" fmla="*/ 68 h 291"/>
                <a:gd name="T118" fmla="*/ 39 w 341"/>
                <a:gd name="T119" fmla="*/ 68 h 291"/>
                <a:gd name="T120" fmla="*/ 42 w 341"/>
                <a:gd name="T121" fmla="*/ 71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6" name="Freeform 632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12 w 349"/>
                <a:gd name="T1" fmla="*/ 41 h 367"/>
                <a:gd name="T2" fmla="*/ 16 w 349"/>
                <a:gd name="T3" fmla="*/ 41 h 367"/>
                <a:gd name="T4" fmla="*/ 21 w 349"/>
                <a:gd name="T5" fmla="*/ 41 h 367"/>
                <a:gd name="T6" fmla="*/ 26 w 349"/>
                <a:gd name="T7" fmla="*/ 41 h 367"/>
                <a:gd name="T8" fmla="*/ 34 w 349"/>
                <a:gd name="T9" fmla="*/ 41 h 367"/>
                <a:gd name="T10" fmla="*/ 40 w 349"/>
                <a:gd name="T11" fmla="*/ 37 h 367"/>
                <a:gd name="T12" fmla="*/ 46 w 349"/>
                <a:gd name="T13" fmla="*/ 32 h 367"/>
                <a:gd name="T14" fmla="*/ 53 w 349"/>
                <a:gd name="T15" fmla="*/ 25 h 367"/>
                <a:gd name="T16" fmla="*/ 57 w 349"/>
                <a:gd name="T17" fmla="*/ 17 h 367"/>
                <a:gd name="T18" fmla="*/ 60 w 349"/>
                <a:gd name="T19" fmla="*/ 10 h 367"/>
                <a:gd name="T20" fmla="*/ 63 w 349"/>
                <a:gd name="T21" fmla="*/ 5 h 367"/>
                <a:gd name="T22" fmla="*/ 66 w 349"/>
                <a:gd name="T23" fmla="*/ 4 h 367"/>
                <a:gd name="T24" fmla="*/ 69 w 349"/>
                <a:gd name="T25" fmla="*/ 4 h 367"/>
                <a:gd name="T26" fmla="*/ 74 w 349"/>
                <a:gd name="T27" fmla="*/ 4 h 367"/>
                <a:gd name="T28" fmla="*/ 78 w 349"/>
                <a:gd name="T29" fmla="*/ 4 h 367"/>
                <a:gd name="T30" fmla="*/ 81 w 349"/>
                <a:gd name="T31" fmla="*/ 1 h 367"/>
                <a:gd name="T32" fmla="*/ 82 w 349"/>
                <a:gd name="T33" fmla="*/ 1 h 367"/>
                <a:gd name="T34" fmla="*/ 82 w 349"/>
                <a:gd name="T35" fmla="*/ 4 h 367"/>
                <a:gd name="T36" fmla="*/ 75 w 349"/>
                <a:gd name="T37" fmla="*/ 4 h 367"/>
                <a:gd name="T38" fmla="*/ 66 w 349"/>
                <a:gd name="T39" fmla="*/ 12 h 367"/>
                <a:gd name="T40" fmla="*/ 61 w 349"/>
                <a:gd name="T41" fmla="*/ 23 h 367"/>
                <a:gd name="T42" fmla="*/ 60 w 349"/>
                <a:gd name="T43" fmla="*/ 32 h 367"/>
                <a:gd name="T44" fmla="*/ 60 w 349"/>
                <a:gd name="T45" fmla="*/ 40 h 367"/>
                <a:gd name="T46" fmla="*/ 60 w 349"/>
                <a:gd name="T47" fmla="*/ 47 h 367"/>
                <a:gd name="T48" fmla="*/ 58 w 349"/>
                <a:gd name="T49" fmla="*/ 53 h 367"/>
                <a:gd name="T50" fmla="*/ 53 w 349"/>
                <a:gd name="T51" fmla="*/ 55 h 367"/>
                <a:gd name="T52" fmla="*/ 46 w 349"/>
                <a:gd name="T53" fmla="*/ 61 h 367"/>
                <a:gd name="T54" fmla="*/ 44 w 349"/>
                <a:gd name="T55" fmla="*/ 70 h 367"/>
                <a:gd name="T56" fmla="*/ 40 w 349"/>
                <a:gd name="T57" fmla="*/ 75 h 367"/>
                <a:gd name="T58" fmla="*/ 31 w 349"/>
                <a:gd name="T59" fmla="*/ 76 h 367"/>
                <a:gd name="T60" fmla="*/ 22 w 349"/>
                <a:gd name="T61" fmla="*/ 80 h 367"/>
                <a:gd name="T62" fmla="*/ 14 w 349"/>
                <a:gd name="T63" fmla="*/ 85 h 367"/>
                <a:gd name="T64" fmla="*/ 11 w 349"/>
                <a:gd name="T65" fmla="*/ 83 h 367"/>
                <a:gd name="T66" fmla="*/ 11 w 349"/>
                <a:gd name="T67" fmla="*/ 75 h 367"/>
                <a:gd name="T68" fmla="*/ 9 w 349"/>
                <a:gd name="T69" fmla="*/ 66 h 367"/>
                <a:gd name="T70" fmla="*/ 4 w 349"/>
                <a:gd name="T71" fmla="*/ 58 h 367"/>
                <a:gd name="T72" fmla="*/ 4 w 349"/>
                <a:gd name="T73" fmla="*/ 54 h 367"/>
                <a:gd name="T74" fmla="*/ 8 w 349"/>
                <a:gd name="T75" fmla="*/ 53 h 367"/>
                <a:gd name="T76" fmla="*/ 11 w 349"/>
                <a:gd name="T77" fmla="*/ 51 h 367"/>
                <a:gd name="T78" fmla="*/ 12 w 349"/>
                <a:gd name="T79" fmla="*/ 45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" name="Freeform 633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33 w 213"/>
                <a:gd name="T1" fmla="*/ 3 h 373"/>
                <a:gd name="T2" fmla="*/ 35 w 213"/>
                <a:gd name="T3" fmla="*/ 3 h 373"/>
                <a:gd name="T4" fmla="*/ 40 w 213"/>
                <a:gd name="T5" fmla="*/ 4 h 373"/>
                <a:gd name="T6" fmla="*/ 43 w 213"/>
                <a:gd name="T7" fmla="*/ 6 h 373"/>
                <a:gd name="T8" fmla="*/ 42 w 213"/>
                <a:gd name="T9" fmla="*/ 8 h 373"/>
                <a:gd name="T10" fmla="*/ 38 w 213"/>
                <a:gd name="T11" fmla="*/ 10 h 373"/>
                <a:gd name="T12" fmla="*/ 35 w 213"/>
                <a:gd name="T13" fmla="*/ 11 h 373"/>
                <a:gd name="T14" fmla="*/ 34 w 213"/>
                <a:gd name="T15" fmla="*/ 10 h 373"/>
                <a:gd name="T16" fmla="*/ 30 w 213"/>
                <a:gd name="T17" fmla="*/ 11 h 373"/>
                <a:gd name="T18" fmla="*/ 29 w 213"/>
                <a:gd name="T19" fmla="*/ 13 h 373"/>
                <a:gd name="T20" fmla="*/ 26 w 213"/>
                <a:gd name="T21" fmla="*/ 14 h 373"/>
                <a:gd name="T22" fmla="*/ 26 w 213"/>
                <a:gd name="T23" fmla="*/ 16 h 373"/>
                <a:gd name="T24" fmla="*/ 26 w 213"/>
                <a:gd name="T25" fmla="*/ 17 h 373"/>
                <a:gd name="T26" fmla="*/ 26 w 213"/>
                <a:gd name="T27" fmla="*/ 20 h 373"/>
                <a:gd name="T28" fmla="*/ 29 w 213"/>
                <a:gd name="T29" fmla="*/ 21 h 373"/>
                <a:gd name="T30" fmla="*/ 30 w 213"/>
                <a:gd name="T31" fmla="*/ 22 h 373"/>
                <a:gd name="T32" fmla="*/ 34 w 213"/>
                <a:gd name="T33" fmla="*/ 23 h 373"/>
                <a:gd name="T34" fmla="*/ 35 w 213"/>
                <a:gd name="T35" fmla="*/ 23 h 373"/>
                <a:gd name="T36" fmla="*/ 38 w 213"/>
                <a:gd name="T37" fmla="*/ 21 h 373"/>
                <a:gd name="T38" fmla="*/ 38 w 213"/>
                <a:gd name="T39" fmla="*/ 17 h 373"/>
                <a:gd name="T40" fmla="*/ 40 w 213"/>
                <a:gd name="T41" fmla="*/ 15 h 373"/>
                <a:gd name="T42" fmla="*/ 43 w 213"/>
                <a:gd name="T43" fmla="*/ 13 h 373"/>
                <a:gd name="T44" fmla="*/ 46 w 213"/>
                <a:gd name="T45" fmla="*/ 13 h 373"/>
                <a:gd name="T46" fmla="*/ 48 w 213"/>
                <a:gd name="T47" fmla="*/ 15 h 373"/>
                <a:gd name="T48" fmla="*/ 47 w 213"/>
                <a:gd name="T49" fmla="*/ 17 h 373"/>
                <a:gd name="T50" fmla="*/ 45 w 213"/>
                <a:gd name="T51" fmla="*/ 20 h 373"/>
                <a:gd name="T52" fmla="*/ 43 w 213"/>
                <a:gd name="T53" fmla="*/ 23 h 373"/>
                <a:gd name="T54" fmla="*/ 40 w 213"/>
                <a:gd name="T55" fmla="*/ 25 h 373"/>
                <a:gd name="T56" fmla="*/ 38 w 213"/>
                <a:gd name="T57" fmla="*/ 26 h 373"/>
                <a:gd name="T58" fmla="*/ 38 w 213"/>
                <a:gd name="T59" fmla="*/ 28 h 373"/>
                <a:gd name="T60" fmla="*/ 40 w 213"/>
                <a:gd name="T61" fmla="*/ 30 h 373"/>
                <a:gd name="T62" fmla="*/ 43 w 213"/>
                <a:gd name="T63" fmla="*/ 32 h 373"/>
                <a:gd name="T64" fmla="*/ 45 w 213"/>
                <a:gd name="T65" fmla="*/ 34 h 373"/>
                <a:gd name="T66" fmla="*/ 49 w 213"/>
                <a:gd name="T67" fmla="*/ 34 h 373"/>
                <a:gd name="T68" fmla="*/ 49 w 213"/>
                <a:gd name="T69" fmla="*/ 33 h 373"/>
                <a:gd name="T70" fmla="*/ 51 w 213"/>
                <a:gd name="T71" fmla="*/ 32 h 373"/>
                <a:gd name="T72" fmla="*/ 55 w 213"/>
                <a:gd name="T73" fmla="*/ 35 h 373"/>
                <a:gd name="T74" fmla="*/ 55 w 213"/>
                <a:gd name="T75" fmla="*/ 45 h 373"/>
                <a:gd name="T76" fmla="*/ 49 w 213"/>
                <a:gd name="T77" fmla="*/ 52 h 373"/>
                <a:gd name="T78" fmla="*/ 43 w 213"/>
                <a:gd name="T79" fmla="*/ 60 h 373"/>
                <a:gd name="T80" fmla="*/ 37 w 213"/>
                <a:gd name="T81" fmla="*/ 67 h 373"/>
                <a:gd name="T82" fmla="*/ 28 w 213"/>
                <a:gd name="T83" fmla="*/ 73 h 373"/>
                <a:gd name="T84" fmla="*/ 19 w 213"/>
                <a:gd name="T85" fmla="*/ 79 h 373"/>
                <a:gd name="T86" fmla="*/ 11 w 213"/>
                <a:gd name="T87" fmla="*/ 82 h 373"/>
                <a:gd name="T88" fmla="*/ 6 w 213"/>
                <a:gd name="T89" fmla="*/ 82 h 373"/>
                <a:gd name="T90" fmla="*/ 4 w 213"/>
                <a:gd name="T91" fmla="*/ 83 h 373"/>
                <a:gd name="T92" fmla="*/ 2 w 213"/>
                <a:gd name="T93" fmla="*/ 86 h 373"/>
                <a:gd name="T94" fmla="*/ 0 w 213"/>
                <a:gd name="T95" fmla="*/ 84 h 373"/>
                <a:gd name="T96" fmla="*/ 4 w 213"/>
                <a:gd name="T97" fmla="*/ 82 h 373"/>
                <a:gd name="T98" fmla="*/ 6 w 213"/>
                <a:gd name="T99" fmla="*/ 77 h 373"/>
                <a:gd name="T100" fmla="*/ 10 w 213"/>
                <a:gd name="T101" fmla="*/ 72 h 373"/>
                <a:gd name="T102" fmla="*/ 11 w 213"/>
                <a:gd name="T103" fmla="*/ 67 h 373"/>
                <a:gd name="T104" fmla="*/ 11 w 213"/>
                <a:gd name="T105" fmla="*/ 62 h 373"/>
                <a:gd name="T106" fmla="*/ 10 w 213"/>
                <a:gd name="T107" fmla="*/ 53 h 373"/>
                <a:gd name="T108" fmla="*/ 8 w 213"/>
                <a:gd name="T109" fmla="*/ 45 h 373"/>
                <a:gd name="T110" fmla="*/ 7 w 213"/>
                <a:gd name="T111" fmla="*/ 37 h 373"/>
                <a:gd name="T112" fmla="*/ 8 w 213"/>
                <a:gd name="T113" fmla="*/ 30 h 373"/>
                <a:gd name="T114" fmla="*/ 10 w 213"/>
                <a:gd name="T115" fmla="*/ 21 h 373"/>
                <a:gd name="T116" fmla="*/ 15 w 213"/>
                <a:gd name="T117" fmla="*/ 10 h 373"/>
                <a:gd name="T118" fmla="*/ 25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" name="Freeform 634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121 w 957"/>
                <a:gd name="T1" fmla="*/ 39 h 620"/>
                <a:gd name="T2" fmla="*/ 131 w 957"/>
                <a:gd name="T3" fmla="*/ 19 h 620"/>
                <a:gd name="T4" fmla="*/ 139 w 957"/>
                <a:gd name="T5" fmla="*/ 7 h 620"/>
                <a:gd name="T6" fmla="*/ 144 w 957"/>
                <a:gd name="T7" fmla="*/ 9 h 620"/>
                <a:gd name="T8" fmla="*/ 154 w 957"/>
                <a:gd name="T9" fmla="*/ 28 h 620"/>
                <a:gd name="T10" fmla="*/ 165 w 957"/>
                <a:gd name="T11" fmla="*/ 47 h 620"/>
                <a:gd name="T12" fmla="*/ 159 w 957"/>
                <a:gd name="T13" fmla="*/ 75 h 620"/>
                <a:gd name="T14" fmla="*/ 147 w 957"/>
                <a:gd name="T15" fmla="*/ 90 h 620"/>
                <a:gd name="T16" fmla="*/ 144 w 957"/>
                <a:gd name="T17" fmla="*/ 100 h 620"/>
                <a:gd name="T18" fmla="*/ 151 w 957"/>
                <a:gd name="T19" fmla="*/ 91 h 620"/>
                <a:gd name="T20" fmla="*/ 164 w 957"/>
                <a:gd name="T21" fmla="*/ 74 h 620"/>
                <a:gd name="T22" fmla="*/ 188 w 957"/>
                <a:gd name="T23" fmla="*/ 66 h 620"/>
                <a:gd name="T24" fmla="*/ 199 w 957"/>
                <a:gd name="T25" fmla="*/ 68 h 620"/>
                <a:gd name="T26" fmla="*/ 213 w 957"/>
                <a:gd name="T27" fmla="*/ 76 h 620"/>
                <a:gd name="T28" fmla="*/ 218 w 957"/>
                <a:gd name="T29" fmla="*/ 83 h 620"/>
                <a:gd name="T30" fmla="*/ 202 w 957"/>
                <a:gd name="T31" fmla="*/ 88 h 620"/>
                <a:gd name="T32" fmla="*/ 187 w 957"/>
                <a:gd name="T33" fmla="*/ 106 h 620"/>
                <a:gd name="T34" fmla="*/ 164 w 957"/>
                <a:gd name="T35" fmla="*/ 110 h 620"/>
                <a:gd name="T36" fmla="*/ 158 w 957"/>
                <a:gd name="T37" fmla="*/ 108 h 620"/>
                <a:gd name="T38" fmla="*/ 151 w 957"/>
                <a:gd name="T39" fmla="*/ 110 h 620"/>
                <a:gd name="T40" fmla="*/ 158 w 957"/>
                <a:gd name="T41" fmla="*/ 101 h 620"/>
                <a:gd name="T42" fmla="*/ 158 w 957"/>
                <a:gd name="T43" fmla="*/ 99 h 620"/>
                <a:gd name="T44" fmla="*/ 151 w 957"/>
                <a:gd name="T45" fmla="*/ 97 h 620"/>
                <a:gd name="T46" fmla="*/ 146 w 957"/>
                <a:gd name="T47" fmla="*/ 105 h 620"/>
                <a:gd name="T48" fmla="*/ 146 w 957"/>
                <a:gd name="T49" fmla="*/ 110 h 620"/>
                <a:gd name="T50" fmla="*/ 144 w 957"/>
                <a:gd name="T51" fmla="*/ 104 h 620"/>
                <a:gd name="T52" fmla="*/ 135 w 957"/>
                <a:gd name="T53" fmla="*/ 102 h 620"/>
                <a:gd name="T54" fmla="*/ 126 w 957"/>
                <a:gd name="T55" fmla="*/ 103 h 620"/>
                <a:gd name="T56" fmla="*/ 119 w 957"/>
                <a:gd name="T57" fmla="*/ 106 h 620"/>
                <a:gd name="T58" fmla="*/ 110 w 957"/>
                <a:gd name="T59" fmla="*/ 108 h 620"/>
                <a:gd name="T60" fmla="*/ 102 w 957"/>
                <a:gd name="T61" fmla="*/ 118 h 620"/>
                <a:gd name="T62" fmla="*/ 90 w 957"/>
                <a:gd name="T63" fmla="*/ 138 h 620"/>
                <a:gd name="T64" fmla="*/ 74 w 957"/>
                <a:gd name="T65" fmla="*/ 147 h 620"/>
                <a:gd name="T66" fmla="*/ 59 w 957"/>
                <a:gd name="T67" fmla="*/ 147 h 620"/>
                <a:gd name="T68" fmla="*/ 51 w 957"/>
                <a:gd name="T69" fmla="*/ 147 h 620"/>
                <a:gd name="T70" fmla="*/ 34 w 957"/>
                <a:gd name="T71" fmla="*/ 139 h 620"/>
                <a:gd name="T72" fmla="*/ 17 w 957"/>
                <a:gd name="T73" fmla="*/ 132 h 620"/>
                <a:gd name="T74" fmla="*/ 0 w 957"/>
                <a:gd name="T75" fmla="*/ 129 h 620"/>
                <a:gd name="T76" fmla="*/ 12 w 957"/>
                <a:gd name="T77" fmla="*/ 116 h 620"/>
                <a:gd name="T78" fmla="*/ 40 w 957"/>
                <a:gd name="T79" fmla="*/ 91 h 620"/>
                <a:gd name="T80" fmla="*/ 60 w 957"/>
                <a:gd name="T81" fmla="*/ 87 h 620"/>
                <a:gd name="T82" fmla="*/ 81 w 957"/>
                <a:gd name="T83" fmla="*/ 85 h 620"/>
                <a:gd name="T84" fmla="*/ 102 w 957"/>
                <a:gd name="T85" fmla="*/ 95 h 620"/>
                <a:gd name="T86" fmla="*/ 110 w 957"/>
                <a:gd name="T87" fmla="*/ 101 h 620"/>
                <a:gd name="T88" fmla="*/ 118 w 957"/>
                <a:gd name="T89" fmla="*/ 103 h 620"/>
                <a:gd name="T90" fmla="*/ 126 w 957"/>
                <a:gd name="T91" fmla="*/ 100 h 620"/>
                <a:gd name="T92" fmla="*/ 122 w 957"/>
                <a:gd name="T93" fmla="*/ 97 h 620"/>
                <a:gd name="T94" fmla="*/ 112 w 957"/>
                <a:gd name="T95" fmla="*/ 97 h 620"/>
                <a:gd name="T96" fmla="*/ 101 w 957"/>
                <a:gd name="T97" fmla="*/ 97 h 620"/>
                <a:gd name="T98" fmla="*/ 79 w 957"/>
                <a:gd name="T99" fmla="*/ 83 h 620"/>
                <a:gd name="T100" fmla="*/ 65 w 957"/>
                <a:gd name="T101" fmla="*/ 55 h 620"/>
                <a:gd name="T102" fmla="*/ 65 w 957"/>
                <a:gd name="T103" fmla="*/ 30 h 620"/>
                <a:gd name="T104" fmla="*/ 81 w 957"/>
                <a:gd name="T105" fmla="*/ 38 h 620"/>
                <a:gd name="T106" fmla="*/ 103 w 957"/>
                <a:gd name="T107" fmla="*/ 47 h 620"/>
                <a:gd name="T108" fmla="*/ 118 w 957"/>
                <a:gd name="T109" fmla="*/ 54 h 620"/>
                <a:gd name="T110" fmla="*/ 126 w 957"/>
                <a:gd name="T111" fmla="*/ 78 h 620"/>
                <a:gd name="T112" fmla="*/ 129 w 957"/>
                <a:gd name="T113" fmla="*/ 94 h 620"/>
                <a:gd name="T114" fmla="*/ 138 w 957"/>
                <a:gd name="T115" fmla="*/ 99 h 620"/>
                <a:gd name="T116" fmla="*/ 140 w 957"/>
                <a:gd name="T117" fmla="*/ 97 h 620"/>
                <a:gd name="T118" fmla="*/ 134 w 957"/>
                <a:gd name="T119" fmla="*/ 86 h 620"/>
                <a:gd name="T120" fmla="*/ 121 w 957"/>
                <a:gd name="T121" fmla="*/ 61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" name="Freeform 635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15 w 248"/>
                <a:gd name="T1" fmla="*/ 4 h 305"/>
                <a:gd name="T2" fmla="*/ 12 w 248"/>
                <a:gd name="T3" fmla="*/ 6 h 305"/>
                <a:gd name="T4" fmla="*/ 9 w 248"/>
                <a:gd name="T5" fmla="*/ 7 h 305"/>
                <a:gd name="T6" fmla="*/ 6 w 248"/>
                <a:gd name="T7" fmla="*/ 5 h 305"/>
                <a:gd name="T8" fmla="*/ 6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7 h 305"/>
                <a:gd name="T20" fmla="*/ 5 w 248"/>
                <a:gd name="T21" fmla="*/ 8 h 305"/>
                <a:gd name="T22" fmla="*/ 8 w 248"/>
                <a:gd name="T23" fmla="*/ 8 h 305"/>
                <a:gd name="T24" fmla="*/ 10 w 248"/>
                <a:gd name="T25" fmla="*/ 10 h 305"/>
                <a:gd name="T26" fmla="*/ 10 w 248"/>
                <a:gd name="T27" fmla="*/ 13 h 305"/>
                <a:gd name="T28" fmla="*/ 9 w 248"/>
                <a:gd name="T29" fmla="*/ 15 h 305"/>
                <a:gd name="T30" fmla="*/ 9 w 248"/>
                <a:gd name="T31" fmla="*/ 17 h 305"/>
                <a:gd name="T32" fmla="*/ 7 w 248"/>
                <a:gd name="T33" fmla="*/ 18 h 305"/>
                <a:gd name="T34" fmla="*/ 4 w 248"/>
                <a:gd name="T35" fmla="*/ 19 h 305"/>
                <a:gd name="T36" fmla="*/ 3 w 248"/>
                <a:gd name="T37" fmla="*/ 25 h 305"/>
                <a:gd name="T38" fmla="*/ 3 w 248"/>
                <a:gd name="T39" fmla="*/ 39 h 305"/>
                <a:gd name="T40" fmla="*/ 8 w 248"/>
                <a:gd name="T41" fmla="*/ 51 h 305"/>
                <a:gd name="T42" fmla="*/ 21 w 248"/>
                <a:gd name="T43" fmla="*/ 60 h 305"/>
                <a:gd name="T44" fmla="*/ 33 w 248"/>
                <a:gd name="T45" fmla="*/ 64 h 305"/>
                <a:gd name="T46" fmla="*/ 42 w 248"/>
                <a:gd name="T47" fmla="*/ 67 h 305"/>
                <a:gd name="T48" fmla="*/ 48 w 248"/>
                <a:gd name="T49" fmla="*/ 70 h 305"/>
                <a:gd name="T50" fmla="*/ 52 w 248"/>
                <a:gd name="T51" fmla="*/ 73 h 305"/>
                <a:gd name="T52" fmla="*/ 52 w 248"/>
                <a:gd name="T53" fmla="*/ 70 h 305"/>
                <a:gd name="T54" fmla="*/ 50 w 248"/>
                <a:gd name="T55" fmla="*/ 62 h 305"/>
                <a:gd name="T56" fmla="*/ 48 w 248"/>
                <a:gd name="T57" fmla="*/ 52 h 305"/>
                <a:gd name="T58" fmla="*/ 46 w 248"/>
                <a:gd name="T59" fmla="*/ 41 h 305"/>
                <a:gd name="T60" fmla="*/ 45 w 248"/>
                <a:gd name="T61" fmla="*/ 34 h 305"/>
                <a:gd name="T62" fmla="*/ 43 w 248"/>
                <a:gd name="T63" fmla="*/ 22 h 305"/>
                <a:gd name="T64" fmla="*/ 36 w 248"/>
                <a:gd name="T65" fmla="*/ 11 h 305"/>
                <a:gd name="T66" fmla="*/ 2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" name="Freeform 636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9 w 29"/>
                <a:gd name="T1" fmla="*/ 3 h 31"/>
                <a:gd name="T2" fmla="*/ 9 w 29"/>
                <a:gd name="T3" fmla="*/ 4 h 31"/>
                <a:gd name="T4" fmla="*/ 7 w 29"/>
                <a:gd name="T5" fmla="*/ 5 h 31"/>
                <a:gd name="T6" fmla="*/ 5 w 29"/>
                <a:gd name="T7" fmla="*/ 5 h 31"/>
                <a:gd name="T8" fmla="*/ 4 w 29"/>
                <a:gd name="T9" fmla="*/ 5 h 31"/>
                <a:gd name="T10" fmla="*/ 4 w 29"/>
                <a:gd name="T11" fmla="*/ 4 h 31"/>
                <a:gd name="T12" fmla="*/ 4 w 29"/>
                <a:gd name="T13" fmla="*/ 4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6 w 29"/>
                <a:gd name="T27" fmla="*/ 3 h 31"/>
                <a:gd name="T28" fmla="*/ 8 w 29"/>
                <a:gd name="T29" fmla="*/ 3 h 31"/>
                <a:gd name="T30" fmla="*/ 9 w 29"/>
                <a:gd name="T31" fmla="*/ 3 h 31"/>
                <a:gd name="T32" fmla="*/ 9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" name="Freeform 637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0 w 31"/>
                <a:gd name="T1" fmla="*/ 10 h 31"/>
                <a:gd name="T2" fmla="*/ 7 w 31"/>
                <a:gd name="T3" fmla="*/ 11 h 31"/>
                <a:gd name="T4" fmla="*/ 5 w 31"/>
                <a:gd name="T5" fmla="*/ 11 h 31"/>
                <a:gd name="T6" fmla="*/ 5 w 31"/>
                <a:gd name="T7" fmla="*/ 10 h 31"/>
                <a:gd name="T8" fmla="*/ 2 w 31"/>
                <a:gd name="T9" fmla="*/ 9 h 31"/>
                <a:gd name="T10" fmla="*/ 0 w 31"/>
                <a:gd name="T11" fmla="*/ 6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8 w 31"/>
                <a:gd name="T23" fmla="*/ 3 h 31"/>
                <a:gd name="T24" fmla="*/ 10 w 31"/>
                <a:gd name="T25" fmla="*/ 5 h 31"/>
                <a:gd name="T26" fmla="*/ 10 w 31"/>
                <a:gd name="T27" fmla="*/ 5 h 31"/>
                <a:gd name="T28" fmla="*/ 11 w 31"/>
                <a:gd name="T29" fmla="*/ 6 h 31"/>
                <a:gd name="T30" fmla="*/ 11 w 31"/>
                <a:gd name="T31" fmla="*/ 8 h 31"/>
                <a:gd name="T32" fmla="*/ 10 w 31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" name="Freeform 638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9 w 31"/>
                <a:gd name="T1" fmla="*/ 15 h 32"/>
                <a:gd name="T2" fmla="*/ 8 w 31"/>
                <a:gd name="T3" fmla="*/ 16 h 32"/>
                <a:gd name="T4" fmla="*/ 5 w 31"/>
                <a:gd name="T5" fmla="*/ 17 h 32"/>
                <a:gd name="T6" fmla="*/ 5 w 31"/>
                <a:gd name="T7" fmla="*/ 17 h 32"/>
                <a:gd name="T8" fmla="*/ 3 w 31"/>
                <a:gd name="T9" fmla="*/ 15 h 32"/>
                <a:gd name="T10" fmla="*/ 0 w 31"/>
                <a:gd name="T11" fmla="*/ 10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8 w 31"/>
                <a:gd name="T23" fmla="*/ 1 h 32"/>
                <a:gd name="T24" fmla="*/ 10 w 31"/>
                <a:gd name="T25" fmla="*/ 5 h 32"/>
                <a:gd name="T26" fmla="*/ 11 w 31"/>
                <a:gd name="T27" fmla="*/ 8 h 32"/>
                <a:gd name="T28" fmla="*/ 11 w 31"/>
                <a:gd name="T29" fmla="*/ 8 h 32"/>
                <a:gd name="T30" fmla="*/ 10 w 31"/>
                <a:gd name="T31" fmla="*/ 12 h 32"/>
                <a:gd name="T32" fmla="*/ 9 w 31"/>
                <a:gd name="T33" fmla="*/ 15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" name="Freeform 639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8 w 31"/>
                <a:gd name="T1" fmla="*/ 11 h 31"/>
                <a:gd name="T2" fmla="*/ 10 w 31"/>
                <a:gd name="T3" fmla="*/ 9 h 31"/>
                <a:gd name="T4" fmla="*/ 11 w 31"/>
                <a:gd name="T5" fmla="*/ 6 h 31"/>
                <a:gd name="T6" fmla="*/ 11 w 31"/>
                <a:gd name="T7" fmla="*/ 5 h 31"/>
                <a:gd name="T8" fmla="*/ 10 w 31"/>
                <a:gd name="T9" fmla="*/ 5 h 31"/>
                <a:gd name="T10" fmla="*/ 9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7 h 31"/>
                <a:gd name="T26" fmla="*/ 3 w 31"/>
                <a:gd name="T27" fmla="*/ 9 h 31"/>
                <a:gd name="T28" fmla="*/ 5 w 31"/>
                <a:gd name="T29" fmla="*/ 10 h 31"/>
                <a:gd name="T30" fmla="*/ 5 w 31"/>
                <a:gd name="T31" fmla="*/ 11 h 31"/>
                <a:gd name="T32" fmla="*/ 8 w 31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4" name="Freeform 640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2 w 27"/>
                <a:gd name="T1" fmla="*/ 3 h 28"/>
                <a:gd name="T2" fmla="*/ 12 w 27"/>
                <a:gd name="T3" fmla="*/ 3 h 28"/>
                <a:gd name="T4" fmla="*/ 12 w 27"/>
                <a:gd name="T5" fmla="*/ 3 h 28"/>
                <a:gd name="T6" fmla="*/ 10 w 27"/>
                <a:gd name="T7" fmla="*/ 4 h 28"/>
                <a:gd name="T8" fmla="*/ 6 w 27"/>
                <a:gd name="T9" fmla="*/ 5 h 28"/>
                <a:gd name="T10" fmla="*/ 6 w 27"/>
                <a:gd name="T11" fmla="*/ 5 h 28"/>
                <a:gd name="T12" fmla="*/ 4 w 27"/>
                <a:gd name="T13" fmla="*/ 4 h 28"/>
                <a:gd name="T14" fmla="*/ 1 w 27"/>
                <a:gd name="T15" fmla="*/ 4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10 w 27"/>
                <a:gd name="T29" fmla="*/ 3 h 28"/>
                <a:gd name="T30" fmla="*/ 12 w 27"/>
                <a:gd name="T31" fmla="*/ 3 h 28"/>
                <a:gd name="T32" fmla="*/ 12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5" name="Freeform 641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4 w 25"/>
                <a:gd name="T5" fmla="*/ 3 h 31"/>
                <a:gd name="T6" fmla="*/ 4 w 25"/>
                <a:gd name="T7" fmla="*/ 3 h 31"/>
                <a:gd name="T8" fmla="*/ 4 w 25"/>
                <a:gd name="T9" fmla="*/ 3 h 31"/>
                <a:gd name="T10" fmla="*/ 3 w 25"/>
                <a:gd name="T11" fmla="*/ 3 h 31"/>
                <a:gd name="T12" fmla="*/ 3 w 25"/>
                <a:gd name="T13" fmla="*/ 4 h 31"/>
                <a:gd name="T14" fmla="*/ 3 w 25"/>
                <a:gd name="T15" fmla="*/ 5 h 31"/>
                <a:gd name="T16" fmla="*/ 3 w 25"/>
                <a:gd name="T17" fmla="*/ 5 h 31"/>
                <a:gd name="T18" fmla="*/ 3 w 25"/>
                <a:gd name="T19" fmla="*/ 5 h 31"/>
                <a:gd name="T20" fmla="*/ 1 w 25"/>
                <a:gd name="T21" fmla="*/ 4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6" name="Freeform 642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6 w 30"/>
                <a:gd name="T1" fmla="*/ 5 h 33"/>
                <a:gd name="T2" fmla="*/ 5 w 30"/>
                <a:gd name="T3" fmla="*/ 8 h 33"/>
                <a:gd name="T4" fmla="*/ 4 w 30"/>
                <a:gd name="T5" fmla="*/ 11 h 33"/>
                <a:gd name="T6" fmla="*/ 3 w 30"/>
                <a:gd name="T7" fmla="*/ 12 h 33"/>
                <a:gd name="T8" fmla="*/ 3 w 30"/>
                <a:gd name="T9" fmla="*/ 12 h 33"/>
                <a:gd name="T10" fmla="*/ 3 w 30"/>
                <a:gd name="T11" fmla="*/ 11 h 33"/>
                <a:gd name="T12" fmla="*/ 0 w 30"/>
                <a:gd name="T13" fmla="*/ 10 h 33"/>
                <a:gd name="T14" fmla="*/ 0 w 30"/>
                <a:gd name="T15" fmla="*/ 8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4 w 30"/>
                <a:gd name="T25" fmla="*/ 0 h 33"/>
                <a:gd name="T26" fmla="*/ 5 w 30"/>
                <a:gd name="T27" fmla="*/ 1 h 33"/>
                <a:gd name="T28" fmla="*/ 6 w 30"/>
                <a:gd name="T29" fmla="*/ 5 h 33"/>
                <a:gd name="T30" fmla="*/ 7 w 30"/>
                <a:gd name="T31" fmla="*/ 5 h 33"/>
                <a:gd name="T32" fmla="*/ 6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7" name="Freeform 643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5 h 29"/>
                <a:gd name="T2" fmla="*/ 1 w 29"/>
                <a:gd name="T3" fmla="*/ 4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6 w 29"/>
                <a:gd name="T17" fmla="*/ 1 h 29"/>
                <a:gd name="T18" fmla="*/ 8 w 29"/>
                <a:gd name="T19" fmla="*/ 3 h 29"/>
                <a:gd name="T20" fmla="*/ 9 w 29"/>
                <a:gd name="T21" fmla="*/ 3 h 29"/>
                <a:gd name="T22" fmla="*/ 9 w 29"/>
                <a:gd name="T23" fmla="*/ 3 h 29"/>
                <a:gd name="T24" fmla="*/ 9 w 29"/>
                <a:gd name="T25" fmla="*/ 3 h 29"/>
                <a:gd name="T26" fmla="*/ 7 w 29"/>
                <a:gd name="T27" fmla="*/ 4 h 29"/>
                <a:gd name="T28" fmla="*/ 5 w 29"/>
                <a:gd name="T29" fmla="*/ 6 h 29"/>
                <a:gd name="T30" fmla="*/ 4 w 29"/>
                <a:gd name="T31" fmla="*/ 6 h 29"/>
                <a:gd name="T32" fmla="*/ 4 w 29"/>
                <a:gd name="T33" fmla="*/ 5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8" name="Freeform 644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30 h 159"/>
                <a:gd name="T2" fmla="*/ 3 w 247"/>
                <a:gd name="T3" fmla="*/ 31 h 159"/>
                <a:gd name="T4" fmla="*/ 3 w 247"/>
                <a:gd name="T5" fmla="*/ 32 h 159"/>
                <a:gd name="T6" fmla="*/ 5 w 247"/>
                <a:gd name="T7" fmla="*/ 30 h 159"/>
                <a:gd name="T8" fmla="*/ 10 w 247"/>
                <a:gd name="T9" fmla="*/ 32 h 159"/>
                <a:gd name="T10" fmla="*/ 21 w 247"/>
                <a:gd name="T11" fmla="*/ 34 h 159"/>
                <a:gd name="T12" fmla="*/ 29 w 247"/>
                <a:gd name="T13" fmla="*/ 37 h 159"/>
                <a:gd name="T14" fmla="*/ 30 w 247"/>
                <a:gd name="T15" fmla="*/ 34 h 159"/>
                <a:gd name="T16" fmla="*/ 23 w 247"/>
                <a:gd name="T17" fmla="*/ 34 h 159"/>
                <a:gd name="T18" fmla="*/ 15 w 247"/>
                <a:gd name="T19" fmla="*/ 31 h 159"/>
                <a:gd name="T20" fmla="*/ 9 w 247"/>
                <a:gd name="T21" fmla="*/ 27 h 159"/>
                <a:gd name="T22" fmla="*/ 9 w 247"/>
                <a:gd name="T23" fmla="*/ 26 h 159"/>
                <a:gd name="T24" fmla="*/ 14 w 247"/>
                <a:gd name="T25" fmla="*/ 24 h 159"/>
                <a:gd name="T26" fmla="*/ 18 w 247"/>
                <a:gd name="T27" fmla="*/ 24 h 159"/>
                <a:gd name="T28" fmla="*/ 26 w 247"/>
                <a:gd name="T29" fmla="*/ 26 h 159"/>
                <a:gd name="T30" fmla="*/ 34 w 247"/>
                <a:gd name="T31" fmla="*/ 29 h 159"/>
                <a:gd name="T32" fmla="*/ 38 w 247"/>
                <a:gd name="T33" fmla="*/ 27 h 159"/>
                <a:gd name="T34" fmla="*/ 37 w 247"/>
                <a:gd name="T35" fmla="*/ 27 h 159"/>
                <a:gd name="T36" fmla="*/ 32 w 247"/>
                <a:gd name="T37" fmla="*/ 26 h 159"/>
                <a:gd name="T38" fmla="*/ 27 w 247"/>
                <a:gd name="T39" fmla="*/ 25 h 159"/>
                <a:gd name="T40" fmla="*/ 21 w 247"/>
                <a:gd name="T41" fmla="*/ 23 h 159"/>
                <a:gd name="T42" fmla="*/ 19 w 247"/>
                <a:gd name="T43" fmla="*/ 21 h 159"/>
                <a:gd name="T44" fmla="*/ 24 w 247"/>
                <a:gd name="T45" fmla="*/ 20 h 159"/>
                <a:gd name="T46" fmla="*/ 28 w 247"/>
                <a:gd name="T47" fmla="*/ 19 h 159"/>
                <a:gd name="T48" fmla="*/ 30 w 247"/>
                <a:gd name="T49" fmla="*/ 18 h 159"/>
                <a:gd name="T50" fmla="*/ 33 w 247"/>
                <a:gd name="T51" fmla="*/ 20 h 159"/>
                <a:gd name="T52" fmla="*/ 38 w 247"/>
                <a:gd name="T53" fmla="*/ 22 h 159"/>
                <a:gd name="T54" fmla="*/ 43 w 247"/>
                <a:gd name="T55" fmla="*/ 23 h 159"/>
                <a:gd name="T56" fmla="*/ 39 w 247"/>
                <a:gd name="T57" fmla="*/ 21 h 159"/>
                <a:gd name="T58" fmla="*/ 37 w 247"/>
                <a:gd name="T59" fmla="*/ 19 h 159"/>
                <a:gd name="T60" fmla="*/ 33 w 247"/>
                <a:gd name="T61" fmla="*/ 17 h 159"/>
                <a:gd name="T62" fmla="*/ 41 w 247"/>
                <a:gd name="T63" fmla="*/ 16 h 159"/>
                <a:gd name="T64" fmla="*/ 49 w 247"/>
                <a:gd name="T65" fmla="*/ 14 h 159"/>
                <a:gd name="T66" fmla="*/ 54 w 247"/>
                <a:gd name="T67" fmla="*/ 13 h 159"/>
                <a:gd name="T68" fmla="*/ 51 w 247"/>
                <a:gd name="T69" fmla="*/ 12 h 159"/>
                <a:gd name="T70" fmla="*/ 44 w 247"/>
                <a:gd name="T71" fmla="*/ 12 h 159"/>
                <a:gd name="T72" fmla="*/ 36 w 247"/>
                <a:gd name="T73" fmla="*/ 14 h 159"/>
                <a:gd name="T74" fmla="*/ 32 w 247"/>
                <a:gd name="T75" fmla="*/ 11 h 159"/>
                <a:gd name="T76" fmla="*/ 37 w 247"/>
                <a:gd name="T77" fmla="*/ 3 h 159"/>
                <a:gd name="T78" fmla="*/ 37 w 247"/>
                <a:gd name="T79" fmla="*/ 1 h 159"/>
                <a:gd name="T80" fmla="*/ 33 w 247"/>
                <a:gd name="T81" fmla="*/ 3 h 159"/>
                <a:gd name="T82" fmla="*/ 30 w 247"/>
                <a:gd name="T83" fmla="*/ 9 h 159"/>
                <a:gd name="T84" fmla="*/ 28 w 247"/>
                <a:gd name="T85" fmla="*/ 15 h 159"/>
                <a:gd name="T86" fmla="*/ 24 w 247"/>
                <a:gd name="T87" fmla="*/ 16 h 159"/>
                <a:gd name="T88" fmla="*/ 18 w 247"/>
                <a:gd name="T89" fmla="*/ 17 h 159"/>
                <a:gd name="T90" fmla="*/ 16 w 247"/>
                <a:gd name="T91" fmla="*/ 15 h 159"/>
                <a:gd name="T92" fmla="*/ 19 w 247"/>
                <a:gd name="T93" fmla="*/ 3 h 159"/>
                <a:gd name="T94" fmla="*/ 19 w 247"/>
                <a:gd name="T95" fmla="*/ 3 h 159"/>
                <a:gd name="T96" fmla="*/ 15 w 247"/>
                <a:gd name="T97" fmla="*/ 10 h 159"/>
                <a:gd name="T98" fmla="*/ 10 w 247"/>
                <a:gd name="T99" fmla="*/ 21 h 159"/>
                <a:gd name="T100" fmla="*/ 6 w 247"/>
                <a:gd name="T101" fmla="*/ 25 h 159"/>
                <a:gd name="T102" fmla="*/ 4 w 247"/>
                <a:gd name="T103" fmla="*/ 25 h 159"/>
                <a:gd name="T104" fmla="*/ 6 w 247"/>
                <a:gd name="T105" fmla="*/ 15 h 159"/>
                <a:gd name="T106" fmla="*/ 5 w 247"/>
                <a:gd name="T107" fmla="*/ 11 h 159"/>
                <a:gd name="T108" fmla="*/ 0 w 247"/>
                <a:gd name="T109" fmla="*/ 3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9" name="Freeform 645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9 h 200"/>
                <a:gd name="T8" fmla="*/ 3 w 171"/>
                <a:gd name="T9" fmla="*/ 14 h 200"/>
                <a:gd name="T10" fmla="*/ 4 w 171"/>
                <a:gd name="T11" fmla="*/ 25 h 200"/>
                <a:gd name="T12" fmla="*/ 5 w 171"/>
                <a:gd name="T13" fmla="*/ 29 h 200"/>
                <a:gd name="T14" fmla="*/ 7 w 171"/>
                <a:gd name="T15" fmla="*/ 30 h 200"/>
                <a:gd name="T16" fmla="*/ 6 w 171"/>
                <a:gd name="T17" fmla="*/ 26 h 200"/>
                <a:gd name="T18" fmla="*/ 7 w 171"/>
                <a:gd name="T19" fmla="*/ 16 h 200"/>
                <a:gd name="T20" fmla="*/ 8 w 171"/>
                <a:gd name="T21" fmla="*/ 14 h 200"/>
                <a:gd name="T22" fmla="*/ 10 w 171"/>
                <a:gd name="T23" fmla="*/ 16 h 200"/>
                <a:gd name="T24" fmla="*/ 13 w 171"/>
                <a:gd name="T25" fmla="*/ 18 h 200"/>
                <a:gd name="T26" fmla="*/ 15 w 171"/>
                <a:gd name="T27" fmla="*/ 20 h 200"/>
                <a:gd name="T28" fmla="*/ 15 w 171"/>
                <a:gd name="T29" fmla="*/ 24 h 200"/>
                <a:gd name="T30" fmla="*/ 17 w 171"/>
                <a:gd name="T31" fmla="*/ 33 h 200"/>
                <a:gd name="T32" fmla="*/ 16 w 171"/>
                <a:gd name="T33" fmla="*/ 37 h 200"/>
                <a:gd name="T34" fmla="*/ 16 w 171"/>
                <a:gd name="T35" fmla="*/ 42 h 200"/>
                <a:gd name="T36" fmla="*/ 17 w 171"/>
                <a:gd name="T37" fmla="*/ 47 h 200"/>
                <a:gd name="T38" fmla="*/ 18 w 171"/>
                <a:gd name="T39" fmla="*/ 43 h 200"/>
                <a:gd name="T40" fmla="*/ 17 w 171"/>
                <a:gd name="T41" fmla="*/ 40 h 200"/>
                <a:gd name="T42" fmla="*/ 18 w 171"/>
                <a:gd name="T43" fmla="*/ 36 h 200"/>
                <a:gd name="T44" fmla="*/ 19 w 171"/>
                <a:gd name="T45" fmla="*/ 33 h 200"/>
                <a:gd name="T46" fmla="*/ 19 w 171"/>
                <a:gd name="T47" fmla="*/ 26 h 200"/>
                <a:gd name="T48" fmla="*/ 21 w 171"/>
                <a:gd name="T49" fmla="*/ 28 h 200"/>
                <a:gd name="T50" fmla="*/ 26 w 171"/>
                <a:gd name="T51" fmla="*/ 35 h 200"/>
                <a:gd name="T52" fmla="*/ 32 w 171"/>
                <a:gd name="T53" fmla="*/ 42 h 200"/>
                <a:gd name="T54" fmla="*/ 37 w 171"/>
                <a:gd name="T55" fmla="*/ 48 h 200"/>
                <a:gd name="T56" fmla="*/ 37 w 171"/>
                <a:gd name="T57" fmla="*/ 48 h 200"/>
                <a:gd name="T58" fmla="*/ 34 w 171"/>
                <a:gd name="T59" fmla="*/ 42 h 200"/>
                <a:gd name="T60" fmla="*/ 32 w 171"/>
                <a:gd name="T61" fmla="*/ 37 h 200"/>
                <a:gd name="T62" fmla="*/ 29 w 171"/>
                <a:gd name="T63" fmla="*/ 33 h 200"/>
                <a:gd name="T64" fmla="*/ 28 w 171"/>
                <a:gd name="T65" fmla="*/ 32 h 200"/>
                <a:gd name="T66" fmla="*/ 26 w 171"/>
                <a:gd name="T67" fmla="*/ 29 h 200"/>
                <a:gd name="T68" fmla="*/ 24 w 171"/>
                <a:gd name="T69" fmla="*/ 26 h 200"/>
                <a:gd name="T70" fmla="*/ 21 w 171"/>
                <a:gd name="T71" fmla="*/ 23 h 200"/>
                <a:gd name="T72" fmla="*/ 22 w 171"/>
                <a:gd name="T73" fmla="*/ 23 h 200"/>
                <a:gd name="T74" fmla="*/ 24 w 171"/>
                <a:gd name="T75" fmla="*/ 23 h 200"/>
                <a:gd name="T76" fmla="*/ 27 w 171"/>
                <a:gd name="T77" fmla="*/ 23 h 200"/>
                <a:gd name="T78" fmla="*/ 29 w 171"/>
                <a:gd name="T79" fmla="*/ 26 h 200"/>
                <a:gd name="T80" fmla="*/ 31 w 171"/>
                <a:gd name="T81" fmla="*/ 26 h 200"/>
                <a:gd name="T82" fmla="*/ 32 w 171"/>
                <a:gd name="T83" fmla="*/ 26 h 200"/>
                <a:gd name="T84" fmla="*/ 31 w 171"/>
                <a:gd name="T85" fmla="*/ 24 h 200"/>
                <a:gd name="T86" fmla="*/ 28 w 171"/>
                <a:gd name="T87" fmla="*/ 21 h 200"/>
                <a:gd name="T88" fmla="*/ 23 w 171"/>
                <a:gd name="T89" fmla="*/ 18 h 200"/>
                <a:gd name="T90" fmla="*/ 18 w 171"/>
                <a:gd name="T91" fmla="*/ 17 h 200"/>
                <a:gd name="T92" fmla="*/ 16 w 171"/>
                <a:gd name="T93" fmla="*/ 16 h 200"/>
                <a:gd name="T94" fmla="*/ 13 w 171"/>
                <a:gd name="T95" fmla="*/ 14 h 200"/>
                <a:gd name="T96" fmla="*/ 11 w 171"/>
                <a:gd name="T97" fmla="*/ 12 h 200"/>
                <a:gd name="T98" fmla="*/ 9 w 171"/>
                <a:gd name="T99" fmla="*/ 10 h 200"/>
                <a:gd name="T100" fmla="*/ 10 w 171"/>
                <a:gd name="T101" fmla="*/ 9 h 200"/>
                <a:gd name="T102" fmla="*/ 13 w 171"/>
                <a:gd name="T103" fmla="*/ 8 h 200"/>
                <a:gd name="T104" fmla="*/ 17 w 171"/>
                <a:gd name="T105" fmla="*/ 8 h 200"/>
                <a:gd name="T106" fmla="*/ 21 w 171"/>
                <a:gd name="T107" fmla="*/ 9 h 200"/>
                <a:gd name="T108" fmla="*/ 24 w 171"/>
                <a:gd name="T109" fmla="*/ 10 h 200"/>
                <a:gd name="T110" fmla="*/ 24 w 171"/>
                <a:gd name="T111" fmla="*/ 8 h 200"/>
                <a:gd name="T112" fmla="*/ 19 w 171"/>
                <a:gd name="T113" fmla="*/ 6 h 200"/>
                <a:gd name="T114" fmla="*/ 15 w 171"/>
                <a:gd name="T115" fmla="*/ 5 h 200"/>
                <a:gd name="T116" fmla="*/ 10 w 171"/>
                <a:gd name="T117" fmla="*/ 5 h 200"/>
                <a:gd name="T118" fmla="*/ 7 w 171"/>
                <a:gd name="T119" fmla="*/ 4 h 200"/>
                <a:gd name="T120" fmla="*/ 4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10" name="Freeform 646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28 w 125"/>
                <a:gd name="T1" fmla="*/ 10 h 263"/>
                <a:gd name="T2" fmla="*/ 28 w 125"/>
                <a:gd name="T3" fmla="*/ 13 h 263"/>
                <a:gd name="T4" fmla="*/ 25 w 125"/>
                <a:gd name="T5" fmla="*/ 12 h 263"/>
                <a:gd name="T6" fmla="*/ 23 w 125"/>
                <a:gd name="T7" fmla="*/ 17 h 263"/>
                <a:gd name="T8" fmla="*/ 28 w 125"/>
                <a:gd name="T9" fmla="*/ 26 h 263"/>
                <a:gd name="T10" fmla="*/ 28 w 125"/>
                <a:gd name="T11" fmla="*/ 38 h 263"/>
                <a:gd name="T12" fmla="*/ 28 w 125"/>
                <a:gd name="T13" fmla="*/ 37 h 263"/>
                <a:gd name="T14" fmla="*/ 25 w 125"/>
                <a:gd name="T15" fmla="*/ 26 h 263"/>
                <a:gd name="T16" fmla="*/ 18 w 125"/>
                <a:gd name="T17" fmla="*/ 32 h 263"/>
                <a:gd name="T18" fmla="*/ 17 w 125"/>
                <a:gd name="T19" fmla="*/ 45 h 263"/>
                <a:gd name="T20" fmla="*/ 16 w 125"/>
                <a:gd name="T21" fmla="*/ 54 h 263"/>
                <a:gd name="T22" fmla="*/ 15 w 125"/>
                <a:gd name="T23" fmla="*/ 53 h 263"/>
                <a:gd name="T24" fmla="*/ 16 w 125"/>
                <a:gd name="T25" fmla="*/ 48 h 263"/>
                <a:gd name="T26" fmla="*/ 13 w 125"/>
                <a:gd name="T27" fmla="*/ 45 h 263"/>
                <a:gd name="T28" fmla="*/ 10 w 125"/>
                <a:gd name="T29" fmla="*/ 52 h 263"/>
                <a:gd name="T30" fmla="*/ 4 w 125"/>
                <a:gd name="T31" fmla="*/ 59 h 263"/>
                <a:gd name="T32" fmla="*/ 2 w 125"/>
                <a:gd name="T33" fmla="*/ 60 h 263"/>
                <a:gd name="T34" fmla="*/ 4 w 125"/>
                <a:gd name="T35" fmla="*/ 56 h 263"/>
                <a:gd name="T36" fmla="*/ 11 w 125"/>
                <a:gd name="T37" fmla="*/ 44 h 263"/>
                <a:gd name="T38" fmla="*/ 8 w 125"/>
                <a:gd name="T39" fmla="*/ 45 h 263"/>
                <a:gd name="T40" fmla="*/ 4 w 125"/>
                <a:gd name="T41" fmla="*/ 45 h 263"/>
                <a:gd name="T42" fmla="*/ 2 w 125"/>
                <a:gd name="T43" fmla="*/ 45 h 263"/>
                <a:gd name="T44" fmla="*/ 4 w 125"/>
                <a:gd name="T45" fmla="*/ 45 h 263"/>
                <a:gd name="T46" fmla="*/ 4 w 125"/>
                <a:gd name="T47" fmla="*/ 43 h 263"/>
                <a:gd name="T48" fmla="*/ 10 w 125"/>
                <a:gd name="T49" fmla="*/ 40 h 263"/>
                <a:gd name="T50" fmla="*/ 14 w 125"/>
                <a:gd name="T51" fmla="*/ 34 h 263"/>
                <a:gd name="T52" fmla="*/ 18 w 125"/>
                <a:gd name="T53" fmla="*/ 23 h 263"/>
                <a:gd name="T54" fmla="*/ 11 w 125"/>
                <a:gd name="T55" fmla="*/ 23 h 263"/>
                <a:gd name="T56" fmla="*/ 4 w 125"/>
                <a:gd name="T57" fmla="*/ 23 h 263"/>
                <a:gd name="T58" fmla="*/ 3 w 125"/>
                <a:gd name="T59" fmla="*/ 24 h 263"/>
                <a:gd name="T60" fmla="*/ 4 w 125"/>
                <a:gd name="T61" fmla="*/ 23 h 263"/>
                <a:gd name="T62" fmla="*/ 7 w 125"/>
                <a:gd name="T63" fmla="*/ 21 h 263"/>
                <a:gd name="T64" fmla="*/ 16 w 125"/>
                <a:gd name="T65" fmla="*/ 19 h 263"/>
                <a:gd name="T66" fmla="*/ 20 w 125"/>
                <a:gd name="T67" fmla="*/ 17 h 263"/>
                <a:gd name="T68" fmla="*/ 22 w 125"/>
                <a:gd name="T69" fmla="*/ 11 h 263"/>
                <a:gd name="T70" fmla="*/ 18 w 125"/>
                <a:gd name="T71" fmla="*/ 10 h 263"/>
                <a:gd name="T72" fmla="*/ 12 w 125"/>
                <a:gd name="T73" fmla="*/ 10 h 263"/>
                <a:gd name="T74" fmla="*/ 7 w 125"/>
                <a:gd name="T75" fmla="*/ 13 h 263"/>
                <a:gd name="T76" fmla="*/ 4 w 125"/>
                <a:gd name="T77" fmla="*/ 14 h 263"/>
                <a:gd name="T78" fmla="*/ 2 w 125"/>
                <a:gd name="T79" fmla="*/ 15 h 263"/>
                <a:gd name="T80" fmla="*/ 4 w 125"/>
                <a:gd name="T81" fmla="*/ 11 h 263"/>
                <a:gd name="T82" fmla="*/ 10 w 125"/>
                <a:gd name="T83" fmla="*/ 7 h 263"/>
                <a:gd name="T84" fmla="*/ 14 w 125"/>
                <a:gd name="T85" fmla="*/ 4 h 263"/>
                <a:gd name="T86" fmla="*/ 15 w 125"/>
                <a:gd name="T87" fmla="*/ 7 h 263"/>
                <a:gd name="T88" fmla="*/ 18 w 125"/>
                <a:gd name="T89" fmla="*/ 9 h 263"/>
                <a:gd name="T90" fmla="*/ 21 w 125"/>
                <a:gd name="T91" fmla="*/ 10 h 263"/>
                <a:gd name="T92" fmla="*/ 25 w 125"/>
                <a:gd name="T93" fmla="*/ 9 h 263"/>
                <a:gd name="T94" fmla="*/ 27 w 125"/>
                <a:gd name="T95" fmla="*/ 5 h 263"/>
                <a:gd name="T96" fmla="*/ 31 w 125"/>
                <a:gd name="T97" fmla="*/ 3 h 263"/>
                <a:gd name="T98" fmla="*/ 32 w 125"/>
                <a:gd name="T99" fmla="*/ 3 h 263"/>
                <a:gd name="T100" fmla="*/ 28 w 125"/>
                <a:gd name="T101" fmla="*/ 7 h 263"/>
                <a:gd name="T102" fmla="*/ 32 w 125"/>
                <a:gd name="T103" fmla="*/ 9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11" name="Freeform 647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6 w 20"/>
                <a:gd name="T13" fmla="*/ 5 h 33"/>
                <a:gd name="T14" fmla="*/ 5 w 20"/>
                <a:gd name="T15" fmla="*/ 8 h 33"/>
                <a:gd name="T16" fmla="*/ 5 w 20"/>
                <a:gd name="T17" fmla="*/ 11 h 33"/>
                <a:gd name="T18" fmla="*/ 5 w 20"/>
                <a:gd name="T19" fmla="*/ 12 h 33"/>
                <a:gd name="T20" fmla="*/ 5 w 20"/>
                <a:gd name="T21" fmla="*/ 12 h 33"/>
                <a:gd name="T22" fmla="*/ 5 w 20"/>
                <a:gd name="T23" fmla="*/ 12 h 33"/>
                <a:gd name="T24" fmla="*/ 5 w 20"/>
                <a:gd name="T25" fmla="*/ 11 h 33"/>
                <a:gd name="T26" fmla="*/ 5 w 20"/>
                <a:gd name="T27" fmla="*/ 8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12" name="Freeform 648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75 w 386"/>
                <a:gd name="T1" fmla="*/ 22 h 232"/>
                <a:gd name="T2" fmla="*/ 68 w 386"/>
                <a:gd name="T3" fmla="*/ 26 h 232"/>
                <a:gd name="T4" fmla="*/ 61 w 386"/>
                <a:gd name="T5" fmla="*/ 37 h 232"/>
                <a:gd name="T6" fmla="*/ 55 w 386"/>
                <a:gd name="T7" fmla="*/ 47 h 232"/>
                <a:gd name="T8" fmla="*/ 45 w 386"/>
                <a:gd name="T9" fmla="*/ 55 h 232"/>
                <a:gd name="T10" fmla="*/ 44 w 386"/>
                <a:gd name="T11" fmla="*/ 55 h 232"/>
                <a:gd name="T12" fmla="*/ 49 w 386"/>
                <a:gd name="T13" fmla="*/ 50 h 232"/>
                <a:gd name="T14" fmla="*/ 57 w 386"/>
                <a:gd name="T15" fmla="*/ 41 h 232"/>
                <a:gd name="T16" fmla="*/ 61 w 386"/>
                <a:gd name="T17" fmla="*/ 32 h 232"/>
                <a:gd name="T18" fmla="*/ 61 w 386"/>
                <a:gd name="T19" fmla="*/ 29 h 232"/>
                <a:gd name="T20" fmla="*/ 56 w 386"/>
                <a:gd name="T21" fmla="*/ 32 h 232"/>
                <a:gd name="T22" fmla="*/ 49 w 386"/>
                <a:gd name="T23" fmla="*/ 35 h 232"/>
                <a:gd name="T24" fmla="*/ 39 w 386"/>
                <a:gd name="T25" fmla="*/ 45 h 232"/>
                <a:gd name="T26" fmla="*/ 28 w 386"/>
                <a:gd name="T27" fmla="*/ 53 h 232"/>
                <a:gd name="T28" fmla="*/ 23 w 386"/>
                <a:gd name="T29" fmla="*/ 53 h 232"/>
                <a:gd name="T30" fmla="*/ 33 w 386"/>
                <a:gd name="T31" fmla="*/ 47 h 232"/>
                <a:gd name="T32" fmla="*/ 44 w 386"/>
                <a:gd name="T33" fmla="*/ 36 h 232"/>
                <a:gd name="T34" fmla="*/ 43 w 386"/>
                <a:gd name="T35" fmla="*/ 33 h 232"/>
                <a:gd name="T36" fmla="*/ 37 w 386"/>
                <a:gd name="T37" fmla="*/ 34 h 232"/>
                <a:gd name="T38" fmla="*/ 32 w 386"/>
                <a:gd name="T39" fmla="*/ 35 h 232"/>
                <a:gd name="T40" fmla="*/ 23 w 386"/>
                <a:gd name="T41" fmla="*/ 40 h 232"/>
                <a:gd name="T42" fmla="*/ 10 w 386"/>
                <a:gd name="T43" fmla="*/ 45 h 232"/>
                <a:gd name="T44" fmla="*/ 7 w 386"/>
                <a:gd name="T45" fmla="*/ 44 h 232"/>
                <a:gd name="T46" fmla="*/ 17 w 386"/>
                <a:gd name="T47" fmla="*/ 41 h 232"/>
                <a:gd name="T48" fmla="*/ 25 w 386"/>
                <a:gd name="T49" fmla="*/ 35 h 232"/>
                <a:gd name="T50" fmla="*/ 17 w 386"/>
                <a:gd name="T51" fmla="*/ 33 h 232"/>
                <a:gd name="T52" fmla="*/ 5 w 386"/>
                <a:gd name="T53" fmla="*/ 34 h 232"/>
                <a:gd name="T54" fmla="*/ 0 w 386"/>
                <a:gd name="T55" fmla="*/ 36 h 232"/>
                <a:gd name="T56" fmla="*/ 8 w 386"/>
                <a:gd name="T57" fmla="*/ 32 h 232"/>
                <a:gd name="T58" fmla="*/ 22 w 386"/>
                <a:gd name="T59" fmla="*/ 29 h 232"/>
                <a:gd name="T60" fmla="*/ 21 w 386"/>
                <a:gd name="T61" fmla="*/ 25 h 232"/>
                <a:gd name="T62" fmla="*/ 13 w 386"/>
                <a:gd name="T63" fmla="*/ 18 h 232"/>
                <a:gd name="T64" fmla="*/ 9 w 386"/>
                <a:gd name="T65" fmla="*/ 15 h 232"/>
                <a:gd name="T66" fmla="*/ 18 w 386"/>
                <a:gd name="T67" fmla="*/ 19 h 232"/>
                <a:gd name="T68" fmla="*/ 29 w 386"/>
                <a:gd name="T69" fmla="*/ 27 h 232"/>
                <a:gd name="T70" fmla="*/ 35 w 386"/>
                <a:gd name="T71" fmla="*/ 29 h 232"/>
                <a:gd name="T72" fmla="*/ 42 w 386"/>
                <a:gd name="T73" fmla="*/ 29 h 232"/>
                <a:gd name="T74" fmla="*/ 39 w 386"/>
                <a:gd name="T75" fmla="*/ 23 h 232"/>
                <a:gd name="T76" fmla="*/ 33 w 386"/>
                <a:gd name="T77" fmla="*/ 16 h 232"/>
                <a:gd name="T78" fmla="*/ 29 w 386"/>
                <a:gd name="T79" fmla="*/ 12 h 232"/>
                <a:gd name="T80" fmla="*/ 26 w 386"/>
                <a:gd name="T81" fmla="*/ 10 h 232"/>
                <a:gd name="T82" fmla="*/ 24 w 386"/>
                <a:gd name="T83" fmla="*/ 7 h 232"/>
                <a:gd name="T84" fmla="*/ 34 w 386"/>
                <a:gd name="T85" fmla="*/ 15 h 232"/>
                <a:gd name="T86" fmla="*/ 44 w 386"/>
                <a:gd name="T87" fmla="*/ 24 h 232"/>
                <a:gd name="T88" fmla="*/ 50 w 386"/>
                <a:gd name="T89" fmla="*/ 26 h 232"/>
                <a:gd name="T90" fmla="*/ 55 w 386"/>
                <a:gd name="T91" fmla="*/ 26 h 232"/>
                <a:gd name="T92" fmla="*/ 60 w 386"/>
                <a:gd name="T93" fmla="*/ 24 h 232"/>
                <a:gd name="T94" fmla="*/ 61 w 386"/>
                <a:gd name="T95" fmla="*/ 21 h 232"/>
                <a:gd name="T96" fmla="*/ 55 w 386"/>
                <a:gd name="T97" fmla="*/ 14 h 232"/>
                <a:gd name="T98" fmla="*/ 44 w 386"/>
                <a:gd name="T99" fmla="*/ 4 h 232"/>
                <a:gd name="T100" fmla="*/ 44 w 386"/>
                <a:gd name="T101" fmla="*/ 3 h 232"/>
                <a:gd name="T102" fmla="*/ 53 w 386"/>
                <a:gd name="T103" fmla="*/ 10 h 232"/>
                <a:gd name="T104" fmla="*/ 64 w 386"/>
                <a:gd name="T105" fmla="*/ 18 h 232"/>
                <a:gd name="T106" fmla="*/ 71 w 386"/>
                <a:gd name="T107" fmla="*/ 18 h 232"/>
                <a:gd name="T108" fmla="*/ 83 w 386"/>
                <a:gd name="T109" fmla="*/ 16 h 232"/>
                <a:gd name="T110" fmla="*/ 83 w 386"/>
                <a:gd name="T111" fmla="*/ 17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13" name="Freeform 649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53 w 254"/>
                <a:gd name="T1" fmla="*/ 58 h 254"/>
                <a:gd name="T2" fmla="*/ 51 w 254"/>
                <a:gd name="T3" fmla="*/ 54 h 254"/>
                <a:gd name="T4" fmla="*/ 45 w 254"/>
                <a:gd name="T5" fmla="*/ 54 h 254"/>
                <a:gd name="T6" fmla="*/ 34 w 254"/>
                <a:gd name="T7" fmla="*/ 54 h 254"/>
                <a:gd name="T8" fmla="*/ 23 w 254"/>
                <a:gd name="T9" fmla="*/ 54 h 254"/>
                <a:gd name="T10" fmla="*/ 15 w 254"/>
                <a:gd name="T11" fmla="*/ 51 h 254"/>
                <a:gd name="T12" fmla="*/ 20 w 254"/>
                <a:gd name="T13" fmla="*/ 51 h 254"/>
                <a:gd name="T14" fmla="*/ 29 w 254"/>
                <a:gd name="T15" fmla="*/ 52 h 254"/>
                <a:gd name="T16" fmla="*/ 39 w 254"/>
                <a:gd name="T17" fmla="*/ 52 h 254"/>
                <a:gd name="T18" fmla="*/ 42 w 254"/>
                <a:gd name="T19" fmla="*/ 49 h 254"/>
                <a:gd name="T20" fmla="*/ 38 w 254"/>
                <a:gd name="T21" fmla="*/ 47 h 254"/>
                <a:gd name="T22" fmla="*/ 33 w 254"/>
                <a:gd name="T23" fmla="*/ 43 h 254"/>
                <a:gd name="T24" fmla="*/ 25 w 254"/>
                <a:gd name="T25" fmla="*/ 41 h 254"/>
                <a:gd name="T26" fmla="*/ 12 w 254"/>
                <a:gd name="T27" fmla="*/ 40 h 254"/>
                <a:gd name="T28" fmla="*/ 3 w 254"/>
                <a:gd name="T29" fmla="*/ 36 h 254"/>
                <a:gd name="T30" fmla="*/ 3 w 254"/>
                <a:gd name="T31" fmla="*/ 33 h 254"/>
                <a:gd name="T32" fmla="*/ 10 w 254"/>
                <a:gd name="T33" fmla="*/ 36 h 254"/>
                <a:gd name="T34" fmla="*/ 20 w 254"/>
                <a:gd name="T35" fmla="*/ 40 h 254"/>
                <a:gd name="T36" fmla="*/ 29 w 254"/>
                <a:gd name="T37" fmla="*/ 40 h 254"/>
                <a:gd name="T38" fmla="*/ 22 w 254"/>
                <a:gd name="T39" fmla="*/ 33 h 254"/>
                <a:gd name="T40" fmla="*/ 16 w 254"/>
                <a:gd name="T41" fmla="*/ 32 h 254"/>
                <a:gd name="T42" fmla="*/ 6 w 254"/>
                <a:gd name="T43" fmla="*/ 28 h 254"/>
                <a:gd name="T44" fmla="*/ 0 w 254"/>
                <a:gd name="T45" fmla="*/ 18 h 254"/>
                <a:gd name="T46" fmla="*/ 6 w 254"/>
                <a:gd name="T47" fmla="*/ 24 h 254"/>
                <a:gd name="T48" fmla="*/ 13 w 254"/>
                <a:gd name="T49" fmla="*/ 27 h 254"/>
                <a:gd name="T50" fmla="*/ 15 w 254"/>
                <a:gd name="T51" fmla="*/ 25 h 254"/>
                <a:gd name="T52" fmla="*/ 8 w 254"/>
                <a:gd name="T53" fmla="*/ 15 h 254"/>
                <a:gd name="T54" fmla="*/ 3 w 254"/>
                <a:gd name="T55" fmla="*/ 9 h 254"/>
                <a:gd name="T56" fmla="*/ 3 w 254"/>
                <a:gd name="T57" fmla="*/ 4 h 254"/>
                <a:gd name="T58" fmla="*/ 3 w 254"/>
                <a:gd name="T59" fmla="*/ 4 h 254"/>
                <a:gd name="T60" fmla="*/ 10 w 254"/>
                <a:gd name="T61" fmla="*/ 15 h 254"/>
                <a:gd name="T62" fmla="*/ 18 w 254"/>
                <a:gd name="T63" fmla="*/ 25 h 254"/>
                <a:gd name="T64" fmla="*/ 21 w 254"/>
                <a:gd name="T65" fmla="*/ 26 h 254"/>
                <a:gd name="T66" fmla="*/ 21 w 254"/>
                <a:gd name="T67" fmla="*/ 21 h 254"/>
                <a:gd name="T68" fmla="*/ 17 w 254"/>
                <a:gd name="T69" fmla="*/ 8 h 254"/>
                <a:gd name="T70" fmla="*/ 18 w 254"/>
                <a:gd name="T71" fmla="*/ 8 h 254"/>
                <a:gd name="T72" fmla="*/ 23 w 254"/>
                <a:gd name="T73" fmla="*/ 19 h 254"/>
                <a:gd name="T74" fmla="*/ 25 w 254"/>
                <a:gd name="T75" fmla="*/ 32 h 254"/>
                <a:gd name="T76" fmla="*/ 30 w 254"/>
                <a:gd name="T77" fmla="*/ 36 h 254"/>
                <a:gd name="T78" fmla="*/ 33 w 254"/>
                <a:gd name="T79" fmla="*/ 38 h 254"/>
                <a:gd name="T80" fmla="*/ 34 w 254"/>
                <a:gd name="T81" fmla="*/ 40 h 254"/>
                <a:gd name="T82" fmla="*/ 35 w 254"/>
                <a:gd name="T83" fmla="*/ 33 h 254"/>
                <a:gd name="T84" fmla="*/ 31 w 254"/>
                <a:gd name="T85" fmla="*/ 16 h 254"/>
                <a:gd name="T86" fmla="*/ 31 w 254"/>
                <a:gd name="T87" fmla="*/ 13 h 254"/>
                <a:gd name="T88" fmla="*/ 34 w 254"/>
                <a:gd name="T89" fmla="*/ 19 h 254"/>
                <a:gd name="T90" fmla="*/ 38 w 254"/>
                <a:gd name="T91" fmla="*/ 28 h 254"/>
                <a:gd name="T92" fmla="*/ 38 w 254"/>
                <a:gd name="T93" fmla="*/ 41 h 254"/>
                <a:gd name="T94" fmla="*/ 40 w 254"/>
                <a:gd name="T95" fmla="*/ 45 h 254"/>
                <a:gd name="T96" fmla="*/ 45 w 254"/>
                <a:gd name="T97" fmla="*/ 47 h 254"/>
                <a:gd name="T98" fmla="*/ 46 w 254"/>
                <a:gd name="T99" fmla="*/ 46 h 254"/>
                <a:gd name="T100" fmla="*/ 46 w 254"/>
                <a:gd name="T101" fmla="*/ 35 h 254"/>
                <a:gd name="T102" fmla="*/ 45 w 254"/>
                <a:gd name="T103" fmla="*/ 22 h 254"/>
                <a:gd name="T104" fmla="*/ 45 w 254"/>
                <a:gd name="T105" fmla="*/ 19 h 254"/>
                <a:gd name="T106" fmla="*/ 48 w 254"/>
                <a:gd name="T107" fmla="*/ 29 h 254"/>
                <a:gd name="T108" fmla="*/ 51 w 254"/>
                <a:gd name="T109" fmla="*/ 49 h 254"/>
                <a:gd name="T110" fmla="*/ 53 w 254"/>
                <a:gd name="T111" fmla="*/ 54 h 254"/>
                <a:gd name="T112" fmla="*/ 58 w 254"/>
                <a:gd name="T113" fmla="*/ 59 h 254"/>
                <a:gd name="T114" fmla="*/ 58 w 254"/>
                <a:gd name="T115" fmla="*/ 61 h 254"/>
                <a:gd name="T116" fmla="*/ 55 w 254"/>
                <a:gd name="T117" fmla="*/ 6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14" name="Freeform 650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20 w 186"/>
                <a:gd name="T1" fmla="*/ 69 h 313"/>
                <a:gd name="T2" fmla="*/ 19 w 186"/>
                <a:gd name="T3" fmla="*/ 61 h 313"/>
                <a:gd name="T4" fmla="*/ 18 w 186"/>
                <a:gd name="T5" fmla="*/ 58 h 313"/>
                <a:gd name="T6" fmla="*/ 16 w 186"/>
                <a:gd name="T7" fmla="*/ 57 h 313"/>
                <a:gd name="T8" fmla="*/ 12 w 186"/>
                <a:gd name="T9" fmla="*/ 51 h 313"/>
                <a:gd name="T10" fmla="*/ 9 w 186"/>
                <a:gd name="T11" fmla="*/ 46 h 313"/>
                <a:gd name="T12" fmla="*/ 4 w 186"/>
                <a:gd name="T13" fmla="*/ 38 h 313"/>
                <a:gd name="T14" fmla="*/ 3 w 186"/>
                <a:gd name="T15" fmla="*/ 30 h 313"/>
                <a:gd name="T16" fmla="*/ 1 w 186"/>
                <a:gd name="T17" fmla="*/ 27 h 313"/>
                <a:gd name="T18" fmla="*/ 4 w 186"/>
                <a:gd name="T19" fmla="*/ 28 h 313"/>
                <a:gd name="T20" fmla="*/ 4 w 186"/>
                <a:gd name="T21" fmla="*/ 31 h 313"/>
                <a:gd name="T22" fmla="*/ 5 w 186"/>
                <a:gd name="T23" fmla="*/ 36 h 313"/>
                <a:gd name="T24" fmla="*/ 9 w 186"/>
                <a:gd name="T25" fmla="*/ 43 h 313"/>
                <a:gd name="T26" fmla="*/ 11 w 186"/>
                <a:gd name="T27" fmla="*/ 46 h 313"/>
                <a:gd name="T28" fmla="*/ 14 w 186"/>
                <a:gd name="T29" fmla="*/ 50 h 313"/>
                <a:gd name="T30" fmla="*/ 17 w 186"/>
                <a:gd name="T31" fmla="*/ 51 h 313"/>
                <a:gd name="T32" fmla="*/ 18 w 186"/>
                <a:gd name="T33" fmla="*/ 50 h 313"/>
                <a:gd name="T34" fmla="*/ 19 w 186"/>
                <a:gd name="T35" fmla="*/ 40 h 313"/>
                <a:gd name="T36" fmla="*/ 18 w 186"/>
                <a:gd name="T37" fmla="*/ 38 h 313"/>
                <a:gd name="T38" fmla="*/ 13 w 186"/>
                <a:gd name="T39" fmla="*/ 32 h 313"/>
                <a:gd name="T40" fmla="*/ 9 w 186"/>
                <a:gd name="T41" fmla="*/ 25 h 313"/>
                <a:gd name="T42" fmla="*/ 5 w 186"/>
                <a:gd name="T43" fmla="*/ 17 h 313"/>
                <a:gd name="T44" fmla="*/ 5 w 186"/>
                <a:gd name="T45" fmla="*/ 10 h 313"/>
                <a:gd name="T46" fmla="*/ 7 w 186"/>
                <a:gd name="T47" fmla="*/ 14 h 313"/>
                <a:gd name="T48" fmla="*/ 9 w 186"/>
                <a:gd name="T49" fmla="*/ 21 h 313"/>
                <a:gd name="T50" fmla="*/ 11 w 186"/>
                <a:gd name="T51" fmla="*/ 25 h 313"/>
                <a:gd name="T52" fmla="*/ 15 w 186"/>
                <a:gd name="T53" fmla="*/ 29 h 313"/>
                <a:gd name="T54" fmla="*/ 18 w 186"/>
                <a:gd name="T55" fmla="*/ 33 h 313"/>
                <a:gd name="T56" fmla="*/ 18 w 186"/>
                <a:gd name="T57" fmla="*/ 27 h 313"/>
                <a:gd name="T58" fmla="*/ 17 w 186"/>
                <a:gd name="T59" fmla="*/ 9 h 313"/>
                <a:gd name="T60" fmla="*/ 19 w 186"/>
                <a:gd name="T61" fmla="*/ 0 h 313"/>
                <a:gd name="T62" fmla="*/ 20 w 186"/>
                <a:gd name="T63" fmla="*/ 3 h 313"/>
                <a:gd name="T64" fmla="*/ 20 w 186"/>
                <a:gd name="T65" fmla="*/ 8 h 313"/>
                <a:gd name="T66" fmla="*/ 21 w 186"/>
                <a:gd name="T67" fmla="*/ 25 h 313"/>
                <a:gd name="T68" fmla="*/ 24 w 186"/>
                <a:gd name="T69" fmla="*/ 29 h 313"/>
                <a:gd name="T70" fmla="*/ 27 w 186"/>
                <a:gd name="T71" fmla="*/ 27 h 313"/>
                <a:gd name="T72" fmla="*/ 31 w 186"/>
                <a:gd name="T73" fmla="*/ 22 h 313"/>
                <a:gd name="T74" fmla="*/ 35 w 186"/>
                <a:gd name="T75" fmla="*/ 18 h 313"/>
                <a:gd name="T76" fmla="*/ 35 w 186"/>
                <a:gd name="T77" fmla="*/ 15 h 313"/>
                <a:gd name="T78" fmla="*/ 37 w 186"/>
                <a:gd name="T79" fmla="*/ 17 h 313"/>
                <a:gd name="T80" fmla="*/ 35 w 186"/>
                <a:gd name="T81" fmla="*/ 21 h 313"/>
                <a:gd name="T82" fmla="*/ 32 w 186"/>
                <a:gd name="T83" fmla="*/ 25 h 313"/>
                <a:gd name="T84" fmla="*/ 28 w 186"/>
                <a:gd name="T85" fmla="*/ 30 h 313"/>
                <a:gd name="T86" fmla="*/ 25 w 186"/>
                <a:gd name="T87" fmla="*/ 34 h 313"/>
                <a:gd name="T88" fmla="*/ 23 w 186"/>
                <a:gd name="T89" fmla="*/ 40 h 313"/>
                <a:gd name="T90" fmla="*/ 22 w 186"/>
                <a:gd name="T91" fmla="*/ 50 h 313"/>
                <a:gd name="T92" fmla="*/ 24 w 186"/>
                <a:gd name="T93" fmla="*/ 51 h 313"/>
                <a:gd name="T94" fmla="*/ 30 w 186"/>
                <a:gd name="T95" fmla="*/ 46 h 313"/>
                <a:gd name="T96" fmla="*/ 35 w 186"/>
                <a:gd name="T97" fmla="*/ 41 h 313"/>
                <a:gd name="T98" fmla="*/ 40 w 186"/>
                <a:gd name="T99" fmla="*/ 35 h 313"/>
                <a:gd name="T100" fmla="*/ 43 w 186"/>
                <a:gd name="T101" fmla="*/ 31 h 313"/>
                <a:gd name="T102" fmla="*/ 44 w 186"/>
                <a:gd name="T103" fmla="*/ 33 h 313"/>
                <a:gd name="T104" fmla="*/ 42 w 186"/>
                <a:gd name="T105" fmla="*/ 37 h 313"/>
                <a:gd name="T106" fmla="*/ 38 w 186"/>
                <a:gd name="T107" fmla="*/ 43 h 313"/>
                <a:gd name="T108" fmla="*/ 31 w 186"/>
                <a:gd name="T109" fmla="*/ 50 h 313"/>
                <a:gd name="T110" fmla="*/ 25 w 186"/>
                <a:gd name="T111" fmla="*/ 55 h 313"/>
                <a:gd name="T112" fmla="*/ 21 w 186"/>
                <a:gd name="T113" fmla="*/ 58 h 313"/>
                <a:gd name="T114" fmla="*/ 21 w 186"/>
                <a:gd name="T115" fmla="*/ 65 h 313"/>
                <a:gd name="T116" fmla="*/ 22 w 186"/>
                <a:gd name="T117" fmla="*/ 68 h 313"/>
                <a:gd name="T118" fmla="*/ 21 w 186"/>
                <a:gd name="T119" fmla="*/ 69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15" name="Freeform 651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62 w 253"/>
                <a:gd name="T1" fmla="*/ 4 h 299"/>
                <a:gd name="T2" fmla="*/ 60 w 253"/>
                <a:gd name="T3" fmla="*/ 6 h 299"/>
                <a:gd name="T4" fmla="*/ 56 w 253"/>
                <a:gd name="T5" fmla="*/ 11 h 299"/>
                <a:gd name="T6" fmla="*/ 54 w 253"/>
                <a:gd name="T7" fmla="*/ 16 h 299"/>
                <a:gd name="T8" fmla="*/ 52 w 253"/>
                <a:gd name="T9" fmla="*/ 18 h 299"/>
                <a:gd name="T10" fmla="*/ 49 w 253"/>
                <a:gd name="T11" fmla="*/ 23 h 299"/>
                <a:gd name="T12" fmla="*/ 48 w 253"/>
                <a:gd name="T13" fmla="*/ 28 h 299"/>
                <a:gd name="T14" fmla="*/ 44 w 253"/>
                <a:gd name="T15" fmla="*/ 32 h 299"/>
                <a:gd name="T16" fmla="*/ 45 w 253"/>
                <a:gd name="T17" fmla="*/ 35 h 299"/>
                <a:gd name="T18" fmla="*/ 48 w 253"/>
                <a:gd name="T19" fmla="*/ 40 h 299"/>
                <a:gd name="T20" fmla="*/ 48 w 253"/>
                <a:gd name="T21" fmla="*/ 44 h 299"/>
                <a:gd name="T22" fmla="*/ 48 w 253"/>
                <a:gd name="T23" fmla="*/ 42 h 299"/>
                <a:gd name="T24" fmla="*/ 45 w 253"/>
                <a:gd name="T25" fmla="*/ 40 h 299"/>
                <a:gd name="T26" fmla="*/ 43 w 253"/>
                <a:gd name="T27" fmla="*/ 37 h 299"/>
                <a:gd name="T28" fmla="*/ 39 w 253"/>
                <a:gd name="T29" fmla="*/ 39 h 299"/>
                <a:gd name="T30" fmla="*/ 33 w 253"/>
                <a:gd name="T31" fmla="*/ 42 h 299"/>
                <a:gd name="T32" fmla="*/ 29 w 253"/>
                <a:gd name="T33" fmla="*/ 48 h 299"/>
                <a:gd name="T34" fmla="*/ 26 w 253"/>
                <a:gd name="T35" fmla="*/ 53 h 299"/>
                <a:gd name="T36" fmla="*/ 26 w 253"/>
                <a:gd name="T37" fmla="*/ 55 h 299"/>
                <a:gd name="T38" fmla="*/ 26 w 253"/>
                <a:gd name="T39" fmla="*/ 64 h 299"/>
                <a:gd name="T40" fmla="*/ 29 w 253"/>
                <a:gd name="T41" fmla="*/ 70 h 299"/>
                <a:gd name="T42" fmla="*/ 29 w 253"/>
                <a:gd name="T43" fmla="*/ 72 h 299"/>
                <a:gd name="T44" fmla="*/ 26 w 253"/>
                <a:gd name="T45" fmla="*/ 68 h 299"/>
                <a:gd name="T46" fmla="*/ 23 w 253"/>
                <a:gd name="T47" fmla="*/ 59 h 299"/>
                <a:gd name="T48" fmla="*/ 22 w 253"/>
                <a:gd name="T49" fmla="*/ 57 h 299"/>
                <a:gd name="T50" fmla="*/ 18 w 253"/>
                <a:gd name="T51" fmla="*/ 62 h 299"/>
                <a:gd name="T52" fmla="*/ 14 w 253"/>
                <a:gd name="T53" fmla="*/ 68 h 299"/>
                <a:gd name="T54" fmla="*/ 11 w 253"/>
                <a:gd name="T55" fmla="*/ 72 h 299"/>
                <a:gd name="T56" fmla="*/ 8 w 253"/>
                <a:gd name="T57" fmla="*/ 72 h 299"/>
                <a:gd name="T58" fmla="*/ 8 w 253"/>
                <a:gd name="T59" fmla="*/ 72 h 299"/>
                <a:gd name="T60" fmla="*/ 10 w 253"/>
                <a:gd name="T61" fmla="*/ 69 h 299"/>
                <a:gd name="T62" fmla="*/ 13 w 253"/>
                <a:gd name="T63" fmla="*/ 63 h 299"/>
                <a:gd name="T64" fmla="*/ 17 w 253"/>
                <a:gd name="T65" fmla="*/ 58 h 299"/>
                <a:gd name="T66" fmla="*/ 20 w 253"/>
                <a:gd name="T67" fmla="*/ 54 h 299"/>
                <a:gd name="T68" fmla="*/ 19 w 253"/>
                <a:gd name="T69" fmla="*/ 53 h 299"/>
                <a:gd name="T70" fmla="*/ 14 w 253"/>
                <a:gd name="T71" fmla="*/ 54 h 299"/>
                <a:gd name="T72" fmla="*/ 9 w 253"/>
                <a:gd name="T73" fmla="*/ 55 h 299"/>
                <a:gd name="T74" fmla="*/ 5 w 253"/>
                <a:gd name="T75" fmla="*/ 55 h 299"/>
                <a:gd name="T76" fmla="*/ 4 w 253"/>
                <a:gd name="T77" fmla="*/ 58 h 299"/>
                <a:gd name="T78" fmla="*/ 0 w 253"/>
                <a:gd name="T79" fmla="*/ 57 h 299"/>
                <a:gd name="T80" fmla="*/ 4 w 253"/>
                <a:gd name="T81" fmla="*/ 55 h 299"/>
                <a:gd name="T82" fmla="*/ 9 w 253"/>
                <a:gd name="T83" fmla="*/ 53 h 299"/>
                <a:gd name="T84" fmla="*/ 16 w 253"/>
                <a:gd name="T85" fmla="*/ 48 h 299"/>
                <a:gd name="T86" fmla="*/ 21 w 253"/>
                <a:gd name="T87" fmla="*/ 48 h 299"/>
                <a:gd name="T88" fmla="*/ 25 w 253"/>
                <a:gd name="T89" fmla="*/ 48 h 299"/>
                <a:gd name="T90" fmla="*/ 28 w 253"/>
                <a:gd name="T91" fmla="*/ 47 h 299"/>
                <a:gd name="T92" fmla="*/ 30 w 253"/>
                <a:gd name="T93" fmla="*/ 42 h 299"/>
                <a:gd name="T94" fmla="*/ 33 w 253"/>
                <a:gd name="T95" fmla="*/ 40 h 299"/>
                <a:gd name="T96" fmla="*/ 33 w 253"/>
                <a:gd name="T97" fmla="*/ 37 h 299"/>
                <a:gd name="T98" fmla="*/ 29 w 253"/>
                <a:gd name="T99" fmla="*/ 37 h 299"/>
                <a:gd name="T100" fmla="*/ 30 w 253"/>
                <a:gd name="T101" fmla="*/ 36 h 299"/>
                <a:gd name="T102" fmla="*/ 33 w 253"/>
                <a:gd name="T103" fmla="*/ 34 h 299"/>
                <a:gd name="T104" fmla="*/ 35 w 253"/>
                <a:gd name="T105" fmla="*/ 33 h 299"/>
                <a:gd name="T106" fmla="*/ 37 w 253"/>
                <a:gd name="T107" fmla="*/ 34 h 299"/>
                <a:gd name="T108" fmla="*/ 38 w 253"/>
                <a:gd name="T109" fmla="*/ 33 h 299"/>
                <a:gd name="T110" fmla="*/ 43 w 253"/>
                <a:gd name="T111" fmla="*/ 26 h 299"/>
                <a:gd name="T112" fmla="*/ 48 w 253"/>
                <a:gd name="T113" fmla="*/ 18 h 299"/>
                <a:gd name="T114" fmla="*/ 51 w 253"/>
                <a:gd name="T115" fmla="*/ 10 h 299"/>
                <a:gd name="T116" fmla="*/ 54 w 253"/>
                <a:gd name="T117" fmla="*/ 6 h 299"/>
                <a:gd name="T118" fmla="*/ 56 w 253"/>
                <a:gd name="T119" fmla="*/ 4 h 299"/>
                <a:gd name="T120" fmla="*/ 57 w 253"/>
                <a:gd name="T121" fmla="*/ 3 h 299"/>
                <a:gd name="T122" fmla="*/ 6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16" name="Freeform 652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10 w 146"/>
                <a:gd name="T1" fmla="*/ 54 h 244"/>
                <a:gd name="T2" fmla="*/ 14 w 146"/>
                <a:gd name="T3" fmla="*/ 48 h 244"/>
                <a:gd name="T4" fmla="*/ 16 w 146"/>
                <a:gd name="T5" fmla="*/ 46 h 244"/>
                <a:gd name="T6" fmla="*/ 22 w 146"/>
                <a:gd name="T7" fmla="*/ 45 h 244"/>
                <a:gd name="T8" fmla="*/ 27 w 146"/>
                <a:gd name="T9" fmla="*/ 42 h 244"/>
                <a:gd name="T10" fmla="*/ 31 w 146"/>
                <a:gd name="T11" fmla="*/ 40 h 244"/>
                <a:gd name="T12" fmla="*/ 34 w 146"/>
                <a:gd name="T13" fmla="*/ 39 h 244"/>
                <a:gd name="T14" fmla="*/ 33 w 146"/>
                <a:gd name="T15" fmla="*/ 37 h 244"/>
                <a:gd name="T16" fmla="*/ 31 w 146"/>
                <a:gd name="T17" fmla="*/ 39 h 244"/>
                <a:gd name="T18" fmla="*/ 27 w 146"/>
                <a:gd name="T19" fmla="*/ 40 h 244"/>
                <a:gd name="T20" fmla="*/ 22 w 146"/>
                <a:gd name="T21" fmla="*/ 42 h 244"/>
                <a:gd name="T22" fmla="*/ 17 w 146"/>
                <a:gd name="T23" fmla="*/ 44 h 244"/>
                <a:gd name="T24" fmla="*/ 17 w 146"/>
                <a:gd name="T25" fmla="*/ 41 h 244"/>
                <a:gd name="T26" fmla="*/ 19 w 146"/>
                <a:gd name="T27" fmla="*/ 34 h 244"/>
                <a:gd name="T28" fmla="*/ 22 w 146"/>
                <a:gd name="T29" fmla="*/ 30 h 244"/>
                <a:gd name="T30" fmla="*/ 26 w 146"/>
                <a:gd name="T31" fmla="*/ 27 h 244"/>
                <a:gd name="T32" fmla="*/ 30 w 146"/>
                <a:gd name="T33" fmla="*/ 23 h 244"/>
                <a:gd name="T34" fmla="*/ 34 w 146"/>
                <a:gd name="T35" fmla="*/ 20 h 244"/>
                <a:gd name="T36" fmla="*/ 34 w 146"/>
                <a:gd name="T37" fmla="*/ 18 h 244"/>
                <a:gd name="T38" fmla="*/ 34 w 146"/>
                <a:gd name="T39" fmla="*/ 17 h 244"/>
                <a:gd name="T40" fmla="*/ 31 w 146"/>
                <a:gd name="T41" fmla="*/ 19 h 244"/>
                <a:gd name="T42" fmla="*/ 28 w 146"/>
                <a:gd name="T43" fmla="*/ 22 h 244"/>
                <a:gd name="T44" fmla="*/ 25 w 146"/>
                <a:gd name="T45" fmla="*/ 24 h 244"/>
                <a:gd name="T46" fmla="*/ 21 w 146"/>
                <a:gd name="T47" fmla="*/ 26 h 244"/>
                <a:gd name="T48" fmla="*/ 21 w 146"/>
                <a:gd name="T49" fmla="*/ 22 h 244"/>
                <a:gd name="T50" fmla="*/ 21 w 146"/>
                <a:gd name="T51" fmla="*/ 7 h 244"/>
                <a:gd name="T52" fmla="*/ 21 w 146"/>
                <a:gd name="T53" fmla="*/ 1 h 244"/>
                <a:gd name="T54" fmla="*/ 20 w 146"/>
                <a:gd name="T55" fmla="*/ 2 h 244"/>
                <a:gd name="T56" fmla="*/ 19 w 146"/>
                <a:gd name="T57" fmla="*/ 8 h 244"/>
                <a:gd name="T58" fmla="*/ 18 w 146"/>
                <a:gd name="T59" fmla="*/ 25 h 244"/>
                <a:gd name="T60" fmla="*/ 16 w 146"/>
                <a:gd name="T61" fmla="*/ 30 h 244"/>
                <a:gd name="T62" fmla="*/ 16 w 146"/>
                <a:gd name="T63" fmla="*/ 29 h 244"/>
                <a:gd name="T64" fmla="*/ 15 w 146"/>
                <a:gd name="T65" fmla="*/ 26 h 244"/>
                <a:gd name="T66" fmla="*/ 13 w 146"/>
                <a:gd name="T67" fmla="*/ 22 h 244"/>
                <a:gd name="T68" fmla="*/ 10 w 146"/>
                <a:gd name="T69" fmla="*/ 17 h 244"/>
                <a:gd name="T70" fmla="*/ 7 w 146"/>
                <a:gd name="T71" fmla="*/ 14 h 244"/>
                <a:gd name="T72" fmla="*/ 4 w 146"/>
                <a:gd name="T73" fmla="*/ 13 h 244"/>
                <a:gd name="T74" fmla="*/ 6 w 146"/>
                <a:gd name="T75" fmla="*/ 15 h 244"/>
                <a:gd name="T76" fmla="*/ 9 w 146"/>
                <a:gd name="T77" fmla="*/ 20 h 244"/>
                <a:gd name="T78" fmla="*/ 13 w 146"/>
                <a:gd name="T79" fmla="*/ 28 h 244"/>
                <a:gd name="T80" fmla="*/ 14 w 146"/>
                <a:gd name="T81" fmla="*/ 34 h 244"/>
                <a:gd name="T82" fmla="*/ 13 w 146"/>
                <a:gd name="T83" fmla="*/ 40 h 244"/>
                <a:gd name="T84" fmla="*/ 11 w 146"/>
                <a:gd name="T85" fmla="*/ 44 h 244"/>
                <a:gd name="T86" fmla="*/ 10 w 146"/>
                <a:gd name="T87" fmla="*/ 42 h 244"/>
                <a:gd name="T88" fmla="*/ 9 w 146"/>
                <a:gd name="T89" fmla="*/ 40 h 244"/>
                <a:gd name="T90" fmla="*/ 6 w 146"/>
                <a:gd name="T91" fmla="*/ 37 h 244"/>
                <a:gd name="T92" fmla="*/ 4 w 146"/>
                <a:gd name="T93" fmla="*/ 34 h 244"/>
                <a:gd name="T94" fmla="*/ 3 w 146"/>
                <a:gd name="T95" fmla="*/ 32 h 244"/>
                <a:gd name="T96" fmla="*/ 0 w 146"/>
                <a:gd name="T97" fmla="*/ 31 h 244"/>
                <a:gd name="T98" fmla="*/ 4 w 146"/>
                <a:gd name="T99" fmla="*/ 34 h 244"/>
                <a:gd name="T100" fmla="*/ 4 w 146"/>
                <a:gd name="T101" fmla="*/ 39 h 244"/>
                <a:gd name="T102" fmla="*/ 8 w 146"/>
                <a:gd name="T103" fmla="*/ 43 h 244"/>
                <a:gd name="T104" fmla="*/ 9 w 146"/>
                <a:gd name="T105" fmla="*/ 46 h 244"/>
                <a:gd name="T106" fmla="*/ 8 w 146"/>
                <a:gd name="T107" fmla="*/ 53 h 244"/>
                <a:gd name="T108" fmla="*/ 6 w 146"/>
                <a:gd name="T109" fmla="*/ 57 h 244"/>
                <a:gd name="T110" fmla="*/ 7 w 146"/>
                <a:gd name="T111" fmla="*/ 58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17" name="Freeform 653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58 w 279"/>
                <a:gd name="T1" fmla="*/ 46 h 227"/>
                <a:gd name="T2" fmla="*/ 56 w 279"/>
                <a:gd name="T3" fmla="*/ 44 h 227"/>
                <a:gd name="T4" fmla="*/ 51 w 279"/>
                <a:gd name="T5" fmla="*/ 44 h 227"/>
                <a:gd name="T6" fmla="*/ 49 w 279"/>
                <a:gd name="T7" fmla="*/ 39 h 227"/>
                <a:gd name="T8" fmla="*/ 49 w 279"/>
                <a:gd name="T9" fmla="*/ 29 h 227"/>
                <a:gd name="T10" fmla="*/ 49 w 279"/>
                <a:gd name="T11" fmla="*/ 19 h 227"/>
                <a:gd name="T12" fmla="*/ 49 w 279"/>
                <a:gd name="T13" fmla="*/ 22 h 227"/>
                <a:gd name="T14" fmla="*/ 45 w 279"/>
                <a:gd name="T15" fmla="*/ 35 h 227"/>
                <a:gd name="T16" fmla="*/ 43 w 279"/>
                <a:gd name="T17" fmla="*/ 37 h 227"/>
                <a:gd name="T18" fmla="*/ 38 w 279"/>
                <a:gd name="T19" fmla="*/ 31 h 227"/>
                <a:gd name="T20" fmla="*/ 34 w 279"/>
                <a:gd name="T21" fmla="*/ 28 h 227"/>
                <a:gd name="T22" fmla="*/ 33 w 279"/>
                <a:gd name="T23" fmla="*/ 6 h 227"/>
                <a:gd name="T24" fmla="*/ 30 w 279"/>
                <a:gd name="T25" fmla="*/ 3 h 227"/>
                <a:gd name="T26" fmla="*/ 32 w 279"/>
                <a:gd name="T27" fmla="*/ 9 h 227"/>
                <a:gd name="T28" fmla="*/ 32 w 279"/>
                <a:gd name="T29" fmla="*/ 25 h 227"/>
                <a:gd name="T30" fmla="*/ 21 w 279"/>
                <a:gd name="T31" fmla="*/ 17 h 227"/>
                <a:gd name="T32" fmla="*/ 8 w 279"/>
                <a:gd name="T33" fmla="*/ 8 h 227"/>
                <a:gd name="T34" fmla="*/ 3 w 279"/>
                <a:gd name="T35" fmla="*/ 3 h 227"/>
                <a:gd name="T36" fmla="*/ 4 w 279"/>
                <a:gd name="T37" fmla="*/ 7 h 227"/>
                <a:gd name="T38" fmla="*/ 13 w 279"/>
                <a:gd name="T39" fmla="*/ 15 h 227"/>
                <a:gd name="T40" fmla="*/ 24 w 279"/>
                <a:gd name="T41" fmla="*/ 24 h 227"/>
                <a:gd name="T42" fmla="*/ 32 w 279"/>
                <a:gd name="T43" fmla="*/ 29 h 227"/>
                <a:gd name="T44" fmla="*/ 26 w 279"/>
                <a:gd name="T45" fmla="*/ 29 h 227"/>
                <a:gd name="T46" fmla="*/ 18 w 279"/>
                <a:gd name="T47" fmla="*/ 29 h 227"/>
                <a:gd name="T48" fmla="*/ 7 w 279"/>
                <a:gd name="T49" fmla="*/ 29 h 227"/>
                <a:gd name="T50" fmla="*/ 0 w 279"/>
                <a:gd name="T51" fmla="*/ 25 h 227"/>
                <a:gd name="T52" fmla="*/ 3 w 279"/>
                <a:gd name="T53" fmla="*/ 29 h 227"/>
                <a:gd name="T54" fmla="*/ 11 w 279"/>
                <a:gd name="T55" fmla="*/ 31 h 227"/>
                <a:gd name="T56" fmla="*/ 24 w 279"/>
                <a:gd name="T57" fmla="*/ 32 h 227"/>
                <a:gd name="T58" fmla="*/ 31 w 279"/>
                <a:gd name="T59" fmla="*/ 33 h 227"/>
                <a:gd name="T60" fmla="*/ 37 w 279"/>
                <a:gd name="T61" fmla="*/ 37 h 227"/>
                <a:gd name="T62" fmla="*/ 39 w 279"/>
                <a:gd name="T63" fmla="*/ 40 h 227"/>
                <a:gd name="T64" fmla="*/ 37 w 279"/>
                <a:gd name="T65" fmla="*/ 44 h 227"/>
                <a:gd name="T66" fmla="*/ 28 w 279"/>
                <a:gd name="T67" fmla="*/ 46 h 227"/>
                <a:gd name="T68" fmla="*/ 22 w 279"/>
                <a:gd name="T69" fmla="*/ 50 h 227"/>
                <a:gd name="T70" fmla="*/ 22 w 279"/>
                <a:gd name="T71" fmla="*/ 50 h 227"/>
                <a:gd name="T72" fmla="*/ 29 w 279"/>
                <a:gd name="T73" fmla="*/ 50 h 227"/>
                <a:gd name="T74" fmla="*/ 38 w 279"/>
                <a:gd name="T75" fmla="*/ 46 h 227"/>
                <a:gd name="T76" fmla="*/ 44 w 279"/>
                <a:gd name="T77" fmla="*/ 44 h 227"/>
                <a:gd name="T78" fmla="*/ 49 w 279"/>
                <a:gd name="T79" fmla="*/ 44 h 227"/>
                <a:gd name="T80" fmla="*/ 52 w 279"/>
                <a:gd name="T81" fmla="*/ 46 h 227"/>
                <a:gd name="T82" fmla="*/ 57 w 279"/>
                <a:gd name="T83" fmla="*/ 50 h 227"/>
                <a:gd name="T84" fmla="*/ 61 w 279"/>
                <a:gd name="T85" fmla="*/ 51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2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 altLang="en-US" smtClean="0"/>
          </a:p>
        </p:txBody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0"/>
            <a:ext cx="9144000" cy="6858000"/>
          </a:xfrm>
          <a:solidFill>
            <a:srgbClr val="FFFF00"/>
          </a:solidFill>
        </p:spPr>
        <p:txBody>
          <a:bodyPr/>
          <a:lstStyle/>
          <a:p>
            <a:pPr marL="0" indent="0" eaLnBrk="1" hangingPunct="1">
              <a:buFontTx/>
              <a:buNone/>
            </a:pPr>
            <a:endParaRPr lang="en-US" altLang="en-US" smtClean="0"/>
          </a:p>
        </p:txBody>
      </p:sp>
      <p:grpSp>
        <p:nvGrpSpPr>
          <p:cNvPr id="13316" name="Group 6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13644" name="AutoShape 7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5" name="Freeform 8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28 h 123"/>
                <a:gd name="T2" fmla="*/ 4 w 310"/>
                <a:gd name="T3" fmla="*/ 30 h 123"/>
                <a:gd name="T4" fmla="*/ 4 w 310"/>
                <a:gd name="T5" fmla="*/ 31 h 123"/>
                <a:gd name="T6" fmla="*/ 7 w 310"/>
                <a:gd name="T7" fmla="*/ 31 h 123"/>
                <a:gd name="T8" fmla="*/ 11 w 310"/>
                <a:gd name="T9" fmla="*/ 31 h 123"/>
                <a:gd name="T10" fmla="*/ 17 w 310"/>
                <a:gd name="T11" fmla="*/ 31 h 123"/>
                <a:gd name="T12" fmla="*/ 22 w 310"/>
                <a:gd name="T13" fmla="*/ 31 h 123"/>
                <a:gd name="T14" fmla="*/ 30 w 310"/>
                <a:gd name="T15" fmla="*/ 32 h 123"/>
                <a:gd name="T16" fmla="*/ 36 w 310"/>
                <a:gd name="T17" fmla="*/ 32 h 123"/>
                <a:gd name="T18" fmla="*/ 45 w 310"/>
                <a:gd name="T19" fmla="*/ 32 h 123"/>
                <a:gd name="T20" fmla="*/ 52 w 310"/>
                <a:gd name="T21" fmla="*/ 31 h 123"/>
                <a:gd name="T22" fmla="*/ 58 w 310"/>
                <a:gd name="T23" fmla="*/ 31 h 123"/>
                <a:gd name="T24" fmla="*/ 63 w 310"/>
                <a:gd name="T25" fmla="*/ 31 h 123"/>
                <a:gd name="T26" fmla="*/ 67 w 310"/>
                <a:gd name="T27" fmla="*/ 31 h 123"/>
                <a:gd name="T28" fmla="*/ 70 w 310"/>
                <a:gd name="T29" fmla="*/ 31 h 123"/>
                <a:gd name="T30" fmla="*/ 73 w 310"/>
                <a:gd name="T31" fmla="*/ 30 h 123"/>
                <a:gd name="T32" fmla="*/ 74 w 310"/>
                <a:gd name="T33" fmla="*/ 28 h 123"/>
                <a:gd name="T34" fmla="*/ 67 w 310"/>
                <a:gd name="T35" fmla="*/ 27 h 123"/>
                <a:gd name="T36" fmla="*/ 61 w 310"/>
                <a:gd name="T37" fmla="*/ 25 h 123"/>
                <a:gd name="T38" fmla="*/ 57 w 310"/>
                <a:gd name="T39" fmla="*/ 21 h 123"/>
                <a:gd name="T40" fmla="*/ 53 w 310"/>
                <a:gd name="T41" fmla="*/ 17 h 123"/>
                <a:gd name="T42" fmla="*/ 50 w 310"/>
                <a:gd name="T43" fmla="*/ 12 h 123"/>
                <a:gd name="T44" fmla="*/ 47 w 310"/>
                <a:gd name="T45" fmla="*/ 7 h 123"/>
                <a:gd name="T46" fmla="*/ 45 w 310"/>
                <a:gd name="T47" fmla="*/ 4 h 123"/>
                <a:gd name="T48" fmla="*/ 45 w 310"/>
                <a:gd name="T49" fmla="*/ 0 h 123"/>
                <a:gd name="T50" fmla="*/ 30 w 310"/>
                <a:gd name="T51" fmla="*/ 0 h 123"/>
                <a:gd name="T52" fmla="*/ 28 w 310"/>
                <a:gd name="T53" fmla="*/ 4 h 123"/>
                <a:gd name="T54" fmla="*/ 27 w 310"/>
                <a:gd name="T55" fmla="*/ 7 h 123"/>
                <a:gd name="T56" fmla="*/ 25 w 310"/>
                <a:gd name="T57" fmla="*/ 12 h 123"/>
                <a:gd name="T58" fmla="*/ 22 w 310"/>
                <a:gd name="T59" fmla="*/ 17 h 123"/>
                <a:gd name="T60" fmla="*/ 17 w 310"/>
                <a:gd name="T61" fmla="*/ 21 h 123"/>
                <a:gd name="T62" fmla="*/ 12 w 310"/>
                <a:gd name="T63" fmla="*/ 25 h 123"/>
                <a:gd name="T64" fmla="*/ 7 w 310"/>
                <a:gd name="T65" fmla="*/ 27 h 123"/>
                <a:gd name="T66" fmla="*/ 0 w 310"/>
                <a:gd name="T67" fmla="*/ 28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6" name="Freeform 9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23 w 112"/>
                <a:gd name="T1" fmla="*/ 72 h 302"/>
                <a:gd name="T2" fmla="*/ 23 w 112"/>
                <a:gd name="T3" fmla="*/ 72 h 302"/>
                <a:gd name="T4" fmla="*/ 22 w 112"/>
                <a:gd name="T5" fmla="*/ 70 h 302"/>
                <a:gd name="T6" fmla="*/ 21 w 112"/>
                <a:gd name="T7" fmla="*/ 70 h 302"/>
                <a:gd name="T8" fmla="*/ 21 w 112"/>
                <a:gd name="T9" fmla="*/ 70 h 302"/>
                <a:gd name="T10" fmla="*/ 25 w 112"/>
                <a:gd name="T11" fmla="*/ 59 h 302"/>
                <a:gd name="T12" fmla="*/ 26 w 112"/>
                <a:gd name="T13" fmla="*/ 47 h 302"/>
                <a:gd name="T14" fmla="*/ 24 w 112"/>
                <a:gd name="T15" fmla="*/ 38 h 302"/>
                <a:gd name="T16" fmla="*/ 20 w 112"/>
                <a:gd name="T17" fmla="*/ 28 h 302"/>
                <a:gd name="T18" fmla="*/ 16 w 112"/>
                <a:gd name="T19" fmla="*/ 20 h 302"/>
                <a:gd name="T20" fmla="*/ 10 w 112"/>
                <a:gd name="T21" fmla="*/ 12 h 302"/>
                <a:gd name="T22" fmla="*/ 4 w 112"/>
                <a:gd name="T23" fmla="*/ 6 h 302"/>
                <a:gd name="T24" fmla="*/ 0 w 112"/>
                <a:gd name="T25" fmla="*/ 0 h 302"/>
                <a:gd name="T26" fmla="*/ 6 w 112"/>
                <a:gd name="T27" fmla="*/ 4 h 302"/>
                <a:gd name="T28" fmla="*/ 12 w 112"/>
                <a:gd name="T29" fmla="*/ 10 h 302"/>
                <a:gd name="T30" fmla="*/ 19 w 112"/>
                <a:gd name="T31" fmla="*/ 19 h 302"/>
                <a:gd name="T32" fmla="*/ 24 w 112"/>
                <a:gd name="T33" fmla="*/ 28 h 302"/>
                <a:gd name="T34" fmla="*/ 27 w 112"/>
                <a:gd name="T35" fmla="*/ 41 h 302"/>
                <a:gd name="T36" fmla="*/ 29 w 112"/>
                <a:gd name="T37" fmla="*/ 52 h 302"/>
                <a:gd name="T38" fmla="*/ 27 w 112"/>
                <a:gd name="T39" fmla="*/ 63 h 302"/>
                <a:gd name="T40" fmla="*/ 23 w 112"/>
                <a:gd name="T41" fmla="*/ 72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7" name="Freeform 10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5 w 101"/>
                <a:gd name="T7" fmla="*/ 0 h 23"/>
                <a:gd name="T8" fmla="*/ 8 w 101"/>
                <a:gd name="T9" fmla="*/ 1 h 23"/>
                <a:gd name="T10" fmla="*/ 12 w 101"/>
                <a:gd name="T11" fmla="*/ 3 h 23"/>
                <a:gd name="T12" fmla="*/ 14 w 101"/>
                <a:gd name="T13" fmla="*/ 3 h 23"/>
                <a:gd name="T14" fmla="*/ 17 w 101"/>
                <a:gd name="T15" fmla="*/ 3 h 23"/>
                <a:gd name="T16" fmla="*/ 19 w 101"/>
                <a:gd name="T17" fmla="*/ 5 h 23"/>
                <a:gd name="T18" fmla="*/ 17 w 101"/>
                <a:gd name="T19" fmla="*/ 4 h 23"/>
                <a:gd name="T20" fmla="*/ 14 w 101"/>
                <a:gd name="T21" fmla="*/ 3 h 23"/>
                <a:gd name="T22" fmla="*/ 12 w 101"/>
                <a:gd name="T23" fmla="*/ 3 h 23"/>
                <a:gd name="T24" fmla="*/ 8 w 101"/>
                <a:gd name="T25" fmla="*/ 3 h 23"/>
                <a:gd name="T26" fmla="*/ 5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8" name="Freeform 11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8 w 120"/>
                <a:gd name="T7" fmla="*/ 1 h 31"/>
                <a:gd name="T8" fmla="*/ 12 w 120"/>
                <a:gd name="T9" fmla="*/ 3 h 31"/>
                <a:gd name="T10" fmla="*/ 16 w 120"/>
                <a:gd name="T11" fmla="*/ 3 h 31"/>
                <a:gd name="T12" fmla="*/ 21 w 120"/>
                <a:gd name="T13" fmla="*/ 3 h 31"/>
                <a:gd name="T14" fmla="*/ 25 w 120"/>
                <a:gd name="T15" fmla="*/ 3 h 31"/>
                <a:gd name="T16" fmla="*/ 28 w 120"/>
                <a:gd name="T17" fmla="*/ 5 h 31"/>
                <a:gd name="T18" fmla="*/ 26 w 120"/>
                <a:gd name="T19" fmla="*/ 4 h 31"/>
                <a:gd name="T20" fmla="*/ 22 w 120"/>
                <a:gd name="T21" fmla="*/ 4 h 31"/>
                <a:gd name="T22" fmla="*/ 18 w 120"/>
                <a:gd name="T23" fmla="*/ 3 h 31"/>
                <a:gd name="T24" fmla="*/ 13 w 120"/>
                <a:gd name="T25" fmla="*/ 3 h 31"/>
                <a:gd name="T26" fmla="*/ 8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9" name="Freeform 12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9 w 124"/>
                <a:gd name="T7" fmla="*/ 0 h 25"/>
                <a:gd name="T8" fmla="*/ 13 w 124"/>
                <a:gd name="T9" fmla="*/ 3 h 25"/>
                <a:gd name="T10" fmla="*/ 18 w 124"/>
                <a:gd name="T11" fmla="*/ 3 h 25"/>
                <a:gd name="T12" fmla="*/ 24 w 124"/>
                <a:gd name="T13" fmla="*/ 3 h 25"/>
                <a:gd name="T14" fmla="*/ 27 w 124"/>
                <a:gd name="T15" fmla="*/ 3 h 25"/>
                <a:gd name="T16" fmla="*/ 30 w 124"/>
                <a:gd name="T17" fmla="*/ 4 h 25"/>
                <a:gd name="T18" fmla="*/ 28 w 124"/>
                <a:gd name="T19" fmla="*/ 3 h 25"/>
                <a:gd name="T20" fmla="*/ 24 w 124"/>
                <a:gd name="T21" fmla="*/ 3 h 25"/>
                <a:gd name="T22" fmla="*/ 19 w 124"/>
                <a:gd name="T23" fmla="*/ 3 h 25"/>
                <a:gd name="T24" fmla="*/ 13 w 124"/>
                <a:gd name="T25" fmla="*/ 3 h 25"/>
                <a:gd name="T26" fmla="*/ 9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0" name="Freeform 13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8 w 112"/>
                <a:gd name="T7" fmla="*/ 0 h 19"/>
                <a:gd name="T8" fmla="*/ 12 w 112"/>
                <a:gd name="T9" fmla="*/ 2 h 19"/>
                <a:gd name="T10" fmla="*/ 17 w 112"/>
                <a:gd name="T11" fmla="*/ 4 h 19"/>
                <a:gd name="T12" fmla="*/ 21 w 112"/>
                <a:gd name="T13" fmla="*/ 8 h 19"/>
                <a:gd name="T14" fmla="*/ 24 w 112"/>
                <a:gd name="T15" fmla="*/ 9 h 19"/>
                <a:gd name="T16" fmla="*/ 26 w 112"/>
                <a:gd name="T17" fmla="*/ 9 h 19"/>
                <a:gd name="T18" fmla="*/ 24 w 112"/>
                <a:gd name="T19" fmla="*/ 9 h 19"/>
                <a:gd name="T20" fmla="*/ 21 w 112"/>
                <a:gd name="T21" fmla="*/ 9 h 19"/>
                <a:gd name="T22" fmla="*/ 16 w 112"/>
                <a:gd name="T23" fmla="*/ 9 h 19"/>
                <a:gd name="T24" fmla="*/ 11 w 112"/>
                <a:gd name="T25" fmla="*/ 9 h 19"/>
                <a:gd name="T26" fmla="*/ 8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1" name="Freeform 14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5 w 94"/>
                <a:gd name="T7" fmla="*/ 1 h 15"/>
                <a:gd name="T8" fmla="*/ 9 w 94"/>
                <a:gd name="T9" fmla="*/ 0 h 15"/>
                <a:gd name="T10" fmla="*/ 12 w 94"/>
                <a:gd name="T11" fmla="*/ 1 h 15"/>
                <a:gd name="T12" fmla="*/ 15 w 94"/>
                <a:gd name="T13" fmla="*/ 3 h 15"/>
                <a:gd name="T14" fmla="*/ 18 w 94"/>
                <a:gd name="T15" fmla="*/ 3 h 15"/>
                <a:gd name="T16" fmla="*/ 21 w 94"/>
                <a:gd name="T17" fmla="*/ 3 h 15"/>
                <a:gd name="T18" fmla="*/ 19 w 94"/>
                <a:gd name="T19" fmla="*/ 3 h 15"/>
                <a:gd name="T20" fmla="*/ 16 w 94"/>
                <a:gd name="T21" fmla="*/ 3 h 15"/>
                <a:gd name="T22" fmla="*/ 12 w 94"/>
                <a:gd name="T23" fmla="*/ 3 h 15"/>
                <a:gd name="T24" fmla="*/ 9 w 94"/>
                <a:gd name="T25" fmla="*/ 3 h 15"/>
                <a:gd name="T26" fmla="*/ 5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2" name="Freeform 15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5 w 46"/>
                <a:gd name="T9" fmla="*/ 3 h 18"/>
                <a:gd name="T10" fmla="*/ 8 w 46"/>
                <a:gd name="T11" fmla="*/ 1 h 18"/>
                <a:gd name="T12" fmla="*/ 11 w 46"/>
                <a:gd name="T13" fmla="*/ 0 h 18"/>
                <a:gd name="T14" fmla="*/ 12 w 46"/>
                <a:gd name="T15" fmla="*/ 2 h 18"/>
                <a:gd name="T16" fmla="*/ 13 w 46"/>
                <a:gd name="T17" fmla="*/ 4 h 18"/>
                <a:gd name="T18" fmla="*/ 11 w 46"/>
                <a:gd name="T19" fmla="*/ 4 h 18"/>
                <a:gd name="T20" fmla="*/ 10 w 46"/>
                <a:gd name="T21" fmla="*/ 4 h 18"/>
                <a:gd name="T22" fmla="*/ 7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3" name="Freeform 16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7 w 86"/>
                <a:gd name="T9" fmla="*/ 1 h 23"/>
                <a:gd name="T10" fmla="*/ 9 w 86"/>
                <a:gd name="T11" fmla="*/ 2 h 23"/>
                <a:gd name="T12" fmla="*/ 12 w 86"/>
                <a:gd name="T13" fmla="*/ 2 h 23"/>
                <a:gd name="T14" fmla="*/ 14 w 86"/>
                <a:gd name="T15" fmla="*/ 2 h 23"/>
                <a:gd name="T16" fmla="*/ 16 w 86"/>
                <a:gd name="T17" fmla="*/ 2 h 23"/>
                <a:gd name="T18" fmla="*/ 14 w 86"/>
                <a:gd name="T19" fmla="*/ 2 h 23"/>
                <a:gd name="T20" fmla="*/ 12 w 86"/>
                <a:gd name="T21" fmla="*/ 2 h 23"/>
                <a:gd name="T22" fmla="*/ 9 w 86"/>
                <a:gd name="T23" fmla="*/ 2 h 23"/>
                <a:gd name="T24" fmla="*/ 7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4" name="Freeform 17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9 w 121"/>
                <a:gd name="T7" fmla="*/ 0 h 24"/>
                <a:gd name="T8" fmla="*/ 14 w 121"/>
                <a:gd name="T9" fmla="*/ 2 h 24"/>
                <a:gd name="T10" fmla="*/ 19 w 121"/>
                <a:gd name="T11" fmla="*/ 4 h 24"/>
                <a:gd name="T12" fmla="*/ 24 w 121"/>
                <a:gd name="T13" fmla="*/ 4 h 24"/>
                <a:gd name="T14" fmla="*/ 27 w 121"/>
                <a:gd name="T15" fmla="*/ 4 h 24"/>
                <a:gd name="T16" fmla="*/ 30 w 121"/>
                <a:gd name="T17" fmla="*/ 6 h 24"/>
                <a:gd name="T18" fmla="*/ 29 w 121"/>
                <a:gd name="T19" fmla="*/ 6 h 24"/>
                <a:gd name="T20" fmla="*/ 24 w 121"/>
                <a:gd name="T21" fmla="*/ 5 h 24"/>
                <a:gd name="T22" fmla="*/ 19 w 121"/>
                <a:gd name="T23" fmla="*/ 5 h 24"/>
                <a:gd name="T24" fmla="*/ 15 w 121"/>
                <a:gd name="T25" fmla="*/ 4 h 24"/>
                <a:gd name="T26" fmla="*/ 9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5" name="Freeform 18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7 w 110"/>
                <a:gd name="T7" fmla="*/ 1 h 14"/>
                <a:gd name="T8" fmla="*/ 10 w 110"/>
                <a:gd name="T9" fmla="*/ 0 h 14"/>
                <a:gd name="T10" fmla="*/ 15 w 110"/>
                <a:gd name="T11" fmla="*/ 0 h 14"/>
                <a:gd name="T12" fmla="*/ 18 w 110"/>
                <a:gd name="T13" fmla="*/ 2 h 14"/>
                <a:gd name="T14" fmla="*/ 22 w 110"/>
                <a:gd name="T15" fmla="*/ 3 h 14"/>
                <a:gd name="T16" fmla="*/ 25 w 110"/>
                <a:gd name="T17" fmla="*/ 3 h 14"/>
                <a:gd name="T18" fmla="*/ 22 w 110"/>
                <a:gd name="T19" fmla="*/ 3 h 14"/>
                <a:gd name="T20" fmla="*/ 19 w 110"/>
                <a:gd name="T21" fmla="*/ 3 h 14"/>
                <a:gd name="T22" fmla="*/ 15 w 110"/>
                <a:gd name="T23" fmla="*/ 3 h 14"/>
                <a:gd name="T24" fmla="*/ 10 w 110"/>
                <a:gd name="T25" fmla="*/ 3 h 14"/>
                <a:gd name="T26" fmla="*/ 7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6" name="Freeform 19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6 w 89"/>
                <a:gd name="T7" fmla="*/ 0 h 14"/>
                <a:gd name="T8" fmla="*/ 9 w 89"/>
                <a:gd name="T9" fmla="*/ 1 h 14"/>
                <a:gd name="T10" fmla="*/ 12 w 89"/>
                <a:gd name="T11" fmla="*/ 3 h 14"/>
                <a:gd name="T12" fmla="*/ 15 w 89"/>
                <a:gd name="T13" fmla="*/ 6 h 14"/>
                <a:gd name="T14" fmla="*/ 16 w 89"/>
                <a:gd name="T15" fmla="*/ 7 h 14"/>
                <a:gd name="T16" fmla="*/ 18 w 89"/>
                <a:gd name="T17" fmla="*/ 7 h 14"/>
                <a:gd name="T18" fmla="*/ 16 w 89"/>
                <a:gd name="T19" fmla="*/ 7 h 14"/>
                <a:gd name="T20" fmla="*/ 14 w 89"/>
                <a:gd name="T21" fmla="*/ 7 h 14"/>
                <a:gd name="T22" fmla="*/ 11 w 89"/>
                <a:gd name="T23" fmla="*/ 7 h 14"/>
                <a:gd name="T24" fmla="*/ 8 w 89"/>
                <a:gd name="T25" fmla="*/ 7 h 14"/>
                <a:gd name="T26" fmla="*/ 6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7" name="Freeform 20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5 w 55"/>
                <a:gd name="T9" fmla="*/ 1 h 14"/>
                <a:gd name="T10" fmla="*/ 8 w 55"/>
                <a:gd name="T11" fmla="*/ 0 h 14"/>
                <a:gd name="T12" fmla="*/ 10 w 55"/>
                <a:gd name="T13" fmla="*/ 1 h 14"/>
                <a:gd name="T14" fmla="*/ 11 w 55"/>
                <a:gd name="T15" fmla="*/ 2 h 14"/>
                <a:gd name="T16" fmla="*/ 12 w 55"/>
                <a:gd name="T17" fmla="*/ 3 h 14"/>
                <a:gd name="T18" fmla="*/ 10 w 55"/>
                <a:gd name="T19" fmla="*/ 3 h 14"/>
                <a:gd name="T20" fmla="*/ 9 w 55"/>
                <a:gd name="T21" fmla="*/ 3 h 14"/>
                <a:gd name="T22" fmla="*/ 7 w 55"/>
                <a:gd name="T23" fmla="*/ 3 h 14"/>
                <a:gd name="T24" fmla="*/ 4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8" name="Freeform 21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12 w 54"/>
                <a:gd name="T1" fmla="*/ 2 h 23"/>
                <a:gd name="T2" fmla="*/ 11 w 54"/>
                <a:gd name="T3" fmla="*/ 2 h 23"/>
                <a:gd name="T4" fmla="*/ 9 w 54"/>
                <a:gd name="T5" fmla="*/ 2 h 23"/>
                <a:gd name="T6" fmla="*/ 8 w 54"/>
                <a:gd name="T7" fmla="*/ 2 h 23"/>
                <a:gd name="T8" fmla="*/ 5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6 w 54"/>
                <a:gd name="T25" fmla="*/ 2 h 23"/>
                <a:gd name="T26" fmla="*/ 8 w 54"/>
                <a:gd name="T27" fmla="*/ 2 h 23"/>
                <a:gd name="T28" fmla="*/ 9 w 54"/>
                <a:gd name="T29" fmla="*/ 2 h 23"/>
                <a:gd name="T30" fmla="*/ 11 w 54"/>
                <a:gd name="T31" fmla="*/ 2 h 23"/>
                <a:gd name="T32" fmla="*/ 12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9" name="Freeform 22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13 h 52"/>
                <a:gd name="T2" fmla="*/ 2 w 10"/>
                <a:gd name="T3" fmla="*/ 11 h 52"/>
                <a:gd name="T4" fmla="*/ 2 w 10"/>
                <a:gd name="T5" fmla="*/ 7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5 h 52"/>
                <a:gd name="T14" fmla="*/ 2 w 10"/>
                <a:gd name="T15" fmla="*/ 11 h 52"/>
                <a:gd name="T16" fmla="*/ 2 w 10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0" name="Freeform 23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1 w 31"/>
                <a:gd name="T1" fmla="*/ 20 h 44"/>
                <a:gd name="T2" fmla="*/ 9 w 31"/>
                <a:gd name="T3" fmla="*/ 17 h 44"/>
                <a:gd name="T4" fmla="*/ 6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9 h 44"/>
                <a:gd name="T18" fmla="*/ 5 w 31"/>
                <a:gd name="T19" fmla="*/ 14 h 44"/>
                <a:gd name="T20" fmla="*/ 7 w 31"/>
                <a:gd name="T21" fmla="*/ 17 h 44"/>
                <a:gd name="T22" fmla="*/ 10 w 31"/>
                <a:gd name="T23" fmla="*/ 19 h 44"/>
                <a:gd name="T24" fmla="*/ 11 w 31"/>
                <a:gd name="T25" fmla="*/ 2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1" name="Freeform 24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7 w 69"/>
                <a:gd name="T7" fmla="*/ 1 h 15"/>
                <a:gd name="T8" fmla="*/ 10 w 69"/>
                <a:gd name="T9" fmla="*/ 0 h 15"/>
                <a:gd name="T10" fmla="*/ 13 w 69"/>
                <a:gd name="T11" fmla="*/ 0 h 15"/>
                <a:gd name="T12" fmla="*/ 15 w 69"/>
                <a:gd name="T13" fmla="*/ 2 h 15"/>
                <a:gd name="T14" fmla="*/ 17 w 69"/>
                <a:gd name="T15" fmla="*/ 5 h 15"/>
                <a:gd name="T16" fmla="*/ 18 w 69"/>
                <a:gd name="T17" fmla="*/ 7 h 15"/>
                <a:gd name="T18" fmla="*/ 17 w 69"/>
                <a:gd name="T19" fmla="*/ 7 h 15"/>
                <a:gd name="T20" fmla="*/ 17 w 69"/>
                <a:gd name="T21" fmla="*/ 7 h 15"/>
                <a:gd name="T22" fmla="*/ 14 w 69"/>
                <a:gd name="T23" fmla="*/ 7 h 15"/>
                <a:gd name="T24" fmla="*/ 10 w 69"/>
                <a:gd name="T25" fmla="*/ 7 h 15"/>
                <a:gd name="T26" fmla="*/ 8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2" name="Freeform 25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4 w 63"/>
                <a:gd name="T7" fmla="*/ 3 h 28"/>
                <a:gd name="T8" fmla="*/ 7 w 63"/>
                <a:gd name="T9" fmla="*/ 3 h 28"/>
                <a:gd name="T10" fmla="*/ 8 w 63"/>
                <a:gd name="T11" fmla="*/ 3 h 28"/>
                <a:gd name="T12" fmla="*/ 9 w 63"/>
                <a:gd name="T13" fmla="*/ 3 h 28"/>
                <a:gd name="T14" fmla="*/ 11 w 63"/>
                <a:gd name="T15" fmla="*/ 3 h 28"/>
                <a:gd name="T16" fmla="*/ 11 w 63"/>
                <a:gd name="T17" fmla="*/ 4 h 28"/>
                <a:gd name="T18" fmla="*/ 11 w 63"/>
                <a:gd name="T19" fmla="*/ 5 h 28"/>
                <a:gd name="T20" fmla="*/ 9 w 63"/>
                <a:gd name="T21" fmla="*/ 5 h 28"/>
                <a:gd name="T22" fmla="*/ 8 w 63"/>
                <a:gd name="T23" fmla="*/ 4 h 28"/>
                <a:gd name="T24" fmla="*/ 7 w 63"/>
                <a:gd name="T25" fmla="*/ 3 h 28"/>
                <a:gd name="T26" fmla="*/ 4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3" name="Freeform 26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4 w 64"/>
                <a:gd name="T9" fmla="*/ 0 h 15"/>
                <a:gd name="T10" fmla="*/ 7 w 64"/>
                <a:gd name="T11" fmla="*/ 0 h 15"/>
                <a:gd name="T12" fmla="*/ 8 w 64"/>
                <a:gd name="T13" fmla="*/ 1 h 15"/>
                <a:gd name="T14" fmla="*/ 9 w 64"/>
                <a:gd name="T15" fmla="*/ 3 h 15"/>
                <a:gd name="T16" fmla="*/ 10 w 64"/>
                <a:gd name="T17" fmla="*/ 7 h 15"/>
                <a:gd name="T18" fmla="*/ 10 w 64"/>
                <a:gd name="T19" fmla="*/ 7 h 15"/>
                <a:gd name="T20" fmla="*/ 9 w 64"/>
                <a:gd name="T21" fmla="*/ 7 h 15"/>
                <a:gd name="T22" fmla="*/ 8 w 64"/>
                <a:gd name="T23" fmla="*/ 7 h 15"/>
                <a:gd name="T24" fmla="*/ 7 w 64"/>
                <a:gd name="T25" fmla="*/ 7 h 15"/>
                <a:gd name="T26" fmla="*/ 5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4" name="Freeform 27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6 w 66"/>
                <a:gd name="T7" fmla="*/ 2 h 20"/>
                <a:gd name="T8" fmla="*/ 10 w 66"/>
                <a:gd name="T9" fmla="*/ 2 h 20"/>
                <a:gd name="T10" fmla="*/ 12 w 66"/>
                <a:gd name="T11" fmla="*/ 0 h 20"/>
                <a:gd name="T12" fmla="*/ 15 w 66"/>
                <a:gd name="T13" fmla="*/ 0 h 20"/>
                <a:gd name="T14" fmla="*/ 18 w 66"/>
                <a:gd name="T15" fmla="*/ 1 h 20"/>
                <a:gd name="T16" fmla="*/ 19 w 66"/>
                <a:gd name="T17" fmla="*/ 2 h 20"/>
                <a:gd name="T18" fmla="*/ 19 w 66"/>
                <a:gd name="T19" fmla="*/ 2 h 20"/>
                <a:gd name="T20" fmla="*/ 18 w 66"/>
                <a:gd name="T21" fmla="*/ 2 h 20"/>
                <a:gd name="T22" fmla="*/ 16 w 66"/>
                <a:gd name="T23" fmla="*/ 2 h 20"/>
                <a:gd name="T24" fmla="*/ 13 w 66"/>
                <a:gd name="T25" fmla="*/ 2 h 20"/>
                <a:gd name="T26" fmla="*/ 10 w 66"/>
                <a:gd name="T27" fmla="*/ 2 h 20"/>
                <a:gd name="T28" fmla="*/ 6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5" name="Freeform 28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15 h 26"/>
                <a:gd name="T2" fmla="*/ 3 w 65"/>
                <a:gd name="T3" fmla="*/ 13 h 26"/>
                <a:gd name="T4" fmla="*/ 3 w 65"/>
                <a:gd name="T5" fmla="*/ 13 h 26"/>
                <a:gd name="T6" fmla="*/ 5 w 65"/>
                <a:gd name="T7" fmla="*/ 8 h 26"/>
                <a:gd name="T8" fmla="*/ 7 w 65"/>
                <a:gd name="T9" fmla="*/ 4 h 26"/>
                <a:gd name="T10" fmla="*/ 9 w 65"/>
                <a:gd name="T11" fmla="*/ 1 h 26"/>
                <a:gd name="T12" fmla="*/ 10 w 65"/>
                <a:gd name="T13" fmla="*/ 0 h 26"/>
                <a:gd name="T14" fmla="*/ 12 w 65"/>
                <a:gd name="T15" fmla="*/ 1 h 26"/>
                <a:gd name="T16" fmla="*/ 12 w 65"/>
                <a:gd name="T17" fmla="*/ 3 h 26"/>
                <a:gd name="T18" fmla="*/ 12 w 65"/>
                <a:gd name="T19" fmla="*/ 6 h 26"/>
                <a:gd name="T20" fmla="*/ 12 w 65"/>
                <a:gd name="T21" fmla="*/ 10 h 26"/>
                <a:gd name="T22" fmla="*/ 10 w 65"/>
                <a:gd name="T23" fmla="*/ 13 h 26"/>
                <a:gd name="T24" fmla="*/ 8 w 65"/>
                <a:gd name="T25" fmla="*/ 13 h 26"/>
                <a:gd name="T26" fmla="*/ 6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5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6" name="Freeform 29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10 h 40"/>
                <a:gd name="T2" fmla="*/ 4 w 66"/>
                <a:gd name="T3" fmla="*/ 8 h 40"/>
                <a:gd name="T4" fmla="*/ 4 w 66"/>
                <a:gd name="T5" fmla="*/ 7 h 40"/>
                <a:gd name="T6" fmla="*/ 6 w 66"/>
                <a:gd name="T7" fmla="*/ 4 h 40"/>
                <a:gd name="T8" fmla="*/ 9 w 66"/>
                <a:gd name="T9" fmla="*/ 4 h 40"/>
                <a:gd name="T10" fmla="*/ 11 w 66"/>
                <a:gd name="T11" fmla="*/ 4 h 40"/>
                <a:gd name="T12" fmla="*/ 13 w 66"/>
                <a:gd name="T13" fmla="*/ 1 h 40"/>
                <a:gd name="T14" fmla="*/ 15 w 66"/>
                <a:gd name="T15" fmla="*/ 0 h 40"/>
                <a:gd name="T16" fmla="*/ 16 w 66"/>
                <a:gd name="T17" fmla="*/ 3 h 40"/>
                <a:gd name="T18" fmla="*/ 16 w 66"/>
                <a:gd name="T19" fmla="*/ 4 h 40"/>
                <a:gd name="T20" fmla="*/ 15 w 66"/>
                <a:gd name="T21" fmla="*/ 4 h 40"/>
                <a:gd name="T22" fmla="*/ 12 w 66"/>
                <a:gd name="T23" fmla="*/ 4 h 40"/>
                <a:gd name="T24" fmla="*/ 10 w 66"/>
                <a:gd name="T25" fmla="*/ 6 h 40"/>
                <a:gd name="T26" fmla="*/ 7 w 66"/>
                <a:gd name="T27" fmla="*/ 7 h 40"/>
                <a:gd name="T28" fmla="*/ 4 w 66"/>
                <a:gd name="T29" fmla="*/ 8 h 40"/>
                <a:gd name="T30" fmla="*/ 4 w 66"/>
                <a:gd name="T31" fmla="*/ 9 h 40"/>
                <a:gd name="T32" fmla="*/ 0 w 66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7" name="Freeform 30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12 h 54"/>
                <a:gd name="T2" fmla="*/ 3 w 67"/>
                <a:gd name="T3" fmla="*/ 10 h 54"/>
                <a:gd name="T4" fmla="*/ 3 w 67"/>
                <a:gd name="T5" fmla="*/ 9 h 54"/>
                <a:gd name="T6" fmla="*/ 4 w 67"/>
                <a:gd name="T7" fmla="*/ 6 h 54"/>
                <a:gd name="T8" fmla="*/ 7 w 67"/>
                <a:gd name="T9" fmla="*/ 3 h 54"/>
                <a:gd name="T10" fmla="*/ 8 w 67"/>
                <a:gd name="T11" fmla="*/ 3 h 54"/>
                <a:gd name="T12" fmla="*/ 10 w 67"/>
                <a:gd name="T13" fmla="*/ 2 h 54"/>
                <a:gd name="T14" fmla="*/ 10 w 67"/>
                <a:gd name="T15" fmla="*/ 0 h 54"/>
                <a:gd name="T16" fmla="*/ 12 w 67"/>
                <a:gd name="T17" fmla="*/ 2 h 54"/>
                <a:gd name="T18" fmla="*/ 12 w 67"/>
                <a:gd name="T19" fmla="*/ 3 h 54"/>
                <a:gd name="T20" fmla="*/ 10 w 67"/>
                <a:gd name="T21" fmla="*/ 3 h 54"/>
                <a:gd name="T22" fmla="*/ 9 w 67"/>
                <a:gd name="T23" fmla="*/ 5 h 54"/>
                <a:gd name="T24" fmla="*/ 7 w 67"/>
                <a:gd name="T25" fmla="*/ 7 h 54"/>
                <a:gd name="T26" fmla="*/ 5 w 67"/>
                <a:gd name="T27" fmla="*/ 9 h 54"/>
                <a:gd name="T28" fmla="*/ 3 w 67"/>
                <a:gd name="T29" fmla="*/ 10 h 54"/>
                <a:gd name="T30" fmla="*/ 3 w 67"/>
                <a:gd name="T31" fmla="*/ 11 h 54"/>
                <a:gd name="T32" fmla="*/ 0 w 67"/>
                <a:gd name="T33" fmla="*/ 1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8" name="Freeform 31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16 h 61"/>
                <a:gd name="T2" fmla="*/ 4 w 69"/>
                <a:gd name="T3" fmla="*/ 14 h 61"/>
                <a:gd name="T4" fmla="*/ 4 w 69"/>
                <a:gd name="T5" fmla="*/ 12 h 61"/>
                <a:gd name="T6" fmla="*/ 6 w 69"/>
                <a:gd name="T7" fmla="*/ 9 h 61"/>
                <a:gd name="T8" fmla="*/ 9 w 69"/>
                <a:gd name="T9" fmla="*/ 5 h 61"/>
                <a:gd name="T10" fmla="*/ 11 w 69"/>
                <a:gd name="T11" fmla="*/ 4 h 61"/>
                <a:gd name="T12" fmla="*/ 15 w 69"/>
                <a:gd name="T13" fmla="*/ 3 h 61"/>
                <a:gd name="T14" fmla="*/ 17 w 69"/>
                <a:gd name="T15" fmla="*/ 0 h 61"/>
                <a:gd name="T16" fmla="*/ 18 w 69"/>
                <a:gd name="T17" fmla="*/ 2 h 61"/>
                <a:gd name="T18" fmla="*/ 18 w 69"/>
                <a:gd name="T19" fmla="*/ 4 h 61"/>
                <a:gd name="T20" fmla="*/ 17 w 69"/>
                <a:gd name="T21" fmla="*/ 4 h 61"/>
                <a:gd name="T22" fmla="*/ 14 w 69"/>
                <a:gd name="T23" fmla="*/ 6 h 61"/>
                <a:gd name="T24" fmla="*/ 10 w 69"/>
                <a:gd name="T25" fmla="*/ 9 h 61"/>
                <a:gd name="T26" fmla="*/ 8 w 69"/>
                <a:gd name="T27" fmla="*/ 11 h 61"/>
                <a:gd name="T28" fmla="*/ 4 w 69"/>
                <a:gd name="T29" fmla="*/ 12 h 61"/>
                <a:gd name="T30" fmla="*/ 4 w 69"/>
                <a:gd name="T31" fmla="*/ 15 h 61"/>
                <a:gd name="T32" fmla="*/ 0 w 69"/>
                <a:gd name="T33" fmla="*/ 1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9" name="Freeform 32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14 h 73"/>
                <a:gd name="T2" fmla="*/ 4 w 65"/>
                <a:gd name="T3" fmla="*/ 12 h 73"/>
                <a:gd name="T4" fmla="*/ 4 w 65"/>
                <a:gd name="T5" fmla="*/ 10 h 73"/>
                <a:gd name="T6" fmla="*/ 4 w 65"/>
                <a:gd name="T7" fmla="*/ 8 h 73"/>
                <a:gd name="T8" fmla="*/ 6 w 65"/>
                <a:gd name="T9" fmla="*/ 6 h 73"/>
                <a:gd name="T10" fmla="*/ 9 w 65"/>
                <a:gd name="T11" fmla="*/ 3 h 73"/>
                <a:gd name="T12" fmla="*/ 11 w 65"/>
                <a:gd name="T13" fmla="*/ 3 h 73"/>
                <a:gd name="T14" fmla="*/ 12 w 65"/>
                <a:gd name="T15" fmla="*/ 2 h 73"/>
                <a:gd name="T16" fmla="*/ 15 w 65"/>
                <a:gd name="T17" fmla="*/ 0 h 73"/>
                <a:gd name="T18" fmla="*/ 16 w 65"/>
                <a:gd name="T19" fmla="*/ 3 h 73"/>
                <a:gd name="T20" fmla="*/ 14 w 65"/>
                <a:gd name="T21" fmla="*/ 3 h 73"/>
                <a:gd name="T22" fmla="*/ 12 w 65"/>
                <a:gd name="T23" fmla="*/ 4 h 73"/>
                <a:gd name="T24" fmla="*/ 10 w 65"/>
                <a:gd name="T25" fmla="*/ 7 h 73"/>
                <a:gd name="T26" fmla="*/ 7 w 65"/>
                <a:gd name="T27" fmla="*/ 9 h 73"/>
                <a:gd name="T28" fmla="*/ 4 w 65"/>
                <a:gd name="T29" fmla="*/ 11 h 73"/>
                <a:gd name="T30" fmla="*/ 4 w 65"/>
                <a:gd name="T31" fmla="*/ 14 h 73"/>
                <a:gd name="T32" fmla="*/ 0 w 65"/>
                <a:gd name="T33" fmla="*/ 1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0" name="Freeform 33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12 w 32"/>
                <a:gd name="T1" fmla="*/ 1 h 79"/>
                <a:gd name="T2" fmla="*/ 12 w 32"/>
                <a:gd name="T3" fmla="*/ 4 h 79"/>
                <a:gd name="T4" fmla="*/ 11 w 32"/>
                <a:gd name="T5" fmla="*/ 4 h 79"/>
                <a:gd name="T6" fmla="*/ 10 w 32"/>
                <a:gd name="T7" fmla="*/ 8 h 79"/>
                <a:gd name="T8" fmla="*/ 7 w 32"/>
                <a:gd name="T9" fmla="*/ 11 h 79"/>
                <a:gd name="T10" fmla="*/ 5 w 32"/>
                <a:gd name="T11" fmla="*/ 14 h 79"/>
                <a:gd name="T12" fmla="*/ 5 w 32"/>
                <a:gd name="T13" fmla="*/ 19 h 79"/>
                <a:gd name="T14" fmla="*/ 5 w 32"/>
                <a:gd name="T15" fmla="*/ 22 h 79"/>
                <a:gd name="T16" fmla="*/ 3 w 32"/>
                <a:gd name="T17" fmla="*/ 25 h 79"/>
                <a:gd name="T18" fmla="*/ 0 w 32"/>
                <a:gd name="T19" fmla="*/ 21 h 79"/>
                <a:gd name="T20" fmla="*/ 1 w 32"/>
                <a:gd name="T21" fmla="*/ 17 h 79"/>
                <a:gd name="T22" fmla="*/ 4 w 32"/>
                <a:gd name="T23" fmla="*/ 13 h 79"/>
                <a:gd name="T24" fmla="*/ 5 w 32"/>
                <a:gd name="T25" fmla="*/ 9 h 79"/>
                <a:gd name="T26" fmla="*/ 5 w 32"/>
                <a:gd name="T27" fmla="*/ 4 h 79"/>
                <a:gd name="T28" fmla="*/ 6 w 32"/>
                <a:gd name="T29" fmla="*/ 4 h 79"/>
                <a:gd name="T30" fmla="*/ 10 w 32"/>
                <a:gd name="T31" fmla="*/ 0 h 79"/>
                <a:gd name="T32" fmla="*/ 12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1" name="Freeform 34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1 w 31"/>
                <a:gd name="T1" fmla="*/ 0 h 79"/>
                <a:gd name="T2" fmla="*/ 11 w 31"/>
                <a:gd name="T3" fmla="*/ 3 h 79"/>
                <a:gd name="T4" fmla="*/ 10 w 31"/>
                <a:gd name="T5" fmla="*/ 3 h 79"/>
                <a:gd name="T6" fmla="*/ 9 w 31"/>
                <a:gd name="T7" fmla="*/ 4 h 79"/>
                <a:gd name="T8" fmla="*/ 6 w 31"/>
                <a:gd name="T9" fmla="*/ 7 h 79"/>
                <a:gd name="T10" fmla="*/ 5 w 31"/>
                <a:gd name="T11" fmla="*/ 9 h 79"/>
                <a:gd name="T12" fmla="*/ 5 w 31"/>
                <a:gd name="T13" fmla="*/ 12 h 79"/>
                <a:gd name="T14" fmla="*/ 5 w 31"/>
                <a:gd name="T15" fmla="*/ 14 h 79"/>
                <a:gd name="T16" fmla="*/ 2 w 31"/>
                <a:gd name="T17" fmla="*/ 15 h 79"/>
                <a:gd name="T18" fmla="*/ 0 w 31"/>
                <a:gd name="T19" fmla="*/ 13 h 79"/>
                <a:gd name="T20" fmla="*/ 0 w 31"/>
                <a:gd name="T21" fmla="*/ 10 h 79"/>
                <a:gd name="T22" fmla="*/ 3 w 31"/>
                <a:gd name="T23" fmla="*/ 8 h 79"/>
                <a:gd name="T24" fmla="*/ 5 w 31"/>
                <a:gd name="T25" fmla="*/ 5 h 79"/>
                <a:gd name="T26" fmla="*/ 5 w 31"/>
                <a:gd name="T27" fmla="*/ 3 h 79"/>
                <a:gd name="T28" fmla="*/ 5 w 31"/>
                <a:gd name="T29" fmla="*/ 3 h 79"/>
                <a:gd name="T30" fmla="*/ 9 w 31"/>
                <a:gd name="T31" fmla="*/ 0 h 79"/>
                <a:gd name="T32" fmla="*/ 11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2" name="Freeform 35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14 w 81"/>
                <a:gd name="T1" fmla="*/ 90 h 395"/>
                <a:gd name="T2" fmla="*/ 14 w 81"/>
                <a:gd name="T3" fmla="*/ 90 h 395"/>
                <a:gd name="T4" fmla="*/ 14 w 81"/>
                <a:gd name="T5" fmla="*/ 91 h 395"/>
                <a:gd name="T6" fmla="*/ 16 w 81"/>
                <a:gd name="T7" fmla="*/ 92 h 395"/>
                <a:gd name="T8" fmla="*/ 16 w 81"/>
                <a:gd name="T9" fmla="*/ 92 h 395"/>
                <a:gd name="T10" fmla="*/ 10 w 81"/>
                <a:gd name="T11" fmla="*/ 78 h 395"/>
                <a:gd name="T12" fmla="*/ 7 w 81"/>
                <a:gd name="T13" fmla="*/ 65 h 395"/>
                <a:gd name="T14" fmla="*/ 4 w 81"/>
                <a:gd name="T15" fmla="*/ 53 h 395"/>
                <a:gd name="T16" fmla="*/ 3 w 81"/>
                <a:gd name="T17" fmla="*/ 40 h 395"/>
                <a:gd name="T18" fmla="*/ 3 w 81"/>
                <a:gd name="T19" fmla="*/ 29 h 395"/>
                <a:gd name="T20" fmla="*/ 3 w 81"/>
                <a:gd name="T21" fmla="*/ 18 h 395"/>
                <a:gd name="T22" fmla="*/ 3 w 81"/>
                <a:gd name="T23" fmla="*/ 9 h 395"/>
                <a:gd name="T24" fmla="*/ 3 w 81"/>
                <a:gd name="T25" fmla="*/ 0 h 395"/>
                <a:gd name="T26" fmla="*/ 3 w 81"/>
                <a:gd name="T27" fmla="*/ 7 h 395"/>
                <a:gd name="T28" fmla="*/ 2 w 81"/>
                <a:gd name="T29" fmla="*/ 17 h 395"/>
                <a:gd name="T30" fmla="*/ 0 w 81"/>
                <a:gd name="T31" fmla="*/ 28 h 395"/>
                <a:gd name="T32" fmla="*/ 3 w 81"/>
                <a:gd name="T33" fmla="*/ 41 h 395"/>
                <a:gd name="T34" fmla="*/ 3 w 81"/>
                <a:gd name="T35" fmla="*/ 56 h 395"/>
                <a:gd name="T36" fmla="*/ 5 w 81"/>
                <a:gd name="T37" fmla="*/ 69 h 395"/>
                <a:gd name="T38" fmla="*/ 9 w 81"/>
                <a:gd name="T39" fmla="*/ 81 h 395"/>
                <a:gd name="T40" fmla="*/ 14 w 81"/>
                <a:gd name="T41" fmla="*/ 90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3" name="Freeform 36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16 w 60"/>
                <a:gd name="T1" fmla="*/ 1 h 54"/>
                <a:gd name="T2" fmla="*/ 15 w 60"/>
                <a:gd name="T3" fmla="*/ 0 h 54"/>
                <a:gd name="T4" fmla="*/ 13 w 60"/>
                <a:gd name="T5" fmla="*/ 1 h 54"/>
                <a:gd name="T6" fmla="*/ 11 w 60"/>
                <a:gd name="T7" fmla="*/ 4 h 54"/>
                <a:gd name="T8" fmla="*/ 8 w 60"/>
                <a:gd name="T9" fmla="*/ 4 h 54"/>
                <a:gd name="T10" fmla="*/ 5 w 60"/>
                <a:gd name="T11" fmla="*/ 5 h 54"/>
                <a:gd name="T12" fmla="*/ 4 w 60"/>
                <a:gd name="T13" fmla="*/ 8 h 54"/>
                <a:gd name="T14" fmla="*/ 4 w 60"/>
                <a:gd name="T15" fmla="*/ 11 h 54"/>
                <a:gd name="T16" fmla="*/ 0 w 60"/>
                <a:gd name="T17" fmla="*/ 15 h 54"/>
                <a:gd name="T18" fmla="*/ 4 w 60"/>
                <a:gd name="T19" fmla="*/ 13 h 54"/>
                <a:gd name="T20" fmla="*/ 4 w 60"/>
                <a:gd name="T21" fmla="*/ 11 h 54"/>
                <a:gd name="T22" fmla="*/ 6 w 60"/>
                <a:gd name="T23" fmla="*/ 9 h 54"/>
                <a:gd name="T24" fmla="*/ 9 w 60"/>
                <a:gd name="T25" fmla="*/ 7 h 54"/>
                <a:gd name="T26" fmla="*/ 11 w 60"/>
                <a:gd name="T27" fmla="*/ 4 h 54"/>
                <a:gd name="T28" fmla="*/ 14 w 60"/>
                <a:gd name="T29" fmla="*/ 4 h 54"/>
                <a:gd name="T30" fmla="*/ 15 w 60"/>
                <a:gd name="T31" fmla="*/ 4 h 54"/>
                <a:gd name="T32" fmla="*/ 1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4" name="Freeform 37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11 w 70"/>
                <a:gd name="T1" fmla="*/ 2 h 71"/>
                <a:gd name="T2" fmla="*/ 10 w 70"/>
                <a:gd name="T3" fmla="*/ 0 h 71"/>
                <a:gd name="T4" fmla="*/ 9 w 70"/>
                <a:gd name="T5" fmla="*/ 2 h 71"/>
                <a:gd name="T6" fmla="*/ 7 w 70"/>
                <a:gd name="T7" fmla="*/ 4 h 71"/>
                <a:gd name="T8" fmla="*/ 6 w 70"/>
                <a:gd name="T9" fmla="*/ 4 h 71"/>
                <a:gd name="T10" fmla="*/ 4 w 70"/>
                <a:gd name="T11" fmla="*/ 9 h 71"/>
                <a:gd name="T12" fmla="*/ 3 w 70"/>
                <a:gd name="T13" fmla="*/ 12 h 71"/>
                <a:gd name="T14" fmla="*/ 3 w 70"/>
                <a:gd name="T15" fmla="*/ 16 h 71"/>
                <a:gd name="T16" fmla="*/ 0 w 70"/>
                <a:gd name="T17" fmla="*/ 20 h 71"/>
                <a:gd name="T18" fmla="*/ 3 w 70"/>
                <a:gd name="T19" fmla="*/ 18 h 71"/>
                <a:gd name="T20" fmla="*/ 3 w 70"/>
                <a:gd name="T21" fmla="*/ 16 h 71"/>
                <a:gd name="T22" fmla="*/ 4 w 70"/>
                <a:gd name="T23" fmla="*/ 13 h 71"/>
                <a:gd name="T24" fmla="*/ 7 w 70"/>
                <a:gd name="T25" fmla="*/ 11 h 71"/>
                <a:gd name="T26" fmla="*/ 8 w 70"/>
                <a:gd name="T27" fmla="*/ 7 h 71"/>
                <a:gd name="T28" fmla="*/ 9 w 70"/>
                <a:gd name="T29" fmla="*/ 4 h 71"/>
                <a:gd name="T30" fmla="*/ 10 w 70"/>
                <a:gd name="T31" fmla="*/ 4 h 71"/>
                <a:gd name="T32" fmla="*/ 11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5" name="Freeform 38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20 w 77"/>
                <a:gd name="T1" fmla="*/ 2 h 62"/>
                <a:gd name="T2" fmla="*/ 18 w 77"/>
                <a:gd name="T3" fmla="*/ 0 h 62"/>
                <a:gd name="T4" fmla="*/ 16 w 77"/>
                <a:gd name="T5" fmla="*/ 1 h 62"/>
                <a:gd name="T6" fmla="*/ 13 w 77"/>
                <a:gd name="T7" fmla="*/ 3 h 62"/>
                <a:gd name="T8" fmla="*/ 10 w 77"/>
                <a:gd name="T9" fmla="*/ 3 h 62"/>
                <a:gd name="T10" fmla="*/ 6 w 77"/>
                <a:gd name="T11" fmla="*/ 6 h 62"/>
                <a:gd name="T12" fmla="*/ 4 w 77"/>
                <a:gd name="T13" fmla="*/ 8 h 62"/>
                <a:gd name="T14" fmla="*/ 4 w 77"/>
                <a:gd name="T15" fmla="*/ 10 h 62"/>
                <a:gd name="T16" fmla="*/ 0 w 77"/>
                <a:gd name="T17" fmla="*/ 14 h 62"/>
                <a:gd name="T18" fmla="*/ 4 w 77"/>
                <a:gd name="T19" fmla="*/ 13 h 62"/>
                <a:gd name="T20" fmla="*/ 4 w 77"/>
                <a:gd name="T21" fmla="*/ 11 h 62"/>
                <a:gd name="T22" fmla="*/ 8 w 77"/>
                <a:gd name="T23" fmla="*/ 9 h 62"/>
                <a:gd name="T24" fmla="*/ 11 w 77"/>
                <a:gd name="T25" fmla="*/ 8 h 62"/>
                <a:gd name="T26" fmla="*/ 14 w 77"/>
                <a:gd name="T27" fmla="*/ 5 h 62"/>
                <a:gd name="T28" fmla="*/ 18 w 77"/>
                <a:gd name="T29" fmla="*/ 3 h 62"/>
                <a:gd name="T30" fmla="*/ 19 w 77"/>
                <a:gd name="T31" fmla="*/ 3 h 62"/>
                <a:gd name="T32" fmla="*/ 20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6" name="Freeform 39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20 w 71"/>
                <a:gd name="T1" fmla="*/ 2 h 54"/>
                <a:gd name="T2" fmla="*/ 18 w 71"/>
                <a:gd name="T3" fmla="*/ 0 h 54"/>
                <a:gd name="T4" fmla="*/ 16 w 71"/>
                <a:gd name="T5" fmla="*/ 2 h 54"/>
                <a:gd name="T6" fmla="*/ 13 w 71"/>
                <a:gd name="T7" fmla="*/ 3 h 54"/>
                <a:gd name="T8" fmla="*/ 10 w 71"/>
                <a:gd name="T9" fmla="*/ 3 h 54"/>
                <a:gd name="T10" fmla="*/ 6 w 71"/>
                <a:gd name="T11" fmla="*/ 5 h 54"/>
                <a:gd name="T12" fmla="*/ 4 w 71"/>
                <a:gd name="T13" fmla="*/ 8 h 54"/>
                <a:gd name="T14" fmla="*/ 3 w 71"/>
                <a:gd name="T15" fmla="*/ 9 h 54"/>
                <a:gd name="T16" fmla="*/ 0 w 71"/>
                <a:gd name="T17" fmla="*/ 12 h 54"/>
                <a:gd name="T18" fmla="*/ 4 w 71"/>
                <a:gd name="T19" fmla="*/ 10 h 54"/>
                <a:gd name="T20" fmla="*/ 4 w 71"/>
                <a:gd name="T21" fmla="*/ 10 h 54"/>
                <a:gd name="T22" fmla="*/ 9 w 71"/>
                <a:gd name="T23" fmla="*/ 9 h 54"/>
                <a:gd name="T24" fmla="*/ 12 w 71"/>
                <a:gd name="T25" fmla="*/ 7 h 54"/>
                <a:gd name="T26" fmla="*/ 15 w 71"/>
                <a:gd name="T27" fmla="*/ 5 h 54"/>
                <a:gd name="T28" fmla="*/ 18 w 71"/>
                <a:gd name="T29" fmla="*/ 3 h 54"/>
                <a:gd name="T30" fmla="*/ 19 w 71"/>
                <a:gd name="T31" fmla="*/ 3 h 54"/>
                <a:gd name="T32" fmla="*/ 20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7" name="Freeform 40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15 w 64"/>
                <a:gd name="T1" fmla="*/ 3 h 38"/>
                <a:gd name="T2" fmla="*/ 14 w 64"/>
                <a:gd name="T3" fmla="*/ 0 h 38"/>
                <a:gd name="T4" fmla="*/ 12 w 64"/>
                <a:gd name="T5" fmla="*/ 0 h 38"/>
                <a:gd name="T6" fmla="*/ 11 w 64"/>
                <a:gd name="T7" fmla="*/ 2 h 38"/>
                <a:gd name="T8" fmla="*/ 9 w 64"/>
                <a:gd name="T9" fmla="*/ 3 h 38"/>
                <a:gd name="T10" fmla="*/ 5 w 64"/>
                <a:gd name="T11" fmla="*/ 3 h 38"/>
                <a:gd name="T12" fmla="*/ 4 w 64"/>
                <a:gd name="T13" fmla="*/ 3 h 38"/>
                <a:gd name="T14" fmla="*/ 4 w 64"/>
                <a:gd name="T15" fmla="*/ 6 h 38"/>
                <a:gd name="T16" fmla="*/ 0 w 64"/>
                <a:gd name="T17" fmla="*/ 9 h 38"/>
                <a:gd name="T18" fmla="*/ 4 w 64"/>
                <a:gd name="T19" fmla="*/ 8 h 38"/>
                <a:gd name="T20" fmla="*/ 4 w 64"/>
                <a:gd name="T21" fmla="*/ 7 h 38"/>
                <a:gd name="T22" fmla="*/ 7 w 64"/>
                <a:gd name="T23" fmla="*/ 6 h 38"/>
                <a:gd name="T24" fmla="*/ 9 w 64"/>
                <a:gd name="T25" fmla="*/ 5 h 38"/>
                <a:gd name="T26" fmla="*/ 11 w 64"/>
                <a:gd name="T27" fmla="*/ 3 h 38"/>
                <a:gd name="T28" fmla="*/ 14 w 64"/>
                <a:gd name="T29" fmla="*/ 3 h 38"/>
                <a:gd name="T30" fmla="*/ 15 w 64"/>
                <a:gd name="T31" fmla="*/ 3 h 38"/>
                <a:gd name="T32" fmla="*/ 1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8" name="Freeform 41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9 w 49"/>
                <a:gd name="T1" fmla="*/ 2 h 28"/>
                <a:gd name="T2" fmla="*/ 8 w 49"/>
                <a:gd name="T3" fmla="*/ 0 h 28"/>
                <a:gd name="T4" fmla="*/ 7 w 49"/>
                <a:gd name="T5" fmla="*/ 0 h 28"/>
                <a:gd name="T6" fmla="*/ 6 w 49"/>
                <a:gd name="T7" fmla="*/ 1 h 28"/>
                <a:gd name="T8" fmla="*/ 4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11 h 28"/>
                <a:gd name="T16" fmla="*/ 0 w 49"/>
                <a:gd name="T17" fmla="*/ 13 h 28"/>
                <a:gd name="T18" fmla="*/ 3 w 49"/>
                <a:gd name="T19" fmla="*/ 12 h 28"/>
                <a:gd name="T20" fmla="*/ 3 w 49"/>
                <a:gd name="T21" fmla="*/ 11 h 28"/>
                <a:gd name="T22" fmla="*/ 3 w 49"/>
                <a:gd name="T23" fmla="*/ 9 h 28"/>
                <a:gd name="T24" fmla="*/ 5 w 49"/>
                <a:gd name="T25" fmla="*/ 7 h 28"/>
                <a:gd name="T26" fmla="*/ 7 w 49"/>
                <a:gd name="T27" fmla="*/ 7 h 28"/>
                <a:gd name="T28" fmla="*/ 8 w 49"/>
                <a:gd name="T29" fmla="*/ 7 h 28"/>
                <a:gd name="T30" fmla="*/ 8 w 49"/>
                <a:gd name="T31" fmla="*/ 5 h 28"/>
                <a:gd name="T32" fmla="*/ 9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9" name="Freeform 42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5 w 33"/>
                <a:gd name="T1" fmla="*/ 1 h 22"/>
                <a:gd name="T2" fmla="*/ 4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4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4 w 33"/>
                <a:gd name="T27" fmla="*/ 3 h 22"/>
                <a:gd name="T28" fmla="*/ 5 w 33"/>
                <a:gd name="T29" fmla="*/ 3 h 22"/>
                <a:gd name="T30" fmla="*/ 5 w 33"/>
                <a:gd name="T31" fmla="*/ 3 h 22"/>
                <a:gd name="T32" fmla="*/ 5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0" name="Freeform 43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16 w 65"/>
                <a:gd name="T1" fmla="*/ 3 h 64"/>
                <a:gd name="T2" fmla="*/ 15 w 65"/>
                <a:gd name="T3" fmla="*/ 0 h 64"/>
                <a:gd name="T4" fmla="*/ 13 w 65"/>
                <a:gd name="T5" fmla="*/ 2 h 64"/>
                <a:gd name="T6" fmla="*/ 11 w 65"/>
                <a:gd name="T7" fmla="*/ 3 h 64"/>
                <a:gd name="T8" fmla="*/ 9 w 65"/>
                <a:gd name="T9" fmla="*/ 3 h 64"/>
                <a:gd name="T10" fmla="*/ 6 w 65"/>
                <a:gd name="T11" fmla="*/ 4 h 64"/>
                <a:gd name="T12" fmla="*/ 4 w 65"/>
                <a:gd name="T13" fmla="*/ 6 h 64"/>
                <a:gd name="T14" fmla="*/ 4 w 65"/>
                <a:gd name="T15" fmla="*/ 8 h 64"/>
                <a:gd name="T16" fmla="*/ 0 w 65"/>
                <a:gd name="T17" fmla="*/ 10 h 64"/>
                <a:gd name="T18" fmla="*/ 4 w 65"/>
                <a:gd name="T19" fmla="*/ 9 h 64"/>
                <a:gd name="T20" fmla="*/ 4 w 65"/>
                <a:gd name="T21" fmla="*/ 8 h 64"/>
                <a:gd name="T22" fmla="*/ 6 w 65"/>
                <a:gd name="T23" fmla="*/ 7 h 64"/>
                <a:gd name="T24" fmla="*/ 9 w 65"/>
                <a:gd name="T25" fmla="*/ 5 h 64"/>
                <a:gd name="T26" fmla="*/ 11 w 65"/>
                <a:gd name="T27" fmla="*/ 4 h 64"/>
                <a:gd name="T28" fmla="*/ 14 w 65"/>
                <a:gd name="T29" fmla="*/ 3 h 64"/>
                <a:gd name="T30" fmla="*/ 15 w 65"/>
                <a:gd name="T31" fmla="*/ 3 h 64"/>
                <a:gd name="T32" fmla="*/ 1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1" name="Freeform 44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13 w 52"/>
                <a:gd name="T1" fmla="*/ 2 h 50"/>
                <a:gd name="T2" fmla="*/ 13 w 52"/>
                <a:gd name="T3" fmla="*/ 0 h 50"/>
                <a:gd name="T4" fmla="*/ 12 w 52"/>
                <a:gd name="T5" fmla="*/ 1 h 50"/>
                <a:gd name="T6" fmla="*/ 10 w 52"/>
                <a:gd name="T7" fmla="*/ 4 h 50"/>
                <a:gd name="T8" fmla="*/ 8 w 52"/>
                <a:gd name="T9" fmla="*/ 4 h 50"/>
                <a:gd name="T10" fmla="*/ 5 w 52"/>
                <a:gd name="T11" fmla="*/ 4 h 50"/>
                <a:gd name="T12" fmla="*/ 4 w 52"/>
                <a:gd name="T13" fmla="*/ 7 h 50"/>
                <a:gd name="T14" fmla="*/ 4 w 52"/>
                <a:gd name="T15" fmla="*/ 10 h 50"/>
                <a:gd name="T16" fmla="*/ 0 w 52"/>
                <a:gd name="T17" fmla="*/ 12 h 50"/>
                <a:gd name="T18" fmla="*/ 4 w 52"/>
                <a:gd name="T19" fmla="*/ 11 h 50"/>
                <a:gd name="T20" fmla="*/ 4 w 52"/>
                <a:gd name="T21" fmla="*/ 10 h 50"/>
                <a:gd name="T22" fmla="*/ 6 w 52"/>
                <a:gd name="T23" fmla="*/ 8 h 50"/>
                <a:gd name="T24" fmla="*/ 9 w 52"/>
                <a:gd name="T25" fmla="*/ 6 h 50"/>
                <a:gd name="T26" fmla="*/ 11 w 52"/>
                <a:gd name="T27" fmla="*/ 4 h 50"/>
                <a:gd name="T28" fmla="*/ 12 w 52"/>
                <a:gd name="T29" fmla="*/ 4 h 50"/>
                <a:gd name="T30" fmla="*/ 13 w 52"/>
                <a:gd name="T31" fmla="*/ 4 h 50"/>
                <a:gd name="T32" fmla="*/ 13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2" name="Freeform 45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20 w 71"/>
                <a:gd name="T1" fmla="*/ 1 h 53"/>
                <a:gd name="T2" fmla="*/ 18 w 71"/>
                <a:gd name="T3" fmla="*/ 0 h 53"/>
                <a:gd name="T4" fmla="*/ 16 w 71"/>
                <a:gd name="T5" fmla="*/ 2 h 53"/>
                <a:gd name="T6" fmla="*/ 13 w 71"/>
                <a:gd name="T7" fmla="*/ 5 h 53"/>
                <a:gd name="T8" fmla="*/ 10 w 71"/>
                <a:gd name="T9" fmla="*/ 5 h 53"/>
                <a:gd name="T10" fmla="*/ 6 w 71"/>
                <a:gd name="T11" fmla="*/ 8 h 53"/>
                <a:gd name="T12" fmla="*/ 4 w 71"/>
                <a:gd name="T13" fmla="*/ 11 h 53"/>
                <a:gd name="T14" fmla="*/ 4 w 71"/>
                <a:gd name="T15" fmla="*/ 14 h 53"/>
                <a:gd name="T16" fmla="*/ 0 w 71"/>
                <a:gd name="T17" fmla="*/ 18 h 53"/>
                <a:gd name="T18" fmla="*/ 4 w 71"/>
                <a:gd name="T19" fmla="*/ 16 h 53"/>
                <a:gd name="T20" fmla="*/ 4 w 71"/>
                <a:gd name="T21" fmla="*/ 14 h 53"/>
                <a:gd name="T22" fmla="*/ 9 w 71"/>
                <a:gd name="T23" fmla="*/ 13 h 53"/>
                <a:gd name="T24" fmla="*/ 12 w 71"/>
                <a:gd name="T25" fmla="*/ 10 h 53"/>
                <a:gd name="T26" fmla="*/ 15 w 71"/>
                <a:gd name="T27" fmla="*/ 8 h 53"/>
                <a:gd name="T28" fmla="*/ 18 w 71"/>
                <a:gd name="T29" fmla="*/ 5 h 53"/>
                <a:gd name="T30" fmla="*/ 19 w 71"/>
                <a:gd name="T31" fmla="*/ 5 h 53"/>
                <a:gd name="T32" fmla="*/ 20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3" name="Freeform 46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16 w 60"/>
                <a:gd name="T1" fmla="*/ 3 h 41"/>
                <a:gd name="T2" fmla="*/ 15 w 60"/>
                <a:gd name="T3" fmla="*/ 0 h 41"/>
                <a:gd name="T4" fmla="*/ 13 w 60"/>
                <a:gd name="T5" fmla="*/ 1 h 41"/>
                <a:gd name="T6" fmla="*/ 10 w 60"/>
                <a:gd name="T7" fmla="*/ 3 h 41"/>
                <a:gd name="T8" fmla="*/ 8 w 60"/>
                <a:gd name="T9" fmla="*/ 3 h 41"/>
                <a:gd name="T10" fmla="*/ 4 w 60"/>
                <a:gd name="T11" fmla="*/ 3 h 41"/>
                <a:gd name="T12" fmla="*/ 4 w 60"/>
                <a:gd name="T13" fmla="*/ 5 h 41"/>
                <a:gd name="T14" fmla="*/ 3 w 60"/>
                <a:gd name="T15" fmla="*/ 6 h 41"/>
                <a:gd name="T16" fmla="*/ 0 w 60"/>
                <a:gd name="T17" fmla="*/ 8 h 41"/>
                <a:gd name="T18" fmla="*/ 4 w 60"/>
                <a:gd name="T19" fmla="*/ 7 h 41"/>
                <a:gd name="T20" fmla="*/ 4 w 60"/>
                <a:gd name="T21" fmla="*/ 6 h 41"/>
                <a:gd name="T22" fmla="*/ 6 w 60"/>
                <a:gd name="T23" fmla="*/ 5 h 41"/>
                <a:gd name="T24" fmla="*/ 9 w 60"/>
                <a:gd name="T25" fmla="*/ 4 h 41"/>
                <a:gd name="T26" fmla="*/ 11 w 60"/>
                <a:gd name="T27" fmla="*/ 3 h 41"/>
                <a:gd name="T28" fmla="*/ 13 w 60"/>
                <a:gd name="T29" fmla="*/ 3 h 41"/>
                <a:gd name="T30" fmla="*/ 15 w 60"/>
                <a:gd name="T31" fmla="*/ 3 h 41"/>
                <a:gd name="T32" fmla="*/ 1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4" name="Freeform 47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20 h 61"/>
                <a:gd name="T2" fmla="*/ 3 w 8"/>
                <a:gd name="T3" fmla="*/ 15 h 61"/>
                <a:gd name="T4" fmla="*/ 0 w 8"/>
                <a:gd name="T5" fmla="*/ 9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9 h 61"/>
                <a:gd name="T14" fmla="*/ 4 w 8"/>
                <a:gd name="T15" fmla="*/ 14 h 61"/>
                <a:gd name="T16" fmla="*/ 4 w 8"/>
                <a:gd name="T17" fmla="*/ 2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5" name="Freeform 48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12 w 65"/>
                <a:gd name="T1" fmla="*/ 21 h 85"/>
                <a:gd name="T2" fmla="*/ 12 w 65"/>
                <a:gd name="T3" fmla="*/ 19 h 85"/>
                <a:gd name="T4" fmla="*/ 10 w 65"/>
                <a:gd name="T5" fmla="*/ 16 h 85"/>
                <a:gd name="T6" fmla="*/ 9 w 65"/>
                <a:gd name="T7" fmla="*/ 11 h 85"/>
                <a:gd name="T8" fmla="*/ 7 w 65"/>
                <a:gd name="T9" fmla="*/ 8 h 85"/>
                <a:gd name="T10" fmla="*/ 4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8 h 85"/>
                <a:gd name="T24" fmla="*/ 5 w 65"/>
                <a:gd name="T25" fmla="*/ 10 h 85"/>
                <a:gd name="T26" fmla="*/ 8 w 65"/>
                <a:gd name="T27" fmla="*/ 14 h 85"/>
                <a:gd name="T28" fmla="*/ 10 w 65"/>
                <a:gd name="T29" fmla="*/ 17 h 85"/>
                <a:gd name="T30" fmla="*/ 12 w 65"/>
                <a:gd name="T31" fmla="*/ 19 h 85"/>
                <a:gd name="T32" fmla="*/ 12 w 65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6" name="Freeform 49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14 w 68"/>
                <a:gd name="T1" fmla="*/ 17 h 77"/>
                <a:gd name="T2" fmla="*/ 13 w 68"/>
                <a:gd name="T3" fmla="*/ 15 h 77"/>
                <a:gd name="T4" fmla="*/ 11 w 68"/>
                <a:gd name="T5" fmla="*/ 12 h 77"/>
                <a:gd name="T6" fmla="*/ 9 w 68"/>
                <a:gd name="T7" fmla="*/ 9 h 77"/>
                <a:gd name="T8" fmla="*/ 7 w 68"/>
                <a:gd name="T9" fmla="*/ 6 h 77"/>
                <a:gd name="T10" fmla="*/ 4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4 h 77"/>
                <a:gd name="T22" fmla="*/ 3 w 68"/>
                <a:gd name="T23" fmla="*/ 7 h 77"/>
                <a:gd name="T24" fmla="*/ 7 w 68"/>
                <a:gd name="T25" fmla="*/ 9 h 77"/>
                <a:gd name="T26" fmla="*/ 9 w 68"/>
                <a:gd name="T27" fmla="*/ 11 h 77"/>
                <a:gd name="T28" fmla="*/ 11 w 68"/>
                <a:gd name="T29" fmla="*/ 14 h 77"/>
                <a:gd name="T30" fmla="*/ 13 w 68"/>
                <a:gd name="T31" fmla="*/ 15 h 77"/>
                <a:gd name="T32" fmla="*/ 14 w 68"/>
                <a:gd name="T33" fmla="*/ 17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7" name="Freeform 50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14 w 73"/>
                <a:gd name="T1" fmla="*/ 19 h 70"/>
                <a:gd name="T2" fmla="*/ 13 w 73"/>
                <a:gd name="T3" fmla="*/ 16 h 70"/>
                <a:gd name="T4" fmla="*/ 11 w 73"/>
                <a:gd name="T5" fmla="*/ 12 h 70"/>
                <a:gd name="T6" fmla="*/ 9 w 73"/>
                <a:gd name="T7" fmla="*/ 9 h 70"/>
                <a:gd name="T8" fmla="*/ 7 w 73"/>
                <a:gd name="T9" fmla="*/ 6 h 70"/>
                <a:gd name="T10" fmla="*/ 4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7 h 70"/>
                <a:gd name="T24" fmla="*/ 7 w 73"/>
                <a:gd name="T25" fmla="*/ 10 h 70"/>
                <a:gd name="T26" fmla="*/ 9 w 73"/>
                <a:gd name="T27" fmla="*/ 12 h 70"/>
                <a:gd name="T28" fmla="*/ 12 w 73"/>
                <a:gd name="T29" fmla="*/ 15 h 70"/>
                <a:gd name="T30" fmla="*/ 14 w 73"/>
                <a:gd name="T31" fmla="*/ 17 h 70"/>
                <a:gd name="T32" fmla="*/ 14 w 73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8" name="Freeform 51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15 w 69"/>
                <a:gd name="T1" fmla="*/ 11 h 53"/>
                <a:gd name="T2" fmla="*/ 13 w 69"/>
                <a:gd name="T3" fmla="*/ 10 h 53"/>
                <a:gd name="T4" fmla="*/ 11 w 69"/>
                <a:gd name="T5" fmla="*/ 8 h 53"/>
                <a:gd name="T6" fmla="*/ 9 w 69"/>
                <a:gd name="T7" fmla="*/ 5 h 53"/>
                <a:gd name="T8" fmla="*/ 7 w 69"/>
                <a:gd name="T9" fmla="*/ 3 h 53"/>
                <a:gd name="T10" fmla="*/ 4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5 h 53"/>
                <a:gd name="T24" fmla="*/ 7 w 69"/>
                <a:gd name="T25" fmla="*/ 7 h 53"/>
                <a:gd name="T26" fmla="*/ 9 w 69"/>
                <a:gd name="T27" fmla="*/ 8 h 53"/>
                <a:gd name="T28" fmla="*/ 11 w 69"/>
                <a:gd name="T29" fmla="*/ 9 h 53"/>
                <a:gd name="T30" fmla="*/ 13 w 69"/>
                <a:gd name="T31" fmla="*/ 10 h 53"/>
                <a:gd name="T32" fmla="*/ 15 w 69"/>
                <a:gd name="T33" fmla="*/ 1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9" name="Freeform 52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14 w 67"/>
                <a:gd name="T1" fmla="*/ 9 h 49"/>
                <a:gd name="T2" fmla="*/ 13 w 67"/>
                <a:gd name="T3" fmla="*/ 8 h 49"/>
                <a:gd name="T4" fmla="*/ 10 w 67"/>
                <a:gd name="T5" fmla="*/ 6 h 49"/>
                <a:gd name="T6" fmla="*/ 8 w 67"/>
                <a:gd name="T7" fmla="*/ 4 h 49"/>
                <a:gd name="T8" fmla="*/ 6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4 w 67"/>
                <a:gd name="T23" fmla="*/ 5 h 49"/>
                <a:gd name="T24" fmla="*/ 7 w 67"/>
                <a:gd name="T25" fmla="*/ 6 h 49"/>
                <a:gd name="T26" fmla="*/ 9 w 67"/>
                <a:gd name="T27" fmla="*/ 7 h 49"/>
                <a:gd name="T28" fmla="*/ 11 w 67"/>
                <a:gd name="T29" fmla="*/ 8 h 49"/>
                <a:gd name="T30" fmla="*/ 13 w 67"/>
                <a:gd name="T31" fmla="*/ 8 h 49"/>
                <a:gd name="T32" fmla="*/ 14 w 67"/>
                <a:gd name="T33" fmla="*/ 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0" name="Freeform 53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12 w 59"/>
                <a:gd name="T1" fmla="*/ 10 h 25"/>
                <a:gd name="T2" fmla="*/ 10 w 59"/>
                <a:gd name="T3" fmla="*/ 8 h 25"/>
                <a:gd name="T4" fmla="*/ 9 w 59"/>
                <a:gd name="T5" fmla="*/ 6 h 25"/>
                <a:gd name="T6" fmla="*/ 7 w 59"/>
                <a:gd name="T7" fmla="*/ 6 h 25"/>
                <a:gd name="T8" fmla="*/ 5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8 h 25"/>
                <a:gd name="T24" fmla="*/ 5 w 59"/>
                <a:gd name="T25" fmla="*/ 8 h 25"/>
                <a:gd name="T26" fmla="*/ 7 w 59"/>
                <a:gd name="T27" fmla="*/ 8 h 25"/>
                <a:gd name="T28" fmla="*/ 9 w 59"/>
                <a:gd name="T29" fmla="*/ 9 h 25"/>
                <a:gd name="T30" fmla="*/ 10 w 59"/>
                <a:gd name="T31" fmla="*/ 9 h 25"/>
                <a:gd name="T32" fmla="*/ 12 w 59"/>
                <a:gd name="T33" fmla="*/ 1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1" name="Freeform 54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13 w 52"/>
                <a:gd name="T1" fmla="*/ 2 h 13"/>
                <a:gd name="T2" fmla="*/ 12 w 52"/>
                <a:gd name="T3" fmla="*/ 2 h 13"/>
                <a:gd name="T4" fmla="*/ 11 w 52"/>
                <a:gd name="T5" fmla="*/ 2 h 13"/>
                <a:gd name="T6" fmla="*/ 9 w 52"/>
                <a:gd name="T7" fmla="*/ 2 h 13"/>
                <a:gd name="T8" fmla="*/ 6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6 w 52"/>
                <a:gd name="T25" fmla="*/ 2 h 13"/>
                <a:gd name="T26" fmla="*/ 8 w 52"/>
                <a:gd name="T27" fmla="*/ 2 h 13"/>
                <a:gd name="T28" fmla="*/ 10 w 52"/>
                <a:gd name="T29" fmla="*/ 2 h 13"/>
                <a:gd name="T30" fmla="*/ 12 w 52"/>
                <a:gd name="T31" fmla="*/ 2 h 13"/>
                <a:gd name="T32" fmla="*/ 13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2" name="Freeform 55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10 w 51"/>
                <a:gd name="T1" fmla="*/ 3 h 14"/>
                <a:gd name="T2" fmla="*/ 9 w 51"/>
                <a:gd name="T3" fmla="*/ 3 h 14"/>
                <a:gd name="T4" fmla="*/ 8 w 51"/>
                <a:gd name="T5" fmla="*/ 3 h 14"/>
                <a:gd name="T6" fmla="*/ 6 w 51"/>
                <a:gd name="T7" fmla="*/ 2 h 14"/>
                <a:gd name="T8" fmla="*/ 4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5 w 51"/>
                <a:gd name="T27" fmla="*/ 3 h 14"/>
                <a:gd name="T28" fmla="*/ 7 w 51"/>
                <a:gd name="T29" fmla="*/ 3 h 14"/>
                <a:gd name="T30" fmla="*/ 8 w 51"/>
                <a:gd name="T31" fmla="*/ 3 h 14"/>
                <a:gd name="T32" fmla="*/ 10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3" name="Freeform 56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12 w 50"/>
                <a:gd name="T1" fmla="*/ 4 h 16"/>
                <a:gd name="T2" fmla="*/ 11 w 50"/>
                <a:gd name="T3" fmla="*/ 4 h 16"/>
                <a:gd name="T4" fmla="*/ 11 w 50"/>
                <a:gd name="T5" fmla="*/ 4 h 16"/>
                <a:gd name="T6" fmla="*/ 9 w 50"/>
                <a:gd name="T7" fmla="*/ 4 h 16"/>
                <a:gd name="T8" fmla="*/ 7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7 w 50"/>
                <a:gd name="T27" fmla="*/ 4 h 16"/>
                <a:gd name="T28" fmla="*/ 9 w 50"/>
                <a:gd name="T29" fmla="*/ 4 h 16"/>
                <a:gd name="T30" fmla="*/ 11 w 50"/>
                <a:gd name="T31" fmla="*/ 4 h 16"/>
                <a:gd name="T32" fmla="*/ 12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4" name="Freeform 57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8 w 56"/>
                <a:gd name="T1" fmla="*/ 7 h 15"/>
                <a:gd name="T2" fmla="*/ 8 w 56"/>
                <a:gd name="T3" fmla="*/ 7 h 15"/>
                <a:gd name="T4" fmla="*/ 7 w 56"/>
                <a:gd name="T5" fmla="*/ 7 h 15"/>
                <a:gd name="T6" fmla="*/ 6 w 56"/>
                <a:gd name="T7" fmla="*/ 5 h 15"/>
                <a:gd name="T8" fmla="*/ 4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5 w 56"/>
                <a:gd name="T27" fmla="*/ 7 h 15"/>
                <a:gd name="T28" fmla="*/ 6 w 56"/>
                <a:gd name="T29" fmla="*/ 7 h 15"/>
                <a:gd name="T30" fmla="*/ 8 w 56"/>
                <a:gd name="T31" fmla="*/ 7 h 15"/>
                <a:gd name="T32" fmla="*/ 8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5" name="Freeform 58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6 h 86"/>
                <a:gd name="T8" fmla="*/ 7 w 52"/>
                <a:gd name="T9" fmla="*/ 8 h 86"/>
                <a:gd name="T10" fmla="*/ 10 w 52"/>
                <a:gd name="T11" fmla="*/ 11 h 86"/>
                <a:gd name="T12" fmla="*/ 12 w 52"/>
                <a:gd name="T13" fmla="*/ 14 h 86"/>
                <a:gd name="T14" fmla="*/ 13 w 52"/>
                <a:gd name="T15" fmla="*/ 17 h 86"/>
                <a:gd name="T16" fmla="*/ 13 w 52"/>
                <a:gd name="T17" fmla="*/ 19 h 86"/>
                <a:gd name="T18" fmla="*/ 13 w 52"/>
                <a:gd name="T19" fmla="*/ 16 h 86"/>
                <a:gd name="T20" fmla="*/ 12 w 52"/>
                <a:gd name="T21" fmla="*/ 13 h 86"/>
                <a:gd name="T22" fmla="*/ 10 w 52"/>
                <a:gd name="T23" fmla="*/ 9 h 86"/>
                <a:gd name="T24" fmla="*/ 8 w 52"/>
                <a:gd name="T25" fmla="*/ 6 h 86"/>
                <a:gd name="T26" fmla="*/ 5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6" name="Freeform 59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6 w 34"/>
                <a:gd name="T1" fmla="*/ 14 h 62"/>
                <a:gd name="T2" fmla="*/ 5 w 34"/>
                <a:gd name="T3" fmla="*/ 9 h 62"/>
                <a:gd name="T4" fmla="*/ 3 w 34"/>
                <a:gd name="T5" fmla="*/ 4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4 h 62"/>
                <a:gd name="T16" fmla="*/ 3 w 34"/>
                <a:gd name="T17" fmla="*/ 7 h 62"/>
                <a:gd name="T18" fmla="*/ 3 w 34"/>
                <a:gd name="T19" fmla="*/ 9 h 62"/>
                <a:gd name="T20" fmla="*/ 5 w 34"/>
                <a:gd name="T21" fmla="*/ 10 h 62"/>
                <a:gd name="T22" fmla="*/ 6 w 34"/>
                <a:gd name="T23" fmla="*/ 12 h 62"/>
                <a:gd name="T24" fmla="*/ 6 w 34"/>
                <a:gd name="T25" fmla="*/ 1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7" name="Freeform 60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4 w 95"/>
                <a:gd name="T1" fmla="*/ 77 h 330"/>
                <a:gd name="T2" fmla="*/ 4 w 95"/>
                <a:gd name="T3" fmla="*/ 77 h 330"/>
                <a:gd name="T4" fmla="*/ 4 w 95"/>
                <a:gd name="T5" fmla="*/ 77 h 330"/>
                <a:gd name="T6" fmla="*/ 3 w 95"/>
                <a:gd name="T7" fmla="*/ 77 h 330"/>
                <a:gd name="T8" fmla="*/ 0 w 95"/>
                <a:gd name="T9" fmla="*/ 77 h 330"/>
                <a:gd name="T10" fmla="*/ 9 w 95"/>
                <a:gd name="T11" fmla="*/ 67 h 330"/>
                <a:gd name="T12" fmla="*/ 16 w 95"/>
                <a:gd name="T13" fmla="*/ 57 h 330"/>
                <a:gd name="T14" fmla="*/ 19 w 95"/>
                <a:gd name="T15" fmla="*/ 46 h 330"/>
                <a:gd name="T16" fmla="*/ 21 w 95"/>
                <a:gd name="T17" fmla="*/ 35 h 330"/>
                <a:gd name="T18" fmla="*/ 21 w 95"/>
                <a:gd name="T19" fmla="*/ 26 h 330"/>
                <a:gd name="T20" fmla="*/ 21 w 95"/>
                <a:gd name="T21" fmla="*/ 16 h 330"/>
                <a:gd name="T22" fmla="*/ 21 w 95"/>
                <a:gd name="T23" fmla="*/ 8 h 330"/>
                <a:gd name="T24" fmla="*/ 19 w 95"/>
                <a:gd name="T25" fmla="*/ 0 h 330"/>
                <a:gd name="T26" fmla="*/ 22 w 95"/>
                <a:gd name="T27" fmla="*/ 6 h 330"/>
                <a:gd name="T28" fmla="*/ 24 w 95"/>
                <a:gd name="T29" fmla="*/ 15 h 330"/>
                <a:gd name="T30" fmla="*/ 24 w 95"/>
                <a:gd name="T31" fmla="*/ 26 h 330"/>
                <a:gd name="T32" fmla="*/ 24 w 95"/>
                <a:gd name="T33" fmla="*/ 38 h 330"/>
                <a:gd name="T34" fmla="*/ 21 w 95"/>
                <a:gd name="T35" fmla="*/ 50 h 330"/>
                <a:gd name="T36" fmla="*/ 17 w 95"/>
                <a:gd name="T37" fmla="*/ 60 h 330"/>
                <a:gd name="T38" fmla="*/ 11 w 95"/>
                <a:gd name="T39" fmla="*/ 70 h 330"/>
                <a:gd name="T40" fmla="*/ 4 w 95"/>
                <a:gd name="T41" fmla="*/ 7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8" name="Freeform 61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22 w 64"/>
                <a:gd name="T1" fmla="*/ 10 h 46"/>
                <a:gd name="T2" fmla="*/ 20 w 64"/>
                <a:gd name="T3" fmla="*/ 8 h 46"/>
                <a:gd name="T4" fmla="*/ 16 w 64"/>
                <a:gd name="T5" fmla="*/ 6 h 46"/>
                <a:gd name="T6" fmla="*/ 14 w 64"/>
                <a:gd name="T7" fmla="*/ 4 h 46"/>
                <a:gd name="T8" fmla="*/ 11 w 64"/>
                <a:gd name="T9" fmla="*/ 3 h 46"/>
                <a:gd name="T10" fmla="*/ 6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8 w 64"/>
                <a:gd name="T25" fmla="*/ 4 h 46"/>
                <a:gd name="T26" fmla="*/ 12 w 64"/>
                <a:gd name="T27" fmla="*/ 6 h 46"/>
                <a:gd name="T28" fmla="*/ 15 w 64"/>
                <a:gd name="T29" fmla="*/ 7 h 46"/>
                <a:gd name="T30" fmla="*/ 19 w 64"/>
                <a:gd name="T31" fmla="*/ 9 h 46"/>
                <a:gd name="T32" fmla="*/ 22 w 64"/>
                <a:gd name="T33" fmla="*/ 1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9" name="Freeform 62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6 w 78"/>
                <a:gd name="T7" fmla="*/ 3 h 68"/>
                <a:gd name="T8" fmla="*/ 10 w 78"/>
                <a:gd name="T9" fmla="*/ 3 h 68"/>
                <a:gd name="T10" fmla="*/ 13 w 78"/>
                <a:gd name="T11" fmla="*/ 6 h 68"/>
                <a:gd name="T12" fmla="*/ 17 w 78"/>
                <a:gd name="T13" fmla="*/ 9 h 68"/>
                <a:gd name="T14" fmla="*/ 19 w 78"/>
                <a:gd name="T15" fmla="*/ 11 h 68"/>
                <a:gd name="T16" fmla="*/ 20 w 78"/>
                <a:gd name="T17" fmla="*/ 14 h 68"/>
                <a:gd name="T18" fmla="*/ 18 w 78"/>
                <a:gd name="T19" fmla="*/ 13 h 68"/>
                <a:gd name="T20" fmla="*/ 15 w 78"/>
                <a:gd name="T21" fmla="*/ 10 h 68"/>
                <a:gd name="T22" fmla="*/ 12 w 78"/>
                <a:gd name="T23" fmla="*/ 9 h 68"/>
                <a:gd name="T24" fmla="*/ 9 w 78"/>
                <a:gd name="T25" fmla="*/ 7 h 68"/>
                <a:gd name="T26" fmla="*/ 4 w 78"/>
                <a:gd name="T27" fmla="*/ 4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0" name="Freeform 63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6 w 91"/>
                <a:gd name="T7" fmla="*/ 4 h 85"/>
                <a:gd name="T8" fmla="*/ 9 w 91"/>
                <a:gd name="T9" fmla="*/ 8 h 85"/>
                <a:gd name="T10" fmla="*/ 12 w 91"/>
                <a:gd name="T11" fmla="*/ 12 h 85"/>
                <a:gd name="T12" fmla="*/ 15 w 91"/>
                <a:gd name="T13" fmla="*/ 17 h 85"/>
                <a:gd name="T14" fmla="*/ 17 w 91"/>
                <a:gd name="T15" fmla="*/ 21 h 85"/>
                <a:gd name="T16" fmla="*/ 20 w 91"/>
                <a:gd name="T17" fmla="*/ 25 h 85"/>
                <a:gd name="T18" fmla="*/ 17 w 91"/>
                <a:gd name="T19" fmla="*/ 23 h 85"/>
                <a:gd name="T20" fmla="*/ 15 w 91"/>
                <a:gd name="T21" fmla="*/ 20 h 85"/>
                <a:gd name="T22" fmla="*/ 12 w 91"/>
                <a:gd name="T23" fmla="*/ 17 h 85"/>
                <a:gd name="T24" fmla="*/ 9 w 91"/>
                <a:gd name="T25" fmla="*/ 12 h 85"/>
                <a:gd name="T26" fmla="*/ 5 w 91"/>
                <a:gd name="T27" fmla="*/ 9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1" name="Freeform 64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4 w 101"/>
                <a:gd name="T5" fmla="*/ 4 h 78"/>
                <a:gd name="T6" fmla="*/ 8 w 101"/>
                <a:gd name="T7" fmla="*/ 4 h 78"/>
                <a:gd name="T8" fmla="*/ 11 w 101"/>
                <a:gd name="T9" fmla="*/ 8 h 78"/>
                <a:gd name="T10" fmla="*/ 15 w 101"/>
                <a:gd name="T11" fmla="*/ 12 h 78"/>
                <a:gd name="T12" fmla="*/ 18 w 101"/>
                <a:gd name="T13" fmla="*/ 16 h 78"/>
                <a:gd name="T14" fmla="*/ 21 w 101"/>
                <a:gd name="T15" fmla="*/ 20 h 78"/>
                <a:gd name="T16" fmla="*/ 22 w 101"/>
                <a:gd name="T17" fmla="*/ 24 h 78"/>
                <a:gd name="T18" fmla="*/ 21 w 101"/>
                <a:gd name="T19" fmla="*/ 22 h 78"/>
                <a:gd name="T20" fmla="*/ 17 w 101"/>
                <a:gd name="T21" fmla="*/ 20 h 78"/>
                <a:gd name="T22" fmla="*/ 14 w 101"/>
                <a:gd name="T23" fmla="*/ 16 h 78"/>
                <a:gd name="T24" fmla="*/ 10 w 101"/>
                <a:gd name="T25" fmla="*/ 12 h 78"/>
                <a:gd name="T26" fmla="*/ 6 w 101"/>
                <a:gd name="T27" fmla="*/ 8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2" name="Freeform 65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7 w 91"/>
                <a:gd name="T7" fmla="*/ 4 h 69"/>
                <a:gd name="T8" fmla="*/ 10 w 91"/>
                <a:gd name="T9" fmla="*/ 6 h 69"/>
                <a:gd name="T10" fmla="*/ 13 w 91"/>
                <a:gd name="T11" fmla="*/ 9 h 69"/>
                <a:gd name="T12" fmla="*/ 16 w 91"/>
                <a:gd name="T13" fmla="*/ 12 h 69"/>
                <a:gd name="T14" fmla="*/ 18 w 91"/>
                <a:gd name="T15" fmla="*/ 15 h 69"/>
                <a:gd name="T16" fmla="*/ 20 w 91"/>
                <a:gd name="T17" fmla="*/ 18 h 69"/>
                <a:gd name="T18" fmla="*/ 17 w 91"/>
                <a:gd name="T19" fmla="*/ 17 h 69"/>
                <a:gd name="T20" fmla="*/ 15 w 91"/>
                <a:gd name="T21" fmla="*/ 15 h 69"/>
                <a:gd name="T22" fmla="*/ 11 w 91"/>
                <a:gd name="T23" fmla="*/ 11 h 69"/>
                <a:gd name="T24" fmla="*/ 8 w 91"/>
                <a:gd name="T25" fmla="*/ 9 h 69"/>
                <a:gd name="T26" fmla="*/ 4 w 91"/>
                <a:gd name="T27" fmla="*/ 6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3" name="Freeform 66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7 w 75"/>
                <a:gd name="T7" fmla="*/ 4 h 58"/>
                <a:gd name="T8" fmla="*/ 11 w 75"/>
                <a:gd name="T9" fmla="*/ 4 h 58"/>
                <a:gd name="T10" fmla="*/ 15 w 75"/>
                <a:gd name="T11" fmla="*/ 5 h 58"/>
                <a:gd name="T12" fmla="*/ 17 w 75"/>
                <a:gd name="T13" fmla="*/ 9 h 58"/>
                <a:gd name="T14" fmla="*/ 21 w 75"/>
                <a:gd name="T15" fmla="*/ 11 h 58"/>
                <a:gd name="T16" fmla="*/ 21 w 75"/>
                <a:gd name="T17" fmla="*/ 14 h 58"/>
                <a:gd name="T18" fmla="*/ 19 w 75"/>
                <a:gd name="T19" fmla="*/ 12 h 58"/>
                <a:gd name="T20" fmla="*/ 17 w 75"/>
                <a:gd name="T21" fmla="*/ 11 h 58"/>
                <a:gd name="T22" fmla="*/ 12 w 75"/>
                <a:gd name="T23" fmla="*/ 9 h 58"/>
                <a:gd name="T24" fmla="*/ 9 w 75"/>
                <a:gd name="T25" fmla="*/ 7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4" name="Freeform 67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7 w 46"/>
                <a:gd name="T9" fmla="*/ 0 h 15"/>
                <a:gd name="T10" fmla="*/ 10 w 46"/>
                <a:gd name="T11" fmla="*/ 2 h 15"/>
                <a:gd name="T12" fmla="*/ 11 w 46"/>
                <a:gd name="T13" fmla="*/ 4 h 15"/>
                <a:gd name="T14" fmla="*/ 12 w 46"/>
                <a:gd name="T15" fmla="*/ 7 h 15"/>
                <a:gd name="T16" fmla="*/ 13 w 46"/>
                <a:gd name="T17" fmla="*/ 7 h 15"/>
                <a:gd name="T18" fmla="*/ 12 w 46"/>
                <a:gd name="T19" fmla="*/ 7 h 15"/>
                <a:gd name="T20" fmla="*/ 10 w 46"/>
                <a:gd name="T21" fmla="*/ 7 h 15"/>
                <a:gd name="T22" fmla="*/ 7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5" name="Freeform 68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6 w 84"/>
                <a:gd name="T7" fmla="*/ 4 h 76"/>
                <a:gd name="T8" fmla="*/ 9 w 84"/>
                <a:gd name="T9" fmla="*/ 5 h 76"/>
                <a:gd name="T10" fmla="*/ 11 w 84"/>
                <a:gd name="T11" fmla="*/ 9 h 76"/>
                <a:gd name="T12" fmla="*/ 14 w 84"/>
                <a:gd name="T13" fmla="*/ 12 h 76"/>
                <a:gd name="T14" fmla="*/ 16 w 84"/>
                <a:gd name="T15" fmla="*/ 16 h 76"/>
                <a:gd name="T16" fmla="*/ 18 w 84"/>
                <a:gd name="T17" fmla="*/ 19 h 76"/>
                <a:gd name="T18" fmla="*/ 16 w 84"/>
                <a:gd name="T19" fmla="*/ 18 h 76"/>
                <a:gd name="T20" fmla="*/ 14 w 84"/>
                <a:gd name="T21" fmla="*/ 16 h 76"/>
                <a:gd name="T22" fmla="*/ 11 w 84"/>
                <a:gd name="T23" fmla="*/ 12 h 76"/>
                <a:gd name="T24" fmla="*/ 8 w 84"/>
                <a:gd name="T25" fmla="*/ 10 h 76"/>
                <a:gd name="T26" fmla="*/ 5 w 84"/>
                <a:gd name="T27" fmla="*/ 7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6" name="Freeform 69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8 w 96"/>
                <a:gd name="T7" fmla="*/ 4 h 77"/>
                <a:gd name="T8" fmla="*/ 11 w 96"/>
                <a:gd name="T9" fmla="*/ 6 h 77"/>
                <a:gd name="T10" fmla="*/ 15 w 96"/>
                <a:gd name="T11" fmla="*/ 10 h 77"/>
                <a:gd name="T12" fmla="*/ 18 w 96"/>
                <a:gd name="T13" fmla="*/ 12 h 77"/>
                <a:gd name="T14" fmla="*/ 21 w 96"/>
                <a:gd name="T15" fmla="*/ 16 h 77"/>
                <a:gd name="T16" fmla="*/ 23 w 96"/>
                <a:gd name="T17" fmla="*/ 20 h 77"/>
                <a:gd name="T18" fmla="*/ 21 w 96"/>
                <a:gd name="T19" fmla="*/ 18 h 77"/>
                <a:gd name="T20" fmla="*/ 18 w 96"/>
                <a:gd name="T21" fmla="*/ 16 h 77"/>
                <a:gd name="T22" fmla="*/ 14 w 96"/>
                <a:gd name="T23" fmla="*/ 13 h 77"/>
                <a:gd name="T24" fmla="*/ 10 w 96"/>
                <a:gd name="T25" fmla="*/ 10 h 77"/>
                <a:gd name="T26" fmla="*/ 6 w 96"/>
                <a:gd name="T27" fmla="*/ 7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7" name="Freeform 70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5 w 93"/>
                <a:gd name="T7" fmla="*/ 4 h 57"/>
                <a:gd name="T8" fmla="*/ 8 w 93"/>
                <a:gd name="T9" fmla="*/ 4 h 57"/>
                <a:gd name="T10" fmla="*/ 11 w 93"/>
                <a:gd name="T11" fmla="*/ 7 h 57"/>
                <a:gd name="T12" fmla="*/ 14 w 93"/>
                <a:gd name="T13" fmla="*/ 10 h 57"/>
                <a:gd name="T14" fmla="*/ 16 w 93"/>
                <a:gd name="T15" fmla="*/ 13 h 57"/>
                <a:gd name="T16" fmla="*/ 18 w 93"/>
                <a:gd name="T17" fmla="*/ 17 h 57"/>
                <a:gd name="T18" fmla="*/ 16 w 93"/>
                <a:gd name="T19" fmla="*/ 15 h 57"/>
                <a:gd name="T20" fmla="*/ 14 w 93"/>
                <a:gd name="T21" fmla="*/ 13 h 57"/>
                <a:gd name="T22" fmla="*/ 10 w 93"/>
                <a:gd name="T23" fmla="*/ 11 h 57"/>
                <a:gd name="T24" fmla="*/ 7 w 93"/>
                <a:gd name="T25" fmla="*/ 9 h 57"/>
                <a:gd name="T26" fmla="*/ 4 w 93"/>
                <a:gd name="T27" fmla="*/ 5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8" name="Freeform 71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5 w 68"/>
                <a:gd name="T7" fmla="*/ 3 h 58"/>
                <a:gd name="T8" fmla="*/ 8 w 68"/>
                <a:gd name="T9" fmla="*/ 4 h 58"/>
                <a:gd name="T10" fmla="*/ 10 w 68"/>
                <a:gd name="T11" fmla="*/ 6 h 58"/>
                <a:gd name="T12" fmla="*/ 12 w 68"/>
                <a:gd name="T13" fmla="*/ 9 h 58"/>
                <a:gd name="T14" fmla="*/ 14 w 68"/>
                <a:gd name="T15" fmla="*/ 10 h 58"/>
                <a:gd name="T16" fmla="*/ 14 w 68"/>
                <a:gd name="T17" fmla="*/ 12 h 58"/>
                <a:gd name="T18" fmla="*/ 13 w 68"/>
                <a:gd name="T19" fmla="*/ 10 h 58"/>
                <a:gd name="T20" fmla="*/ 11 w 68"/>
                <a:gd name="T21" fmla="*/ 9 h 58"/>
                <a:gd name="T22" fmla="*/ 9 w 68"/>
                <a:gd name="T23" fmla="*/ 8 h 58"/>
                <a:gd name="T24" fmla="*/ 7 w 68"/>
                <a:gd name="T25" fmla="*/ 6 h 58"/>
                <a:gd name="T26" fmla="*/ 3 w 68"/>
                <a:gd name="T27" fmla="*/ 4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9" name="Freeform 72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7 w 51"/>
                <a:gd name="T9" fmla="*/ 3 h 23"/>
                <a:gd name="T10" fmla="*/ 9 w 51"/>
                <a:gd name="T11" fmla="*/ 5 h 23"/>
                <a:gd name="T12" fmla="*/ 11 w 51"/>
                <a:gd name="T13" fmla="*/ 5 h 23"/>
                <a:gd name="T14" fmla="*/ 12 w 51"/>
                <a:gd name="T15" fmla="*/ 6 h 23"/>
                <a:gd name="T16" fmla="*/ 13 w 51"/>
                <a:gd name="T17" fmla="*/ 9 h 23"/>
                <a:gd name="T18" fmla="*/ 11 w 51"/>
                <a:gd name="T19" fmla="*/ 6 h 23"/>
                <a:gd name="T20" fmla="*/ 10 w 51"/>
                <a:gd name="T21" fmla="*/ 5 h 23"/>
                <a:gd name="T22" fmla="*/ 7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0" name="Freeform 73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10 w 40"/>
                <a:gd name="T1" fmla="*/ 10 h 46"/>
                <a:gd name="T2" fmla="*/ 9 w 40"/>
                <a:gd name="T3" fmla="*/ 10 h 46"/>
                <a:gd name="T4" fmla="*/ 8 w 40"/>
                <a:gd name="T5" fmla="*/ 9 h 46"/>
                <a:gd name="T6" fmla="*/ 6 w 40"/>
                <a:gd name="T7" fmla="*/ 7 h 46"/>
                <a:gd name="T8" fmla="*/ 4 w 40"/>
                <a:gd name="T9" fmla="*/ 6 h 46"/>
                <a:gd name="T10" fmla="*/ 4 w 40"/>
                <a:gd name="T11" fmla="*/ 4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6 w 40"/>
                <a:gd name="T25" fmla="*/ 3 h 46"/>
                <a:gd name="T26" fmla="*/ 7 w 40"/>
                <a:gd name="T27" fmla="*/ 6 h 46"/>
                <a:gd name="T28" fmla="*/ 8 w 40"/>
                <a:gd name="T29" fmla="*/ 8 h 46"/>
                <a:gd name="T30" fmla="*/ 9 w 40"/>
                <a:gd name="T31" fmla="*/ 9 h 46"/>
                <a:gd name="T32" fmla="*/ 10 w 40"/>
                <a:gd name="T33" fmla="*/ 1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1" name="Freeform 74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15 h 54"/>
                <a:gd name="T2" fmla="*/ 2 w 11"/>
                <a:gd name="T3" fmla="*/ 12 h 54"/>
                <a:gd name="T4" fmla="*/ 2 w 11"/>
                <a:gd name="T5" fmla="*/ 7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6 h 54"/>
                <a:gd name="T14" fmla="*/ 2 w 11"/>
                <a:gd name="T15" fmla="*/ 11 h 54"/>
                <a:gd name="T16" fmla="*/ 2 w 11"/>
                <a:gd name="T17" fmla="*/ 15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2" name="Freeform 75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12 h 50"/>
                <a:gd name="T2" fmla="*/ 3 w 46"/>
                <a:gd name="T3" fmla="*/ 11 h 50"/>
                <a:gd name="T4" fmla="*/ 3 w 46"/>
                <a:gd name="T5" fmla="*/ 9 h 50"/>
                <a:gd name="T6" fmla="*/ 3 w 46"/>
                <a:gd name="T7" fmla="*/ 7 h 50"/>
                <a:gd name="T8" fmla="*/ 5 w 46"/>
                <a:gd name="T9" fmla="*/ 4 h 50"/>
                <a:gd name="T10" fmla="*/ 7 w 46"/>
                <a:gd name="T11" fmla="*/ 4 h 50"/>
                <a:gd name="T12" fmla="*/ 9 w 46"/>
                <a:gd name="T13" fmla="*/ 3 h 50"/>
                <a:gd name="T14" fmla="*/ 9 w 46"/>
                <a:gd name="T15" fmla="*/ 0 h 50"/>
                <a:gd name="T16" fmla="*/ 10 w 46"/>
                <a:gd name="T17" fmla="*/ 1 h 50"/>
                <a:gd name="T18" fmla="*/ 10 w 46"/>
                <a:gd name="T19" fmla="*/ 4 h 50"/>
                <a:gd name="T20" fmla="*/ 9 w 46"/>
                <a:gd name="T21" fmla="*/ 4 h 50"/>
                <a:gd name="T22" fmla="*/ 8 w 46"/>
                <a:gd name="T23" fmla="*/ 4 h 50"/>
                <a:gd name="T24" fmla="*/ 7 w 46"/>
                <a:gd name="T25" fmla="*/ 7 h 50"/>
                <a:gd name="T26" fmla="*/ 4 w 46"/>
                <a:gd name="T27" fmla="*/ 9 h 50"/>
                <a:gd name="T28" fmla="*/ 3 w 46"/>
                <a:gd name="T29" fmla="*/ 10 h 50"/>
                <a:gd name="T30" fmla="*/ 3 w 46"/>
                <a:gd name="T31" fmla="*/ 11 h 50"/>
                <a:gd name="T32" fmla="*/ 0 w 46"/>
                <a:gd name="T33" fmla="*/ 1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3" name="Freeform 76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6 w 67"/>
                <a:gd name="T7" fmla="*/ 0 h 16"/>
                <a:gd name="T8" fmla="*/ 8 w 67"/>
                <a:gd name="T9" fmla="*/ 0 h 16"/>
                <a:gd name="T10" fmla="*/ 10 w 67"/>
                <a:gd name="T11" fmla="*/ 0 h 16"/>
                <a:gd name="T12" fmla="*/ 12 w 67"/>
                <a:gd name="T13" fmla="*/ 2 h 16"/>
                <a:gd name="T14" fmla="*/ 13 w 67"/>
                <a:gd name="T15" fmla="*/ 4 h 16"/>
                <a:gd name="T16" fmla="*/ 14 w 67"/>
                <a:gd name="T17" fmla="*/ 4 h 16"/>
                <a:gd name="T18" fmla="*/ 13 w 67"/>
                <a:gd name="T19" fmla="*/ 4 h 16"/>
                <a:gd name="T20" fmla="*/ 12 w 67"/>
                <a:gd name="T21" fmla="*/ 4 h 16"/>
                <a:gd name="T22" fmla="*/ 10 w 67"/>
                <a:gd name="T23" fmla="*/ 4 h 16"/>
                <a:gd name="T24" fmla="*/ 9 w 67"/>
                <a:gd name="T25" fmla="*/ 4 h 16"/>
                <a:gd name="T26" fmla="*/ 6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4" name="Freeform 77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10 w 64"/>
                <a:gd name="T7" fmla="*/ 4 h 32"/>
                <a:gd name="T8" fmla="*/ 13 w 64"/>
                <a:gd name="T9" fmla="*/ 4 h 32"/>
                <a:gd name="T10" fmla="*/ 16 w 64"/>
                <a:gd name="T11" fmla="*/ 4 h 32"/>
                <a:gd name="T12" fmla="*/ 19 w 64"/>
                <a:gd name="T13" fmla="*/ 4 h 32"/>
                <a:gd name="T14" fmla="*/ 21 w 64"/>
                <a:gd name="T15" fmla="*/ 6 h 32"/>
                <a:gd name="T16" fmla="*/ 22 w 64"/>
                <a:gd name="T17" fmla="*/ 7 h 32"/>
                <a:gd name="T18" fmla="*/ 21 w 64"/>
                <a:gd name="T19" fmla="*/ 8 h 32"/>
                <a:gd name="T20" fmla="*/ 19 w 64"/>
                <a:gd name="T21" fmla="*/ 8 h 32"/>
                <a:gd name="T22" fmla="*/ 15 w 64"/>
                <a:gd name="T23" fmla="*/ 7 h 32"/>
                <a:gd name="T24" fmla="*/ 13 w 64"/>
                <a:gd name="T25" fmla="*/ 5 h 32"/>
                <a:gd name="T26" fmla="*/ 9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5" name="Freeform 78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6 w 64"/>
                <a:gd name="T7" fmla="*/ 1 h 16"/>
                <a:gd name="T8" fmla="*/ 11 w 64"/>
                <a:gd name="T9" fmla="*/ 0 h 16"/>
                <a:gd name="T10" fmla="*/ 14 w 64"/>
                <a:gd name="T11" fmla="*/ 0 h 16"/>
                <a:gd name="T12" fmla="*/ 17 w 64"/>
                <a:gd name="T13" fmla="*/ 2 h 16"/>
                <a:gd name="T14" fmla="*/ 20 w 64"/>
                <a:gd name="T15" fmla="*/ 4 h 16"/>
                <a:gd name="T16" fmla="*/ 22 w 64"/>
                <a:gd name="T17" fmla="*/ 4 h 16"/>
                <a:gd name="T18" fmla="*/ 22 w 64"/>
                <a:gd name="T19" fmla="*/ 4 h 16"/>
                <a:gd name="T20" fmla="*/ 20 w 64"/>
                <a:gd name="T21" fmla="*/ 4 h 16"/>
                <a:gd name="T22" fmla="*/ 17 w 64"/>
                <a:gd name="T23" fmla="*/ 4 h 16"/>
                <a:gd name="T24" fmla="*/ 14 w 64"/>
                <a:gd name="T25" fmla="*/ 4 h 16"/>
                <a:gd name="T26" fmla="*/ 11 w 64"/>
                <a:gd name="T27" fmla="*/ 4 h 16"/>
                <a:gd name="T28" fmla="*/ 6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6" name="Freeform 79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5 w 68"/>
                <a:gd name="T7" fmla="*/ 3 h 12"/>
                <a:gd name="T8" fmla="*/ 8 w 68"/>
                <a:gd name="T9" fmla="*/ 2 h 12"/>
                <a:gd name="T10" fmla="*/ 10 w 68"/>
                <a:gd name="T11" fmla="*/ 0 h 12"/>
                <a:gd name="T12" fmla="*/ 12 w 68"/>
                <a:gd name="T13" fmla="*/ 0 h 12"/>
                <a:gd name="T14" fmla="*/ 14 w 68"/>
                <a:gd name="T15" fmla="*/ 3 h 12"/>
                <a:gd name="T16" fmla="*/ 14 w 68"/>
                <a:gd name="T17" fmla="*/ 6 h 12"/>
                <a:gd name="T18" fmla="*/ 14 w 68"/>
                <a:gd name="T19" fmla="*/ 6 h 12"/>
                <a:gd name="T20" fmla="*/ 14 w 68"/>
                <a:gd name="T21" fmla="*/ 6 h 12"/>
                <a:gd name="T22" fmla="*/ 12 w 68"/>
                <a:gd name="T23" fmla="*/ 6 h 12"/>
                <a:gd name="T24" fmla="*/ 10 w 68"/>
                <a:gd name="T25" fmla="*/ 6 h 12"/>
                <a:gd name="T26" fmla="*/ 8 w 68"/>
                <a:gd name="T27" fmla="*/ 6 h 12"/>
                <a:gd name="T28" fmla="*/ 4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7" name="Freeform 80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6 w 68"/>
                <a:gd name="T7" fmla="*/ 3 h 13"/>
                <a:gd name="T8" fmla="*/ 9 w 68"/>
                <a:gd name="T9" fmla="*/ 2 h 13"/>
                <a:gd name="T10" fmla="*/ 10 w 68"/>
                <a:gd name="T11" fmla="*/ 0 h 13"/>
                <a:gd name="T12" fmla="*/ 12 w 68"/>
                <a:gd name="T13" fmla="*/ 0 h 13"/>
                <a:gd name="T14" fmla="*/ 14 w 68"/>
                <a:gd name="T15" fmla="*/ 1 h 13"/>
                <a:gd name="T16" fmla="*/ 14 w 68"/>
                <a:gd name="T17" fmla="*/ 3 h 13"/>
                <a:gd name="T18" fmla="*/ 14 w 68"/>
                <a:gd name="T19" fmla="*/ 3 h 13"/>
                <a:gd name="T20" fmla="*/ 13 w 68"/>
                <a:gd name="T21" fmla="*/ 3 h 13"/>
                <a:gd name="T22" fmla="*/ 11 w 68"/>
                <a:gd name="T23" fmla="*/ 3 h 13"/>
                <a:gd name="T24" fmla="*/ 9 w 68"/>
                <a:gd name="T25" fmla="*/ 3 h 13"/>
                <a:gd name="T26" fmla="*/ 7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8" name="Freeform 81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6 w 77"/>
                <a:gd name="T5" fmla="*/ 2 h 17"/>
                <a:gd name="T6" fmla="*/ 10 w 77"/>
                <a:gd name="T7" fmla="*/ 2 h 17"/>
                <a:gd name="T8" fmla="*/ 14 w 77"/>
                <a:gd name="T9" fmla="*/ 2 h 17"/>
                <a:gd name="T10" fmla="*/ 18 w 77"/>
                <a:gd name="T11" fmla="*/ 0 h 17"/>
                <a:gd name="T12" fmla="*/ 20 w 77"/>
                <a:gd name="T13" fmla="*/ 0 h 17"/>
                <a:gd name="T14" fmla="*/ 22 w 77"/>
                <a:gd name="T15" fmla="*/ 2 h 17"/>
                <a:gd name="T16" fmla="*/ 23 w 77"/>
                <a:gd name="T17" fmla="*/ 2 h 17"/>
                <a:gd name="T18" fmla="*/ 22 w 77"/>
                <a:gd name="T19" fmla="*/ 2 h 17"/>
                <a:gd name="T20" fmla="*/ 20 w 77"/>
                <a:gd name="T21" fmla="*/ 2 h 17"/>
                <a:gd name="T22" fmla="*/ 18 w 77"/>
                <a:gd name="T23" fmla="*/ 2 h 17"/>
                <a:gd name="T24" fmla="*/ 13 w 77"/>
                <a:gd name="T25" fmla="*/ 2 h 17"/>
                <a:gd name="T26" fmla="*/ 10 w 77"/>
                <a:gd name="T27" fmla="*/ 2 h 17"/>
                <a:gd name="T28" fmla="*/ 5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9" name="Freeform 82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6 h 24"/>
                <a:gd name="T2" fmla="*/ 3 w 84"/>
                <a:gd name="T3" fmla="*/ 5 h 24"/>
                <a:gd name="T4" fmla="*/ 4 w 84"/>
                <a:gd name="T5" fmla="*/ 4 h 24"/>
                <a:gd name="T6" fmla="*/ 8 w 84"/>
                <a:gd name="T7" fmla="*/ 4 h 24"/>
                <a:gd name="T8" fmla="*/ 10 w 84"/>
                <a:gd name="T9" fmla="*/ 4 h 24"/>
                <a:gd name="T10" fmla="*/ 14 w 84"/>
                <a:gd name="T11" fmla="*/ 2 h 24"/>
                <a:gd name="T12" fmla="*/ 16 w 84"/>
                <a:gd name="T13" fmla="*/ 0 h 24"/>
                <a:gd name="T14" fmla="*/ 18 w 84"/>
                <a:gd name="T15" fmla="*/ 0 h 24"/>
                <a:gd name="T16" fmla="*/ 18 w 84"/>
                <a:gd name="T17" fmla="*/ 4 h 24"/>
                <a:gd name="T18" fmla="*/ 17 w 84"/>
                <a:gd name="T19" fmla="*/ 4 h 24"/>
                <a:gd name="T20" fmla="*/ 15 w 84"/>
                <a:gd name="T21" fmla="*/ 4 h 24"/>
                <a:gd name="T22" fmla="*/ 12 w 84"/>
                <a:gd name="T23" fmla="*/ 4 h 24"/>
                <a:gd name="T24" fmla="*/ 10 w 84"/>
                <a:gd name="T25" fmla="*/ 4 h 24"/>
                <a:gd name="T26" fmla="*/ 7 w 84"/>
                <a:gd name="T27" fmla="*/ 5 h 24"/>
                <a:gd name="T28" fmla="*/ 3 w 84"/>
                <a:gd name="T29" fmla="*/ 5 h 24"/>
                <a:gd name="T30" fmla="*/ 3 w 84"/>
                <a:gd name="T31" fmla="*/ 6 h 24"/>
                <a:gd name="T32" fmla="*/ 0 w 8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0" name="Freeform 83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12 h 33"/>
                <a:gd name="T2" fmla="*/ 4 w 92"/>
                <a:gd name="T3" fmla="*/ 9 h 33"/>
                <a:gd name="T4" fmla="*/ 5 w 92"/>
                <a:gd name="T5" fmla="*/ 6 h 33"/>
                <a:gd name="T6" fmla="*/ 9 w 92"/>
                <a:gd name="T7" fmla="*/ 5 h 33"/>
                <a:gd name="T8" fmla="*/ 13 w 92"/>
                <a:gd name="T9" fmla="*/ 5 h 33"/>
                <a:gd name="T10" fmla="*/ 17 w 92"/>
                <a:gd name="T11" fmla="*/ 1 h 33"/>
                <a:gd name="T12" fmla="*/ 20 w 92"/>
                <a:gd name="T13" fmla="*/ 0 h 33"/>
                <a:gd name="T14" fmla="*/ 22 w 92"/>
                <a:gd name="T15" fmla="*/ 2 h 33"/>
                <a:gd name="T16" fmla="*/ 23 w 92"/>
                <a:gd name="T17" fmla="*/ 5 h 33"/>
                <a:gd name="T18" fmla="*/ 23 w 92"/>
                <a:gd name="T19" fmla="*/ 5 h 33"/>
                <a:gd name="T20" fmla="*/ 20 w 92"/>
                <a:gd name="T21" fmla="*/ 6 h 33"/>
                <a:gd name="T22" fmla="*/ 18 w 92"/>
                <a:gd name="T23" fmla="*/ 8 h 33"/>
                <a:gd name="T24" fmla="*/ 14 w 92"/>
                <a:gd name="T25" fmla="*/ 9 h 33"/>
                <a:gd name="T26" fmla="*/ 10 w 92"/>
                <a:gd name="T27" fmla="*/ 11 h 33"/>
                <a:gd name="T28" fmla="*/ 6 w 92"/>
                <a:gd name="T29" fmla="*/ 11 h 33"/>
                <a:gd name="T30" fmla="*/ 4 w 92"/>
                <a:gd name="T31" fmla="*/ 12 h 33"/>
                <a:gd name="T32" fmla="*/ 0 w 92"/>
                <a:gd name="T33" fmla="*/ 1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1" name="Freeform 84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9 h 55"/>
                <a:gd name="T2" fmla="*/ 3 w 85"/>
                <a:gd name="T3" fmla="*/ 8 h 55"/>
                <a:gd name="T4" fmla="*/ 3 w 85"/>
                <a:gd name="T5" fmla="*/ 7 h 55"/>
                <a:gd name="T6" fmla="*/ 7 w 85"/>
                <a:gd name="T7" fmla="*/ 5 h 55"/>
                <a:gd name="T8" fmla="*/ 10 w 85"/>
                <a:gd name="T9" fmla="*/ 3 h 55"/>
                <a:gd name="T10" fmla="*/ 13 w 85"/>
                <a:gd name="T11" fmla="*/ 3 h 55"/>
                <a:gd name="T12" fmla="*/ 16 w 85"/>
                <a:gd name="T13" fmla="*/ 3 h 55"/>
                <a:gd name="T14" fmla="*/ 17 w 85"/>
                <a:gd name="T15" fmla="*/ 0 h 55"/>
                <a:gd name="T16" fmla="*/ 18 w 85"/>
                <a:gd name="T17" fmla="*/ 3 h 55"/>
                <a:gd name="T18" fmla="*/ 18 w 85"/>
                <a:gd name="T19" fmla="*/ 3 h 55"/>
                <a:gd name="T20" fmla="*/ 17 w 85"/>
                <a:gd name="T21" fmla="*/ 3 h 55"/>
                <a:gd name="T22" fmla="*/ 15 w 85"/>
                <a:gd name="T23" fmla="*/ 4 h 55"/>
                <a:gd name="T24" fmla="*/ 12 w 85"/>
                <a:gd name="T25" fmla="*/ 6 h 55"/>
                <a:gd name="T26" fmla="*/ 9 w 85"/>
                <a:gd name="T27" fmla="*/ 7 h 55"/>
                <a:gd name="T28" fmla="*/ 6 w 85"/>
                <a:gd name="T29" fmla="*/ 8 h 55"/>
                <a:gd name="T30" fmla="*/ 3 w 85"/>
                <a:gd name="T31" fmla="*/ 9 h 55"/>
                <a:gd name="T32" fmla="*/ 0 w 85"/>
                <a:gd name="T33" fmla="*/ 9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2" name="Freeform 85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15 h 69"/>
                <a:gd name="T2" fmla="*/ 4 w 72"/>
                <a:gd name="T3" fmla="*/ 13 h 69"/>
                <a:gd name="T4" fmla="*/ 4 w 72"/>
                <a:gd name="T5" fmla="*/ 10 h 69"/>
                <a:gd name="T6" fmla="*/ 6 w 72"/>
                <a:gd name="T7" fmla="*/ 8 h 69"/>
                <a:gd name="T8" fmla="*/ 9 w 72"/>
                <a:gd name="T9" fmla="*/ 5 h 69"/>
                <a:gd name="T10" fmla="*/ 11 w 72"/>
                <a:gd name="T11" fmla="*/ 3 h 69"/>
                <a:gd name="T12" fmla="*/ 14 w 72"/>
                <a:gd name="T13" fmla="*/ 3 h 69"/>
                <a:gd name="T14" fmla="*/ 16 w 72"/>
                <a:gd name="T15" fmla="*/ 0 h 69"/>
                <a:gd name="T16" fmla="*/ 17 w 72"/>
                <a:gd name="T17" fmla="*/ 1 h 69"/>
                <a:gd name="T18" fmla="*/ 17 w 72"/>
                <a:gd name="T19" fmla="*/ 3 h 69"/>
                <a:gd name="T20" fmla="*/ 16 w 72"/>
                <a:gd name="T21" fmla="*/ 3 h 69"/>
                <a:gd name="T22" fmla="*/ 13 w 72"/>
                <a:gd name="T23" fmla="*/ 7 h 69"/>
                <a:gd name="T24" fmla="*/ 11 w 72"/>
                <a:gd name="T25" fmla="*/ 9 h 69"/>
                <a:gd name="T26" fmla="*/ 8 w 72"/>
                <a:gd name="T27" fmla="*/ 11 h 69"/>
                <a:gd name="T28" fmla="*/ 4 w 72"/>
                <a:gd name="T29" fmla="*/ 13 h 69"/>
                <a:gd name="T30" fmla="*/ 4 w 72"/>
                <a:gd name="T31" fmla="*/ 14 h 69"/>
                <a:gd name="T32" fmla="*/ 0 w 72"/>
                <a:gd name="T33" fmla="*/ 1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" name="Freeform 86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12 w 67"/>
                <a:gd name="T1" fmla="*/ 4 h 62"/>
                <a:gd name="T2" fmla="*/ 12 w 67"/>
                <a:gd name="T3" fmla="*/ 4 h 62"/>
                <a:gd name="T4" fmla="*/ 10 w 67"/>
                <a:gd name="T5" fmla="*/ 4 h 62"/>
                <a:gd name="T6" fmla="*/ 9 w 67"/>
                <a:gd name="T7" fmla="*/ 5 h 62"/>
                <a:gd name="T8" fmla="*/ 7 w 67"/>
                <a:gd name="T9" fmla="*/ 8 h 62"/>
                <a:gd name="T10" fmla="*/ 5 w 67"/>
                <a:gd name="T11" fmla="*/ 10 h 62"/>
                <a:gd name="T12" fmla="*/ 3 w 67"/>
                <a:gd name="T13" fmla="*/ 12 h 62"/>
                <a:gd name="T14" fmla="*/ 3 w 67"/>
                <a:gd name="T15" fmla="*/ 15 h 62"/>
                <a:gd name="T16" fmla="*/ 0 w 67"/>
                <a:gd name="T17" fmla="*/ 17 h 62"/>
                <a:gd name="T18" fmla="*/ 3 w 67"/>
                <a:gd name="T19" fmla="*/ 14 h 62"/>
                <a:gd name="T20" fmla="*/ 3 w 67"/>
                <a:gd name="T21" fmla="*/ 11 h 62"/>
                <a:gd name="T22" fmla="*/ 3 w 67"/>
                <a:gd name="T23" fmla="*/ 8 h 62"/>
                <a:gd name="T24" fmla="*/ 6 w 67"/>
                <a:gd name="T25" fmla="*/ 4 h 62"/>
                <a:gd name="T26" fmla="*/ 8 w 67"/>
                <a:gd name="T27" fmla="*/ 4 h 62"/>
                <a:gd name="T28" fmla="*/ 9 w 67"/>
                <a:gd name="T29" fmla="*/ 1 h 62"/>
                <a:gd name="T30" fmla="*/ 10 w 67"/>
                <a:gd name="T31" fmla="*/ 0 h 62"/>
                <a:gd name="T32" fmla="*/ 12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" name="Freeform 87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72 h 311"/>
                <a:gd name="T2" fmla="*/ 4 w 79"/>
                <a:gd name="T3" fmla="*/ 72 h 311"/>
                <a:gd name="T4" fmla="*/ 2 w 79"/>
                <a:gd name="T5" fmla="*/ 70 h 311"/>
                <a:gd name="T6" fmla="*/ 1 w 79"/>
                <a:gd name="T7" fmla="*/ 70 h 311"/>
                <a:gd name="T8" fmla="*/ 0 w 79"/>
                <a:gd name="T9" fmla="*/ 70 h 311"/>
                <a:gd name="T10" fmla="*/ 9 w 79"/>
                <a:gd name="T11" fmla="*/ 61 h 311"/>
                <a:gd name="T12" fmla="*/ 13 w 79"/>
                <a:gd name="T13" fmla="*/ 52 h 311"/>
                <a:gd name="T14" fmla="*/ 17 w 79"/>
                <a:gd name="T15" fmla="*/ 42 h 311"/>
                <a:gd name="T16" fmla="*/ 17 w 79"/>
                <a:gd name="T17" fmla="*/ 32 h 311"/>
                <a:gd name="T18" fmla="*/ 17 w 79"/>
                <a:gd name="T19" fmla="*/ 23 h 311"/>
                <a:gd name="T20" fmla="*/ 15 w 79"/>
                <a:gd name="T21" fmla="*/ 14 h 311"/>
                <a:gd name="T22" fmla="*/ 13 w 79"/>
                <a:gd name="T23" fmla="*/ 7 h 311"/>
                <a:gd name="T24" fmla="*/ 12 w 79"/>
                <a:gd name="T25" fmla="*/ 0 h 311"/>
                <a:gd name="T26" fmla="*/ 17 w 79"/>
                <a:gd name="T27" fmla="*/ 4 h 311"/>
                <a:gd name="T28" fmla="*/ 19 w 79"/>
                <a:gd name="T29" fmla="*/ 12 h 311"/>
                <a:gd name="T30" fmla="*/ 21 w 79"/>
                <a:gd name="T31" fmla="*/ 22 h 311"/>
                <a:gd name="T32" fmla="*/ 21 w 79"/>
                <a:gd name="T33" fmla="*/ 34 h 311"/>
                <a:gd name="T34" fmla="*/ 19 w 79"/>
                <a:gd name="T35" fmla="*/ 45 h 311"/>
                <a:gd name="T36" fmla="*/ 15 w 79"/>
                <a:gd name="T37" fmla="*/ 56 h 311"/>
                <a:gd name="T38" fmla="*/ 11 w 79"/>
                <a:gd name="T39" fmla="*/ 65 h 311"/>
                <a:gd name="T40" fmla="*/ 4 w 79"/>
                <a:gd name="T41" fmla="*/ 72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5" name="Freeform 88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12 w 67"/>
                <a:gd name="T1" fmla="*/ 8 h 41"/>
                <a:gd name="T2" fmla="*/ 10 w 67"/>
                <a:gd name="T3" fmla="*/ 6 h 41"/>
                <a:gd name="T4" fmla="*/ 9 w 67"/>
                <a:gd name="T5" fmla="*/ 4 h 41"/>
                <a:gd name="T6" fmla="*/ 8 w 67"/>
                <a:gd name="T7" fmla="*/ 3 h 41"/>
                <a:gd name="T8" fmla="*/ 6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4 w 67"/>
                <a:gd name="T25" fmla="*/ 3 h 41"/>
                <a:gd name="T26" fmla="*/ 7 w 67"/>
                <a:gd name="T27" fmla="*/ 4 h 41"/>
                <a:gd name="T28" fmla="*/ 8 w 67"/>
                <a:gd name="T29" fmla="*/ 5 h 41"/>
                <a:gd name="T30" fmla="*/ 10 w 67"/>
                <a:gd name="T31" fmla="*/ 6 h 41"/>
                <a:gd name="T32" fmla="*/ 12 w 67"/>
                <a:gd name="T33" fmla="*/ 8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6" name="Freeform 89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5 w 74"/>
                <a:gd name="T7" fmla="*/ 4 h 46"/>
                <a:gd name="T8" fmla="*/ 8 w 74"/>
                <a:gd name="T9" fmla="*/ 4 h 46"/>
                <a:gd name="T10" fmla="*/ 11 w 74"/>
                <a:gd name="T11" fmla="*/ 4 h 46"/>
                <a:gd name="T12" fmla="*/ 13 w 74"/>
                <a:gd name="T13" fmla="*/ 8 h 46"/>
                <a:gd name="T14" fmla="*/ 16 w 74"/>
                <a:gd name="T15" fmla="*/ 11 h 46"/>
                <a:gd name="T16" fmla="*/ 18 w 74"/>
                <a:gd name="T17" fmla="*/ 13 h 46"/>
                <a:gd name="T18" fmla="*/ 16 w 74"/>
                <a:gd name="T19" fmla="*/ 12 h 46"/>
                <a:gd name="T20" fmla="*/ 13 w 74"/>
                <a:gd name="T21" fmla="*/ 10 h 46"/>
                <a:gd name="T22" fmla="*/ 10 w 74"/>
                <a:gd name="T23" fmla="*/ 8 h 46"/>
                <a:gd name="T24" fmla="*/ 7 w 74"/>
                <a:gd name="T25" fmla="*/ 6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" name="Freeform 90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7 w 96"/>
                <a:gd name="T7" fmla="*/ 3 h 64"/>
                <a:gd name="T8" fmla="*/ 11 w 96"/>
                <a:gd name="T9" fmla="*/ 3 h 64"/>
                <a:gd name="T10" fmla="*/ 14 w 96"/>
                <a:gd name="T11" fmla="*/ 4 h 64"/>
                <a:gd name="T12" fmla="*/ 18 w 96"/>
                <a:gd name="T13" fmla="*/ 6 h 64"/>
                <a:gd name="T14" fmla="*/ 21 w 96"/>
                <a:gd name="T15" fmla="*/ 8 h 64"/>
                <a:gd name="T16" fmla="*/ 23 w 96"/>
                <a:gd name="T17" fmla="*/ 10 h 64"/>
                <a:gd name="T18" fmla="*/ 21 w 96"/>
                <a:gd name="T19" fmla="*/ 9 h 64"/>
                <a:gd name="T20" fmla="*/ 18 w 96"/>
                <a:gd name="T21" fmla="*/ 8 h 64"/>
                <a:gd name="T22" fmla="*/ 14 w 96"/>
                <a:gd name="T23" fmla="*/ 7 h 64"/>
                <a:gd name="T24" fmla="*/ 10 w 96"/>
                <a:gd name="T25" fmla="*/ 5 h 64"/>
                <a:gd name="T26" fmla="*/ 6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" name="Freeform 91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8 w 105"/>
                <a:gd name="T7" fmla="*/ 4 h 68"/>
                <a:gd name="T8" fmla="*/ 12 w 105"/>
                <a:gd name="T9" fmla="*/ 5 h 68"/>
                <a:gd name="T10" fmla="*/ 16 w 105"/>
                <a:gd name="T11" fmla="*/ 8 h 68"/>
                <a:gd name="T12" fmla="*/ 20 w 105"/>
                <a:gd name="T13" fmla="*/ 11 h 68"/>
                <a:gd name="T14" fmla="*/ 23 w 105"/>
                <a:gd name="T15" fmla="*/ 14 h 68"/>
                <a:gd name="T16" fmla="*/ 25 w 105"/>
                <a:gd name="T17" fmla="*/ 17 h 68"/>
                <a:gd name="T18" fmla="*/ 23 w 105"/>
                <a:gd name="T19" fmla="*/ 16 h 68"/>
                <a:gd name="T20" fmla="*/ 19 w 105"/>
                <a:gd name="T21" fmla="*/ 14 h 68"/>
                <a:gd name="T22" fmla="*/ 16 w 105"/>
                <a:gd name="T23" fmla="*/ 11 h 68"/>
                <a:gd name="T24" fmla="*/ 11 w 105"/>
                <a:gd name="T25" fmla="*/ 9 h 68"/>
                <a:gd name="T26" fmla="*/ 7 w 105"/>
                <a:gd name="T27" fmla="*/ 6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9" name="Freeform 92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9 w 85"/>
                <a:gd name="T7" fmla="*/ 5 h 72"/>
                <a:gd name="T8" fmla="*/ 12 w 85"/>
                <a:gd name="T9" fmla="*/ 9 h 72"/>
                <a:gd name="T10" fmla="*/ 17 w 85"/>
                <a:gd name="T11" fmla="*/ 13 h 72"/>
                <a:gd name="T12" fmla="*/ 21 w 85"/>
                <a:gd name="T13" fmla="*/ 17 h 72"/>
                <a:gd name="T14" fmla="*/ 24 w 85"/>
                <a:gd name="T15" fmla="*/ 21 h 72"/>
                <a:gd name="T16" fmla="*/ 25 w 85"/>
                <a:gd name="T17" fmla="*/ 23 h 72"/>
                <a:gd name="T18" fmla="*/ 22 w 85"/>
                <a:gd name="T19" fmla="*/ 22 h 72"/>
                <a:gd name="T20" fmla="*/ 19 w 85"/>
                <a:gd name="T21" fmla="*/ 19 h 72"/>
                <a:gd name="T22" fmla="*/ 15 w 85"/>
                <a:gd name="T23" fmla="*/ 15 h 72"/>
                <a:gd name="T24" fmla="*/ 11 w 85"/>
                <a:gd name="T25" fmla="*/ 12 h 72"/>
                <a:gd name="T26" fmla="*/ 6 w 85"/>
                <a:gd name="T27" fmla="*/ 8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0" name="Freeform 93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7 w 70"/>
                <a:gd name="T7" fmla="*/ 4 h 62"/>
                <a:gd name="T8" fmla="*/ 10 w 70"/>
                <a:gd name="T9" fmla="*/ 4 h 62"/>
                <a:gd name="T10" fmla="*/ 12 w 70"/>
                <a:gd name="T11" fmla="*/ 7 h 62"/>
                <a:gd name="T12" fmla="*/ 15 w 70"/>
                <a:gd name="T13" fmla="*/ 11 h 62"/>
                <a:gd name="T14" fmla="*/ 17 w 70"/>
                <a:gd name="T15" fmla="*/ 13 h 62"/>
                <a:gd name="T16" fmla="*/ 19 w 70"/>
                <a:gd name="T17" fmla="*/ 17 h 62"/>
                <a:gd name="T18" fmla="*/ 17 w 70"/>
                <a:gd name="T19" fmla="*/ 15 h 62"/>
                <a:gd name="T20" fmla="*/ 14 w 70"/>
                <a:gd name="T21" fmla="*/ 12 h 62"/>
                <a:gd name="T22" fmla="*/ 11 w 70"/>
                <a:gd name="T23" fmla="*/ 11 h 62"/>
                <a:gd name="T24" fmla="*/ 8 w 70"/>
                <a:gd name="T25" fmla="*/ 8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1" name="Freeform 94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5 w 49"/>
                <a:gd name="T7" fmla="*/ 3 h 53"/>
                <a:gd name="T8" fmla="*/ 9 w 49"/>
                <a:gd name="T9" fmla="*/ 3 h 53"/>
                <a:gd name="T10" fmla="*/ 11 w 49"/>
                <a:gd name="T11" fmla="*/ 5 h 53"/>
                <a:gd name="T12" fmla="*/ 13 w 49"/>
                <a:gd name="T13" fmla="*/ 6 h 53"/>
                <a:gd name="T14" fmla="*/ 14 w 49"/>
                <a:gd name="T15" fmla="*/ 8 h 53"/>
                <a:gd name="T16" fmla="*/ 15 w 49"/>
                <a:gd name="T17" fmla="*/ 8 h 53"/>
                <a:gd name="T18" fmla="*/ 13 w 49"/>
                <a:gd name="T19" fmla="*/ 8 h 53"/>
                <a:gd name="T20" fmla="*/ 11 w 49"/>
                <a:gd name="T21" fmla="*/ 7 h 53"/>
                <a:gd name="T22" fmla="*/ 9 w 49"/>
                <a:gd name="T23" fmla="*/ 5 h 53"/>
                <a:gd name="T24" fmla="*/ 6 w 49"/>
                <a:gd name="T25" fmla="*/ 4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2" name="Freeform 95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4 w 35"/>
                <a:gd name="T9" fmla="*/ 3 h 36"/>
                <a:gd name="T10" fmla="*/ 5 w 35"/>
                <a:gd name="T11" fmla="*/ 3 h 36"/>
                <a:gd name="T12" fmla="*/ 6 w 35"/>
                <a:gd name="T13" fmla="*/ 5 h 36"/>
                <a:gd name="T14" fmla="*/ 7 w 35"/>
                <a:gd name="T15" fmla="*/ 6 h 36"/>
                <a:gd name="T16" fmla="*/ 6 w 35"/>
                <a:gd name="T17" fmla="*/ 7 h 36"/>
                <a:gd name="T18" fmla="*/ 6 w 35"/>
                <a:gd name="T19" fmla="*/ 6 h 36"/>
                <a:gd name="T20" fmla="*/ 5 w 35"/>
                <a:gd name="T21" fmla="*/ 4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3" name="Freeform 96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8 w 43"/>
                <a:gd name="T1" fmla="*/ 10 h 40"/>
                <a:gd name="T2" fmla="*/ 8 w 43"/>
                <a:gd name="T3" fmla="*/ 9 h 40"/>
                <a:gd name="T4" fmla="*/ 6 w 43"/>
                <a:gd name="T5" fmla="*/ 9 h 40"/>
                <a:gd name="T6" fmla="*/ 4 w 43"/>
                <a:gd name="T7" fmla="*/ 7 h 40"/>
                <a:gd name="T8" fmla="*/ 3 w 43"/>
                <a:gd name="T9" fmla="*/ 6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4 w 43"/>
                <a:gd name="T25" fmla="*/ 4 h 40"/>
                <a:gd name="T26" fmla="*/ 6 w 43"/>
                <a:gd name="T27" fmla="*/ 5 h 40"/>
                <a:gd name="T28" fmla="*/ 7 w 43"/>
                <a:gd name="T29" fmla="*/ 8 h 40"/>
                <a:gd name="T30" fmla="*/ 8 w 43"/>
                <a:gd name="T31" fmla="*/ 9 h 40"/>
                <a:gd name="T32" fmla="*/ 8 w 43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4" name="Freeform 97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10 h 46"/>
                <a:gd name="T2" fmla="*/ 3 w 22"/>
                <a:gd name="T3" fmla="*/ 8 h 46"/>
                <a:gd name="T4" fmla="*/ 3 w 22"/>
                <a:gd name="T5" fmla="*/ 5 h 46"/>
                <a:gd name="T6" fmla="*/ 4 w 22"/>
                <a:gd name="T7" fmla="*/ 3 h 46"/>
                <a:gd name="T8" fmla="*/ 4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8 h 46"/>
                <a:gd name="T16" fmla="*/ 0 w 22"/>
                <a:gd name="T17" fmla="*/ 1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5" name="Freeform 98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3 w 12"/>
                <a:gd name="T1" fmla="*/ 14 h 53"/>
                <a:gd name="T2" fmla="*/ 3 w 12"/>
                <a:gd name="T3" fmla="*/ 12 h 53"/>
                <a:gd name="T4" fmla="*/ 3 w 12"/>
                <a:gd name="T5" fmla="*/ 7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6 h 53"/>
                <a:gd name="T14" fmla="*/ 3 w 12"/>
                <a:gd name="T15" fmla="*/ 11 h 53"/>
                <a:gd name="T16" fmla="*/ 3 w 12"/>
                <a:gd name="T17" fmla="*/ 14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6" name="Freeform 99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13 h 47"/>
                <a:gd name="T2" fmla="*/ 3 w 41"/>
                <a:gd name="T3" fmla="*/ 12 h 47"/>
                <a:gd name="T4" fmla="*/ 5 w 41"/>
                <a:gd name="T5" fmla="*/ 10 h 47"/>
                <a:gd name="T6" fmla="*/ 5 w 41"/>
                <a:gd name="T7" fmla="*/ 7 h 47"/>
                <a:gd name="T8" fmla="*/ 6 w 41"/>
                <a:gd name="T9" fmla="*/ 4 h 47"/>
                <a:gd name="T10" fmla="*/ 9 w 41"/>
                <a:gd name="T11" fmla="*/ 4 h 47"/>
                <a:gd name="T12" fmla="*/ 11 w 41"/>
                <a:gd name="T13" fmla="*/ 3 h 47"/>
                <a:gd name="T14" fmla="*/ 13 w 41"/>
                <a:gd name="T15" fmla="*/ 0 h 47"/>
                <a:gd name="T16" fmla="*/ 13 w 41"/>
                <a:gd name="T17" fmla="*/ 1 h 47"/>
                <a:gd name="T18" fmla="*/ 13 w 41"/>
                <a:gd name="T19" fmla="*/ 4 h 47"/>
                <a:gd name="T20" fmla="*/ 13 w 41"/>
                <a:gd name="T21" fmla="*/ 4 h 47"/>
                <a:gd name="T22" fmla="*/ 11 w 41"/>
                <a:gd name="T23" fmla="*/ 4 h 47"/>
                <a:gd name="T24" fmla="*/ 9 w 41"/>
                <a:gd name="T25" fmla="*/ 7 h 47"/>
                <a:gd name="T26" fmla="*/ 5 w 41"/>
                <a:gd name="T27" fmla="*/ 10 h 47"/>
                <a:gd name="T28" fmla="*/ 5 w 41"/>
                <a:gd name="T29" fmla="*/ 11 h 47"/>
                <a:gd name="T30" fmla="*/ 3 w 41"/>
                <a:gd name="T31" fmla="*/ 12 h 47"/>
                <a:gd name="T32" fmla="*/ 0 w 41"/>
                <a:gd name="T33" fmla="*/ 13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7" name="Freeform 100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6 w 68"/>
                <a:gd name="T7" fmla="*/ 0 h 15"/>
                <a:gd name="T8" fmla="*/ 9 w 68"/>
                <a:gd name="T9" fmla="*/ 0 h 15"/>
                <a:gd name="T10" fmla="*/ 10 w 68"/>
                <a:gd name="T11" fmla="*/ 1 h 15"/>
                <a:gd name="T12" fmla="*/ 12 w 68"/>
                <a:gd name="T13" fmla="*/ 2 h 15"/>
                <a:gd name="T14" fmla="*/ 14 w 68"/>
                <a:gd name="T15" fmla="*/ 2 h 15"/>
                <a:gd name="T16" fmla="*/ 14 w 68"/>
                <a:gd name="T17" fmla="*/ 2 h 15"/>
                <a:gd name="T18" fmla="*/ 14 w 68"/>
                <a:gd name="T19" fmla="*/ 2 h 15"/>
                <a:gd name="T20" fmla="*/ 13 w 68"/>
                <a:gd name="T21" fmla="*/ 2 h 15"/>
                <a:gd name="T22" fmla="*/ 10 w 68"/>
                <a:gd name="T23" fmla="*/ 2 h 15"/>
                <a:gd name="T24" fmla="*/ 9 w 68"/>
                <a:gd name="T25" fmla="*/ 2 h 15"/>
                <a:gd name="T26" fmla="*/ 7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8" name="Freeform 101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5 w 65"/>
                <a:gd name="T7" fmla="*/ 3 h 25"/>
                <a:gd name="T8" fmla="*/ 8 w 65"/>
                <a:gd name="T9" fmla="*/ 3 h 25"/>
                <a:gd name="T10" fmla="*/ 9 w 65"/>
                <a:gd name="T11" fmla="*/ 3 h 25"/>
                <a:gd name="T12" fmla="*/ 10 w 65"/>
                <a:gd name="T13" fmla="*/ 3 h 25"/>
                <a:gd name="T14" fmla="*/ 12 w 65"/>
                <a:gd name="T15" fmla="*/ 3 h 25"/>
                <a:gd name="T16" fmla="*/ 12 w 65"/>
                <a:gd name="T17" fmla="*/ 3 h 25"/>
                <a:gd name="T18" fmla="*/ 12 w 65"/>
                <a:gd name="T19" fmla="*/ 4 h 25"/>
                <a:gd name="T20" fmla="*/ 11 w 65"/>
                <a:gd name="T21" fmla="*/ 4 h 25"/>
                <a:gd name="T22" fmla="*/ 9 w 65"/>
                <a:gd name="T23" fmla="*/ 3 h 25"/>
                <a:gd name="T24" fmla="*/ 7 w 65"/>
                <a:gd name="T25" fmla="*/ 3 h 25"/>
                <a:gd name="T26" fmla="*/ 5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9" name="Freeform 102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9 w 63"/>
                <a:gd name="T9" fmla="*/ 0 h 15"/>
                <a:gd name="T10" fmla="*/ 11 w 63"/>
                <a:gd name="T11" fmla="*/ 1 h 15"/>
                <a:gd name="T12" fmla="*/ 14 w 63"/>
                <a:gd name="T13" fmla="*/ 2 h 15"/>
                <a:gd name="T14" fmla="*/ 16 w 63"/>
                <a:gd name="T15" fmla="*/ 2 h 15"/>
                <a:gd name="T16" fmla="*/ 18 w 63"/>
                <a:gd name="T17" fmla="*/ 2 h 15"/>
                <a:gd name="T18" fmla="*/ 18 w 63"/>
                <a:gd name="T19" fmla="*/ 2 h 15"/>
                <a:gd name="T20" fmla="*/ 16 w 63"/>
                <a:gd name="T21" fmla="*/ 2 h 15"/>
                <a:gd name="T22" fmla="*/ 14 w 63"/>
                <a:gd name="T23" fmla="*/ 2 h 15"/>
                <a:gd name="T24" fmla="*/ 11 w 63"/>
                <a:gd name="T25" fmla="*/ 2 h 15"/>
                <a:gd name="T26" fmla="*/ 9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0" name="Freeform 103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7 w 75"/>
                <a:gd name="T7" fmla="*/ 3 h 20"/>
                <a:gd name="T8" fmla="*/ 9 w 75"/>
                <a:gd name="T9" fmla="*/ 3 h 20"/>
                <a:gd name="T10" fmla="*/ 11 w 75"/>
                <a:gd name="T11" fmla="*/ 1 h 20"/>
                <a:gd name="T12" fmla="*/ 13 w 75"/>
                <a:gd name="T13" fmla="*/ 0 h 20"/>
                <a:gd name="T14" fmla="*/ 15 w 75"/>
                <a:gd name="T15" fmla="*/ 1 h 20"/>
                <a:gd name="T16" fmla="*/ 15 w 75"/>
                <a:gd name="T17" fmla="*/ 3 h 20"/>
                <a:gd name="T18" fmla="*/ 15 w 75"/>
                <a:gd name="T19" fmla="*/ 3 h 20"/>
                <a:gd name="T20" fmla="*/ 14 w 75"/>
                <a:gd name="T21" fmla="*/ 3 h 20"/>
                <a:gd name="T22" fmla="*/ 11 w 75"/>
                <a:gd name="T23" fmla="*/ 3 h 20"/>
                <a:gd name="T24" fmla="*/ 9 w 75"/>
                <a:gd name="T25" fmla="*/ 3 h 20"/>
                <a:gd name="T26" fmla="*/ 7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1" name="Freeform 104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6 h 24"/>
                <a:gd name="T2" fmla="*/ 4 w 82"/>
                <a:gd name="T3" fmla="*/ 5 h 24"/>
                <a:gd name="T4" fmla="*/ 5 w 82"/>
                <a:gd name="T5" fmla="*/ 4 h 24"/>
                <a:gd name="T6" fmla="*/ 9 w 82"/>
                <a:gd name="T7" fmla="*/ 4 h 24"/>
                <a:gd name="T8" fmla="*/ 11 w 82"/>
                <a:gd name="T9" fmla="*/ 4 h 24"/>
                <a:gd name="T10" fmla="*/ 15 w 82"/>
                <a:gd name="T11" fmla="*/ 2 h 24"/>
                <a:gd name="T12" fmla="*/ 17 w 82"/>
                <a:gd name="T13" fmla="*/ 0 h 24"/>
                <a:gd name="T14" fmla="*/ 19 w 82"/>
                <a:gd name="T15" fmla="*/ 1 h 24"/>
                <a:gd name="T16" fmla="*/ 19 w 82"/>
                <a:gd name="T17" fmla="*/ 4 h 24"/>
                <a:gd name="T18" fmla="*/ 19 w 82"/>
                <a:gd name="T19" fmla="*/ 4 h 24"/>
                <a:gd name="T20" fmla="*/ 17 w 82"/>
                <a:gd name="T21" fmla="*/ 4 h 24"/>
                <a:gd name="T22" fmla="*/ 14 w 82"/>
                <a:gd name="T23" fmla="*/ 4 h 24"/>
                <a:gd name="T24" fmla="*/ 11 w 82"/>
                <a:gd name="T25" fmla="*/ 4 h 24"/>
                <a:gd name="T26" fmla="*/ 7 w 82"/>
                <a:gd name="T27" fmla="*/ 5 h 24"/>
                <a:gd name="T28" fmla="*/ 4 w 82"/>
                <a:gd name="T29" fmla="*/ 5 h 24"/>
                <a:gd name="T30" fmla="*/ 4 w 82"/>
                <a:gd name="T31" fmla="*/ 6 h 24"/>
                <a:gd name="T32" fmla="*/ 0 w 82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2" name="Freeform 105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6 h 42"/>
                <a:gd name="T2" fmla="*/ 4 w 86"/>
                <a:gd name="T3" fmla="*/ 5 h 42"/>
                <a:gd name="T4" fmla="*/ 5 w 86"/>
                <a:gd name="T5" fmla="*/ 4 h 42"/>
                <a:gd name="T6" fmla="*/ 10 w 86"/>
                <a:gd name="T7" fmla="*/ 3 h 42"/>
                <a:gd name="T8" fmla="*/ 13 w 86"/>
                <a:gd name="T9" fmla="*/ 3 h 42"/>
                <a:gd name="T10" fmla="*/ 18 w 86"/>
                <a:gd name="T11" fmla="*/ 3 h 42"/>
                <a:gd name="T12" fmla="*/ 21 w 86"/>
                <a:gd name="T13" fmla="*/ 1 h 42"/>
                <a:gd name="T14" fmla="*/ 24 w 86"/>
                <a:gd name="T15" fmla="*/ 0 h 42"/>
                <a:gd name="T16" fmla="*/ 26 w 86"/>
                <a:gd name="T17" fmla="*/ 3 h 42"/>
                <a:gd name="T18" fmla="*/ 25 w 86"/>
                <a:gd name="T19" fmla="*/ 3 h 42"/>
                <a:gd name="T20" fmla="*/ 22 w 86"/>
                <a:gd name="T21" fmla="*/ 3 h 42"/>
                <a:gd name="T22" fmla="*/ 19 w 86"/>
                <a:gd name="T23" fmla="*/ 3 h 42"/>
                <a:gd name="T24" fmla="*/ 14 w 86"/>
                <a:gd name="T25" fmla="*/ 3 h 42"/>
                <a:gd name="T26" fmla="*/ 10 w 86"/>
                <a:gd name="T27" fmla="*/ 4 h 42"/>
                <a:gd name="T28" fmla="*/ 4 w 86"/>
                <a:gd name="T29" fmla="*/ 5 h 42"/>
                <a:gd name="T30" fmla="*/ 4 w 86"/>
                <a:gd name="T31" fmla="*/ 6 h 42"/>
                <a:gd name="T32" fmla="*/ 0 w 86"/>
                <a:gd name="T33" fmla="*/ 6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3" name="Freeform 106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7 h 50"/>
                <a:gd name="T2" fmla="*/ 4 w 80"/>
                <a:gd name="T3" fmla="*/ 7 h 50"/>
                <a:gd name="T4" fmla="*/ 4 w 80"/>
                <a:gd name="T5" fmla="*/ 5 h 50"/>
                <a:gd name="T6" fmla="*/ 8 w 80"/>
                <a:gd name="T7" fmla="*/ 4 h 50"/>
                <a:gd name="T8" fmla="*/ 10 w 80"/>
                <a:gd name="T9" fmla="*/ 3 h 50"/>
                <a:gd name="T10" fmla="*/ 13 w 80"/>
                <a:gd name="T11" fmla="*/ 3 h 50"/>
                <a:gd name="T12" fmla="*/ 16 w 80"/>
                <a:gd name="T13" fmla="*/ 2 h 50"/>
                <a:gd name="T14" fmla="*/ 18 w 80"/>
                <a:gd name="T15" fmla="*/ 0 h 50"/>
                <a:gd name="T16" fmla="*/ 18 w 80"/>
                <a:gd name="T17" fmla="*/ 2 h 50"/>
                <a:gd name="T18" fmla="*/ 18 w 80"/>
                <a:gd name="T19" fmla="*/ 3 h 50"/>
                <a:gd name="T20" fmla="*/ 17 w 80"/>
                <a:gd name="T21" fmla="*/ 3 h 50"/>
                <a:gd name="T22" fmla="*/ 14 w 80"/>
                <a:gd name="T23" fmla="*/ 3 h 50"/>
                <a:gd name="T24" fmla="*/ 11 w 80"/>
                <a:gd name="T25" fmla="*/ 4 h 50"/>
                <a:gd name="T26" fmla="*/ 8 w 80"/>
                <a:gd name="T27" fmla="*/ 5 h 50"/>
                <a:gd name="T28" fmla="*/ 4 w 80"/>
                <a:gd name="T29" fmla="*/ 6 h 50"/>
                <a:gd name="T30" fmla="*/ 4 w 80"/>
                <a:gd name="T31" fmla="*/ 7 h 50"/>
                <a:gd name="T32" fmla="*/ 0 w 80"/>
                <a:gd name="T33" fmla="*/ 7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4" name="Freeform 107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8 h 43"/>
                <a:gd name="T2" fmla="*/ 3 w 74"/>
                <a:gd name="T3" fmla="*/ 7 h 43"/>
                <a:gd name="T4" fmla="*/ 3 w 74"/>
                <a:gd name="T5" fmla="*/ 6 h 43"/>
                <a:gd name="T6" fmla="*/ 6 w 74"/>
                <a:gd name="T7" fmla="*/ 3 h 43"/>
                <a:gd name="T8" fmla="*/ 8 w 74"/>
                <a:gd name="T9" fmla="*/ 3 h 43"/>
                <a:gd name="T10" fmla="*/ 10 w 74"/>
                <a:gd name="T11" fmla="*/ 3 h 43"/>
                <a:gd name="T12" fmla="*/ 12 w 74"/>
                <a:gd name="T13" fmla="*/ 1 h 43"/>
                <a:gd name="T14" fmla="*/ 14 w 74"/>
                <a:gd name="T15" fmla="*/ 0 h 43"/>
                <a:gd name="T16" fmla="*/ 15 w 74"/>
                <a:gd name="T17" fmla="*/ 3 h 43"/>
                <a:gd name="T18" fmla="*/ 14 w 74"/>
                <a:gd name="T19" fmla="*/ 3 h 43"/>
                <a:gd name="T20" fmla="*/ 12 w 74"/>
                <a:gd name="T21" fmla="*/ 3 h 43"/>
                <a:gd name="T22" fmla="*/ 10 w 74"/>
                <a:gd name="T23" fmla="*/ 3 h 43"/>
                <a:gd name="T24" fmla="*/ 8 w 74"/>
                <a:gd name="T25" fmla="*/ 5 h 43"/>
                <a:gd name="T26" fmla="*/ 6 w 74"/>
                <a:gd name="T27" fmla="*/ 6 h 43"/>
                <a:gd name="T28" fmla="*/ 3 w 74"/>
                <a:gd name="T29" fmla="*/ 7 h 43"/>
                <a:gd name="T30" fmla="*/ 3 w 74"/>
                <a:gd name="T31" fmla="*/ 8 h 43"/>
                <a:gd name="T32" fmla="*/ 0 w 74"/>
                <a:gd name="T33" fmla="*/ 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5" name="Freeform 108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8 w 104"/>
                <a:gd name="T7" fmla="*/ 4 h 68"/>
                <a:gd name="T8" fmla="*/ 12 w 104"/>
                <a:gd name="T9" fmla="*/ 5 h 68"/>
                <a:gd name="T10" fmla="*/ 16 w 104"/>
                <a:gd name="T11" fmla="*/ 9 h 68"/>
                <a:gd name="T12" fmla="*/ 20 w 104"/>
                <a:gd name="T13" fmla="*/ 11 h 68"/>
                <a:gd name="T14" fmla="*/ 23 w 104"/>
                <a:gd name="T15" fmla="*/ 14 h 68"/>
                <a:gd name="T16" fmla="*/ 24 w 104"/>
                <a:gd name="T17" fmla="*/ 17 h 68"/>
                <a:gd name="T18" fmla="*/ 23 w 104"/>
                <a:gd name="T19" fmla="*/ 16 h 68"/>
                <a:gd name="T20" fmla="*/ 19 w 104"/>
                <a:gd name="T21" fmla="*/ 14 h 68"/>
                <a:gd name="T22" fmla="*/ 15 w 104"/>
                <a:gd name="T23" fmla="*/ 11 h 68"/>
                <a:gd name="T24" fmla="*/ 11 w 104"/>
                <a:gd name="T25" fmla="*/ 9 h 68"/>
                <a:gd name="T26" fmla="*/ 7 w 104"/>
                <a:gd name="T27" fmla="*/ 6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6" name="Freeform 109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6 w 81"/>
                <a:gd name="T7" fmla="*/ 3 h 59"/>
                <a:gd name="T8" fmla="*/ 10 w 81"/>
                <a:gd name="T9" fmla="*/ 3 h 59"/>
                <a:gd name="T10" fmla="*/ 14 w 81"/>
                <a:gd name="T11" fmla="*/ 5 h 59"/>
                <a:gd name="T12" fmla="*/ 18 w 81"/>
                <a:gd name="T13" fmla="*/ 7 h 59"/>
                <a:gd name="T14" fmla="*/ 20 w 81"/>
                <a:gd name="T15" fmla="*/ 9 h 59"/>
                <a:gd name="T16" fmla="*/ 22 w 81"/>
                <a:gd name="T17" fmla="*/ 12 h 59"/>
                <a:gd name="T18" fmla="*/ 20 w 81"/>
                <a:gd name="T19" fmla="*/ 10 h 59"/>
                <a:gd name="T20" fmla="*/ 17 w 81"/>
                <a:gd name="T21" fmla="*/ 9 h 59"/>
                <a:gd name="T22" fmla="*/ 12 w 81"/>
                <a:gd name="T23" fmla="*/ 7 h 59"/>
                <a:gd name="T24" fmla="*/ 9 w 81"/>
                <a:gd name="T25" fmla="*/ 5 h 59"/>
                <a:gd name="T26" fmla="*/ 5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7" name="Freeform 110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15 h 49"/>
                <a:gd name="T2" fmla="*/ 4 w 80"/>
                <a:gd name="T3" fmla="*/ 13 h 49"/>
                <a:gd name="T4" fmla="*/ 4 w 80"/>
                <a:gd name="T5" fmla="*/ 11 h 49"/>
                <a:gd name="T6" fmla="*/ 7 w 80"/>
                <a:gd name="T7" fmla="*/ 8 h 49"/>
                <a:gd name="T8" fmla="*/ 10 w 80"/>
                <a:gd name="T9" fmla="*/ 4 h 49"/>
                <a:gd name="T10" fmla="*/ 13 w 80"/>
                <a:gd name="T11" fmla="*/ 4 h 49"/>
                <a:gd name="T12" fmla="*/ 16 w 80"/>
                <a:gd name="T13" fmla="*/ 2 h 49"/>
                <a:gd name="T14" fmla="*/ 18 w 80"/>
                <a:gd name="T15" fmla="*/ 0 h 49"/>
                <a:gd name="T16" fmla="*/ 18 w 80"/>
                <a:gd name="T17" fmla="*/ 2 h 49"/>
                <a:gd name="T18" fmla="*/ 18 w 80"/>
                <a:gd name="T19" fmla="*/ 4 h 49"/>
                <a:gd name="T20" fmla="*/ 17 w 80"/>
                <a:gd name="T21" fmla="*/ 4 h 49"/>
                <a:gd name="T22" fmla="*/ 14 w 80"/>
                <a:gd name="T23" fmla="*/ 6 h 49"/>
                <a:gd name="T24" fmla="*/ 11 w 80"/>
                <a:gd name="T25" fmla="*/ 9 h 49"/>
                <a:gd name="T26" fmla="*/ 7 w 80"/>
                <a:gd name="T27" fmla="*/ 11 h 49"/>
                <a:gd name="T28" fmla="*/ 4 w 80"/>
                <a:gd name="T29" fmla="*/ 12 h 49"/>
                <a:gd name="T30" fmla="*/ 4 w 80"/>
                <a:gd name="T31" fmla="*/ 14 h 49"/>
                <a:gd name="T32" fmla="*/ 0 w 80"/>
                <a:gd name="T33" fmla="*/ 15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8" name="Freeform 111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58 h 265"/>
                <a:gd name="T2" fmla="*/ 3 w 68"/>
                <a:gd name="T3" fmla="*/ 58 h 265"/>
                <a:gd name="T4" fmla="*/ 2 w 68"/>
                <a:gd name="T5" fmla="*/ 58 h 265"/>
                <a:gd name="T6" fmla="*/ 1 w 68"/>
                <a:gd name="T7" fmla="*/ 58 h 265"/>
                <a:gd name="T8" fmla="*/ 0 w 68"/>
                <a:gd name="T9" fmla="*/ 57 h 265"/>
                <a:gd name="T10" fmla="*/ 6 w 68"/>
                <a:gd name="T11" fmla="*/ 50 h 265"/>
                <a:gd name="T12" fmla="*/ 9 w 68"/>
                <a:gd name="T13" fmla="*/ 43 h 265"/>
                <a:gd name="T14" fmla="*/ 11 w 68"/>
                <a:gd name="T15" fmla="*/ 34 h 265"/>
                <a:gd name="T16" fmla="*/ 12 w 68"/>
                <a:gd name="T17" fmla="*/ 27 h 265"/>
                <a:gd name="T18" fmla="*/ 11 w 68"/>
                <a:gd name="T19" fmla="*/ 19 h 265"/>
                <a:gd name="T20" fmla="*/ 10 w 68"/>
                <a:gd name="T21" fmla="*/ 12 h 265"/>
                <a:gd name="T22" fmla="*/ 9 w 68"/>
                <a:gd name="T23" fmla="*/ 6 h 265"/>
                <a:gd name="T24" fmla="*/ 8 w 68"/>
                <a:gd name="T25" fmla="*/ 0 h 265"/>
                <a:gd name="T26" fmla="*/ 10 w 68"/>
                <a:gd name="T27" fmla="*/ 3 h 265"/>
                <a:gd name="T28" fmla="*/ 13 w 68"/>
                <a:gd name="T29" fmla="*/ 10 h 265"/>
                <a:gd name="T30" fmla="*/ 14 w 68"/>
                <a:gd name="T31" fmla="*/ 18 h 265"/>
                <a:gd name="T32" fmla="*/ 14 w 68"/>
                <a:gd name="T33" fmla="*/ 27 h 265"/>
                <a:gd name="T34" fmla="*/ 13 w 68"/>
                <a:gd name="T35" fmla="*/ 38 h 265"/>
                <a:gd name="T36" fmla="*/ 10 w 68"/>
                <a:gd name="T37" fmla="*/ 45 h 265"/>
                <a:gd name="T38" fmla="*/ 7 w 68"/>
                <a:gd name="T39" fmla="*/ 53 h 265"/>
                <a:gd name="T40" fmla="*/ 3 w 68"/>
                <a:gd name="T41" fmla="*/ 58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9" name="Freeform 112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11 w 57"/>
                <a:gd name="T1" fmla="*/ 4 h 34"/>
                <a:gd name="T2" fmla="*/ 9 w 57"/>
                <a:gd name="T3" fmla="*/ 3 h 34"/>
                <a:gd name="T4" fmla="*/ 8 w 57"/>
                <a:gd name="T5" fmla="*/ 2 h 34"/>
                <a:gd name="T6" fmla="*/ 6 w 57"/>
                <a:gd name="T7" fmla="*/ 2 h 34"/>
                <a:gd name="T8" fmla="*/ 5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5 w 57"/>
                <a:gd name="T27" fmla="*/ 2 h 34"/>
                <a:gd name="T28" fmla="*/ 7 w 57"/>
                <a:gd name="T29" fmla="*/ 2 h 34"/>
                <a:gd name="T30" fmla="*/ 9 w 57"/>
                <a:gd name="T31" fmla="*/ 3 h 34"/>
                <a:gd name="T32" fmla="*/ 11 w 57"/>
                <a:gd name="T33" fmla="*/ 4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0" name="Freeform 113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6 w 62"/>
                <a:gd name="T9" fmla="*/ 4 h 40"/>
                <a:gd name="T10" fmla="*/ 8 w 62"/>
                <a:gd name="T11" fmla="*/ 4 h 40"/>
                <a:gd name="T12" fmla="*/ 10 w 62"/>
                <a:gd name="T13" fmla="*/ 5 h 40"/>
                <a:gd name="T14" fmla="*/ 12 w 62"/>
                <a:gd name="T15" fmla="*/ 8 h 40"/>
                <a:gd name="T16" fmla="*/ 14 w 62"/>
                <a:gd name="T17" fmla="*/ 10 h 40"/>
                <a:gd name="T18" fmla="*/ 12 w 62"/>
                <a:gd name="T19" fmla="*/ 9 h 40"/>
                <a:gd name="T20" fmla="*/ 10 w 62"/>
                <a:gd name="T21" fmla="*/ 8 h 40"/>
                <a:gd name="T22" fmla="*/ 8 w 62"/>
                <a:gd name="T23" fmla="*/ 6 h 40"/>
                <a:gd name="T24" fmla="*/ 5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1" name="Freeform 114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6 w 81"/>
                <a:gd name="T7" fmla="*/ 3 h 53"/>
                <a:gd name="T8" fmla="*/ 9 w 81"/>
                <a:gd name="T9" fmla="*/ 3 h 53"/>
                <a:gd name="T10" fmla="*/ 12 w 81"/>
                <a:gd name="T11" fmla="*/ 5 h 53"/>
                <a:gd name="T12" fmla="*/ 15 w 81"/>
                <a:gd name="T13" fmla="*/ 7 h 53"/>
                <a:gd name="T14" fmla="*/ 18 w 81"/>
                <a:gd name="T15" fmla="*/ 9 h 53"/>
                <a:gd name="T16" fmla="*/ 19 w 81"/>
                <a:gd name="T17" fmla="*/ 11 h 53"/>
                <a:gd name="T18" fmla="*/ 18 w 81"/>
                <a:gd name="T19" fmla="*/ 10 h 53"/>
                <a:gd name="T20" fmla="*/ 15 w 81"/>
                <a:gd name="T21" fmla="*/ 9 h 53"/>
                <a:gd name="T22" fmla="*/ 12 w 81"/>
                <a:gd name="T23" fmla="*/ 8 h 53"/>
                <a:gd name="T24" fmla="*/ 9 w 81"/>
                <a:gd name="T25" fmla="*/ 6 h 53"/>
                <a:gd name="T26" fmla="*/ 5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2" name="Freeform 115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7 w 88"/>
                <a:gd name="T7" fmla="*/ 3 h 59"/>
                <a:gd name="T8" fmla="*/ 10 w 88"/>
                <a:gd name="T9" fmla="*/ 3 h 59"/>
                <a:gd name="T10" fmla="*/ 14 w 88"/>
                <a:gd name="T11" fmla="*/ 6 h 59"/>
                <a:gd name="T12" fmla="*/ 17 w 88"/>
                <a:gd name="T13" fmla="*/ 8 h 59"/>
                <a:gd name="T14" fmla="*/ 19 w 88"/>
                <a:gd name="T15" fmla="*/ 10 h 59"/>
                <a:gd name="T16" fmla="*/ 21 w 88"/>
                <a:gd name="T17" fmla="*/ 12 h 59"/>
                <a:gd name="T18" fmla="*/ 19 w 88"/>
                <a:gd name="T19" fmla="*/ 10 h 59"/>
                <a:gd name="T20" fmla="*/ 16 w 88"/>
                <a:gd name="T21" fmla="*/ 10 h 59"/>
                <a:gd name="T22" fmla="*/ 13 w 88"/>
                <a:gd name="T23" fmla="*/ 8 h 59"/>
                <a:gd name="T24" fmla="*/ 10 w 88"/>
                <a:gd name="T25" fmla="*/ 6 h 59"/>
                <a:gd name="T26" fmla="*/ 6 w 88"/>
                <a:gd name="T27" fmla="*/ 4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3" name="Freeform 116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6 w 71"/>
                <a:gd name="T7" fmla="*/ 4 h 62"/>
                <a:gd name="T8" fmla="*/ 10 w 71"/>
                <a:gd name="T9" fmla="*/ 6 h 62"/>
                <a:gd name="T10" fmla="*/ 13 w 71"/>
                <a:gd name="T11" fmla="*/ 10 h 62"/>
                <a:gd name="T12" fmla="*/ 16 w 71"/>
                <a:gd name="T13" fmla="*/ 12 h 62"/>
                <a:gd name="T14" fmla="*/ 18 w 71"/>
                <a:gd name="T15" fmla="*/ 15 h 62"/>
                <a:gd name="T16" fmla="*/ 20 w 71"/>
                <a:gd name="T17" fmla="*/ 17 h 62"/>
                <a:gd name="T18" fmla="*/ 18 w 71"/>
                <a:gd name="T19" fmla="*/ 16 h 62"/>
                <a:gd name="T20" fmla="*/ 15 w 71"/>
                <a:gd name="T21" fmla="*/ 14 h 62"/>
                <a:gd name="T22" fmla="*/ 11 w 71"/>
                <a:gd name="T23" fmla="*/ 11 h 62"/>
                <a:gd name="T24" fmla="*/ 8 w 71"/>
                <a:gd name="T25" fmla="*/ 9 h 62"/>
                <a:gd name="T26" fmla="*/ 4 w 71"/>
                <a:gd name="T27" fmla="*/ 6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4" name="Freeform 117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4 w 59"/>
                <a:gd name="T7" fmla="*/ 3 h 53"/>
                <a:gd name="T8" fmla="*/ 6 w 59"/>
                <a:gd name="T9" fmla="*/ 3 h 53"/>
                <a:gd name="T10" fmla="*/ 8 w 59"/>
                <a:gd name="T11" fmla="*/ 5 h 53"/>
                <a:gd name="T12" fmla="*/ 10 w 59"/>
                <a:gd name="T13" fmla="*/ 7 h 53"/>
                <a:gd name="T14" fmla="*/ 10 w 59"/>
                <a:gd name="T15" fmla="*/ 9 h 53"/>
                <a:gd name="T16" fmla="*/ 12 w 59"/>
                <a:gd name="T17" fmla="*/ 11 h 53"/>
                <a:gd name="T18" fmla="*/ 10 w 59"/>
                <a:gd name="T19" fmla="*/ 10 h 53"/>
                <a:gd name="T20" fmla="*/ 9 w 59"/>
                <a:gd name="T21" fmla="*/ 9 h 53"/>
                <a:gd name="T22" fmla="*/ 7 w 59"/>
                <a:gd name="T23" fmla="*/ 7 h 53"/>
                <a:gd name="T24" fmla="*/ 5 w 59"/>
                <a:gd name="T25" fmla="*/ 5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5" name="Freeform 118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4 w 43"/>
                <a:gd name="T9" fmla="*/ 3 h 45"/>
                <a:gd name="T10" fmla="*/ 6 w 43"/>
                <a:gd name="T11" fmla="*/ 5 h 45"/>
                <a:gd name="T12" fmla="*/ 7 w 43"/>
                <a:gd name="T13" fmla="*/ 7 h 45"/>
                <a:gd name="T14" fmla="*/ 8 w 43"/>
                <a:gd name="T15" fmla="*/ 8 h 45"/>
                <a:gd name="T16" fmla="*/ 8 w 43"/>
                <a:gd name="T17" fmla="*/ 9 h 45"/>
                <a:gd name="T18" fmla="*/ 7 w 43"/>
                <a:gd name="T19" fmla="*/ 9 h 45"/>
                <a:gd name="T20" fmla="*/ 6 w 43"/>
                <a:gd name="T21" fmla="*/ 7 h 45"/>
                <a:gd name="T22" fmla="*/ 5 w 43"/>
                <a:gd name="T23" fmla="*/ 6 h 45"/>
                <a:gd name="T24" fmla="*/ 3 w 43"/>
                <a:gd name="T25" fmla="*/ 4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6" name="Freeform 119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6 w 29"/>
                <a:gd name="T5" fmla="*/ 5 h 31"/>
                <a:gd name="T6" fmla="*/ 9 w 29"/>
                <a:gd name="T7" fmla="*/ 6 h 31"/>
                <a:gd name="T8" fmla="*/ 9 w 29"/>
                <a:gd name="T9" fmla="*/ 11 h 31"/>
                <a:gd name="T10" fmla="*/ 9 w 29"/>
                <a:gd name="T11" fmla="*/ 9 h 31"/>
                <a:gd name="T12" fmla="*/ 8 w 29"/>
                <a:gd name="T13" fmla="*/ 6 h 31"/>
                <a:gd name="T14" fmla="*/ 5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7" name="Freeform 120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11 w 37"/>
                <a:gd name="T1" fmla="*/ 7 h 35"/>
                <a:gd name="T2" fmla="*/ 10 w 37"/>
                <a:gd name="T3" fmla="*/ 6 h 35"/>
                <a:gd name="T4" fmla="*/ 8 w 37"/>
                <a:gd name="T5" fmla="*/ 5 h 35"/>
                <a:gd name="T6" fmla="*/ 6 w 37"/>
                <a:gd name="T7" fmla="*/ 4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5 w 37"/>
                <a:gd name="T25" fmla="*/ 3 h 35"/>
                <a:gd name="T26" fmla="*/ 7 w 37"/>
                <a:gd name="T27" fmla="*/ 3 h 35"/>
                <a:gd name="T28" fmla="*/ 9 w 37"/>
                <a:gd name="T29" fmla="*/ 5 h 35"/>
                <a:gd name="T30" fmla="*/ 10 w 37"/>
                <a:gd name="T31" fmla="*/ 6 h 35"/>
                <a:gd name="T32" fmla="*/ 11 w 37"/>
                <a:gd name="T33" fmla="*/ 7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8" name="Freeform 121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10 h 40"/>
                <a:gd name="T2" fmla="*/ 3 w 18"/>
                <a:gd name="T3" fmla="*/ 8 h 40"/>
                <a:gd name="T4" fmla="*/ 3 w 18"/>
                <a:gd name="T5" fmla="*/ 5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7 h 40"/>
                <a:gd name="T16" fmla="*/ 0 w 18"/>
                <a:gd name="T17" fmla="*/ 1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9" name="Freeform 122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9 h 45"/>
                <a:gd name="T2" fmla="*/ 5 w 10"/>
                <a:gd name="T3" fmla="*/ 8 h 45"/>
                <a:gd name="T4" fmla="*/ 5 w 10"/>
                <a:gd name="T5" fmla="*/ 4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8 h 45"/>
                <a:gd name="T16" fmla="*/ 5 w 10"/>
                <a:gd name="T17" fmla="*/ 9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0" name="Freeform 123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10 h 40"/>
                <a:gd name="T2" fmla="*/ 3 w 34"/>
                <a:gd name="T3" fmla="*/ 9 h 40"/>
                <a:gd name="T4" fmla="*/ 4 w 34"/>
                <a:gd name="T5" fmla="*/ 7 h 40"/>
                <a:gd name="T6" fmla="*/ 4 w 34"/>
                <a:gd name="T7" fmla="*/ 5 h 40"/>
                <a:gd name="T8" fmla="*/ 4 w 34"/>
                <a:gd name="T9" fmla="*/ 4 h 40"/>
                <a:gd name="T10" fmla="*/ 6 w 34"/>
                <a:gd name="T11" fmla="*/ 4 h 40"/>
                <a:gd name="T12" fmla="*/ 7 w 34"/>
                <a:gd name="T13" fmla="*/ 2 h 40"/>
                <a:gd name="T14" fmla="*/ 8 w 34"/>
                <a:gd name="T15" fmla="*/ 0 h 40"/>
                <a:gd name="T16" fmla="*/ 9 w 34"/>
                <a:gd name="T17" fmla="*/ 1 h 40"/>
                <a:gd name="T18" fmla="*/ 9 w 34"/>
                <a:gd name="T19" fmla="*/ 4 h 40"/>
                <a:gd name="T20" fmla="*/ 8 w 34"/>
                <a:gd name="T21" fmla="*/ 4 h 40"/>
                <a:gd name="T22" fmla="*/ 7 w 34"/>
                <a:gd name="T23" fmla="*/ 4 h 40"/>
                <a:gd name="T24" fmla="*/ 5 w 34"/>
                <a:gd name="T25" fmla="*/ 5 h 40"/>
                <a:gd name="T26" fmla="*/ 4 w 34"/>
                <a:gd name="T27" fmla="*/ 7 h 40"/>
                <a:gd name="T28" fmla="*/ 4 w 34"/>
                <a:gd name="T29" fmla="*/ 8 h 40"/>
                <a:gd name="T30" fmla="*/ 3 w 34"/>
                <a:gd name="T31" fmla="*/ 9 h 40"/>
                <a:gd name="T32" fmla="*/ 0 w 34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1" name="Freeform 124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4 w 57"/>
                <a:gd name="T7" fmla="*/ 0 h 13"/>
                <a:gd name="T8" fmla="*/ 6 w 57"/>
                <a:gd name="T9" fmla="*/ 0 h 13"/>
                <a:gd name="T10" fmla="*/ 8 w 57"/>
                <a:gd name="T11" fmla="*/ 0 h 13"/>
                <a:gd name="T12" fmla="*/ 9 w 57"/>
                <a:gd name="T13" fmla="*/ 3 h 13"/>
                <a:gd name="T14" fmla="*/ 9 w 57"/>
                <a:gd name="T15" fmla="*/ 3 h 13"/>
                <a:gd name="T16" fmla="*/ 11 w 57"/>
                <a:gd name="T17" fmla="*/ 3 h 13"/>
                <a:gd name="T18" fmla="*/ 10 w 57"/>
                <a:gd name="T19" fmla="*/ 3 h 13"/>
                <a:gd name="T20" fmla="*/ 9 w 57"/>
                <a:gd name="T21" fmla="*/ 3 h 13"/>
                <a:gd name="T22" fmla="*/ 8 w 57"/>
                <a:gd name="T23" fmla="*/ 3 h 13"/>
                <a:gd name="T24" fmla="*/ 6 w 57"/>
                <a:gd name="T25" fmla="*/ 3 h 13"/>
                <a:gd name="T26" fmla="*/ 4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2" name="Freeform 125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6 w 55"/>
                <a:gd name="T7" fmla="*/ 2 h 20"/>
                <a:gd name="T8" fmla="*/ 9 w 55"/>
                <a:gd name="T9" fmla="*/ 2 h 20"/>
                <a:gd name="T10" fmla="*/ 11 w 55"/>
                <a:gd name="T11" fmla="*/ 2 h 20"/>
                <a:gd name="T12" fmla="*/ 12 w 55"/>
                <a:gd name="T13" fmla="*/ 2 h 20"/>
                <a:gd name="T14" fmla="*/ 14 w 55"/>
                <a:gd name="T15" fmla="*/ 2 h 20"/>
                <a:gd name="T16" fmla="*/ 16 w 55"/>
                <a:gd name="T17" fmla="*/ 2 h 20"/>
                <a:gd name="T18" fmla="*/ 14 w 55"/>
                <a:gd name="T19" fmla="*/ 2 h 20"/>
                <a:gd name="T20" fmla="*/ 13 w 55"/>
                <a:gd name="T21" fmla="*/ 2 h 20"/>
                <a:gd name="T22" fmla="*/ 11 w 55"/>
                <a:gd name="T23" fmla="*/ 2 h 20"/>
                <a:gd name="T24" fmla="*/ 9 w 55"/>
                <a:gd name="T25" fmla="*/ 2 h 20"/>
                <a:gd name="T26" fmla="*/ 6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3" name="Freeform 126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6 w 54"/>
                <a:gd name="T9" fmla="*/ 0 h 13"/>
                <a:gd name="T10" fmla="*/ 8 w 54"/>
                <a:gd name="T11" fmla="*/ 2 h 13"/>
                <a:gd name="T12" fmla="*/ 10 w 54"/>
                <a:gd name="T13" fmla="*/ 2 h 13"/>
                <a:gd name="T14" fmla="*/ 11 w 54"/>
                <a:gd name="T15" fmla="*/ 2 h 13"/>
                <a:gd name="T16" fmla="*/ 12 w 54"/>
                <a:gd name="T17" fmla="*/ 2 h 13"/>
                <a:gd name="T18" fmla="*/ 12 w 54"/>
                <a:gd name="T19" fmla="*/ 2 h 13"/>
                <a:gd name="T20" fmla="*/ 11 w 54"/>
                <a:gd name="T21" fmla="*/ 2 h 13"/>
                <a:gd name="T22" fmla="*/ 10 w 54"/>
                <a:gd name="T23" fmla="*/ 2 h 13"/>
                <a:gd name="T24" fmla="*/ 8 w 54"/>
                <a:gd name="T25" fmla="*/ 2 h 13"/>
                <a:gd name="T26" fmla="*/ 6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4" name="Freeform 127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7 w 63"/>
                <a:gd name="T7" fmla="*/ 2 h 17"/>
                <a:gd name="T8" fmla="*/ 10 w 63"/>
                <a:gd name="T9" fmla="*/ 2 h 17"/>
                <a:gd name="T10" fmla="*/ 12 w 63"/>
                <a:gd name="T11" fmla="*/ 1 h 17"/>
                <a:gd name="T12" fmla="*/ 15 w 63"/>
                <a:gd name="T13" fmla="*/ 0 h 17"/>
                <a:gd name="T14" fmla="*/ 17 w 63"/>
                <a:gd name="T15" fmla="*/ 1 h 17"/>
                <a:gd name="T16" fmla="*/ 18 w 63"/>
                <a:gd name="T17" fmla="*/ 2 h 17"/>
                <a:gd name="T18" fmla="*/ 18 w 63"/>
                <a:gd name="T19" fmla="*/ 2 h 17"/>
                <a:gd name="T20" fmla="*/ 16 w 63"/>
                <a:gd name="T21" fmla="*/ 2 h 17"/>
                <a:gd name="T22" fmla="*/ 13 w 63"/>
                <a:gd name="T23" fmla="*/ 2 h 17"/>
                <a:gd name="T24" fmla="*/ 11 w 63"/>
                <a:gd name="T25" fmla="*/ 2 h 17"/>
                <a:gd name="T26" fmla="*/ 7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5" name="Freeform 128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9 w 69"/>
                <a:gd name="T7" fmla="*/ 3 h 20"/>
                <a:gd name="T8" fmla="*/ 12 w 69"/>
                <a:gd name="T9" fmla="*/ 3 h 20"/>
                <a:gd name="T10" fmla="*/ 16 w 69"/>
                <a:gd name="T11" fmla="*/ 1 h 20"/>
                <a:gd name="T12" fmla="*/ 19 w 69"/>
                <a:gd name="T13" fmla="*/ 0 h 20"/>
                <a:gd name="T14" fmla="*/ 21 w 69"/>
                <a:gd name="T15" fmla="*/ 0 h 20"/>
                <a:gd name="T16" fmla="*/ 21 w 69"/>
                <a:gd name="T17" fmla="*/ 3 h 20"/>
                <a:gd name="T18" fmla="*/ 20 w 69"/>
                <a:gd name="T19" fmla="*/ 3 h 20"/>
                <a:gd name="T20" fmla="*/ 18 w 69"/>
                <a:gd name="T21" fmla="*/ 3 h 20"/>
                <a:gd name="T22" fmla="*/ 15 w 69"/>
                <a:gd name="T23" fmla="*/ 3 h 20"/>
                <a:gd name="T24" fmla="*/ 12 w 69"/>
                <a:gd name="T25" fmla="*/ 3 h 20"/>
                <a:gd name="T26" fmla="*/ 8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6" name="Freeform 129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10 h 36"/>
                <a:gd name="T2" fmla="*/ 4 w 74"/>
                <a:gd name="T3" fmla="*/ 9 h 36"/>
                <a:gd name="T4" fmla="*/ 4 w 74"/>
                <a:gd name="T5" fmla="*/ 6 h 36"/>
                <a:gd name="T6" fmla="*/ 7 w 74"/>
                <a:gd name="T7" fmla="*/ 4 h 36"/>
                <a:gd name="T8" fmla="*/ 10 w 74"/>
                <a:gd name="T9" fmla="*/ 4 h 36"/>
                <a:gd name="T10" fmla="*/ 12 w 74"/>
                <a:gd name="T11" fmla="*/ 4 h 36"/>
                <a:gd name="T12" fmla="*/ 15 w 74"/>
                <a:gd name="T13" fmla="*/ 1 h 36"/>
                <a:gd name="T14" fmla="*/ 17 w 74"/>
                <a:gd name="T15" fmla="*/ 0 h 36"/>
                <a:gd name="T16" fmla="*/ 18 w 74"/>
                <a:gd name="T17" fmla="*/ 2 h 36"/>
                <a:gd name="T18" fmla="*/ 17 w 74"/>
                <a:gd name="T19" fmla="*/ 4 h 36"/>
                <a:gd name="T20" fmla="*/ 16 w 74"/>
                <a:gd name="T21" fmla="*/ 4 h 36"/>
                <a:gd name="T22" fmla="*/ 13 w 74"/>
                <a:gd name="T23" fmla="*/ 4 h 36"/>
                <a:gd name="T24" fmla="*/ 10 w 74"/>
                <a:gd name="T25" fmla="*/ 5 h 36"/>
                <a:gd name="T26" fmla="*/ 7 w 74"/>
                <a:gd name="T27" fmla="*/ 6 h 36"/>
                <a:gd name="T28" fmla="*/ 4 w 74"/>
                <a:gd name="T29" fmla="*/ 8 h 36"/>
                <a:gd name="T30" fmla="*/ 4 w 74"/>
                <a:gd name="T31" fmla="*/ 9 h 36"/>
                <a:gd name="T32" fmla="*/ 0 w 74"/>
                <a:gd name="T33" fmla="*/ 1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7" name="Freeform 130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15 h 43"/>
                <a:gd name="T2" fmla="*/ 4 w 68"/>
                <a:gd name="T3" fmla="*/ 13 h 43"/>
                <a:gd name="T4" fmla="*/ 4 w 68"/>
                <a:gd name="T5" fmla="*/ 11 h 43"/>
                <a:gd name="T6" fmla="*/ 6 w 68"/>
                <a:gd name="T7" fmla="*/ 8 h 43"/>
                <a:gd name="T8" fmla="*/ 9 w 68"/>
                <a:gd name="T9" fmla="*/ 5 h 43"/>
                <a:gd name="T10" fmla="*/ 11 w 68"/>
                <a:gd name="T11" fmla="*/ 5 h 43"/>
                <a:gd name="T12" fmla="*/ 14 w 68"/>
                <a:gd name="T13" fmla="*/ 3 h 43"/>
                <a:gd name="T14" fmla="*/ 16 w 68"/>
                <a:gd name="T15" fmla="*/ 0 h 43"/>
                <a:gd name="T16" fmla="*/ 17 w 68"/>
                <a:gd name="T17" fmla="*/ 3 h 43"/>
                <a:gd name="T18" fmla="*/ 17 w 68"/>
                <a:gd name="T19" fmla="*/ 5 h 43"/>
                <a:gd name="T20" fmla="*/ 15 w 68"/>
                <a:gd name="T21" fmla="*/ 5 h 43"/>
                <a:gd name="T22" fmla="*/ 12 w 68"/>
                <a:gd name="T23" fmla="*/ 6 h 43"/>
                <a:gd name="T24" fmla="*/ 10 w 68"/>
                <a:gd name="T25" fmla="*/ 9 h 43"/>
                <a:gd name="T26" fmla="*/ 6 w 68"/>
                <a:gd name="T27" fmla="*/ 11 h 43"/>
                <a:gd name="T28" fmla="*/ 4 w 68"/>
                <a:gd name="T29" fmla="*/ 13 h 43"/>
                <a:gd name="T30" fmla="*/ 4 w 68"/>
                <a:gd name="T31" fmla="*/ 14 h 43"/>
                <a:gd name="T32" fmla="*/ 0 w 68"/>
                <a:gd name="T33" fmla="*/ 15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8" name="Freeform 131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0 h 35"/>
                <a:gd name="T2" fmla="*/ 3 w 62"/>
                <a:gd name="T3" fmla="*/ 9 h 35"/>
                <a:gd name="T4" fmla="*/ 3 w 62"/>
                <a:gd name="T5" fmla="*/ 7 h 35"/>
                <a:gd name="T6" fmla="*/ 5 w 62"/>
                <a:gd name="T7" fmla="*/ 4 h 35"/>
                <a:gd name="T8" fmla="*/ 8 w 62"/>
                <a:gd name="T9" fmla="*/ 4 h 35"/>
                <a:gd name="T10" fmla="*/ 10 w 62"/>
                <a:gd name="T11" fmla="*/ 4 h 35"/>
                <a:gd name="T12" fmla="*/ 11 w 62"/>
                <a:gd name="T13" fmla="*/ 1 h 35"/>
                <a:gd name="T14" fmla="*/ 13 w 62"/>
                <a:gd name="T15" fmla="*/ 0 h 35"/>
                <a:gd name="T16" fmla="*/ 14 w 62"/>
                <a:gd name="T17" fmla="*/ 2 h 35"/>
                <a:gd name="T18" fmla="*/ 13 w 62"/>
                <a:gd name="T19" fmla="*/ 4 h 35"/>
                <a:gd name="T20" fmla="*/ 12 w 62"/>
                <a:gd name="T21" fmla="*/ 4 h 35"/>
                <a:gd name="T22" fmla="*/ 10 w 62"/>
                <a:gd name="T23" fmla="*/ 4 h 35"/>
                <a:gd name="T24" fmla="*/ 8 w 62"/>
                <a:gd name="T25" fmla="*/ 6 h 35"/>
                <a:gd name="T26" fmla="*/ 5 w 62"/>
                <a:gd name="T27" fmla="*/ 7 h 35"/>
                <a:gd name="T28" fmla="*/ 3 w 62"/>
                <a:gd name="T29" fmla="*/ 9 h 35"/>
                <a:gd name="T30" fmla="*/ 3 w 62"/>
                <a:gd name="T31" fmla="*/ 9 h 35"/>
                <a:gd name="T32" fmla="*/ 0 w 62"/>
                <a:gd name="T33" fmla="*/ 1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9" name="Freeform 132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7 w 88"/>
                <a:gd name="T7" fmla="*/ 3 h 58"/>
                <a:gd name="T8" fmla="*/ 10 w 88"/>
                <a:gd name="T9" fmla="*/ 3 h 58"/>
                <a:gd name="T10" fmla="*/ 14 w 88"/>
                <a:gd name="T11" fmla="*/ 4 h 58"/>
                <a:gd name="T12" fmla="*/ 17 w 88"/>
                <a:gd name="T13" fmla="*/ 6 h 58"/>
                <a:gd name="T14" fmla="*/ 19 w 88"/>
                <a:gd name="T15" fmla="*/ 8 h 58"/>
                <a:gd name="T16" fmla="*/ 21 w 88"/>
                <a:gd name="T17" fmla="*/ 9 h 58"/>
                <a:gd name="T18" fmla="*/ 19 w 88"/>
                <a:gd name="T19" fmla="*/ 8 h 58"/>
                <a:gd name="T20" fmla="*/ 16 w 88"/>
                <a:gd name="T21" fmla="*/ 8 h 58"/>
                <a:gd name="T22" fmla="*/ 13 w 88"/>
                <a:gd name="T23" fmla="*/ 6 h 58"/>
                <a:gd name="T24" fmla="*/ 10 w 88"/>
                <a:gd name="T25" fmla="*/ 5 h 58"/>
                <a:gd name="T26" fmla="*/ 6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0" name="Freeform 133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4 w 69"/>
                <a:gd name="T7" fmla="*/ 3 h 50"/>
                <a:gd name="T8" fmla="*/ 7 w 69"/>
                <a:gd name="T9" fmla="*/ 3 h 50"/>
                <a:gd name="T10" fmla="*/ 9 w 69"/>
                <a:gd name="T11" fmla="*/ 3 h 50"/>
                <a:gd name="T12" fmla="*/ 11 w 69"/>
                <a:gd name="T13" fmla="*/ 6 h 50"/>
                <a:gd name="T14" fmla="*/ 14 w 69"/>
                <a:gd name="T15" fmla="*/ 8 h 50"/>
                <a:gd name="T16" fmla="*/ 15 w 69"/>
                <a:gd name="T17" fmla="*/ 9 h 50"/>
                <a:gd name="T18" fmla="*/ 13 w 69"/>
                <a:gd name="T19" fmla="*/ 8 h 50"/>
                <a:gd name="T20" fmla="*/ 11 w 69"/>
                <a:gd name="T21" fmla="*/ 7 h 50"/>
                <a:gd name="T22" fmla="*/ 9 w 69"/>
                <a:gd name="T23" fmla="*/ 6 h 50"/>
                <a:gd name="T24" fmla="*/ 6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1" name="Freeform 134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8 h 43"/>
                <a:gd name="T2" fmla="*/ 4 w 69"/>
                <a:gd name="T3" fmla="*/ 7 h 43"/>
                <a:gd name="T4" fmla="*/ 4 w 69"/>
                <a:gd name="T5" fmla="*/ 6 h 43"/>
                <a:gd name="T6" fmla="*/ 8 w 69"/>
                <a:gd name="T7" fmla="*/ 4 h 43"/>
                <a:gd name="T8" fmla="*/ 12 w 69"/>
                <a:gd name="T9" fmla="*/ 3 h 43"/>
                <a:gd name="T10" fmla="*/ 14 w 69"/>
                <a:gd name="T11" fmla="*/ 3 h 43"/>
                <a:gd name="T12" fmla="*/ 18 w 69"/>
                <a:gd name="T13" fmla="*/ 3 h 43"/>
                <a:gd name="T14" fmla="*/ 20 w 69"/>
                <a:gd name="T15" fmla="*/ 0 h 43"/>
                <a:gd name="T16" fmla="*/ 21 w 69"/>
                <a:gd name="T17" fmla="*/ 3 h 43"/>
                <a:gd name="T18" fmla="*/ 21 w 69"/>
                <a:gd name="T19" fmla="*/ 3 h 43"/>
                <a:gd name="T20" fmla="*/ 19 w 69"/>
                <a:gd name="T21" fmla="*/ 3 h 43"/>
                <a:gd name="T22" fmla="*/ 16 w 69"/>
                <a:gd name="T23" fmla="*/ 3 h 43"/>
                <a:gd name="T24" fmla="*/ 12 w 69"/>
                <a:gd name="T25" fmla="*/ 5 h 43"/>
                <a:gd name="T26" fmla="*/ 8 w 69"/>
                <a:gd name="T27" fmla="*/ 6 h 43"/>
                <a:gd name="T28" fmla="*/ 4 w 69"/>
                <a:gd name="T29" fmla="*/ 7 h 43"/>
                <a:gd name="T30" fmla="*/ 4 w 69"/>
                <a:gd name="T31" fmla="*/ 8 h 43"/>
                <a:gd name="T32" fmla="*/ 0 w 69"/>
                <a:gd name="T33" fmla="*/ 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2" name="Freeform 135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69 w 301"/>
                <a:gd name="T1" fmla="*/ 5 h 116"/>
                <a:gd name="T2" fmla="*/ 69 w 301"/>
                <a:gd name="T3" fmla="*/ 5 h 116"/>
                <a:gd name="T4" fmla="*/ 66 w 301"/>
                <a:gd name="T5" fmla="*/ 6 h 116"/>
                <a:gd name="T6" fmla="*/ 66 w 301"/>
                <a:gd name="T7" fmla="*/ 6 h 116"/>
                <a:gd name="T8" fmla="*/ 66 w 301"/>
                <a:gd name="T9" fmla="*/ 7 h 116"/>
                <a:gd name="T10" fmla="*/ 61 w 301"/>
                <a:gd name="T11" fmla="*/ 5 h 116"/>
                <a:gd name="T12" fmla="*/ 56 w 301"/>
                <a:gd name="T13" fmla="*/ 4 h 116"/>
                <a:gd name="T14" fmla="*/ 51 w 301"/>
                <a:gd name="T15" fmla="*/ 4 h 116"/>
                <a:gd name="T16" fmla="*/ 45 w 301"/>
                <a:gd name="T17" fmla="*/ 4 h 116"/>
                <a:gd name="T18" fmla="*/ 40 w 301"/>
                <a:gd name="T19" fmla="*/ 4 h 116"/>
                <a:gd name="T20" fmla="*/ 36 w 301"/>
                <a:gd name="T21" fmla="*/ 5 h 116"/>
                <a:gd name="T22" fmla="*/ 31 w 301"/>
                <a:gd name="T23" fmla="*/ 8 h 116"/>
                <a:gd name="T24" fmla="*/ 27 w 301"/>
                <a:gd name="T25" fmla="*/ 10 h 116"/>
                <a:gd name="T26" fmla="*/ 23 w 301"/>
                <a:gd name="T27" fmla="*/ 11 h 116"/>
                <a:gd name="T28" fmla="*/ 19 w 301"/>
                <a:gd name="T29" fmla="*/ 14 h 116"/>
                <a:gd name="T30" fmla="*/ 15 w 301"/>
                <a:gd name="T31" fmla="*/ 16 h 116"/>
                <a:gd name="T32" fmla="*/ 11 w 301"/>
                <a:gd name="T33" fmla="*/ 19 h 116"/>
                <a:gd name="T34" fmla="*/ 8 w 301"/>
                <a:gd name="T35" fmla="*/ 22 h 116"/>
                <a:gd name="T36" fmla="*/ 5 w 301"/>
                <a:gd name="T37" fmla="*/ 24 h 116"/>
                <a:gd name="T38" fmla="*/ 3 w 301"/>
                <a:gd name="T39" fmla="*/ 26 h 116"/>
                <a:gd name="T40" fmla="*/ 0 w 301"/>
                <a:gd name="T41" fmla="*/ 28 h 116"/>
                <a:gd name="T42" fmla="*/ 3 w 301"/>
                <a:gd name="T43" fmla="*/ 26 h 116"/>
                <a:gd name="T44" fmla="*/ 3 w 301"/>
                <a:gd name="T45" fmla="*/ 23 h 116"/>
                <a:gd name="T46" fmla="*/ 5 w 301"/>
                <a:gd name="T47" fmla="*/ 20 h 116"/>
                <a:gd name="T48" fmla="*/ 9 w 301"/>
                <a:gd name="T49" fmla="*/ 17 h 116"/>
                <a:gd name="T50" fmla="*/ 13 w 301"/>
                <a:gd name="T51" fmla="*/ 14 h 116"/>
                <a:gd name="T52" fmla="*/ 17 w 301"/>
                <a:gd name="T53" fmla="*/ 11 h 116"/>
                <a:gd name="T54" fmla="*/ 23 w 301"/>
                <a:gd name="T55" fmla="*/ 8 h 116"/>
                <a:gd name="T56" fmla="*/ 27 w 301"/>
                <a:gd name="T57" fmla="*/ 6 h 116"/>
                <a:gd name="T58" fmla="*/ 33 w 301"/>
                <a:gd name="T59" fmla="*/ 4 h 116"/>
                <a:gd name="T60" fmla="*/ 39 w 301"/>
                <a:gd name="T61" fmla="*/ 4 h 116"/>
                <a:gd name="T62" fmla="*/ 45 w 301"/>
                <a:gd name="T63" fmla="*/ 2 h 116"/>
                <a:gd name="T64" fmla="*/ 50 w 301"/>
                <a:gd name="T65" fmla="*/ 0 h 116"/>
                <a:gd name="T66" fmla="*/ 54 w 301"/>
                <a:gd name="T67" fmla="*/ 0 h 116"/>
                <a:gd name="T68" fmla="*/ 60 w 301"/>
                <a:gd name="T69" fmla="*/ 3 h 116"/>
                <a:gd name="T70" fmla="*/ 64 w 301"/>
                <a:gd name="T71" fmla="*/ 4 h 116"/>
                <a:gd name="T72" fmla="*/ 69 w 301"/>
                <a:gd name="T73" fmla="*/ 5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3" name="Freeform 136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25 h 100"/>
                <a:gd name="T2" fmla="*/ 0 w 21"/>
                <a:gd name="T3" fmla="*/ 22 h 100"/>
                <a:gd name="T4" fmla="*/ 0 w 21"/>
                <a:gd name="T5" fmla="*/ 14 h 100"/>
                <a:gd name="T6" fmla="*/ 2 w 21"/>
                <a:gd name="T7" fmla="*/ 7 h 100"/>
                <a:gd name="T8" fmla="*/ 2 w 21"/>
                <a:gd name="T9" fmla="*/ 0 h 100"/>
                <a:gd name="T10" fmla="*/ 2 w 21"/>
                <a:gd name="T11" fmla="*/ 6 h 100"/>
                <a:gd name="T12" fmla="*/ 2 w 21"/>
                <a:gd name="T13" fmla="*/ 14 h 100"/>
                <a:gd name="T14" fmla="*/ 2 w 21"/>
                <a:gd name="T15" fmla="*/ 22 h 100"/>
                <a:gd name="T16" fmla="*/ 2 w 21"/>
                <a:gd name="T17" fmla="*/ 25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4" name="Freeform 137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28 h 120"/>
                <a:gd name="T2" fmla="*/ 1 w 28"/>
                <a:gd name="T3" fmla="*/ 27 h 120"/>
                <a:gd name="T4" fmla="*/ 0 w 28"/>
                <a:gd name="T5" fmla="*/ 25 h 120"/>
                <a:gd name="T6" fmla="*/ 1 w 28"/>
                <a:gd name="T7" fmla="*/ 21 h 120"/>
                <a:gd name="T8" fmla="*/ 3 w 28"/>
                <a:gd name="T9" fmla="*/ 16 h 120"/>
                <a:gd name="T10" fmla="*/ 8 w 28"/>
                <a:gd name="T11" fmla="*/ 12 h 120"/>
                <a:gd name="T12" fmla="*/ 13 w 28"/>
                <a:gd name="T13" fmla="*/ 8 h 120"/>
                <a:gd name="T14" fmla="*/ 14 w 28"/>
                <a:gd name="T15" fmla="*/ 4 h 120"/>
                <a:gd name="T16" fmla="*/ 17 w 28"/>
                <a:gd name="T17" fmla="*/ 0 h 120"/>
                <a:gd name="T18" fmla="*/ 14 w 28"/>
                <a:gd name="T19" fmla="*/ 7 h 120"/>
                <a:gd name="T20" fmla="*/ 14 w 28"/>
                <a:gd name="T21" fmla="*/ 16 h 120"/>
                <a:gd name="T22" fmla="*/ 12 w 28"/>
                <a:gd name="T23" fmla="*/ 24 h 120"/>
                <a:gd name="T24" fmla="*/ 4 w 28"/>
                <a:gd name="T25" fmla="*/ 28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5" name="Freeform 138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31 h 125"/>
                <a:gd name="T2" fmla="*/ 0 w 22"/>
                <a:gd name="T3" fmla="*/ 26 h 125"/>
                <a:gd name="T4" fmla="*/ 2 w 22"/>
                <a:gd name="T5" fmla="*/ 18 h 125"/>
                <a:gd name="T6" fmla="*/ 3 w 22"/>
                <a:gd name="T7" fmla="*/ 7 h 125"/>
                <a:gd name="T8" fmla="*/ 4 w 22"/>
                <a:gd name="T9" fmla="*/ 0 h 125"/>
                <a:gd name="T10" fmla="*/ 4 w 22"/>
                <a:gd name="T11" fmla="*/ 6 h 125"/>
                <a:gd name="T12" fmla="*/ 3 w 22"/>
                <a:gd name="T13" fmla="*/ 17 h 125"/>
                <a:gd name="T14" fmla="*/ 3 w 22"/>
                <a:gd name="T15" fmla="*/ 26 h 125"/>
                <a:gd name="T16" fmla="*/ 3 w 22"/>
                <a:gd name="T17" fmla="*/ 3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6" name="Freeform 139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28 h 111"/>
                <a:gd name="T2" fmla="*/ 0 w 18"/>
                <a:gd name="T3" fmla="*/ 24 h 111"/>
                <a:gd name="T4" fmla="*/ 1 w 18"/>
                <a:gd name="T5" fmla="*/ 16 h 111"/>
                <a:gd name="T6" fmla="*/ 4 w 18"/>
                <a:gd name="T7" fmla="*/ 6 h 111"/>
                <a:gd name="T8" fmla="*/ 4 w 18"/>
                <a:gd name="T9" fmla="*/ 0 h 111"/>
                <a:gd name="T10" fmla="*/ 4 w 18"/>
                <a:gd name="T11" fmla="*/ 6 h 111"/>
                <a:gd name="T12" fmla="*/ 4 w 18"/>
                <a:gd name="T13" fmla="*/ 16 h 111"/>
                <a:gd name="T14" fmla="*/ 4 w 18"/>
                <a:gd name="T15" fmla="*/ 25 h 111"/>
                <a:gd name="T16" fmla="*/ 4 w 18"/>
                <a:gd name="T17" fmla="*/ 28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7" name="Freeform 140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27 h 94"/>
                <a:gd name="T2" fmla="*/ 4 w 15"/>
                <a:gd name="T3" fmla="*/ 24 h 94"/>
                <a:gd name="T4" fmla="*/ 0 w 15"/>
                <a:gd name="T5" fmla="*/ 17 h 94"/>
                <a:gd name="T6" fmla="*/ 2 w 15"/>
                <a:gd name="T7" fmla="*/ 8 h 94"/>
                <a:gd name="T8" fmla="*/ 7 w 15"/>
                <a:gd name="T9" fmla="*/ 0 h 94"/>
                <a:gd name="T10" fmla="*/ 7 w 15"/>
                <a:gd name="T11" fmla="*/ 7 h 94"/>
                <a:gd name="T12" fmla="*/ 7 w 15"/>
                <a:gd name="T13" fmla="*/ 15 h 94"/>
                <a:gd name="T14" fmla="*/ 7 w 15"/>
                <a:gd name="T15" fmla="*/ 24 h 94"/>
                <a:gd name="T16" fmla="*/ 7 w 15"/>
                <a:gd name="T17" fmla="*/ 2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8" name="Freeform 141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2 w 18"/>
                <a:gd name="T1" fmla="*/ 22 h 46"/>
                <a:gd name="T2" fmla="*/ 2 w 18"/>
                <a:gd name="T3" fmla="*/ 20 h 46"/>
                <a:gd name="T4" fmla="*/ 2 w 18"/>
                <a:gd name="T5" fmla="*/ 13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15 h 46"/>
                <a:gd name="T14" fmla="*/ 2 w 18"/>
                <a:gd name="T15" fmla="*/ 20 h 46"/>
                <a:gd name="T16" fmla="*/ 2 w 18"/>
                <a:gd name="T17" fmla="*/ 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9" name="Freeform 142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16 h 86"/>
                <a:gd name="T2" fmla="*/ 0 w 21"/>
                <a:gd name="T3" fmla="*/ 15 h 86"/>
                <a:gd name="T4" fmla="*/ 0 w 21"/>
                <a:gd name="T5" fmla="*/ 10 h 86"/>
                <a:gd name="T6" fmla="*/ 2 w 21"/>
                <a:gd name="T7" fmla="*/ 5 h 86"/>
                <a:gd name="T8" fmla="*/ 2 w 21"/>
                <a:gd name="T9" fmla="*/ 0 h 86"/>
                <a:gd name="T10" fmla="*/ 2 w 21"/>
                <a:gd name="T11" fmla="*/ 5 h 86"/>
                <a:gd name="T12" fmla="*/ 2 w 21"/>
                <a:gd name="T13" fmla="*/ 10 h 86"/>
                <a:gd name="T14" fmla="*/ 2 w 21"/>
                <a:gd name="T15" fmla="*/ 15 h 86"/>
                <a:gd name="T16" fmla="*/ 2 w 21"/>
                <a:gd name="T17" fmla="*/ 16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0" name="Freeform 143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26 h 121"/>
                <a:gd name="T2" fmla="*/ 0 w 23"/>
                <a:gd name="T3" fmla="*/ 23 h 121"/>
                <a:gd name="T4" fmla="*/ 2 w 23"/>
                <a:gd name="T5" fmla="*/ 14 h 121"/>
                <a:gd name="T6" fmla="*/ 2 w 23"/>
                <a:gd name="T7" fmla="*/ 6 h 121"/>
                <a:gd name="T8" fmla="*/ 2 w 23"/>
                <a:gd name="T9" fmla="*/ 0 h 121"/>
                <a:gd name="T10" fmla="*/ 2 w 23"/>
                <a:gd name="T11" fmla="*/ 5 h 121"/>
                <a:gd name="T12" fmla="*/ 2 w 23"/>
                <a:gd name="T13" fmla="*/ 14 h 121"/>
                <a:gd name="T14" fmla="*/ 2 w 23"/>
                <a:gd name="T15" fmla="*/ 23 h 121"/>
                <a:gd name="T16" fmla="*/ 2 w 23"/>
                <a:gd name="T17" fmla="*/ 26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1" name="Freeform 144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30 h 109"/>
                <a:gd name="T2" fmla="*/ 3 w 14"/>
                <a:gd name="T3" fmla="*/ 27 h 109"/>
                <a:gd name="T4" fmla="*/ 0 w 14"/>
                <a:gd name="T5" fmla="*/ 18 h 109"/>
                <a:gd name="T6" fmla="*/ 3 w 14"/>
                <a:gd name="T7" fmla="*/ 8 h 109"/>
                <a:gd name="T8" fmla="*/ 3 w 14"/>
                <a:gd name="T9" fmla="*/ 0 h 109"/>
                <a:gd name="T10" fmla="*/ 3 w 14"/>
                <a:gd name="T11" fmla="*/ 7 h 109"/>
                <a:gd name="T12" fmla="*/ 3 w 14"/>
                <a:gd name="T13" fmla="*/ 18 h 109"/>
                <a:gd name="T14" fmla="*/ 3 w 14"/>
                <a:gd name="T15" fmla="*/ 27 h 109"/>
                <a:gd name="T16" fmla="*/ 3 w 14"/>
                <a:gd name="T17" fmla="*/ 30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2" name="Freeform 145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24 h 88"/>
                <a:gd name="T2" fmla="*/ 0 w 12"/>
                <a:gd name="T3" fmla="*/ 20 h 88"/>
                <a:gd name="T4" fmla="*/ 0 w 12"/>
                <a:gd name="T5" fmla="*/ 12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5 h 88"/>
                <a:gd name="T12" fmla="*/ 1 w 12"/>
                <a:gd name="T13" fmla="*/ 13 h 88"/>
                <a:gd name="T14" fmla="*/ 1 w 12"/>
                <a:gd name="T15" fmla="*/ 20 h 88"/>
                <a:gd name="T16" fmla="*/ 1 w 12"/>
                <a:gd name="T17" fmla="*/ 24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3" name="Freeform 146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3 w 15"/>
                <a:gd name="T1" fmla="*/ 12 h 54"/>
                <a:gd name="T2" fmla="*/ 3 w 15"/>
                <a:gd name="T3" fmla="*/ 10 h 54"/>
                <a:gd name="T4" fmla="*/ 1 w 15"/>
                <a:gd name="T5" fmla="*/ 7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8 h 54"/>
                <a:gd name="T14" fmla="*/ 3 w 15"/>
                <a:gd name="T15" fmla="*/ 10 h 54"/>
                <a:gd name="T16" fmla="*/ 3 w 15"/>
                <a:gd name="T17" fmla="*/ 1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4" name="Freeform 147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4 w 22"/>
                <a:gd name="T1" fmla="*/ 0 h 54"/>
                <a:gd name="T2" fmla="*/ 4 w 22"/>
                <a:gd name="T3" fmla="*/ 3 h 54"/>
                <a:gd name="T4" fmla="*/ 3 w 22"/>
                <a:gd name="T5" fmla="*/ 7 h 54"/>
                <a:gd name="T6" fmla="*/ 3 w 22"/>
                <a:gd name="T7" fmla="*/ 10 h 54"/>
                <a:gd name="T8" fmla="*/ 3 w 22"/>
                <a:gd name="T9" fmla="*/ 12 h 54"/>
                <a:gd name="T10" fmla="*/ 0 w 22"/>
                <a:gd name="T11" fmla="*/ 10 h 54"/>
                <a:gd name="T12" fmla="*/ 3 w 22"/>
                <a:gd name="T13" fmla="*/ 7 h 54"/>
                <a:gd name="T14" fmla="*/ 3 w 22"/>
                <a:gd name="T15" fmla="*/ 3 h 54"/>
                <a:gd name="T16" fmla="*/ 4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5" name="Freeform 148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16 w 51"/>
                <a:gd name="T1" fmla="*/ 1 h 11"/>
                <a:gd name="T2" fmla="*/ 15 w 51"/>
                <a:gd name="T3" fmla="*/ 1 h 11"/>
                <a:gd name="T4" fmla="*/ 13 w 51"/>
                <a:gd name="T5" fmla="*/ 1 h 11"/>
                <a:gd name="T6" fmla="*/ 11 w 51"/>
                <a:gd name="T7" fmla="*/ 1 h 11"/>
                <a:gd name="T8" fmla="*/ 8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6 w 51"/>
                <a:gd name="T25" fmla="*/ 1 h 11"/>
                <a:gd name="T26" fmla="*/ 10 w 51"/>
                <a:gd name="T27" fmla="*/ 1 h 11"/>
                <a:gd name="T28" fmla="*/ 13 w 51"/>
                <a:gd name="T29" fmla="*/ 1 h 11"/>
                <a:gd name="T30" fmla="*/ 14 w 51"/>
                <a:gd name="T31" fmla="*/ 1 h 11"/>
                <a:gd name="T32" fmla="*/ 16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6" name="Freeform 149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12 w 44"/>
                <a:gd name="T1" fmla="*/ 0 h 32"/>
                <a:gd name="T2" fmla="*/ 11 w 44"/>
                <a:gd name="T3" fmla="*/ 2 h 32"/>
                <a:gd name="T4" fmla="*/ 10 w 44"/>
                <a:gd name="T5" fmla="*/ 4 h 32"/>
                <a:gd name="T6" fmla="*/ 8 w 44"/>
                <a:gd name="T7" fmla="*/ 4 h 32"/>
                <a:gd name="T8" fmla="*/ 5 w 44"/>
                <a:gd name="T9" fmla="*/ 4 h 32"/>
                <a:gd name="T10" fmla="*/ 4 w 44"/>
                <a:gd name="T11" fmla="*/ 4 h 32"/>
                <a:gd name="T12" fmla="*/ 4 w 44"/>
                <a:gd name="T13" fmla="*/ 5 h 32"/>
                <a:gd name="T14" fmla="*/ 0 w 44"/>
                <a:gd name="T15" fmla="*/ 6 h 32"/>
                <a:gd name="T16" fmla="*/ 0 w 44"/>
                <a:gd name="T17" fmla="*/ 8 h 32"/>
                <a:gd name="T18" fmla="*/ 3 w 44"/>
                <a:gd name="T19" fmla="*/ 8 h 32"/>
                <a:gd name="T20" fmla="*/ 4 w 44"/>
                <a:gd name="T21" fmla="*/ 8 h 32"/>
                <a:gd name="T22" fmla="*/ 4 w 44"/>
                <a:gd name="T23" fmla="*/ 7 h 32"/>
                <a:gd name="T24" fmla="*/ 6 w 44"/>
                <a:gd name="T25" fmla="*/ 5 h 32"/>
                <a:gd name="T26" fmla="*/ 8 w 44"/>
                <a:gd name="T27" fmla="*/ 4 h 32"/>
                <a:gd name="T28" fmla="*/ 10 w 44"/>
                <a:gd name="T29" fmla="*/ 4 h 32"/>
                <a:gd name="T30" fmla="*/ 11 w 44"/>
                <a:gd name="T31" fmla="*/ 4 h 32"/>
                <a:gd name="T32" fmla="*/ 12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7" name="Freeform 150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14 h 68"/>
                <a:gd name="T2" fmla="*/ 3 w 14"/>
                <a:gd name="T3" fmla="*/ 11 h 68"/>
                <a:gd name="T4" fmla="*/ 0 w 14"/>
                <a:gd name="T5" fmla="*/ 7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6 h 68"/>
                <a:gd name="T14" fmla="*/ 3 w 14"/>
                <a:gd name="T15" fmla="*/ 10 h 68"/>
                <a:gd name="T16" fmla="*/ 3 w 14"/>
                <a:gd name="T17" fmla="*/ 1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8" name="Freeform 151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22 h 64"/>
                <a:gd name="T2" fmla="*/ 2 w 28"/>
                <a:gd name="T3" fmla="*/ 16 h 64"/>
                <a:gd name="T4" fmla="*/ 2 w 28"/>
                <a:gd name="T5" fmla="*/ 10 h 64"/>
                <a:gd name="T6" fmla="*/ 2 w 28"/>
                <a:gd name="T7" fmla="*/ 5 h 64"/>
                <a:gd name="T8" fmla="*/ 2 w 28"/>
                <a:gd name="T9" fmla="*/ 0 h 64"/>
                <a:gd name="T10" fmla="*/ 3 w 28"/>
                <a:gd name="T11" fmla="*/ 2 h 64"/>
                <a:gd name="T12" fmla="*/ 3 w 28"/>
                <a:gd name="T13" fmla="*/ 5 h 64"/>
                <a:gd name="T14" fmla="*/ 2 w 28"/>
                <a:gd name="T15" fmla="*/ 6 h 64"/>
                <a:gd name="T16" fmla="*/ 2 w 28"/>
                <a:gd name="T17" fmla="*/ 11 h 64"/>
                <a:gd name="T18" fmla="*/ 2 w 28"/>
                <a:gd name="T19" fmla="*/ 14 h 64"/>
                <a:gd name="T20" fmla="*/ 2 w 28"/>
                <a:gd name="T21" fmla="*/ 18 h 64"/>
                <a:gd name="T22" fmla="*/ 2 w 28"/>
                <a:gd name="T23" fmla="*/ 20 h 64"/>
                <a:gd name="T24" fmla="*/ 0 w 28"/>
                <a:gd name="T25" fmla="*/ 22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9" name="Freeform 152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2 w 15"/>
                <a:gd name="T1" fmla="*/ 14 h 62"/>
                <a:gd name="T2" fmla="*/ 2 w 15"/>
                <a:gd name="T3" fmla="*/ 12 h 62"/>
                <a:gd name="T4" fmla="*/ 0 w 15"/>
                <a:gd name="T5" fmla="*/ 8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4 h 62"/>
                <a:gd name="T14" fmla="*/ 2 w 15"/>
                <a:gd name="T15" fmla="*/ 10 h 62"/>
                <a:gd name="T16" fmla="*/ 2 w 15"/>
                <a:gd name="T17" fmla="*/ 1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0" name="Freeform 153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3 w 20"/>
                <a:gd name="T1" fmla="*/ 14 h 67"/>
                <a:gd name="T2" fmla="*/ 3 w 20"/>
                <a:gd name="T3" fmla="*/ 11 h 67"/>
                <a:gd name="T4" fmla="*/ 3 w 20"/>
                <a:gd name="T5" fmla="*/ 7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4 h 67"/>
                <a:gd name="T14" fmla="*/ 3 w 20"/>
                <a:gd name="T15" fmla="*/ 9 h 67"/>
                <a:gd name="T16" fmla="*/ 3 w 20"/>
                <a:gd name="T17" fmla="*/ 1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1" name="Freeform 154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2 w 27"/>
                <a:gd name="T1" fmla="*/ 15 h 64"/>
                <a:gd name="T2" fmla="*/ 9 w 27"/>
                <a:gd name="T3" fmla="*/ 14 h 64"/>
                <a:gd name="T4" fmla="*/ 6 w 27"/>
                <a:gd name="T5" fmla="*/ 12 h 64"/>
                <a:gd name="T6" fmla="*/ 6 w 27"/>
                <a:gd name="T7" fmla="*/ 10 h 64"/>
                <a:gd name="T8" fmla="*/ 5 w 27"/>
                <a:gd name="T9" fmla="*/ 8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6 h 64"/>
                <a:gd name="T22" fmla="*/ 10 w 27"/>
                <a:gd name="T23" fmla="*/ 11 h 64"/>
                <a:gd name="T24" fmla="*/ 12 w 27"/>
                <a:gd name="T25" fmla="*/ 1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2" name="Freeform 155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13 w 40"/>
                <a:gd name="T1" fmla="*/ 11 h 66"/>
                <a:gd name="T2" fmla="*/ 11 w 40"/>
                <a:gd name="T3" fmla="*/ 10 h 66"/>
                <a:gd name="T4" fmla="*/ 9 w 40"/>
                <a:gd name="T5" fmla="*/ 8 h 66"/>
                <a:gd name="T6" fmla="*/ 5 w 40"/>
                <a:gd name="T7" fmla="*/ 7 h 66"/>
                <a:gd name="T8" fmla="*/ 5 w 40"/>
                <a:gd name="T9" fmla="*/ 5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8 w 40"/>
                <a:gd name="T25" fmla="*/ 4 h 66"/>
                <a:gd name="T26" fmla="*/ 10 w 40"/>
                <a:gd name="T27" fmla="*/ 6 h 66"/>
                <a:gd name="T28" fmla="*/ 11 w 40"/>
                <a:gd name="T29" fmla="*/ 8 h 66"/>
                <a:gd name="T30" fmla="*/ 12 w 40"/>
                <a:gd name="T31" fmla="*/ 10 h 66"/>
                <a:gd name="T32" fmla="*/ 13 w 40"/>
                <a:gd name="T33" fmla="*/ 11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3" name="Freeform 156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8 w 56"/>
                <a:gd name="T1" fmla="*/ 19 h 65"/>
                <a:gd name="T2" fmla="*/ 7 w 56"/>
                <a:gd name="T3" fmla="*/ 17 h 65"/>
                <a:gd name="T4" fmla="*/ 6 w 56"/>
                <a:gd name="T5" fmla="*/ 15 h 65"/>
                <a:gd name="T6" fmla="*/ 4 w 56"/>
                <a:gd name="T7" fmla="*/ 12 h 65"/>
                <a:gd name="T8" fmla="*/ 3 w 56"/>
                <a:gd name="T9" fmla="*/ 9 h 65"/>
                <a:gd name="T10" fmla="*/ 3 w 56"/>
                <a:gd name="T11" fmla="*/ 5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5 w 56"/>
                <a:gd name="T25" fmla="*/ 9 h 65"/>
                <a:gd name="T26" fmla="*/ 6 w 56"/>
                <a:gd name="T27" fmla="*/ 12 h 65"/>
                <a:gd name="T28" fmla="*/ 7 w 56"/>
                <a:gd name="T29" fmla="*/ 15 h 65"/>
                <a:gd name="T30" fmla="*/ 8 w 56"/>
                <a:gd name="T31" fmla="*/ 17 h 65"/>
                <a:gd name="T32" fmla="*/ 8 w 56"/>
                <a:gd name="T33" fmla="*/ 19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4" name="Freeform 157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18 w 63"/>
                <a:gd name="T1" fmla="*/ 14 h 68"/>
                <a:gd name="T2" fmla="*/ 16 w 63"/>
                <a:gd name="T3" fmla="*/ 13 h 68"/>
                <a:gd name="T4" fmla="*/ 12 w 63"/>
                <a:gd name="T5" fmla="*/ 11 h 68"/>
                <a:gd name="T6" fmla="*/ 9 w 63"/>
                <a:gd name="T7" fmla="*/ 10 h 68"/>
                <a:gd name="T8" fmla="*/ 6 w 63"/>
                <a:gd name="T9" fmla="*/ 8 h 68"/>
                <a:gd name="T10" fmla="*/ 4 w 63"/>
                <a:gd name="T11" fmla="*/ 5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7 w 63"/>
                <a:gd name="T23" fmla="*/ 3 h 68"/>
                <a:gd name="T24" fmla="*/ 9 w 63"/>
                <a:gd name="T25" fmla="*/ 6 h 68"/>
                <a:gd name="T26" fmla="*/ 11 w 63"/>
                <a:gd name="T27" fmla="*/ 9 h 68"/>
                <a:gd name="T28" fmla="*/ 14 w 63"/>
                <a:gd name="T29" fmla="*/ 11 h 68"/>
                <a:gd name="T30" fmla="*/ 16 w 63"/>
                <a:gd name="T31" fmla="*/ 13 h 68"/>
                <a:gd name="T32" fmla="*/ 18 w 63"/>
                <a:gd name="T33" fmla="*/ 1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5" name="Freeform 158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20 w 73"/>
                <a:gd name="T1" fmla="*/ 15 h 64"/>
                <a:gd name="T2" fmla="*/ 18 w 73"/>
                <a:gd name="T3" fmla="*/ 14 h 64"/>
                <a:gd name="T4" fmla="*/ 14 w 73"/>
                <a:gd name="T5" fmla="*/ 13 h 64"/>
                <a:gd name="T6" fmla="*/ 11 w 73"/>
                <a:gd name="T7" fmla="*/ 11 h 64"/>
                <a:gd name="T8" fmla="*/ 8 w 73"/>
                <a:gd name="T9" fmla="*/ 10 h 64"/>
                <a:gd name="T10" fmla="*/ 4 w 73"/>
                <a:gd name="T11" fmla="*/ 8 h 64"/>
                <a:gd name="T12" fmla="*/ 4 w 73"/>
                <a:gd name="T13" fmla="*/ 5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5 w 73"/>
                <a:gd name="T23" fmla="*/ 4 h 64"/>
                <a:gd name="T24" fmla="*/ 9 w 73"/>
                <a:gd name="T25" fmla="*/ 6 h 64"/>
                <a:gd name="T26" fmla="*/ 12 w 73"/>
                <a:gd name="T27" fmla="*/ 9 h 64"/>
                <a:gd name="T28" fmla="*/ 16 w 73"/>
                <a:gd name="T29" fmla="*/ 11 h 64"/>
                <a:gd name="T30" fmla="*/ 19 w 73"/>
                <a:gd name="T31" fmla="*/ 14 h 64"/>
                <a:gd name="T32" fmla="*/ 20 w 73"/>
                <a:gd name="T33" fmla="*/ 1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6" name="Freeform 159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5 w 81"/>
                <a:gd name="T7" fmla="*/ 5 h 31"/>
                <a:gd name="T8" fmla="*/ 8 w 81"/>
                <a:gd name="T9" fmla="*/ 5 h 31"/>
                <a:gd name="T10" fmla="*/ 10 w 81"/>
                <a:gd name="T11" fmla="*/ 5 h 31"/>
                <a:gd name="T12" fmla="*/ 12 w 81"/>
                <a:gd name="T13" fmla="*/ 7 h 31"/>
                <a:gd name="T14" fmla="*/ 14 w 81"/>
                <a:gd name="T15" fmla="*/ 9 h 31"/>
                <a:gd name="T16" fmla="*/ 16 w 81"/>
                <a:gd name="T17" fmla="*/ 10 h 31"/>
                <a:gd name="T18" fmla="*/ 14 w 81"/>
                <a:gd name="T19" fmla="*/ 11 h 31"/>
                <a:gd name="T20" fmla="*/ 11 w 81"/>
                <a:gd name="T21" fmla="*/ 10 h 31"/>
                <a:gd name="T22" fmla="*/ 9 w 81"/>
                <a:gd name="T23" fmla="*/ 9 h 31"/>
                <a:gd name="T24" fmla="*/ 6 w 81"/>
                <a:gd name="T25" fmla="*/ 8 h 31"/>
                <a:gd name="T26" fmla="*/ 3 w 81"/>
                <a:gd name="T27" fmla="*/ 6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7" name="Freeform 160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7 w 78"/>
                <a:gd name="T7" fmla="*/ 3 h 30"/>
                <a:gd name="T8" fmla="*/ 11 w 78"/>
                <a:gd name="T9" fmla="*/ 3 h 30"/>
                <a:gd name="T10" fmla="*/ 14 w 78"/>
                <a:gd name="T11" fmla="*/ 3 h 30"/>
                <a:gd name="T12" fmla="*/ 18 w 78"/>
                <a:gd name="T13" fmla="*/ 4 h 30"/>
                <a:gd name="T14" fmla="*/ 22 w 78"/>
                <a:gd name="T15" fmla="*/ 5 h 30"/>
                <a:gd name="T16" fmla="*/ 24 w 78"/>
                <a:gd name="T17" fmla="*/ 6 h 30"/>
                <a:gd name="T18" fmla="*/ 20 w 78"/>
                <a:gd name="T19" fmla="*/ 7 h 30"/>
                <a:gd name="T20" fmla="*/ 16 w 78"/>
                <a:gd name="T21" fmla="*/ 6 h 30"/>
                <a:gd name="T22" fmla="*/ 12 w 78"/>
                <a:gd name="T23" fmla="*/ 6 h 30"/>
                <a:gd name="T24" fmla="*/ 9 w 78"/>
                <a:gd name="T25" fmla="*/ 5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8" name="Freeform 161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92 w 394"/>
                <a:gd name="T1" fmla="*/ 4 h 88"/>
                <a:gd name="T2" fmla="*/ 92 w 394"/>
                <a:gd name="T3" fmla="*/ 4 h 88"/>
                <a:gd name="T4" fmla="*/ 93 w 394"/>
                <a:gd name="T5" fmla="*/ 4 h 88"/>
                <a:gd name="T6" fmla="*/ 94 w 394"/>
                <a:gd name="T7" fmla="*/ 3 h 88"/>
                <a:gd name="T8" fmla="*/ 94 w 394"/>
                <a:gd name="T9" fmla="*/ 0 h 88"/>
                <a:gd name="T10" fmla="*/ 88 w 394"/>
                <a:gd name="T11" fmla="*/ 4 h 88"/>
                <a:gd name="T12" fmla="*/ 81 w 394"/>
                <a:gd name="T13" fmla="*/ 8 h 88"/>
                <a:gd name="T14" fmla="*/ 74 w 394"/>
                <a:gd name="T15" fmla="*/ 10 h 88"/>
                <a:gd name="T16" fmla="*/ 67 w 394"/>
                <a:gd name="T17" fmla="*/ 12 h 88"/>
                <a:gd name="T18" fmla="*/ 60 w 394"/>
                <a:gd name="T19" fmla="*/ 14 h 88"/>
                <a:gd name="T20" fmla="*/ 54 w 394"/>
                <a:gd name="T21" fmla="*/ 16 h 88"/>
                <a:gd name="T22" fmla="*/ 47 w 394"/>
                <a:gd name="T23" fmla="*/ 16 h 88"/>
                <a:gd name="T24" fmla="*/ 41 w 394"/>
                <a:gd name="T25" fmla="*/ 17 h 88"/>
                <a:gd name="T26" fmla="*/ 36 w 394"/>
                <a:gd name="T27" fmla="*/ 18 h 88"/>
                <a:gd name="T28" fmla="*/ 30 w 394"/>
                <a:gd name="T29" fmla="*/ 18 h 88"/>
                <a:gd name="T30" fmla="*/ 25 w 394"/>
                <a:gd name="T31" fmla="*/ 18 h 88"/>
                <a:gd name="T32" fmla="*/ 19 w 394"/>
                <a:gd name="T33" fmla="*/ 18 h 88"/>
                <a:gd name="T34" fmla="*/ 14 w 394"/>
                <a:gd name="T35" fmla="*/ 18 h 88"/>
                <a:gd name="T36" fmla="*/ 9 w 394"/>
                <a:gd name="T37" fmla="*/ 18 h 88"/>
                <a:gd name="T38" fmla="*/ 4 w 394"/>
                <a:gd name="T39" fmla="*/ 18 h 88"/>
                <a:gd name="T40" fmla="*/ 0 w 394"/>
                <a:gd name="T41" fmla="*/ 18 h 88"/>
                <a:gd name="T42" fmla="*/ 4 w 394"/>
                <a:gd name="T43" fmla="*/ 18 h 88"/>
                <a:gd name="T44" fmla="*/ 7 w 394"/>
                <a:gd name="T45" fmla="*/ 19 h 88"/>
                <a:gd name="T46" fmla="*/ 11 w 394"/>
                <a:gd name="T47" fmla="*/ 20 h 88"/>
                <a:gd name="T48" fmla="*/ 17 w 394"/>
                <a:gd name="T49" fmla="*/ 20 h 88"/>
                <a:gd name="T50" fmla="*/ 22 w 394"/>
                <a:gd name="T51" fmla="*/ 21 h 88"/>
                <a:gd name="T52" fmla="*/ 29 w 394"/>
                <a:gd name="T53" fmla="*/ 21 h 88"/>
                <a:gd name="T54" fmla="*/ 36 w 394"/>
                <a:gd name="T55" fmla="*/ 20 h 88"/>
                <a:gd name="T56" fmla="*/ 43 w 394"/>
                <a:gd name="T57" fmla="*/ 19 h 88"/>
                <a:gd name="T58" fmla="*/ 51 w 394"/>
                <a:gd name="T59" fmla="*/ 18 h 88"/>
                <a:gd name="T60" fmla="*/ 58 w 394"/>
                <a:gd name="T61" fmla="*/ 18 h 88"/>
                <a:gd name="T62" fmla="*/ 65 w 394"/>
                <a:gd name="T63" fmla="*/ 16 h 88"/>
                <a:gd name="T64" fmla="*/ 71 w 394"/>
                <a:gd name="T65" fmla="*/ 14 h 88"/>
                <a:gd name="T66" fmla="*/ 77 w 394"/>
                <a:gd name="T67" fmla="*/ 12 h 88"/>
                <a:gd name="T68" fmla="*/ 84 w 394"/>
                <a:gd name="T69" fmla="*/ 10 h 88"/>
                <a:gd name="T70" fmla="*/ 88 w 394"/>
                <a:gd name="T71" fmla="*/ 7 h 88"/>
                <a:gd name="T72" fmla="*/ 9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9" name="Freeform 162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4 h 59"/>
                <a:gd name="T10" fmla="*/ 3 w 57"/>
                <a:gd name="T11" fmla="*/ 6 h 59"/>
                <a:gd name="T12" fmla="*/ 6 w 57"/>
                <a:gd name="T13" fmla="*/ 8 h 59"/>
                <a:gd name="T14" fmla="*/ 8 w 57"/>
                <a:gd name="T15" fmla="*/ 8 h 59"/>
                <a:gd name="T16" fmla="*/ 11 w 57"/>
                <a:gd name="T17" fmla="*/ 10 h 59"/>
                <a:gd name="T18" fmla="*/ 9 w 57"/>
                <a:gd name="T19" fmla="*/ 8 h 59"/>
                <a:gd name="T20" fmla="*/ 8 w 57"/>
                <a:gd name="T21" fmla="*/ 7 h 59"/>
                <a:gd name="T22" fmla="*/ 7 w 57"/>
                <a:gd name="T23" fmla="*/ 5 h 59"/>
                <a:gd name="T24" fmla="*/ 5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0" name="Freeform 163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4 h 68"/>
                <a:gd name="T8" fmla="*/ 3 w 73"/>
                <a:gd name="T9" fmla="*/ 8 h 68"/>
                <a:gd name="T10" fmla="*/ 6 w 73"/>
                <a:gd name="T11" fmla="*/ 10 h 68"/>
                <a:gd name="T12" fmla="*/ 9 w 73"/>
                <a:gd name="T13" fmla="*/ 11 h 68"/>
                <a:gd name="T14" fmla="*/ 12 w 73"/>
                <a:gd name="T15" fmla="*/ 13 h 68"/>
                <a:gd name="T16" fmla="*/ 14 w 73"/>
                <a:gd name="T17" fmla="*/ 14 h 68"/>
                <a:gd name="T18" fmla="*/ 14 w 73"/>
                <a:gd name="T19" fmla="*/ 13 h 68"/>
                <a:gd name="T20" fmla="*/ 12 w 73"/>
                <a:gd name="T21" fmla="*/ 11 h 68"/>
                <a:gd name="T22" fmla="*/ 10 w 73"/>
                <a:gd name="T23" fmla="*/ 9 h 68"/>
                <a:gd name="T24" fmla="*/ 8 w 73"/>
                <a:gd name="T25" fmla="*/ 7 h 68"/>
                <a:gd name="T26" fmla="*/ 6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1" name="Freeform 164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7 h 76"/>
                <a:gd name="T8" fmla="*/ 4 w 63"/>
                <a:gd name="T9" fmla="*/ 10 h 76"/>
                <a:gd name="T10" fmla="*/ 8 w 63"/>
                <a:gd name="T11" fmla="*/ 13 h 76"/>
                <a:gd name="T12" fmla="*/ 11 w 63"/>
                <a:gd name="T13" fmla="*/ 16 h 76"/>
                <a:gd name="T14" fmla="*/ 14 w 63"/>
                <a:gd name="T15" fmla="*/ 18 h 76"/>
                <a:gd name="T16" fmla="*/ 18 w 63"/>
                <a:gd name="T17" fmla="*/ 19 h 76"/>
                <a:gd name="T18" fmla="*/ 16 w 63"/>
                <a:gd name="T19" fmla="*/ 18 h 76"/>
                <a:gd name="T20" fmla="*/ 14 w 63"/>
                <a:gd name="T21" fmla="*/ 15 h 76"/>
                <a:gd name="T22" fmla="*/ 12 w 63"/>
                <a:gd name="T23" fmla="*/ 12 h 76"/>
                <a:gd name="T24" fmla="*/ 10 w 63"/>
                <a:gd name="T25" fmla="*/ 9 h 76"/>
                <a:gd name="T26" fmla="*/ 7 w 63"/>
                <a:gd name="T27" fmla="*/ 5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2" name="Freeform 165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5 h 70"/>
                <a:gd name="T8" fmla="*/ 4 w 55"/>
                <a:gd name="T9" fmla="*/ 8 h 70"/>
                <a:gd name="T10" fmla="*/ 7 w 55"/>
                <a:gd name="T11" fmla="*/ 10 h 70"/>
                <a:gd name="T12" fmla="*/ 10 w 55"/>
                <a:gd name="T13" fmla="*/ 13 h 70"/>
                <a:gd name="T14" fmla="*/ 12 w 55"/>
                <a:gd name="T15" fmla="*/ 15 h 70"/>
                <a:gd name="T16" fmla="*/ 16 w 55"/>
                <a:gd name="T17" fmla="*/ 16 h 70"/>
                <a:gd name="T18" fmla="*/ 14 w 55"/>
                <a:gd name="T19" fmla="*/ 14 h 70"/>
                <a:gd name="T20" fmla="*/ 12 w 55"/>
                <a:gd name="T21" fmla="*/ 12 h 70"/>
                <a:gd name="T22" fmla="*/ 11 w 55"/>
                <a:gd name="T23" fmla="*/ 9 h 70"/>
                <a:gd name="T24" fmla="*/ 9 w 55"/>
                <a:gd name="T25" fmla="*/ 7 h 70"/>
                <a:gd name="T26" fmla="*/ 6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3" name="Freeform 166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5 h 63"/>
                <a:gd name="T8" fmla="*/ 4 w 39"/>
                <a:gd name="T9" fmla="*/ 9 h 63"/>
                <a:gd name="T10" fmla="*/ 4 w 39"/>
                <a:gd name="T11" fmla="*/ 11 h 63"/>
                <a:gd name="T12" fmla="*/ 4 w 39"/>
                <a:gd name="T13" fmla="*/ 14 h 63"/>
                <a:gd name="T14" fmla="*/ 9 w 39"/>
                <a:gd name="T15" fmla="*/ 16 h 63"/>
                <a:gd name="T16" fmla="*/ 12 w 39"/>
                <a:gd name="T17" fmla="*/ 18 h 63"/>
                <a:gd name="T18" fmla="*/ 11 w 39"/>
                <a:gd name="T19" fmla="*/ 16 h 63"/>
                <a:gd name="T20" fmla="*/ 10 w 39"/>
                <a:gd name="T21" fmla="*/ 12 h 63"/>
                <a:gd name="T22" fmla="*/ 8 w 39"/>
                <a:gd name="T23" fmla="*/ 10 h 63"/>
                <a:gd name="T24" fmla="*/ 7 w 39"/>
                <a:gd name="T25" fmla="*/ 7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4" name="Freeform 167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5 h 49"/>
                <a:gd name="T10" fmla="*/ 3 w 30"/>
                <a:gd name="T11" fmla="*/ 7 h 49"/>
                <a:gd name="T12" fmla="*/ 3 w 30"/>
                <a:gd name="T13" fmla="*/ 8 h 49"/>
                <a:gd name="T14" fmla="*/ 5 w 30"/>
                <a:gd name="T15" fmla="*/ 8 h 49"/>
                <a:gd name="T16" fmla="*/ 7 w 30"/>
                <a:gd name="T17" fmla="*/ 9 h 49"/>
                <a:gd name="T18" fmla="*/ 5 w 30"/>
                <a:gd name="T19" fmla="*/ 7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5" name="Freeform 168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5 h 31"/>
                <a:gd name="T6" fmla="*/ 5 w 22"/>
                <a:gd name="T7" fmla="*/ 7 h 31"/>
                <a:gd name="T8" fmla="*/ 8 w 22"/>
                <a:gd name="T9" fmla="*/ 7 h 31"/>
                <a:gd name="T10" fmla="*/ 5 w 22"/>
                <a:gd name="T11" fmla="*/ 5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6" name="Freeform 169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5 h 64"/>
                <a:gd name="T8" fmla="*/ 4 w 64"/>
                <a:gd name="T9" fmla="*/ 8 h 64"/>
                <a:gd name="T10" fmla="*/ 7 w 64"/>
                <a:gd name="T11" fmla="*/ 10 h 64"/>
                <a:gd name="T12" fmla="*/ 11 w 64"/>
                <a:gd name="T13" fmla="*/ 12 h 64"/>
                <a:gd name="T14" fmla="*/ 14 w 64"/>
                <a:gd name="T15" fmla="*/ 14 h 64"/>
                <a:gd name="T16" fmla="*/ 18 w 64"/>
                <a:gd name="T17" fmla="*/ 15 h 64"/>
                <a:gd name="T18" fmla="*/ 16 w 64"/>
                <a:gd name="T19" fmla="*/ 14 h 64"/>
                <a:gd name="T20" fmla="*/ 14 w 64"/>
                <a:gd name="T21" fmla="*/ 12 h 64"/>
                <a:gd name="T22" fmla="*/ 12 w 64"/>
                <a:gd name="T23" fmla="*/ 10 h 64"/>
                <a:gd name="T24" fmla="*/ 10 w 64"/>
                <a:gd name="T25" fmla="*/ 7 h 64"/>
                <a:gd name="T26" fmla="*/ 7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7" name="Freeform 170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5 h 51"/>
                <a:gd name="T12" fmla="*/ 6 w 52"/>
                <a:gd name="T13" fmla="*/ 6 h 51"/>
                <a:gd name="T14" fmla="*/ 8 w 52"/>
                <a:gd name="T15" fmla="*/ 7 h 51"/>
                <a:gd name="T16" fmla="*/ 10 w 52"/>
                <a:gd name="T17" fmla="*/ 8 h 51"/>
                <a:gd name="T18" fmla="*/ 9 w 52"/>
                <a:gd name="T19" fmla="*/ 7 h 51"/>
                <a:gd name="T20" fmla="*/ 8 w 52"/>
                <a:gd name="T21" fmla="*/ 6 h 51"/>
                <a:gd name="T22" fmla="*/ 7 w 52"/>
                <a:gd name="T23" fmla="*/ 4 h 51"/>
                <a:gd name="T24" fmla="*/ 5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8" name="Freeform 171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6 h 69"/>
                <a:gd name="T8" fmla="*/ 3 w 56"/>
                <a:gd name="T9" fmla="*/ 9 h 69"/>
                <a:gd name="T10" fmla="*/ 3 w 56"/>
                <a:gd name="T11" fmla="*/ 12 h 69"/>
                <a:gd name="T12" fmla="*/ 5 w 56"/>
                <a:gd name="T13" fmla="*/ 15 h 69"/>
                <a:gd name="T14" fmla="*/ 7 w 56"/>
                <a:gd name="T15" fmla="*/ 17 h 69"/>
                <a:gd name="T16" fmla="*/ 8 w 56"/>
                <a:gd name="T17" fmla="*/ 18 h 69"/>
                <a:gd name="T18" fmla="*/ 8 w 56"/>
                <a:gd name="T19" fmla="*/ 17 h 69"/>
                <a:gd name="T20" fmla="*/ 7 w 56"/>
                <a:gd name="T21" fmla="*/ 14 h 69"/>
                <a:gd name="T22" fmla="*/ 6 w 56"/>
                <a:gd name="T23" fmla="*/ 10 h 69"/>
                <a:gd name="T24" fmla="*/ 5 w 56"/>
                <a:gd name="T25" fmla="*/ 7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9" name="Freeform 172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4 h 59"/>
                <a:gd name="T8" fmla="*/ 4 w 40"/>
                <a:gd name="T9" fmla="*/ 7 h 59"/>
                <a:gd name="T10" fmla="*/ 4 w 40"/>
                <a:gd name="T11" fmla="*/ 9 h 59"/>
                <a:gd name="T12" fmla="*/ 7 w 40"/>
                <a:gd name="T13" fmla="*/ 10 h 59"/>
                <a:gd name="T14" fmla="*/ 8 w 40"/>
                <a:gd name="T15" fmla="*/ 11 h 59"/>
                <a:gd name="T16" fmla="*/ 10 w 40"/>
                <a:gd name="T17" fmla="*/ 12 h 59"/>
                <a:gd name="T18" fmla="*/ 9 w 40"/>
                <a:gd name="T19" fmla="*/ 10 h 59"/>
                <a:gd name="T20" fmla="*/ 8 w 40"/>
                <a:gd name="T21" fmla="*/ 9 h 59"/>
                <a:gd name="T22" fmla="*/ 7 w 40"/>
                <a:gd name="T23" fmla="*/ 8 h 59"/>
                <a:gd name="T24" fmla="*/ 6 w 40"/>
                <a:gd name="T25" fmla="*/ 5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0" name="Freeform 173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10 w 61"/>
                <a:gd name="T1" fmla="*/ 4 h 9"/>
                <a:gd name="T2" fmla="*/ 10 w 61"/>
                <a:gd name="T3" fmla="*/ 4 h 9"/>
                <a:gd name="T4" fmla="*/ 9 w 61"/>
                <a:gd name="T5" fmla="*/ 4 h 9"/>
                <a:gd name="T6" fmla="*/ 7 w 61"/>
                <a:gd name="T7" fmla="*/ 4 h 9"/>
                <a:gd name="T8" fmla="*/ 5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5 w 61"/>
                <a:gd name="T25" fmla="*/ 0 h 9"/>
                <a:gd name="T26" fmla="*/ 7 w 61"/>
                <a:gd name="T27" fmla="*/ 1 h 9"/>
                <a:gd name="T28" fmla="*/ 8 w 61"/>
                <a:gd name="T29" fmla="*/ 2 h 9"/>
                <a:gd name="T30" fmla="*/ 9 w 61"/>
                <a:gd name="T31" fmla="*/ 3 h 9"/>
                <a:gd name="T32" fmla="*/ 10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1" name="Freeform 174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20 w 84"/>
                <a:gd name="T1" fmla="*/ 0 h 66"/>
                <a:gd name="T2" fmla="*/ 19 w 84"/>
                <a:gd name="T3" fmla="*/ 4 h 66"/>
                <a:gd name="T4" fmla="*/ 16 w 84"/>
                <a:gd name="T5" fmla="*/ 4 h 66"/>
                <a:gd name="T6" fmla="*/ 11 w 84"/>
                <a:gd name="T7" fmla="*/ 5 h 66"/>
                <a:gd name="T8" fmla="*/ 8 w 84"/>
                <a:gd name="T9" fmla="*/ 8 h 66"/>
                <a:gd name="T10" fmla="*/ 4 w 84"/>
                <a:gd name="T11" fmla="*/ 10 h 66"/>
                <a:gd name="T12" fmla="*/ 4 w 84"/>
                <a:gd name="T13" fmla="*/ 12 h 66"/>
                <a:gd name="T14" fmla="*/ 0 w 84"/>
                <a:gd name="T15" fmla="*/ 15 h 66"/>
                <a:gd name="T16" fmla="*/ 1 w 84"/>
                <a:gd name="T17" fmla="*/ 16 h 66"/>
                <a:gd name="T18" fmla="*/ 4 w 84"/>
                <a:gd name="T19" fmla="*/ 16 h 66"/>
                <a:gd name="T20" fmla="*/ 4 w 84"/>
                <a:gd name="T21" fmla="*/ 15 h 66"/>
                <a:gd name="T22" fmla="*/ 7 w 84"/>
                <a:gd name="T23" fmla="*/ 12 h 66"/>
                <a:gd name="T24" fmla="*/ 10 w 84"/>
                <a:gd name="T25" fmla="*/ 10 h 66"/>
                <a:gd name="T26" fmla="*/ 13 w 84"/>
                <a:gd name="T27" fmla="*/ 7 h 66"/>
                <a:gd name="T28" fmla="*/ 16 w 84"/>
                <a:gd name="T29" fmla="*/ 4 h 66"/>
                <a:gd name="T30" fmla="*/ 19 w 84"/>
                <a:gd name="T31" fmla="*/ 4 h 66"/>
                <a:gd name="T32" fmla="*/ 20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2" name="Freeform 175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16 w 76"/>
                <a:gd name="T1" fmla="*/ 0 h 70"/>
                <a:gd name="T2" fmla="*/ 14 w 76"/>
                <a:gd name="T3" fmla="*/ 4 h 70"/>
                <a:gd name="T4" fmla="*/ 11 w 76"/>
                <a:gd name="T5" fmla="*/ 4 h 70"/>
                <a:gd name="T6" fmla="*/ 9 w 76"/>
                <a:gd name="T7" fmla="*/ 7 h 70"/>
                <a:gd name="T8" fmla="*/ 6 w 76"/>
                <a:gd name="T9" fmla="*/ 11 h 70"/>
                <a:gd name="T10" fmla="*/ 3 w 76"/>
                <a:gd name="T11" fmla="*/ 13 h 70"/>
                <a:gd name="T12" fmla="*/ 3 w 76"/>
                <a:gd name="T13" fmla="*/ 15 h 70"/>
                <a:gd name="T14" fmla="*/ 0 w 76"/>
                <a:gd name="T15" fmla="*/ 17 h 70"/>
                <a:gd name="T16" fmla="*/ 2 w 76"/>
                <a:gd name="T17" fmla="*/ 19 h 70"/>
                <a:gd name="T18" fmla="*/ 3 w 76"/>
                <a:gd name="T19" fmla="*/ 18 h 70"/>
                <a:gd name="T20" fmla="*/ 3 w 76"/>
                <a:gd name="T21" fmla="*/ 17 h 70"/>
                <a:gd name="T22" fmla="*/ 7 w 76"/>
                <a:gd name="T23" fmla="*/ 13 h 70"/>
                <a:gd name="T24" fmla="*/ 9 w 76"/>
                <a:gd name="T25" fmla="*/ 11 h 70"/>
                <a:gd name="T26" fmla="*/ 11 w 76"/>
                <a:gd name="T27" fmla="*/ 7 h 70"/>
                <a:gd name="T28" fmla="*/ 13 w 76"/>
                <a:gd name="T29" fmla="*/ 4 h 70"/>
                <a:gd name="T30" fmla="*/ 15 w 76"/>
                <a:gd name="T31" fmla="*/ 4 h 70"/>
                <a:gd name="T32" fmla="*/ 16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3" name="Freeform 176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14 w 68"/>
                <a:gd name="T1" fmla="*/ 0 h 75"/>
                <a:gd name="T2" fmla="*/ 12 w 68"/>
                <a:gd name="T3" fmla="*/ 4 h 75"/>
                <a:gd name="T4" fmla="*/ 10 w 68"/>
                <a:gd name="T5" fmla="*/ 4 h 75"/>
                <a:gd name="T6" fmla="*/ 7 w 68"/>
                <a:gd name="T7" fmla="*/ 7 h 75"/>
                <a:gd name="T8" fmla="*/ 4 w 68"/>
                <a:gd name="T9" fmla="*/ 10 h 75"/>
                <a:gd name="T10" fmla="*/ 3 w 68"/>
                <a:gd name="T11" fmla="*/ 14 h 75"/>
                <a:gd name="T12" fmla="*/ 3 w 68"/>
                <a:gd name="T13" fmla="*/ 16 h 75"/>
                <a:gd name="T14" fmla="*/ 0 w 68"/>
                <a:gd name="T15" fmla="*/ 18 h 75"/>
                <a:gd name="T16" fmla="*/ 2 w 68"/>
                <a:gd name="T17" fmla="*/ 18 h 75"/>
                <a:gd name="T18" fmla="*/ 3 w 68"/>
                <a:gd name="T19" fmla="*/ 18 h 75"/>
                <a:gd name="T20" fmla="*/ 3 w 68"/>
                <a:gd name="T21" fmla="*/ 16 h 75"/>
                <a:gd name="T22" fmla="*/ 5 w 68"/>
                <a:gd name="T23" fmla="*/ 14 h 75"/>
                <a:gd name="T24" fmla="*/ 8 w 68"/>
                <a:gd name="T25" fmla="*/ 10 h 75"/>
                <a:gd name="T26" fmla="*/ 9 w 68"/>
                <a:gd name="T27" fmla="*/ 7 h 75"/>
                <a:gd name="T28" fmla="*/ 11 w 68"/>
                <a:gd name="T29" fmla="*/ 4 h 75"/>
                <a:gd name="T30" fmla="*/ 13 w 68"/>
                <a:gd name="T31" fmla="*/ 4 h 75"/>
                <a:gd name="T32" fmla="*/ 1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4" name="Freeform 177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10 w 52"/>
                <a:gd name="T1" fmla="*/ 0 h 70"/>
                <a:gd name="T2" fmla="*/ 9 w 52"/>
                <a:gd name="T3" fmla="*/ 5 h 70"/>
                <a:gd name="T4" fmla="*/ 8 w 52"/>
                <a:gd name="T5" fmla="*/ 5 h 70"/>
                <a:gd name="T6" fmla="*/ 5 w 52"/>
                <a:gd name="T7" fmla="*/ 11 h 70"/>
                <a:gd name="T8" fmla="*/ 3 w 52"/>
                <a:gd name="T9" fmla="*/ 15 h 70"/>
                <a:gd name="T10" fmla="*/ 3 w 52"/>
                <a:gd name="T11" fmla="*/ 19 h 70"/>
                <a:gd name="T12" fmla="*/ 2 w 52"/>
                <a:gd name="T13" fmla="*/ 23 h 70"/>
                <a:gd name="T14" fmla="*/ 0 w 52"/>
                <a:gd name="T15" fmla="*/ 26 h 70"/>
                <a:gd name="T16" fmla="*/ 3 w 52"/>
                <a:gd name="T17" fmla="*/ 26 h 70"/>
                <a:gd name="T18" fmla="*/ 3 w 52"/>
                <a:gd name="T19" fmla="*/ 26 h 70"/>
                <a:gd name="T20" fmla="*/ 3 w 52"/>
                <a:gd name="T21" fmla="*/ 23 h 70"/>
                <a:gd name="T22" fmla="*/ 6 w 52"/>
                <a:gd name="T23" fmla="*/ 20 h 70"/>
                <a:gd name="T24" fmla="*/ 7 w 52"/>
                <a:gd name="T25" fmla="*/ 15 h 70"/>
                <a:gd name="T26" fmla="*/ 8 w 52"/>
                <a:gd name="T27" fmla="*/ 11 h 70"/>
                <a:gd name="T28" fmla="*/ 9 w 52"/>
                <a:gd name="T29" fmla="*/ 5 h 70"/>
                <a:gd name="T30" fmla="*/ 10 w 52"/>
                <a:gd name="T31" fmla="*/ 5 h 70"/>
                <a:gd name="T32" fmla="*/ 10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5" name="Freeform 178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10 w 47"/>
                <a:gd name="T1" fmla="*/ 0 h 69"/>
                <a:gd name="T2" fmla="*/ 9 w 47"/>
                <a:gd name="T3" fmla="*/ 4 h 69"/>
                <a:gd name="T4" fmla="*/ 7 w 47"/>
                <a:gd name="T5" fmla="*/ 4 h 69"/>
                <a:gd name="T6" fmla="*/ 5 w 47"/>
                <a:gd name="T7" fmla="*/ 8 h 69"/>
                <a:gd name="T8" fmla="*/ 3 w 47"/>
                <a:gd name="T9" fmla="*/ 10 h 69"/>
                <a:gd name="T10" fmla="*/ 3 w 47"/>
                <a:gd name="T11" fmla="*/ 13 h 69"/>
                <a:gd name="T12" fmla="*/ 1 w 47"/>
                <a:gd name="T13" fmla="*/ 16 h 69"/>
                <a:gd name="T14" fmla="*/ 0 w 47"/>
                <a:gd name="T15" fmla="*/ 18 h 69"/>
                <a:gd name="T16" fmla="*/ 3 w 47"/>
                <a:gd name="T17" fmla="*/ 18 h 69"/>
                <a:gd name="T18" fmla="*/ 3 w 47"/>
                <a:gd name="T19" fmla="*/ 17 h 69"/>
                <a:gd name="T20" fmla="*/ 3 w 47"/>
                <a:gd name="T21" fmla="*/ 15 h 69"/>
                <a:gd name="T22" fmla="*/ 6 w 47"/>
                <a:gd name="T23" fmla="*/ 13 h 69"/>
                <a:gd name="T24" fmla="*/ 7 w 47"/>
                <a:gd name="T25" fmla="*/ 9 h 69"/>
                <a:gd name="T26" fmla="*/ 8 w 47"/>
                <a:gd name="T27" fmla="*/ 6 h 69"/>
                <a:gd name="T28" fmla="*/ 9 w 47"/>
                <a:gd name="T29" fmla="*/ 4 h 69"/>
                <a:gd name="T30" fmla="*/ 10 w 47"/>
                <a:gd name="T31" fmla="*/ 4 h 69"/>
                <a:gd name="T32" fmla="*/ 10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6" name="Freeform 179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7 h 59"/>
                <a:gd name="T8" fmla="*/ 2 w 26"/>
                <a:gd name="T9" fmla="*/ 9 h 59"/>
                <a:gd name="T10" fmla="*/ 2 w 26"/>
                <a:gd name="T11" fmla="*/ 11 h 59"/>
                <a:gd name="T12" fmla="*/ 0 w 26"/>
                <a:gd name="T13" fmla="*/ 13 h 59"/>
                <a:gd name="T14" fmla="*/ 2 w 26"/>
                <a:gd name="T15" fmla="*/ 15 h 59"/>
                <a:gd name="T16" fmla="*/ 2 w 26"/>
                <a:gd name="T17" fmla="*/ 15 h 59"/>
                <a:gd name="T18" fmla="*/ 2 w 26"/>
                <a:gd name="T19" fmla="*/ 13 h 59"/>
                <a:gd name="T20" fmla="*/ 2 w 26"/>
                <a:gd name="T21" fmla="*/ 9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7" name="Freeform 180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11 h 51"/>
                <a:gd name="T6" fmla="*/ 0 w 11"/>
                <a:gd name="T7" fmla="*/ 14 h 51"/>
                <a:gd name="T8" fmla="*/ 6 w 11"/>
                <a:gd name="T9" fmla="*/ 16 h 51"/>
                <a:gd name="T10" fmla="*/ 11 w 11"/>
                <a:gd name="T11" fmla="*/ 14 h 51"/>
                <a:gd name="T12" fmla="*/ 11 w 11"/>
                <a:gd name="T13" fmla="*/ 11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8" name="Freeform 181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7 h 50"/>
                <a:gd name="T6" fmla="*/ 2 w 15"/>
                <a:gd name="T7" fmla="*/ 11 h 50"/>
                <a:gd name="T8" fmla="*/ 7 w 15"/>
                <a:gd name="T9" fmla="*/ 12 h 50"/>
                <a:gd name="T10" fmla="*/ 7 w 15"/>
                <a:gd name="T11" fmla="*/ 11 h 50"/>
                <a:gd name="T12" fmla="*/ 7 w 15"/>
                <a:gd name="T13" fmla="*/ 9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9" name="Freeform 182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6 h 49"/>
                <a:gd name="T6" fmla="*/ 0 w 16"/>
                <a:gd name="T7" fmla="*/ 12 h 49"/>
                <a:gd name="T8" fmla="*/ 4 w 16"/>
                <a:gd name="T9" fmla="*/ 15 h 49"/>
                <a:gd name="T10" fmla="*/ 4 w 16"/>
                <a:gd name="T11" fmla="*/ 14 h 49"/>
                <a:gd name="T12" fmla="*/ 4 w 16"/>
                <a:gd name="T13" fmla="*/ 10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0" name="Freeform 183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6 h 54"/>
                <a:gd name="T6" fmla="*/ 0 w 15"/>
                <a:gd name="T7" fmla="*/ 9 h 54"/>
                <a:gd name="T8" fmla="*/ 2 w 15"/>
                <a:gd name="T9" fmla="*/ 12 h 54"/>
                <a:gd name="T10" fmla="*/ 2 w 15"/>
                <a:gd name="T11" fmla="*/ 11 h 54"/>
                <a:gd name="T12" fmla="*/ 2 w 15"/>
                <a:gd name="T13" fmla="*/ 8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1" name="Freeform 184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15 h 54"/>
                <a:gd name="T2" fmla="*/ 3 w 85"/>
                <a:gd name="T3" fmla="*/ 14 h 54"/>
                <a:gd name="T4" fmla="*/ 3 w 85"/>
                <a:gd name="T5" fmla="*/ 12 h 54"/>
                <a:gd name="T6" fmla="*/ 5 w 85"/>
                <a:gd name="T7" fmla="*/ 11 h 54"/>
                <a:gd name="T8" fmla="*/ 8 w 85"/>
                <a:gd name="T9" fmla="*/ 8 h 54"/>
                <a:gd name="T10" fmla="*/ 11 w 85"/>
                <a:gd name="T11" fmla="*/ 4 h 54"/>
                <a:gd name="T12" fmla="*/ 14 w 85"/>
                <a:gd name="T13" fmla="*/ 4 h 54"/>
                <a:gd name="T14" fmla="*/ 17 w 85"/>
                <a:gd name="T15" fmla="*/ 3 h 54"/>
                <a:gd name="T16" fmla="*/ 18 w 85"/>
                <a:gd name="T17" fmla="*/ 0 h 54"/>
                <a:gd name="T18" fmla="*/ 16 w 85"/>
                <a:gd name="T19" fmla="*/ 3 h 54"/>
                <a:gd name="T20" fmla="*/ 13 w 85"/>
                <a:gd name="T21" fmla="*/ 4 h 54"/>
                <a:gd name="T22" fmla="*/ 9 w 85"/>
                <a:gd name="T23" fmla="*/ 4 h 54"/>
                <a:gd name="T24" fmla="*/ 6 w 85"/>
                <a:gd name="T25" fmla="*/ 7 h 54"/>
                <a:gd name="T26" fmla="*/ 3 w 85"/>
                <a:gd name="T27" fmla="*/ 10 h 54"/>
                <a:gd name="T28" fmla="*/ 3 w 85"/>
                <a:gd name="T29" fmla="*/ 11 h 54"/>
                <a:gd name="T30" fmla="*/ 0 w 85"/>
                <a:gd name="T31" fmla="*/ 14 h 54"/>
                <a:gd name="T32" fmla="*/ 3 w 85"/>
                <a:gd name="T33" fmla="*/ 15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2" name="Freeform 185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11 w 63"/>
                <a:gd name="T1" fmla="*/ 0 h 35"/>
                <a:gd name="T2" fmla="*/ 9 w 63"/>
                <a:gd name="T3" fmla="*/ 3 h 35"/>
                <a:gd name="T4" fmla="*/ 8 w 63"/>
                <a:gd name="T5" fmla="*/ 3 h 35"/>
                <a:gd name="T6" fmla="*/ 6 w 63"/>
                <a:gd name="T7" fmla="*/ 3 h 35"/>
                <a:gd name="T8" fmla="*/ 4 w 63"/>
                <a:gd name="T9" fmla="*/ 3 h 35"/>
                <a:gd name="T10" fmla="*/ 3 w 63"/>
                <a:gd name="T11" fmla="*/ 4 h 35"/>
                <a:gd name="T12" fmla="*/ 3 w 63"/>
                <a:gd name="T13" fmla="*/ 5 h 35"/>
                <a:gd name="T14" fmla="*/ 0 w 63"/>
                <a:gd name="T15" fmla="*/ 6 h 35"/>
                <a:gd name="T16" fmla="*/ 2 w 63"/>
                <a:gd name="T17" fmla="*/ 7 h 35"/>
                <a:gd name="T18" fmla="*/ 3 w 63"/>
                <a:gd name="T19" fmla="*/ 7 h 35"/>
                <a:gd name="T20" fmla="*/ 3 w 63"/>
                <a:gd name="T21" fmla="*/ 6 h 35"/>
                <a:gd name="T22" fmla="*/ 4 w 63"/>
                <a:gd name="T23" fmla="*/ 5 h 35"/>
                <a:gd name="T24" fmla="*/ 6 w 63"/>
                <a:gd name="T25" fmla="*/ 3 h 35"/>
                <a:gd name="T26" fmla="*/ 8 w 63"/>
                <a:gd name="T27" fmla="*/ 3 h 35"/>
                <a:gd name="T28" fmla="*/ 9 w 63"/>
                <a:gd name="T29" fmla="*/ 3 h 35"/>
                <a:gd name="T30" fmla="*/ 11 w 63"/>
                <a:gd name="T31" fmla="*/ 3 h 35"/>
                <a:gd name="T32" fmla="*/ 11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3" name="Freeform 186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80 w 331"/>
                <a:gd name="T1" fmla="*/ 21 h 91"/>
                <a:gd name="T2" fmla="*/ 81 w 331"/>
                <a:gd name="T3" fmla="*/ 22 h 91"/>
                <a:gd name="T4" fmla="*/ 80 w 331"/>
                <a:gd name="T5" fmla="*/ 23 h 91"/>
                <a:gd name="T6" fmla="*/ 80 w 331"/>
                <a:gd name="T7" fmla="*/ 24 h 91"/>
                <a:gd name="T8" fmla="*/ 80 w 331"/>
                <a:gd name="T9" fmla="*/ 25 h 91"/>
                <a:gd name="T10" fmla="*/ 76 w 331"/>
                <a:gd name="T11" fmla="*/ 20 h 91"/>
                <a:gd name="T12" fmla="*/ 70 w 331"/>
                <a:gd name="T13" fmla="*/ 16 h 91"/>
                <a:gd name="T14" fmla="*/ 65 w 331"/>
                <a:gd name="T15" fmla="*/ 11 h 91"/>
                <a:gd name="T16" fmla="*/ 59 w 331"/>
                <a:gd name="T17" fmla="*/ 9 h 91"/>
                <a:gd name="T18" fmla="*/ 54 w 331"/>
                <a:gd name="T19" fmla="*/ 7 h 91"/>
                <a:gd name="T20" fmla="*/ 48 w 331"/>
                <a:gd name="T21" fmla="*/ 4 h 91"/>
                <a:gd name="T22" fmla="*/ 42 w 331"/>
                <a:gd name="T23" fmla="*/ 4 h 91"/>
                <a:gd name="T24" fmla="*/ 37 w 331"/>
                <a:gd name="T25" fmla="*/ 4 h 91"/>
                <a:gd name="T26" fmla="*/ 32 w 331"/>
                <a:gd name="T27" fmla="*/ 4 h 91"/>
                <a:gd name="T28" fmla="*/ 27 w 331"/>
                <a:gd name="T29" fmla="*/ 4 h 91"/>
                <a:gd name="T30" fmla="*/ 22 w 331"/>
                <a:gd name="T31" fmla="*/ 4 h 91"/>
                <a:gd name="T32" fmla="*/ 17 w 331"/>
                <a:gd name="T33" fmla="*/ 4 h 91"/>
                <a:gd name="T34" fmla="*/ 11 w 331"/>
                <a:gd name="T35" fmla="*/ 4 h 91"/>
                <a:gd name="T36" fmla="*/ 8 w 331"/>
                <a:gd name="T37" fmla="*/ 4 h 91"/>
                <a:gd name="T38" fmla="*/ 4 w 331"/>
                <a:gd name="T39" fmla="*/ 5 h 91"/>
                <a:gd name="T40" fmla="*/ 0 w 331"/>
                <a:gd name="T41" fmla="*/ 6 h 91"/>
                <a:gd name="T42" fmla="*/ 4 w 331"/>
                <a:gd name="T43" fmla="*/ 4 h 91"/>
                <a:gd name="T44" fmla="*/ 6 w 331"/>
                <a:gd name="T45" fmla="*/ 4 h 91"/>
                <a:gd name="T46" fmla="*/ 10 w 331"/>
                <a:gd name="T47" fmla="*/ 4 h 91"/>
                <a:gd name="T48" fmla="*/ 15 w 331"/>
                <a:gd name="T49" fmla="*/ 3 h 91"/>
                <a:gd name="T50" fmla="*/ 21 w 331"/>
                <a:gd name="T51" fmla="*/ 1 h 91"/>
                <a:gd name="T52" fmla="*/ 27 w 331"/>
                <a:gd name="T53" fmla="*/ 0 h 91"/>
                <a:gd name="T54" fmla="*/ 33 w 331"/>
                <a:gd name="T55" fmla="*/ 1 h 91"/>
                <a:gd name="T56" fmla="*/ 40 w 331"/>
                <a:gd name="T57" fmla="*/ 2 h 91"/>
                <a:gd name="T58" fmla="*/ 46 w 331"/>
                <a:gd name="T59" fmla="*/ 4 h 91"/>
                <a:gd name="T60" fmla="*/ 52 w 331"/>
                <a:gd name="T61" fmla="*/ 4 h 91"/>
                <a:gd name="T62" fmla="*/ 58 w 331"/>
                <a:gd name="T63" fmla="*/ 4 h 91"/>
                <a:gd name="T64" fmla="*/ 62 w 331"/>
                <a:gd name="T65" fmla="*/ 7 h 91"/>
                <a:gd name="T66" fmla="*/ 69 w 331"/>
                <a:gd name="T67" fmla="*/ 10 h 91"/>
                <a:gd name="T68" fmla="*/ 74 w 331"/>
                <a:gd name="T69" fmla="*/ 13 h 91"/>
                <a:gd name="T70" fmla="*/ 76 w 331"/>
                <a:gd name="T71" fmla="*/ 17 h 91"/>
                <a:gd name="T72" fmla="*/ 80 w 331"/>
                <a:gd name="T73" fmla="*/ 21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" name="Freeform 187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9 w 44"/>
                <a:gd name="T1" fmla="*/ 0 h 67"/>
                <a:gd name="T2" fmla="*/ 7 w 44"/>
                <a:gd name="T3" fmla="*/ 3 h 67"/>
                <a:gd name="T4" fmla="*/ 5 w 44"/>
                <a:gd name="T5" fmla="*/ 3 h 67"/>
                <a:gd name="T6" fmla="*/ 3 w 44"/>
                <a:gd name="T7" fmla="*/ 5 h 67"/>
                <a:gd name="T8" fmla="*/ 3 w 44"/>
                <a:gd name="T9" fmla="*/ 8 h 67"/>
                <a:gd name="T10" fmla="*/ 3 w 44"/>
                <a:gd name="T11" fmla="*/ 10 h 67"/>
                <a:gd name="T12" fmla="*/ 1 w 44"/>
                <a:gd name="T13" fmla="*/ 11 h 67"/>
                <a:gd name="T14" fmla="*/ 0 w 44"/>
                <a:gd name="T15" fmla="*/ 13 h 67"/>
                <a:gd name="T16" fmla="*/ 1 w 44"/>
                <a:gd name="T17" fmla="*/ 14 h 67"/>
                <a:gd name="T18" fmla="*/ 3 w 44"/>
                <a:gd name="T19" fmla="*/ 13 h 67"/>
                <a:gd name="T20" fmla="*/ 3 w 44"/>
                <a:gd name="T21" fmla="*/ 13 h 67"/>
                <a:gd name="T22" fmla="*/ 3 w 44"/>
                <a:gd name="T23" fmla="*/ 11 h 67"/>
                <a:gd name="T24" fmla="*/ 3 w 44"/>
                <a:gd name="T25" fmla="*/ 9 h 67"/>
                <a:gd name="T26" fmla="*/ 5 w 44"/>
                <a:gd name="T27" fmla="*/ 7 h 67"/>
                <a:gd name="T28" fmla="*/ 6 w 44"/>
                <a:gd name="T29" fmla="*/ 4 h 67"/>
                <a:gd name="T30" fmla="*/ 8 w 44"/>
                <a:gd name="T31" fmla="*/ 3 h 67"/>
                <a:gd name="T32" fmla="*/ 9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" name="Freeform 188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20 h 78"/>
                <a:gd name="T2" fmla="*/ 0 w 66"/>
                <a:gd name="T3" fmla="*/ 19 h 78"/>
                <a:gd name="T4" fmla="*/ 3 w 66"/>
                <a:gd name="T5" fmla="*/ 17 h 78"/>
                <a:gd name="T6" fmla="*/ 3 w 66"/>
                <a:gd name="T7" fmla="*/ 15 h 78"/>
                <a:gd name="T8" fmla="*/ 3 w 66"/>
                <a:gd name="T9" fmla="*/ 11 h 78"/>
                <a:gd name="T10" fmla="*/ 6 w 66"/>
                <a:gd name="T11" fmla="*/ 8 h 78"/>
                <a:gd name="T12" fmla="*/ 8 w 66"/>
                <a:gd name="T13" fmla="*/ 4 h 78"/>
                <a:gd name="T14" fmla="*/ 10 w 66"/>
                <a:gd name="T15" fmla="*/ 4 h 78"/>
                <a:gd name="T16" fmla="*/ 13 w 66"/>
                <a:gd name="T17" fmla="*/ 0 h 78"/>
                <a:gd name="T18" fmla="*/ 12 w 66"/>
                <a:gd name="T19" fmla="*/ 4 h 78"/>
                <a:gd name="T20" fmla="*/ 10 w 66"/>
                <a:gd name="T21" fmla="*/ 5 h 78"/>
                <a:gd name="T22" fmla="*/ 8 w 66"/>
                <a:gd name="T23" fmla="*/ 9 h 78"/>
                <a:gd name="T24" fmla="*/ 6 w 66"/>
                <a:gd name="T25" fmla="*/ 12 h 78"/>
                <a:gd name="T26" fmla="*/ 4 w 66"/>
                <a:gd name="T27" fmla="*/ 15 h 78"/>
                <a:gd name="T28" fmla="*/ 3 w 66"/>
                <a:gd name="T29" fmla="*/ 19 h 78"/>
                <a:gd name="T30" fmla="*/ 3 w 66"/>
                <a:gd name="T31" fmla="*/ 20 h 78"/>
                <a:gd name="T32" fmla="*/ 1 w 66"/>
                <a:gd name="T33" fmla="*/ 20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" name="Freeform 189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20 h 92"/>
                <a:gd name="T2" fmla="*/ 0 w 84"/>
                <a:gd name="T3" fmla="*/ 18 h 92"/>
                <a:gd name="T4" fmla="*/ 4 w 84"/>
                <a:gd name="T5" fmla="*/ 16 h 92"/>
                <a:gd name="T6" fmla="*/ 4 w 84"/>
                <a:gd name="T7" fmla="*/ 14 h 92"/>
                <a:gd name="T8" fmla="*/ 6 w 84"/>
                <a:gd name="T9" fmla="*/ 10 h 92"/>
                <a:gd name="T10" fmla="*/ 10 w 84"/>
                <a:gd name="T11" fmla="*/ 7 h 92"/>
                <a:gd name="T12" fmla="*/ 14 w 84"/>
                <a:gd name="T13" fmla="*/ 4 h 92"/>
                <a:gd name="T14" fmla="*/ 18 w 84"/>
                <a:gd name="T15" fmla="*/ 3 h 92"/>
                <a:gd name="T16" fmla="*/ 20 w 84"/>
                <a:gd name="T17" fmla="*/ 0 h 92"/>
                <a:gd name="T18" fmla="*/ 19 w 84"/>
                <a:gd name="T19" fmla="*/ 3 h 92"/>
                <a:gd name="T20" fmla="*/ 17 w 84"/>
                <a:gd name="T21" fmla="*/ 4 h 92"/>
                <a:gd name="T22" fmla="*/ 14 w 84"/>
                <a:gd name="T23" fmla="*/ 8 h 92"/>
                <a:gd name="T24" fmla="*/ 10 w 84"/>
                <a:gd name="T25" fmla="*/ 11 h 92"/>
                <a:gd name="T26" fmla="*/ 8 w 84"/>
                <a:gd name="T27" fmla="*/ 15 h 92"/>
                <a:gd name="T28" fmla="*/ 4 w 84"/>
                <a:gd name="T29" fmla="*/ 17 h 92"/>
                <a:gd name="T30" fmla="*/ 4 w 84"/>
                <a:gd name="T31" fmla="*/ 19 h 92"/>
                <a:gd name="T32" fmla="*/ 1 w 84"/>
                <a:gd name="T33" fmla="*/ 20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" name="Freeform 190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23 h 102"/>
                <a:gd name="T2" fmla="*/ 0 w 77"/>
                <a:gd name="T3" fmla="*/ 21 h 102"/>
                <a:gd name="T4" fmla="*/ 4 w 77"/>
                <a:gd name="T5" fmla="*/ 18 h 102"/>
                <a:gd name="T6" fmla="*/ 4 w 77"/>
                <a:gd name="T7" fmla="*/ 15 h 102"/>
                <a:gd name="T8" fmla="*/ 6 w 77"/>
                <a:gd name="T9" fmla="*/ 11 h 102"/>
                <a:gd name="T10" fmla="*/ 10 w 77"/>
                <a:gd name="T11" fmla="*/ 8 h 102"/>
                <a:gd name="T12" fmla="*/ 12 w 77"/>
                <a:gd name="T13" fmla="*/ 4 h 102"/>
                <a:gd name="T14" fmla="*/ 16 w 77"/>
                <a:gd name="T15" fmla="*/ 3 h 102"/>
                <a:gd name="T16" fmla="*/ 20 w 77"/>
                <a:gd name="T17" fmla="*/ 0 h 102"/>
                <a:gd name="T18" fmla="*/ 18 w 77"/>
                <a:gd name="T19" fmla="*/ 3 h 102"/>
                <a:gd name="T20" fmla="*/ 16 w 77"/>
                <a:gd name="T21" fmla="*/ 4 h 102"/>
                <a:gd name="T22" fmla="*/ 13 w 77"/>
                <a:gd name="T23" fmla="*/ 9 h 102"/>
                <a:gd name="T24" fmla="*/ 10 w 77"/>
                <a:gd name="T25" fmla="*/ 13 h 102"/>
                <a:gd name="T26" fmla="*/ 7 w 77"/>
                <a:gd name="T27" fmla="*/ 17 h 102"/>
                <a:gd name="T28" fmla="*/ 4 w 77"/>
                <a:gd name="T29" fmla="*/ 20 h 102"/>
                <a:gd name="T30" fmla="*/ 4 w 77"/>
                <a:gd name="T31" fmla="*/ 22 h 102"/>
                <a:gd name="T32" fmla="*/ 1 w 77"/>
                <a:gd name="T33" fmla="*/ 23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" name="Freeform 191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23 h 92"/>
                <a:gd name="T2" fmla="*/ 0 w 67"/>
                <a:gd name="T3" fmla="*/ 22 h 92"/>
                <a:gd name="T4" fmla="*/ 3 w 67"/>
                <a:gd name="T5" fmla="*/ 19 h 92"/>
                <a:gd name="T6" fmla="*/ 3 w 67"/>
                <a:gd name="T7" fmla="*/ 16 h 92"/>
                <a:gd name="T8" fmla="*/ 4 w 67"/>
                <a:gd name="T9" fmla="*/ 11 h 92"/>
                <a:gd name="T10" fmla="*/ 6 w 67"/>
                <a:gd name="T11" fmla="*/ 8 h 92"/>
                <a:gd name="T12" fmla="*/ 8 w 67"/>
                <a:gd name="T13" fmla="*/ 4 h 92"/>
                <a:gd name="T14" fmla="*/ 10 w 67"/>
                <a:gd name="T15" fmla="*/ 4 h 92"/>
                <a:gd name="T16" fmla="*/ 12 w 67"/>
                <a:gd name="T17" fmla="*/ 0 h 92"/>
                <a:gd name="T18" fmla="*/ 10 w 67"/>
                <a:gd name="T19" fmla="*/ 4 h 92"/>
                <a:gd name="T20" fmla="*/ 9 w 67"/>
                <a:gd name="T21" fmla="*/ 5 h 92"/>
                <a:gd name="T22" fmla="*/ 8 w 67"/>
                <a:gd name="T23" fmla="*/ 10 h 92"/>
                <a:gd name="T24" fmla="*/ 6 w 67"/>
                <a:gd name="T25" fmla="*/ 14 h 92"/>
                <a:gd name="T26" fmla="*/ 4 w 67"/>
                <a:gd name="T27" fmla="*/ 18 h 92"/>
                <a:gd name="T28" fmla="*/ 3 w 67"/>
                <a:gd name="T29" fmla="*/ 20 h 92"/>
                <a:gd name="T30" fmla="*/ 3 w 67"/>
                <a:gd name="T31" fmla="*/ 23 h 92"/>
                <a:gd name="T32" fmla="*/ 0 w 67"/>
                <a:gd name="T33" fmla="*/ 23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" name="Freeform 192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15 h 77"/>
                <a:gd name="T2" fmla="*/ 0 w 56"/>
                <a:gd name="T3" fmla="*/ 13 h 77"/>
                <a:gd name="T4" fmla="*/ 1 w 56"/>
                <a:gd name="T5" fmla="*/ 11 h 77"/>
                <a:gd name="T6" fmla="*/ 5 w 56"/>
                <a:gd name="T7" fmla="*/ 9 h 77"/>
                <a:gd name="T8" fmla="*/ 5 w 56"/>
                <a:gd name="T9" fmla="*/ 7 h 77"/>
                <a:gd name="T10" fmla="*/ 8 w 56"/>
                <a:gd name="T11" fmla="*/ 5 h 77"/>
                <a:gd name="T12" fmla="*/ 12 w 56"/>
                <a:gd name="T13" fmla="*/ 3 h 77"/>
                <a:gd name="T14" fmla="*/ 15 w 56"/>
                <a:gd name="T15" fmla="*/ 3 h 77"/>
                <a:gd name="T16" fmla="*/ 20 w 56"/>
                <a:gd name="T17" fmla="*/ 0 h 77"/>
                <a:gd name="T18" fmla="*/ 18 w 56"/>
                <a:gd name="T19" fmla="*/ 3 h 77"/>
                <a:gd name="T20" fmla="*/ 15 w 56"/>
                <a:gd name="T21" fmla="*/ 3 h 77"/>
                <a:gd name="T22" fmla="*/ 13 w 56"/>
                <a:gd name="T23" fmla="*/ 6 h 77"/>
                <a:gd name="T24" fmla="*/ 10 w 56"/>
                <a:gd name="T25" fmla="*/ 8 h 77"/>
                <a:gd name="T26" fmla="*/ 6 w 56"/>
                <a:gd name="T27" fmla="*/ 11 h 77"/>
                <a:gd name="T28" fmla="*/ 5 w 56"/>
                <a:gd name="T29" fmla="*/ 13 h 77"/>
                <a:gd name="T30" fmla="*/ 5 w 56"/>
                <a:gd name="T31" fmla="*/ 13 h 77"/>
                <a:gd name="T32" fmla="*/ 1 w 56"/>
                <a:gd name="T33" fmla="*/ 15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0" name="Freeform 193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13 h 46"/>
                <a:gd name="T2" fmla="*/ 0 w 15"/>
                <a:gd name="T3" fmla="*/ 11 h 46"/>
                <a:gd name="T4" fmla="*/ 0 w 15"/>
                <a:gd name="T5" fmla="*/ 7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9 h 46"/>
                <a:gd name="T14" fmla="*/ 7 w 15"/>
                <a:gd name="T15" fmla="*/ 12 h 46"/>
                <a:gd name="T16" fmla="*/ 4 w 15"/>
                <a:gd name="T17" fmla="*/ 1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" name="Freeform 194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21 h 85"/>
                <a:gd name="T2" fmla="*/ 0 w 75"/>
                <a:gd name="T3" fmla="*/ 20 h 85"/>
                <a:gd name="T4" fmla="*/ 3 w 75"/>
                <a:gd name="T5" fmla="*/ 18 h 85"/>
                <a:gd name="T6" fmla="*/ 3 w 75"/>
                <a:gd name="T7" fmla="*/ 15 h 85"/>
                <a:gd name="T8" fmla="*/ 4 w 75"/>
                <a:gd name="T9" fmla="*/ 11 h 85"/>
                <a:gd name="T10" fmla="*/ 7 w 75"/>
                <a:gd name="T11" fmla="*/ 8 h 85"/>
                <a:gd name="T12" fmla="*/ 10 w 75"/>
                <a:gd name="T13" fmla="*/ 4 h 85"/>
                <a:gd name="T14" fmla="*/ 13 w 75"/>
                <a:gd name="T15" fmla="*/ 4 h 85"/>
                <a:gd name="T16" fmla="*/ 15 w 75"/>
                <a:gd name="T17" fmla="*/ 0 h 85"/>
                <a:gd name="T18" fmla="*/ 15 w 75"/>
                <a:gd name="T19" fmla="*/ 4 h 85"/>
                <a:gd name="T20" fmla="*/ 12 w 75"/>
                <a:gd name="T21" fmla="*/ 4 h 85"/>
                <a:gd name="T22" fmla="*/ 10 w 75"/>
                <a:gd name="T23" fmla="*/ 9 h 85"/>
                <a:gd name="T24" fmla="*/ 8 w 75"/>
                <a:gd name="T25" fmla="*/ 12 h 85"/>
                <a:gd name="T26" fmla="*/ 6 w 75"/>
                <a:gd name="T27" fmla="*/ 16 h 85"/>
                <a:gd name="T28" fmla="*/ 3 w 75"/>
                <a:gd name="T29" fmla="*/ 19 h 85"/>
                <a:gd name="T30" fmla="*/ 3 w 75"/>
                <a:gd name="T31" fmla="*/ 20 h 85"/>
                <a:gd name="T32" fmla="*/ 2 w 75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2" name="Freeform 195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24 h 99"/>
                <a:gd name="T2" fmla="*/ 0 w 74"/>
                <a:gd name="T3" fmla="*/ 22 h 99"/>
                <a:gd name="T4" fmla="*/ 3 w 74"/>
                <a:gd name="T5" fmla="*/ 19 h 99"/>
                <a:gd name="T6" fmla="*/ 4 w 74"/>
                <a:gd name="T7" fmla="*/ 16 h 99"/>
                <a:gd name="T8" fmla="*/ 5 w 74"/>
                <a:gd name="T9" fmla="*/ 12 h 99"/>
                <a:gd name="T10" fmla="*/ 9 w 74"/>
                <a:gd name="T11" fmla="*/ 8 h 99"/>
                <a:gd name="T12" fmla="*/ 11 w 74"/>
                <a:gd name="T13" fmla="*/ 4 h 99"/>
                <a:gd name="T14" fmla="*/ 15 w 74"/>
                <a:gd name="T15" fmla="*/ 4 h 99"/>
                <a:gd name="T16" fmla="*/ 18 w 74"/>
                <a:gd name="T17" fmla="*/ 0 h 99"/>
                <a:gd name="T18" fmla="*/ 17 w 74"/>
                <a:gd name="T19" fmla="*/ 4 h 99"/>
                <a:gd name="T20" fmla="*/ 15 w 74"/>
                <a:gd name="T21" fmla="*/ 5 h 99"/>
                <a:gd name="T22" fmla="*/ 11 w 74"/>
                <a:gd name="T23" fmla="*/ 9 h 99"/>
                <a:gd name="T24" fmla="*/ 9 w 74"/>
                <a:gd name="T25" fmla="*/ 13 h 99"/>
                <a:gd name="T26" fmla="*/ 6 w 74"/>
                <a:gd name="T27" fmla="*/ 17 h 99"/>
                <a:gd name="T28" fmla="*/ 4 w 74"/>
                <a:gd name="T29" fmla="*/ 22 h 99"/>
                <a:gd name="T30" fmla="*/ 4 w 74"/>
                <a:gd name="T31" fmla="*/ 24 h 99"/>
                <a:gd name="T32" fmla="*/ 1 w 74"/>
                <a:gd name="T33" fmla="*/ 24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3" name="Freeform 196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28 h 95"/>
                <a:gd name="T2" fmla="*/ 0 w 55"/>
                <a:gd name="T3" fmla="*/ 27 h 95"/>
                <a:gd name="T4" fmla="*/ 1 w 55"/>
                <a:gd name="T5" fmla="*/ 24 h 95"/>
                <a:gd name="T6" fmla="*/ 5 w 55"/>
                <a:gd name="T7" fmla="*/ 19 h 95"/>
                <a:gd name="T8" fmla="*/ 5 w 55"/>
                <a:gd name="T9" fmla="*/ 14 h 95"/>
                <a:gd name="T10" fmla="*/ 7 w 55"/>
                <a:gd name="T11" fmla="*/ 10 h 95"/>
                <a:gd name="T12" fmla="*/ 11 w 55"/>
                <a:gd name="T13" fmla="*/ 5 h 95"/>
                <a:gd name="T14" fmla="*/ 15 w 55"/>
                <a:gd name="T15" fmla="*/ 4 h 95"/>
                <a:gd name="T16" fmla="*/ 19 w 55"/>
                <a:gd name="T17" fmla="*/ 0 h 95"/>
                <a:gd name="T18" fmla="*/ 17 w 55"/>
                <a:gd name="T19" fmla="*/ 4 h 95"/>
                <a:gd name="T20" fmla="*/ 15 w 55"/>
                <a:gd name="T21" fmla="*/ 7 h 95"/>
                <a:gd name="T22" fmla="*/ 12 w 55"/>
                <a:gd name="T23" fmla="*/ 11 h 95"/>
                <a:gd name="T24" fmla="*/ 10 w 55"/>
                <a:gd name="T25" fmla="*/ 16 h 95"/>
                <a:gd name="T26" fmla="*/ 6 w 55"/>
                <a:gd name="T27" fmla="*/ 21 h 95"/>
                <a:gd name="T28" fmla="*/ 5 w 55"/>
                <a:gd name="T29" fmla="*/ 25 h 95"/>
                <a:gd name="T30" fmla="*/ 5 w 55"/>
                <a:gd name="T31" fmla="*/ 27 h 95"/>
                <a:gd name="T32" fmla="*/ 1 w 55"/>
                <a:gd name="T33" fmla="*/ 28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4" name="Freeform 197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22 h 70"/>
                <a:gd name="T2" fmla="*/ 0 w 58"/>
                <a:gd name="T3" fmla="*/ 21 h 70"/>
                <a:gd name="T4" fmla="*/ 4 w 58"/>
                <a:gd name="T5" fmla="*/ 18 h 70"/>
                <a:gd name="T6" fmla="*/ 4 w 58"/>
                <a:gd name="T7" fmla="*/ 14 h 70"/>
                <a:gd name="T8" fmla="*/ 5 w 58"/>
                <a:gd name="T9" fmla="*/ 11 h 70"/>
                <a:gd name="T10" fmla="*/ 8 w 58"/>
                <a:gd name="T11" fmla="*/ 7 h 70"/>
                <a:gd name="T12" fmla="*/ 11 w 58"/>
                <a:gd name="T13" fmla="*/ 5 h 70"/>
                <a:gd name="T14" fmla="*/ 12 w 58"/>
                <a:gd name="T15" fmla="*/ 2 h 70"/>
                <a:gd name="T16" fmla="*/ 14 w 58"/>
                <a:gd name="T17" fmla="*/ 0 h 70"/>
                <a:gd name="T18" fmla="*/ 13 w 58"/>
                <a:gd name="T19" fmla="*/ 5 h 70"/>
                <a:gd name="T20" fmla="*/ 11 w 58"/>
                <a:gd name="T21" fmla="*/ 5 h 70"/>
                <a:gd name="T22" fmla="*/ 10 w 58"/>
                <a:gd name="T23" fmla="*/ 10 h 70"/>
                <a:gd name="T24" fmla="*/ 8 w 58"/>
                <a:gd name="T25" fmla="*/ 13 h 70"/>
                <a:gd name="T26" fmla="*/ 5 w 58"/>
                <a:gd name="T27" fmla="*/ 16 h 70"/>
                <a:gd name="T28" fmla="*/ 4 w 58"/>
                <a:gd name="T29" fmla="*/ 20 h 70"/>
                <a:gd name="T30" fmla="*/ 4 w 58"/>
                <a:gd name="T31" fmla="*/ 22 h 70"/>
                <a:gd name="T32" fmla="*/ 1 w 58"/>
                <a:gd name="T33" fmla="*/ 22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5" name="Freeform 198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13 h 52"/>
                <a:gd name="T2" fmla="*/ 0 w 22"/>
                <a:gd name="T3" fmla="*/ 12 h 52"/>
                <a:gd name="T4" fmla="*/ 3 w 22"/>
                <a:gd name="T5" fmla="*/ 7 h 52"/>
                <a:gd name="T6" fmla="*/ 5 w 22"/>
                <a:gd name="T7" fmla="*/ 4 h 52"/>
                <a:gd name="T8" fmla="*/ 8 w 22"/>
                <a:gd name="T9" fmla="*/ 0 h 52"/>
                <a:gd name="T10" fmla="*/ 5 w 22"/>
                <a:gd name="T11" fmla="*/ 4 h 52"/>
                <a:gd name="T12" fmla="*/ 5 w 22"/>
                <a:gd name="T13" fmla="*/ 9 h 52"/>
                <a:gd name="T14" fmla="*/ 5 w 22"/>
                <a:gd name="T15" fmla="*/ 13 h 52"/>
                <a:gd name="T16" fmla="*/ 2 w 22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6" name="Freeform 199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9 w 45"/>
                <a:gd name="T1" fmla="*/ 0 h 40"/>
                <a:gd name="T2" fmla="*/ 9 w 45"/>
                <a:gd name="T3" fmla="*/ 3 h 40"/>
                <a:gd name="T4" fmla="*/ 8 w 45"/>
                <a:gd name="T5" fmla="*/ 4 h 40"/>
                <a:gd name="T6" fmla="*/ 7 w 45"/>
                <a:gd name="T7" fmla="*/ 4 h 40"/>
                <a:gd name="T8" fmla="*/ 6 w 45"/>
                <a:gd name="T9" fmla="*/ 6 h 40"/>
                <a:gd name="T10" fmla="*/ 3 w 45"/>
                <a:gd name="T11" fmla="*/ 8 h 40"/>
                <a:gd name="T12" fmla="*/ 3 w 45"/>
                <a:gd name="T13" fmla="*/ 9 h 40"/>
                <a:gd name="T14" fmla="*/ 3 w 45"/>
                <a:gd name="T15" fmla="*/ 10 h 40"/>
                <a:gd name="T16" fmla="*/ 1 w 45"/>
                <a:gd name="T17" fmla="*/ 10 h 40"/>
                <a:gd name="T18" fmla="*/ 0 w 45"/>
                <a:gd name="T19" fmla="*/ 9 h 40"/>
                <a:gd name="T20" fmla="*/ 3 w 45"/>
                <a:gd name="T21" fmla="*/ 8 h 40"/>
                <a:gd name="T22" fmla="*/ 3 w 45"/>
                <a:gd name="T23" fmla="*/ 6 h 40"/>
                <a:gd name="T24" fmla="*/ 3 w 45"/>
                <a:gd name="T25" fmla="*/ 4 h 40"/>
                <a:gd name="T26" fmla="*/ 5 w 45"/>
                <a:gd name="T27" fmla="*/ 4 h 40"/>
                <a:gd name="T28" fmla="*/ 7 w 45"/>
                <a:gd name="T29" fmla="*/ 4 h 40"/>
                <a:gd name="T30" fmla="*/ 8 w 45"/>
                <a:gd name="T31" fmla="*/ 3 h 40"/>
                <a:gd name="T32" fmla="*/ 9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7" name="Freeform 200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19 w 54"/>
                <a:gd name="T1" fmla="*/ 3 h 11"/>
                <a:gd name="T2" fmla="*/ 17 w 54"/>
                <a:gd name="T3" fmla="*/ 3 h 11"/>
                <a:gd name="T4" fmla="*/ 15 w 54"/>
                <a:gd name="T5" fmla="*/ 2 h 11"/>
                <a:gd name="T6" fmla="*/ 12 w 54"/>
                <a:gd name="T7" fmla="*/ 1 h 11"/>
                <a:gd name="T8" fmla="*/ 9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8 w 54"/>
                <a:gd name="T25" fmla="*/ 10 h 11"/>
                <a:gd name="T26" fmla="*/ 11 w 54"/>
                <a:gd name="T27" fmla="*/ 9 h 11"/>
                <a:gd name="T28" fmla="*/ 14 w 54"/>
                <a:gd name="T29" fmla="*/ 6 h 11"/>
                <a:gd name="T30" fmla="*/ 17 w 54"/>
                <a:gd name="T31" fmla="*/ 4 h 11"/>
                <a:gd name="T32" fmla="*/ 1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8" name="Freeform 201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16 w 51"/>
                <a:gd name="T1" fmla="*/ 16 h 45"/>
                <a:gd name="T2" fmla="*/ 14 w 51"/>
                <a:gd name="T3" fmla="*/ 14 h 45"/>
                <a:gd name="T4" fmla="*/ 12 w 51"/>
                <a:gd name="T5" fmla="*/ 13 h 45"/>
                <a:gd name="T6" fmla="*/ 9 w 51"/>
                <a:gd name="T7" fmla="*/ 11 h 45"/>
                <a:gd name="T8" fmla="*/ 5 w 51"/>
                <a:gd name="T9" fmla="*/ 7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9 w 51"/>
                <a:gd name="T25" fmla="*/ 5 h 45"/>
                <a:gd name="T26" fmla="*/ 12 w 51"/>
                <a:gd name="T27" fmla="*/ 9 h 45"/>
                <a:gd name="T28" fmla="*/ 13 w 51"/>
                <a:gd name="T29" fmla="*/ 13 h 45"/>
                <a:gd name="T30" fmla="*/ 15 w 51"/>
                <a:gd name="T31" fmla="*/ 14 h 45"/>
                <a:gd name="T32" fmla="*/ 16 w 51"/>
                <a:gd name="T33" fmla="*/ 16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9" name="Freeform 202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17 h 68"/>
                <a:gd name="T2" fmla="*/ 1 w 15"/>
                <a:gd name="T3" fmla="*/ 13 h 68"/>
                <a:gd name="T4" fmla="*/ 0 w 15"/>
                <a:gd name="T5" fmla="*/ 7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7 h 68"/>
                <a:gd name="T14" fmla="*/ 3 w 15"/>
                <a:gd name="T15" fmla="*/ 12 h 68"/>
                <a:gd name="T16" fmla="*/ 3 w 15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0" name="Freeform 203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12 h 65"/>
                <a:gd name="T2" fmla="*/ 2 w 30"/>
                <a:gd name="T3" fmla="*/ 9 h 65"/>
                <a:gd name="T4" fmla="*/ 3 w 30"/>
                <a:gd name="T5" fmla="*/ 6 h 65"/>
                <a:gd name="T6" fmla="*/ 3 w 30"/>
                <a:gd name="T7" fmla="*/ 3 h 65"/>
                <a:gd name="T8" fmla="*/ 6 w 30"/>
                <a:gd name="T9" fmla="*/ 0 h 65"/>
                <a:gd name="T10" fmla="*/ 7 w 30"/>
                <a:gd name="T11" fmla="*/ 3 h 65"/>
                <a:gd name="T12" fmla="*/ 6 w 30"/>
                <a:gd name="T13" fmla="*/ 3 h 65"/>
                <a:gd name="T14" fmla="*/ 5 w 30"/>
                <a:gd name="T15" fmla="*/ 3 h 65"/>
                <a:gd name="T16" fmla="*/ 4 w 30"/>
                <a:gd name="T17" fmla="*/ 6 h 65"/>
                <a:gd name="T18" fmla="*/ 3 w 30"/>
                <a:gd name="T19" fmla="*/ 8 h 65"/>
                <a:gd name="T20" fmla="*/ 3 w 30"/>
                <a:gd name="T21" fmla="*/ 10 h 65"/>
                <a:gd name="T22" fmla="*/ 3 w 30"/>
                <a:gd name="T23" fmla="*/ 12 h 65"/>
                <a:gd name="T24" fmla="*/ 0 w 30"/>
                <a:gd name="T25" fmla="*/ 1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1" name="Freeform 204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12 h 65"/>
                <a:gd name="T2" fmla="*/ 3 w 15"/>
                <a:gd name="T3" fmla="*/ 10 h 65"/>
                <a:gd name="T4" fmla="*/ 0 w 15"/>
                <a:gd name="T5" fmla="*/ 7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4 h 65"/>
                <a:gd name="T14" fmla="*/ 7 w 15"/>
                <a:gd name="T15" fmla="*/ 9 h 65"/>
                <a:gd name="T16" fmla="*/ 7 w 15"/>
                <a:gd name="T17" fmla="*/ 12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2" name="Freeform 205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3 w 12"/>
                <a:gd name="T1" fmla="*/ 21 h 69"/>
                <a:gd name="T2" fmla="*/ 3 w 12"/>
                <a:gd name="T3" fmla="*/ 17 h 69"/>
                <a:gd name="T4" fmla="*/ 1 w 12"/>
                <a:gd name="T5" fmla="*/ 11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7 h 69"/>
                <a:gd name="T14" fmla="*/ 3 w 12"/>
                <a:gd name="T15" fmla="*/ 14 h 69"/>
                <a:gd name="T16" fmla="*/ 3 w 12"/>
                <a:gd name="T17" fmla="*/ 21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3" name="Freeform 206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14 h 68"/>
                <a:gd name="T2" fmla="*/ 2 w 15"/>
                <a:gd name="T3" fmla="*/ 11 h 68"/>
                <a:gd name="T4" fmla="*/ 2 w 15"/>
                <a:gd name="T5" fmla="*/ 6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6 h 68"/>
                <a:gd name="T14" fmla="*/ 2 w 15"/>
                <a:gd name="T15" fmla="*/ 10 h 68"/>
                <a:gd name="T16" fmla="*/ 2 w 15"/>
                <a:gd name="T17" fmla="*/ 1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4" name="Freeform 207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4 w 18"/>
                <a:gd name="T1" fmla="*/ 19 h 76"/>
                <a:gd name="T2" fmla="*/ 4 w 18"/>
                <a:gd name="T3" fmla="*/ 14 h 76"/>
                <a:gd name="T4" fmla="*/ 2 w 18"/>
                <a:gd name="T5" fmla="*/ 8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8 h 76"/>
                <a:gd name="T14" fmla="*/ 4 w 18"/>
                <a:gd name="T15" fmla="*/ 14 h 76"/>
                <a:gd name="T16" fmla="*/ 4 w 18"/>
                <a:gd name="T17" fmla="*/ 19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5" name="Freeform 208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5 w 27"/>
                <a:gd name="T1" fmla="*/ 20 h 84"/>
                <a:gd name="T2" fmla="*/ 4 w 27"/>
                <a:gd name="T3" fmla="*/ 19 h 84"/>
                <a:gd name="T4" fmla="*/ 3 w 27"/>
                <a:gd name="T5" fmla="*/ 16 h 84"/>
                <a:gd name="T6" fmla="*/ 3 w 27"/>
                <a:gd name="T7" fmla="*/ 12 h 84"/>
                <a:gd name="T8" fmla="*/ 3 w 27"/>
                <a:gd name="T9" fmla="*/ 9 h 84"/>
                <a:gd name="T10" fmla="*/ 3 w 27"/>
                <a:gd name="T11" fmla="*/ 5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10 h 84"/>
                <a:gd name="T22" fmla="*/ 4 w 27"/>
                <a:gd name="T23" fmla="*/ 17 h 84"/>
                <a:gd name="T24" fmla="*/ 5 w 27"/>
                <a:gd name="T25" fmla="*/ 20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6" name="Freeform 209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5 w 35"/>
                <a:gd name="T1" fmla="*/ 20 h 91"/>
                <a:gd name="T2" fmla="*/ 3 w 35"/>
                <a:gd name="T3" fmla="*/ 17 h 91"/>
                <a:gd name="T4" fmla="*/ 2 w 35"/>
                <a:gd name="T5" fmla="*/ 15 h 91"/>
                <a:gd name="T6" fmla="*/ 2 w 35"/>
                <a:gd name="T7" fmla="*/ 12 h 91"/>
                <a:gd name="T8" fmla="*/ 2 w 35"/>
                <a:gd name="T9" fmla="*/ 9 h 91"/>
                <a:gd name="T10" fmla="*/ 1 w 35"/>
                <a:gd name="T11" fmla="*/ 5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3 w 35"/>
                <a:gd name="T21" fmla="*/ 8 h 91"/>
                <a:gd name="T22" fmla="*/ 4 w 35"/>
                <a:gd name="T23" fmla="*/ 14 h 91"/>
                <a:gd name="T24" fmla="*/ 5 w 35"/>
                <a:gd name="T25" fmla="*/ 20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7" name="Freeform 210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13 w 56"/>
                <a:gd name="T1" fmla="*/ 21 h 85"/>
                <a:gd name="T2" fmla="*/ 11 w 56"/>
                <a:gd name="T3" fmla="*/ 19 h 85"/>
                <a:gd name="T4" fmla="*/ 9 w 56"/>
                <a:gd name="T5" fmla="*/ 17 h 85"/>
                <a:gd name="T6" fmla="*/ 7 w 56"/>
                <a:gd name="T7" fmla="*/ 13 h 85"/>
                <a:gd name="T8" fmla="*/ 4 w 56"/>
                <a:gd name="T9" fmla="*/ 10 h 85"/>
                <a:gd name="T10" fmla="*/ 4 w 56"/>
                <a:gd name="T11" fmla="*/ 6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6 w 56"/>
                <a:gd name="T23" fmla="*/ 4 h 85"/>
                <a:gd name="T24" fmla="*/ 8 w 56"/>
                <a:gd name="T25" fmla="*/ 8 h 85"/>
                <a:gd name="T26" fmla="*/ 10 w 56"/>
                <a:gd name="T27" fmla="*/ 11 h 85"/>
                <a:gd name="T28" fmla="*/ 11 w 56"/>
                <a:gd name="T29" fmla="*/ 15 h 85"/>
                <a:gd name="T30" fmla="*/ 12 w 56"/>
                <a:gd name="T31" fmla="*/ 18 h 85"/>
                <a:gd name="T32" fmla="*/ 13 w 56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8" name="Freeform 211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20 w 71"/>
                <a:gd name="T1" fmla="*/ 19 h 70"/>
                <a:gd name="T2" fmla="*/ 18 w 71"/>
                <a:gd name="T3" fmla="*/ 17 h 70"/>
                <a:gd name="T4" fmla="*/ 14 w 71"/>
                <a:gd name="T5" fmla="*/ 15 h 70"/>
                <a:gd name="T6" fmla="*/ 11 w 71"/>
                <a:gd name="T7" fmla="*/ 12 h 70"/>
                <a:gd name="T8" fmla="*/ 7 w 71"/>
                <a:gd name="T9" fmla="*/ 10 h 70"/>
                <a:gd name="T10" fmla="*/ 4 w 71"/>
                <a:gd name="T11" fmla="*/ 6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9 w 71"/>
                <a:gd name="T23" fmla="*/ 4 h 70"/>
                <a:gd name="T24" fmla="*/ 11 w 71"/>
                <a:gd name="T25" fmla="*/ 7 h 70"/>
                <a:gd name="T26" fmla="*/ 14 w 71"/>
                <a:gd name="T27" fmla="*/ 11 h 70"/>
                <a:gd name="T28" fmla="*/ 17 w 71"/>
                <a:gd name="T29" fmla="*/ 13 h 70"/>
                <a:gd name="T30" fmla="*/ 19 w 71"/>
                <a:gd name="T31" fmla="*/ 17 h 70"/>
                <a:gd name="T32" fmla="*/ 20 w 71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9" name="Freeform 212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7 w 64"/>
                <a:gd name="T7" fmla="*/ 3 h 65"/>
                <a:gd name="T8" fmla="*/ 11 w 64"/>
                <a:gd name="T9" fmla="*/ 5 h 65"/>
                <a:gd name="T10" fmla="*/ 13 w 64"/>
                <a:gd name="T11" fmla="*/ 8 h 65"/>
                <a:gd name="T12" fmla="*/ 16 w 64"/>
                <a:gd name="T13" fmla="*/ 9 h 65"/>
                <a:gd name="T14" fmla="*/ 19 w 64"/>
                <a:gd name="T15" fmla="*/ 12 h 65"/>
                <a:gd name="T16" fmla="*/ 22 w 64"/>
                <a:gd name="T17" fmla="*/ 12 h 65"/>
                <a:gd name="T18" fmla="*/ 18 w 64"/>
                <a:gd name="T19" fmla="*/ 12 h 65"/>
                <a:gd name="T20" fmla="*/ 14 w 64"/>
                <a:gd name="T21" fmla="*/ 10 h 65"/>
                <a:gd name="T22" fmla="*/ 11 w 64"/>
                <a:gd name="T23" fmla="*/ 9 h 65"/>
                <a:gd name="T24" fmla="*/ 5 w 64"/>
                <a:gd name="T25" fmla="*/ 7 h 65"/>
                <a:gd name="T26" fmla="*/ 5 w 64"/>
                <a:gd name="T27" fmla="*/ 4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0" name="Freeform 213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71 w 312"/>
                <a:gd name="T1" fmla="*/ 17 h 76"/>
                <a:gd name="T2" fmla="*/ 73 w 312"/>
                <a:gd name="T3" fmla="*/ 18 h 76"/>
                <a:gd name="T4" fmla="*/ 71 w 312"/>
                <a:gd name="T5" fmla="*/ 18 h 76"/>
                <a:gd name="T6" fmla="*/ 71 w 312"/>
                <a:gd name="T7" fmla="*/ 19 h 76"/>
                <a:gd name="T8" fmla="*/ 71 w 312"/>
                <a:gd name="T9" fmla="*/ 19 h 76"/>
                <a:gd name="T10" fmla="*/ 66 w 312"/>
                <a:gd name="T11" fmla="*/ 15 h 76"/>
                <a:gd name="T12" fmla="*/ 61 w 312"/>
                <a:gd name="T13" fmla="*/ 11 h 76"/>
                <a:gd name="T14" fmla="*/ 57 w 312"/>
                <a:gd name="T15" fmla="*/ 9 h 76"/>
                <a:gd name="T16" fmla="*/ 53 w 312"/>
                <a:gd name="T17" fmla="*/ 6 h 76"/>
                <a:gd name="T18" fmla="*/ 47 w 312"/>
                <a:gd name="T19" fmla="*/ 4 h 76"/>
                <a:gd name="T20" fmla="*/ 41 w 312"/>
                <a:gd name="T21" fmla="*/ 4 h 76"/>
                <a:gd name="T22" fmla="*/ 38 w 312"/>
                <a:gd name="T23" fmla="*/ 4 h 76"/>
                <a:gd name="T24" fmla="*/ 33 w 312"/>
                <a:gd name="T25" fmla="*/ 4 h 76"/>
                <a:gd name="T26" fmla="*/ 28 w 312"/>
                <a:gd name="T27" fmla="*/ 4 h 76"/>
                <a:gd name="T28" fmla="*/ 24 w 312"/>
                <a:gd name="T29" fmla="*/ 4 h 76"/>
                <a:gd name="T30" fmla="*/ 18 w 312"/>
                <a:gd name="T31" fmla="*/ 4 h 76"/>
                <a:gd name="T32" fmla="*/ 15 w 312"/>
                <a:gd name="T33" fmla="*/ 5 h 76"/>
                <a:gd name="T34" fmla="*/ 11 w 312"/>
                <a:gd name="T35" fmla="*/ 7 h 76"/>
                <a:gd name="T36" fmla="*/ 7 w 312"/>
                <a:gd name="T37" fmla="*/ 8 h 76"/>
                <a:gd name="T38" fmla="*/ 4 w 312"/>
                <a:gd name="T39" fmla="*/ 9 h 76"/>
                <a:gd name="T40" fmla="*/ 0 w 312"/>
                <a:gd name="T41" fmla="*/ 10 h 76"/>
                <a:gd name="T42" fmla="*/ 4 w 312"/>
                <a:gd name="T43" fmla="*/ 8 h 76"/>
                <a:gd name="T44" fmla="*/ 4 w 312"/>
                <a:gd name="T45" fmla="*/ 5 h 76"/>
                <a:gd name="T46" fmla="*/ 9 w 312"/>
                <a:gd name="T47" fmla="*/ 4 h 76"/>
                <a:gd name="T48" fmla="*/ 12 w 312"/>
                <a:gd name="T49" fmla="*/ 4 h 76"/>
                <a:gd name="T50" fmla="*/ 17 w 312"/>
                <a:gd name="T51" fmla="*/ 4 h 76"/>
                <a:gd name="T52" fmla="*/ 22 w 312"/>
                <a:gd name="T53" fmla="*/ 1 h 76"/>
                <a:gd name="T54" fmla="*/ 27 w 312"/>
                <a:gd name="T55" fmla="*/ 0 h 76"/>
                <a:gd name="T56" fmla="*/ 34 w 312"/>
                <a:gd name="T57" fmla="*/ 0 h 76"/>
                <a:gd name="T58" fmla="*/ 40 w 312"/>
                <a:gd name="T59" fmla="*/ 1 h 76"/>
                <a:gd name="T60" fmla="*/ 46 w 312"/>
                <a:gd name="T61" fmla="*/ 4 h 76"/>
                <a:gd name="T62" fmla="*/ 51 w 312"/>
                <a:gd name="T63" fmla="*/ 4 h 76"/>
                <a:gd name="T64" fmla="*/ 56 w 312"/>
                <a:gd name="T65" fmla="*/ 4 h 76"/>
                <a:gd name="T66" fmla="*/ 60 w 312"/>
                <a:gd name="T67" fmla="*/ 7 h 76"/>
                <a:gd name="T68" fmla="*/ 65 w 312"/>
                <a:gd name="T69" fmla="*/ 10 h 76"/>
                <a:gd name="T70" fmla="*/ 68 w 312"/>
                <a:gd name="T71" fmla="*/ 13 h 76"/>
                <a:gd name="T72" fmla="*/ 71 w 312"/>
                <a:gd name="T73" fmla="*/ 17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1" name="Freeform 214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9 w 38"/>
                <a:gd name="T1" fmla="*/ 0 h 68"/>
                <a:gd name="T2" fmla="*/ 7 w 38"/>
                <a:gd name="T3" fmla="*/ 4 h 68"/>
                <a:gd name="T4" fmla="*/ 5 w 38"/>
                <a:gd name="T5" fmla="*/ 4 h 68"/>
                <a:gd name="T6" fmla="*/ 3 w 38"/>
                <a:gd name="T7" fmla="*/ 7 h 68"/>
                <a:gd name="T8" fmla="*/ 3 w 38"/>
                <a:gd name="T9" fmla="*/ 10 h 68"/>
                <a:gd name="T10" fmla="*/ 3 w 38"/>
                <a:gd name="T11" fmla="*/ 12 h 68"/>
                <a:gd name="T12" fmla="*/ 1 w 38"/>
                <a:gd name="T13" fmla="*/ 15 h 68"/>
                <a:gd name="T14" fmla="*/ 0 w 38"/>
                <a:gd name="T15" fmla="*/ 16 h 68"/>
                <a:gd name="T16" fmla="*/ 1 w 38"/>
                <a:gd name="T17" fmla="*/ 17 h 68"/>
                <a:gd name="T18" fmla="*/ 3 w 38"/>
                <a:gd name="T19" fmla="*/ 17 h 68"/>
                <a:gd name="T20" fmla="*/ 3 w 38"/>
                <a:gd name="T21" fmla="*/ 16 h 68"/>
                <a:gd name="T22" fmla="*/ 3 w 38"/>
                <a:gd name="T23" fmla="*/ 14 h 68"/>
                <a:gd name="T24" fmla="*/ 3 w 38"/>
                <a:gd name="T25" fmla="*/ 11 h 68"/>
                <a:gd name="T26" fmla="*/ 4 w 38"/>
                <a:gd name="T27" fmla="*/ 8 h 68"/>
                <a:gd name="T28" fmla="*/ 6 w 38"/>
                <a:gd name="T29" fmla="*/ 5 h 68"/>
                <a:gd name="T30" fmla="*/ 7 w 38"/>
                <a:gd name="T31" fmla="*/ 4 h 68"/>
                <a:gd name="T32" fmla="*/ 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2" name="Freeform 215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21 h 75"/>
                <a:gd name="T2" fmla="*/ 0 w 45"/>
                <a:gd name="T3" fmla="*/ 21 h 75"/>
                <a:gd name="T4" fmla="*/ 1 w 45"/>
                <a:gd name="T5" fmla="*/ 19 h 75"/>
                <a:gd name="T6" fmla="*/ 3 w 45"/>
                <a:gd name="T7" fmla="*/ 16 h 75"/>
                <a:gd name="T8" fmla="*/ 3 w 45"/>
                <a:gd name="T9" fmla="*/ 13 h 75"/>
                <a:gd name="T10" fmla="*/ 3 w 45"/>
                <a:gd name="T11" fmla="*/ 10 h 75"/>
                <a:gd name="T12" fmla="*/ 3 w 45"/>
                <a:gd name="T13" fmla="*/ 6 h 75"/>
                <a:gd name="T14" fmla="*/ 5 w 45"/>
                <a:gd name="T15" fmla="*/ 4 h 75"/>
                <a:gd name="T16" fmla="*/ 7 w 45"/>
                <a:gd name="T17" fmla="*/ 0 h 75"/>
                <a:gd name="T18" fmla="*/ 6 w 45"/>
                <a:gd name="T19" fmla="*/ 4 h 75"/>
                <a:gd name="T20" fmla="*/ 5 w 45"/>
                <a:gd name="T21" fmla="*/ 6 h 75"/>
                <a:gd name="T22" fmla="*/ 4 w 45"/>
                <a:gd name="T23" fmla="*/ 10 h 75"/>
                <a:gd name="T24" fmla="*/ 3 w 45"/>
                <a:gd name="T25" fmla="*/ 13 h 75"/>
                <a:gd name="T26" fmla="*/ 3 w 45"/>
                <a:gd name="T27" fmla="*/ 17 h 75"/>
                <a:gd name="T28" fmla="*/ 3 w 45"/>
                <a:gd name="T29" fmla="*/ 19 h 75"/>
                <a:gd name="T30" fmla="*/ 3 w 45"/>
                <a:gd name="T31" fmla="*/ 21 h 75"/>
                <a:gd name="T32" fmla="*/ 1 w 45"/>
                <a:gd name="T33" fmla="*/ 21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3" name="Freeform 216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23 h 98"/>
                <a:gd name="T2" fmla="*/ 0 w 60"/>
                <a:gd name="T3" fmla="*/ 22 h 98"/>
                <a:gd name="T4" fmla="*/ 2 w 60"/>
                <a:gd name="T5" fmla="*/ 19 h 98"/>
                <a:gd name="T6" fmla="*/ 3 w 60"/>
                <a:gd name="T7" fmla="*/ 17 h 98"/>
                <a:gd name="T8" fmla="*/ 3 w 60"/>
                <a:gd name="T9" fmla="*/ 12 h 98"/>
                <a:gd name="T10" fmla="*/ 5 w 60"/>
                <a:gd name="T11" fmla="*/ 9 h 98"/>
                <a:gd name="T12" fmla="*/ 8 w 60"/>
                <a:gd name="T13" fmla="*/ 5 h 98"/>
                <a:gd name="T14" fmla="*/ 10 w 60"/>
                <a:gd name="T15" fmla="*/ 4 h 98"/>
                <a:gd name="T16" fmla="*/ 12 w 60"/>
                <a:gd name="T17" fmla="*/ 0 h 98"/>
                <a:gd name="T18" fmla="*/ 11 w 60"/>
                <a:gd name="T19" fmla="*/ 4 h 98"/>
                <a:gd name="T20" fmla="*/ 10 w 60"/>
                <a:gd name="T21" fmla="*/ 5 h 98"/>
                <a:gd name="T22" fmla="*/ 9 w 60"/>
                <a:gd name="T23" fmla="*/ 9 h 98"/>
                <a:gd name="T24" fmla="*/ 7 w 60"/>
                <a:gd name="T25" fmla="*/ 13 h 98"/>
                <a:gd name="T26" fmla="*/ 4 w 60"/>
                <a:gd name="T27" fmla="*/ 17 h 98"/>
                <a:gd name="T28" fmla="*/ 3 w 60"/>
                <a:gd name="T29" fmla="*/ 21 h 98"/>
                <a:gd name="T30" fmla="*/ 3 w 60"/>
                <a:gd name="T31" fmla="*/ 23 h 98"/>
                <a:gd name="T32" fmla="*/ 1 w 60"/>
                <a:gd name="T33" fmla="*/ 23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4" name="Freeform 217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22 h 105"/>
                <a:gd name="T2" fmla="*/ 0 w 65"/>
                <a:gd name="T3" fmla="*/ 20 h 105"/>
                <a:gd name="T4" fmla="*/ 3 w 65"/>
                <a:gd name="T5" fmla="*/ 17 h 105"/>
                <a:gd name="T6" fmla="*/ 4 w 65"/>
                <a:gd name="T7" fmla="*/ 15 h 105"/>
                <a:gd name="T8" fmla="*/ 5 w 65"/>
                <a:gd name="T9" fmla="*/ 11 h 105"/>
                <a:gd name="T10" fmla="*/ 9 w 65"/>
                <a:gd name="T11" fmla="*/ 8 h 105"/>
                <a:gd name="T12" fmla="*/ 12 w 65"/>
                <a:gd name="T13" fmla="*/ 4 h 105"/>
                <a:gd name="T14" fmla="*/ 15 w 65"/>
                <a:gd name="T15" fmla="*/ 3 h 105"/>
                <a:gd name="T16" fmla="*/ 19 w 65"/>
                <a:gd name="T17" fmla="*/ 0 h 105"/>
                <a:gd name="T18" fmla="*/ 17 w 65"/>
                <a:gd name="T19" fmla="*/ 3 h 105"/>
                <a:gd name="T20" fmla="*/ 15 w 65"/>
                <a:gd name="T21" fmla="*/ 4 h 105"/>
                <a:gd name="T22" fmla="*/ 13 w 65"/>
                <a:gd name="T23" fmla="*/ 8 h 105"/>
                <a:gd name="T24" fmla="*/ 10 w 65"/>
                <a:gd name="T25" fmla="*/ 12 h 105"/>
                <a:gd name="T26" fmla="*/ 7 w 65"/>
                <a:gd name="T27" fmla="*/ 15 h 105"/>
                <a:gd name="T28" fmla="*/ 4 w 65"/>
                <a:gd name="T29" fmla="*/ 19 h 105"/>
                <a:gd name="T30" fmla="*/ 4 w 65"/>
                <a:gd name="T31" fmla="*/ 20 h 105"/>
                <a:gd name="T32" fmla="*/ 1 w 65"/>
                <a:gd name="T33" fmla="*/ 22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5" name="Freeform 218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20 h 87"/>
                <a:gd name="T2" fmla="*/ 0 w 71"/>
                <a:gd name="T3" fmla="*/ 18 h 87"/>
                <a:gd name="T4" fmla="*/ 3 w 71"/>
                <a:gd name="T5" fmla="*/ 16 h 87"/>
                <a:gd name="T6" fmla="*/ 3 w 71"/>
                <a:gd name="T7" fmla="*/ 13 h 87"/>
                <a:gd name="T8" fmla="*/ 6 w 71"/>
                <a:gd name="T9" fmla="*/ 10 h 87"/>
                <a:gd name="T10" fmla="*/ 8 w 71"/>
                <a:gd name="T11" fmla="*/ 6 h 87"/>
                <a:gd name="T12" fmla="*/ 11 w 71"/>
                <a:gd name="T13" fmla="*/ 3 h 87"/>
                <a:gd name="T14" fmla="*/ 14 w 71"/>
                <a:gd name="T15" fmla="*/ 3 h 87"/>
                <a:gd name="T16" fmla="*/ 16 w 71"/>
                <a:gd name="T17" fmla="*/ 0 h 87"/>
                <a:gd name="T18" fmla="*/ 15 w 71"/>
                <a:gd name="T19" fmla="*/ 3 h 87"/>
                <a:gd name="T20" fmla="*/ 13 w 71"/>
                <a:gd name="T21" fmla="*/ 4 h 87"/>
                <a:gd name="T22" fmla="*/ 10 w 71"/>
                <a:gd name="T23" fmla="*/ 8 h 87"/>
                <a:gd name="T24" fmla="*/ 8 w 71"/>
                <a:gd name="T25" fmla="*/ 11 h 87"/>
                <a:gd name="T26" fmla="*/ 5 w 71"/>
                <a:gd name="T27" fmla="*/ 15 h 87"/>
                <a:gd name="T28" fmla="*/ 3 w 71"/>
                <a:gd name="T29" fmla="*/ 17 h 87"/>
                <a:gd name="T30" fmla="*/ 3 w 71"/>
                <a:gd name="T31" fmla="*/ 19 h 87"/>
                <a:gd name="T32" fmla="*/ 0 w 71"/>
                <a:gd name="T33" fmla="*/ 20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6" name="Freeform 219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20 h 71"/>
                <a:gd name="T2" fmla="*/ 0 w 61"/>
                <a:gd name="T3" fmla="*/ 18 h 71"/>
                <a:gd name="T4" fmla="*/ 3 w 61"/>
                <a:gd name="T5" fmla="*/ 16 h 71"/>
                <a:gd name="T6" fmla="*/ 3 w 61"/>
                <a:gd name="T7" fmla="*/ 12 h 71"/>
                <a:gd name="T8" fmla="*/ 3 w 61"/>
                <a:gd name="T9" fmla="*/ 10 h 71"/>
                <a:gd name="T10" fmla="*/ 5 w 61"/>
                <a:gd name="T11" fmla="*/ 7 h 71"/>
                <a:gd name="T12" fmla="*/ 7 w 61"/>
                <a:gd name="T13" fmla="*/ 4 h 71"/>
                <a:gd name="T14" fmla="*/ 9 w 61"/>
                <a:gd name="T15" fmla="*/ 4 h 71"/>
                <a:gd name="T16" fmla="*/ 10 w 61"/>
                <a:gd name="T17" fmla="*/ 0 h 71"/>
                <a:gd name="T18" fmla="*/ 9 w 61"/>
                <a:gd name="T19" fmla="*/ 4 h 71"/>
                <a:gd name="T20" fmla="*/ 8 w 61"/>
                <a:gd name="T21" fmla="*/ 4 h 71"/>
                <a:gd name="T22" fmla="*/ 7 w 61"/>
                <a:gd name="T23" fmla="*/ 9 h 71"/>
                <a:gd name="T24" fmla="*/ 5 w 61"/>
                <a:gd name="T25" fmla="*/ 11 h 71"/>
                <a:gd name="T26" fmla="*/ 3 w 61"/>
                <a:gd name="T27" fmla="*/ 15 h 71"/>
                <a:gd name="T28" fmla="*/ 3 w 61"/>
                <a:gd name="T29" fmla="*/ 18 h 71"/>
                <a:gd name="T30" fmla="*/ 3 w 61"/>
                <a:gd name="T31" fmla="*/ 19 h 71"/>
                <a:gd name="T32" fmla="*/ 1 w 61"/>
                <a:gd name="T33" fmla="*/ 2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7" name="Freeform 220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10 h 51"/>
                <a:gd name="T2" fmla="*/ 0 w 53"/>
                <a:gd name="T3" fmla="*/ 9 h 51"/>
                <a:gd name="T4" fmla="*/ 3 w 53"/>
                <a:gd name="T5" fmla="*/ 8 h 51"/>
                <a:gd name="T6" fmla="*/ 3 w 53"/>
                <a:gd name="T7" fmla="*/ 6 h 51"/>
                <a:gd name="T8" fmla="*/ 4 w 53"/>
                <a:gd name="T9" fmla="*/ 4 h 51"/>
                <a:gd name="T10" fmla="*/ 6 w 53"/>
                <a:gd name="T11" fmla="*/ 3 h 51"/>
                <a:gd name="T12" fmla="*/ 8 w 53"/>
                <a:gd name="T13" fmla="*/ 3 h 51"/>
                <a:gd name="T14" fmla="*/ 10 w 53"/>
                <a:gd name="T15" fmla="*/ 1 h 51"/>
                <a:gd name="T16" fmla="*/ 11 w 53"/>
                <a:gd name="T17" fmla="*/ 0 h 51"/>
                <a:gd name="T18" fmla="*/ 10 w 53"/>
                <a:gd name="T19" fmla="*/ 3 h 51"/>
                <a:gd name="T20" fmla="*/ 9 w 53"/>
                <a:gd name="T21" fmla="*/ 3 h 51"/>
                <a:gd name="T22" fmla="*/ 7 w 53"/>
                <a:gd name="T23" fmla="*/ 4 h 51"/>
                <a:gd name="T24" fmla="*/ 5 w 53"/>
                <a:gd name="T25" fmla="*/ 6 h 51"/>
                <a:gd name="T26" fmla="*/ 3 w 53"/>
                <a:gd name="T27" fmla="*/ 8 h 51"/>
                <a:gd name="T28" fmla="*/ 3 w 53"/>
                <a:gd name="T29" fmla="*/ 9 h 51"/>
                <a:gd name="T30" fmla="*/ 3 w 53"/>
                <a:gd name="T31" fmla="*/ 10 h 51"/>
                <a:gd name="T32" fmla="*/ 0 w 53"/>
                <a:gd name="T33" fmla="*/ 1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8" name="Freeform 221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17 h 34"/>
                <a:gd name="T2" fmla="*/ 0 w 34"/>
                <a:gd name="T3" fmla="*/ 16 h 34"/>
                <a:gd name="T4" fmla="*/ 1 w 34"/>
                <a:gd name="T5" fmla="*/ 13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9 w 34"/>
                <a:gd name="T13" fmla="*/ 2 h 34"/>
                <a:gd name="T14" fmla="*/ 11 w 34"/>
                <a:gd name="T15" fmla="*/ 0 h 34"/>
                <a:gd name="T16" fmla="*/ 13 w 34"/>
                <a:gd name="T17" fmla="*/ 1 h 34"/>
                <a:gd name="T18" fmla="*/ 11 w 34"/>
                <a:gd name="T19" fmla="*/ 3 h 34"/>
                <a:gd name="T20" fmla="*/ 8 w 34"/>
                <a:gd name="T21" fmla="*/ 8 h 34"/>
                <a:gd name="T22" fmla="*/ 6 w 34"/>
                <a:gd name="T23" fmla="*/ 8 h 34"/>
                <a:gd name="T24" fmla="*/ 5 w 34"/>
                <a:gd name="T25" fmla="*/ 11 h 34"/>
                <a:gd name="T26" fmla="*/ 5 w 34"/>
                <a:gd name="T27" fmla="*/ 16 h 34"/>
                <a:gd name="T28" fmla="*/ 5 w 34"/>
                <a:gd name="T29" fmla="*/ 18 h 34"/>
                <a:gd name="T30" fmla="*/ 2 w 34"/>
                <a:gd name="T31" fmla="*/ 18 h 34"/>
                <a:gd name="T32" fmla="*/ 0 w 34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9" name="Freeform 222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13 w 40"/>
                <a:gd name="T1" fmla="*/ 0 h 44"/>
                <a:gd name="T2" fmla="*/ 13 w 40"/>
                <a:gd name="T3" fmla="*/ 3 h 44"/>
                <a:gd name="T4" fmla="*/ 11 w 40"/>
                <a:gd name="T5" fmla="*/ 3 h 44"/>
                <a:gd name="T6" fmla="*/ 10 w 40"/>
                <a:gd name="T7" fmla="*/ 3 h 44"/>
                <a:gd name="T8" fmla="*/ 8 w 40"/>
                <a:gd name="T9" fmla="*/ 5 h 44"/>
                <a:gd name="T10" fmla="*/ 5 w 40"/>
                <a:gd name="T11" fmla="*/ 7 h 44"/>
                <a:gd name="T12" fmla="*/ 5 w 40"/>
                <a:gd name="T13" fmla="*/ 8 h 44"/>
                <a:gd name="T14" fmla="*/ 5 w 40"/>
                <a:gd name="T15" fmla="*/ 9 h 44"/>
                <a:gd name="T16" fmla="*/ 1 w 40"/>
                <a:gd name="T17" fmla="*/ 9 h 44"/>
                <a:gd name="T18" fmla="*/ 0 w 40"/>
                <a:gd name="T19" fmla="*/ 8 h 44"/>
                <a:gd name="T20" fmla="*/ 2 w 40"/>
                <a:gd name="T21" fmla="*/ 7 h 44"/>
                <a:gd name="T22" fmla="*/ 5 w 40"/>
                <a:gd name="T23" fmla="*/ 5 h 44"/>
                <a:gd name="T24" fmla="*/ 5 w 40"/>
                <a:gd name="T25" fmla="*/ 3 h 44"/>
                <a:gd name="T26" fmla="*/ 7 w 40"/>
                <a:gd name="T27" fmla="*/ 3 h 44"/>
                <a:gd name="T28" fmla="*/ 10 w 40"/>
                <a:gd name="T29" fmla="*/ 3 h 44"/>
                <a:gd name="T30" fmla="*/ 12 w 40"/>
                <a:gd name="T31" fmla="*/ 3 h 44"/>
                <a:gd name="T32" fmla="*/ 1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0" name="Freeform 223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13 w 47"/>
                <a:gd name="T1" fmla="*/ 7 h 21"/>
                <a:gd name="T2" fmla="*/ 13 w 47"/>
                <a:gd name="T3" fmla="*/ 6 h 21"/>
                <a:gd name="T4" fmla="*/ 12 w 47"/>
                <a:gd name="T5" fmla="*/ 5 h 21"/>
                <a:gd name="T6" fmla="*/ 10 w 47"/>
                <a:gd name="T7" fmla="*/ 5 h 21"/>
                <a:gd name="T8" fmla="*/ 7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8 w 47"/>
                <a:gd name="T27" fmla="*/ 5 h 21"/>
                <a:gd name="T28" fmla="*/ 10 w 47"/>
                <a:gd name="T29" fmla="*/ 6 h 21"/>
                <a:gd name="T30" fmla="*/ 12 w 47"/>
                <a:gd name="T31" fmla="*/ 6 h 21"/>
                <a:gd name="T32" fmla="*/ 13 w 47"/>
                <a:gd name="T33" fmla="*/ 7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1" name="Freeform 224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11 w 53"/>
                <a:gd name="T1" fmla="*/ 0 h 13"/>
                <a:gd name="T2" fmla="*/ 10 w 53"/>
                <a:gd name="T3" fmla="*/ 0 h 13"/>
                <a:gd name="T4" fmla="*/ 9 w 53"/>
                <a:gd name="T5" fmla="*/ 0 h 13"/>
                <a:gd name="T6" fmla="*/ 7 w 53"/>
                <a:gd name="T7" fmla="*/ 0 h 13"/>
                <a:gd name="T8" fmla="*/ 5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5 w 53"/>
                <a:gd name="T25" fmla="*/ 2 h 13"/>
                <a:gd name="T26" fmla="*/ 7 w 53"/>
                <a:gd name="T27" fmla="*/ 2 h 13"/>
                <a:gd name="T28" fmla="*/ 9 w 53"/>
                <a:gd name="T29" fmla="*/ 2 h 13"/>
                <a:gd name="T30" fmla="*/ 10 w 53"/>
                <a:gd name="T31" fmla="*/ 2 h 13"/>
                <a:gd name="T32" fmla="*/ 11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2" name="Freeform 225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11 w 48"/>
                <a:gd name="T1" fmla="*/ 8 h 41"/>
                <a:gd name="T2" fmla="*/ 10 w 48"/>
                <a:gd name="T3" fmla="*/ 7 h 41"/>
                <a:gd name="T4" fmla="*/ 9 w 48"/>
                <a:gd name="T5" fmla="*/ 6 h 41"/>
                <a:gd name="T6" fmla="*/ 6 w 48"/>
                <a:gd name="T7" fmla="*/ 5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6 w 48"/>
                <a:gd name="T25" fmla="*/ 3 h 41"/>
                <a:gd name="T26" fmla="*/ 8 w 48"/>
                <a:gd name="T27" fmla="*/ 4 h 41"/>
                <a:gd name="T28" fmla="*/ 10 w 48"/>
                <a:gd name="T29" fmla="*/ 6 h 41"/>
                <a:gd name="T30" fmla="*/ 11 w 48"/>
                <a:gd name="T31" fmla="*/ 7 h 41"/>
                <a:gd name="T32" fmla="*/ 11 w 48"/>
                <a:gd name="T33" fmla="*/ 8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3" name="Freeform 226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17 h 68"/>
                <a:gd name="T2" fmla="*/ 0 w 14"/>
                <a:gd name="T3" fmla="*/ 13 h 68"/>
                <a:gd name="T4" fmla="*/ 0 w 14"/>
                <a:gd name="T5" fmla="*/ 8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7 h 68"/>
                <a:gd name="T14" fmla="*/ 6 w 14"/>
                <a:gd name="T15" fmla="*/ 12 h 68"/>
                <a:gd name="T16" fmla="*/ 3 w 14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4" name="Freeform 227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16 h 66"/>
                <a:gd name="T2" fmla="*/ 1 w 23"/>
                <a:gd name="T3" fmla="*/ 12 h 66"/>
                <a:gd name="T4" fmla="*/ 2 w 23"/>
                <a:gd name="T5" fmla="*/ 7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7 h 66"/>
                <a:gd name="T14" fmla="*/ 2 w 23"/>
                <a:gd name="T15" fmla="*/ 12 h 66"/>
                <a:gd name="T16" fmla="*/ 0 w 23"/>
                <a:gd name="T17" fmla="*/ 1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5" name="Freeform 228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14 h 63"/>
                <a:gd name="T2" fmla="*/ 2 w 14"/>
                <a:gd name="T3" fmla="*/ 12 h 63"/>
                <a:gd name="T4" fmla="*/ 0 w 14"/>
                <a:gd name="T5" fmla="*/ 8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5 h 63"/>
                <a:gd name="T14" fmla="*/ 7 w 14"/>
                <a:gd name="T15" fmla="*/ 10 h 63"/>
                <a:gd name="T16" fmla="*/ 7 w 14"/>
                <a:gd name="T17" fmla="*/ 1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6" name="Freeform 229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0 w 21"/>
                <a:gd name="T1" fmla="*/ 13 h 75"/>
                <a:gd name="T2" fmla="*/ 10 w 21"/>
                <a:gd name="T3" fmla="*/ 10 h 75"/>
                <a:gd name="T4" fmla="*/ 3 w 21"/>
                <a:gd name="T5" fmla="*/ 6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6 h 75"/>
                <a:gd name="T14" fmla="*/ 10 w 21"/>
                <a:gd name="T15" fmla="*/ 10 h 75"/>
                <a:gd name="T16" fmla="*/ 10 w 21"/>
                <a:gd name="T17" fmla="*/ 1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7" name="Freeform 230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0 w 25"/>
                <a:gd name="T1" fmla="*/ 26 h 80"/>
                <a:gd name="T2" fmla="*/ 9 w 25"/>
                <a:gd name="T3" fmla="*/ 23 h 80"/>
                <a:gd name="T4" fmla="*/ 6 w 25"/>
                <a:gd name="T5" fmla="*/ 20 h 80"/>
                <a:gd name="T6" fmla="*/ 6 w 25"/>
                <a:gd name="T7" fmla="*/ 15 h 80"/>
                <a:gd name="T8" fmla="*/ 6 w 25"/>
                <a:gd name="T9" fmla="*/ 12 h 80"/>
                <a:gd name="T10" fmla="*/ 2 w 25"/>
                <a:gd name="T11" fmla="*/ 6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7 w 25"/>
                <a:gd name="T21" fmla="*/ 13 h 80"/>
                <a:gd name="T22" fmla="*/ 9 w 25"/>
                <a:gd name="T23" fmla="*/ 21 h 80"/>
                <a:gd name="T24" fmla="*/ 10 w 25"/>
                <a:gd name="T25" fmla="*/ 26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8" name="Freeform 231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5 w 44"/>
                <a:gd name="T1" fmla="*/ 26 h 86"/>
                <a:gd name="T2" fmla="*/ 4 w 44"/>
                <a:gd name="T3" fmla="*/ 23 h 86"/>
                <a:gd name="T4" fmla="*/ 3 w 44"/>
                <a:gd name="T5" fmla="*/ 20 h 86"/>
                <a:gd name="T6" fmla="*/ 2 w 44"/>
                <a:gd name="T7" fmla="*/ 15 h 86"/>
                <a:gd name="T8" fmla="*/ 2 w 44"/>
                <a:gd name="T9" fmla="*/ 12 h 86"/>
                <a:gd name="T10" fmla="*/ 2 w 44"/>
                <a:gd name="T11" fmla="*/ 8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7 h 86"/>
                <a:gd name="T24" fmla="*/ 2 w 44"/>
                <a:gd name="T25" fmla="*/ 11 h 86"/>
                <a:gd name="T26" fmla="*/ 3 w 44"/>
                <a:gd name="T27" fmla="*/ 16 h 86"/>
                <a:gd name="T28" fmla="*/ 4 w 44"/>
                <a:gd name="T29" fmla="*/ 21 h 86"/>
                <a:gd name="T30" fmla="*/ 4 w 44"/>
                <a:gd name="T31" fmla="*/ 24 h 86"/>
                <a:gd name="T32" fmla="*/ 5 w 44"/>
                <a:gd name="T33" fmla="*/ 26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9" name="Freeform 232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8 w 52"/>
                <a:gd name="T1" fmla="*/ 21 h 79"/>
                <a:gd name="T2" fmla="*/ 7 w 52"/>
                <a:gd name="T3" fmla="*/ 19 h 79"/>
                <a:gd name="T4" fmla="*/ 6 w 52"/>
                <a:gd name="T5" fmla="*/ 17 h 79"/>
                <a:gd name="T6" fmla="*/ 4 w 52"/>
                <a:gd name="T7" fmla="*/ 13 h 79"/>
                <a:gd name="T8" fmla="*/ 3 w 52"/>
                <a:gd name="T9" fmla="*/ 11 h 79"/>
                <a:gd name="T10" fmla="*/ 3 w 52"/>
                <a:gd name="T11" fmla="*/ 7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5 h 79"/>
                <a:gd name="T24" fmla="*/ 5 w 52"/>
                <a:gd name="T25" fmla="*/ 10 h 79"/>
                <a:gd name="T26" fmla="*/ 6 w 52"/>
                <a:gd name="T27" fmla="*/ 13 h 79"/>
                <a:gd name="T28" fmla="*/ 7 w 52"/>
                <a:gd name="T29" fmla="*/ 17 h 79"/>
                <a:gd name="T30" fmla="*/ 8 w 52"/>
                <a:gd name="T31" fmla="*/ 19 h 79"/>
                <a:gd name="T32" fmla="*/ 8 w 52"/>
                <a:gd name="T33" fmla="*/ 2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0" name="Freeform 233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12 w 45"/>
                <a:gd name="T1" fmla="*/ 14 h 73"/>
                <a:gd name="T2" fmla="*/ 11 w 45"/>
                <a:gd name="T3" fmla="*/ 13 h 73"/>
                <a:gd name="T4" fmla="*/ 9 w 45"/>
                <a:gd name="T5" fmla="*/ 11 h 73"/>
                <a:gd name="T6" fmla="*/ 6 w 45"/>
                <a:gd name="T7" fmla="*/ 9 h 73"/>
                <a:gd name="T8" fmla="*/ 4 w 45"/>
                <a:gd name="T9" fmla="*/ 7 h 73"/>
                <a:gd name="T10" fmla="*/ 4 w 45"/>
                <a:gd name="T11" fmla="*/ 4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6 w 45"/>
                <a:gd name="T23" fmla="*/ 3 h 73"/>
                <a:gd name="T24" fmla="*/ 8 w 45"/>
                <a:gd name="T25" fmla="*/ 7 h 73"/>
                <a:gd name="T26" fmla="*/ 9 w 45"/>
                <a:gd name="T27" fmla="*/ 9 h 73"/>
                <a:gd name="T28" fmla="*/ 11 w 45"/>
                <a:gd name="T29" fmla="*/ 12 h 73"/>
                <a:gd name="T30" fmla="*/ 11 w 45"/>
                <a:gd name="T31" fmla="*/ 14 h 73"/>
                <a:gd name="T32" fmla="*/ 12 w 45"/>
                <a:gd name="T33" fmla="*/ 1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1" name="Freeform 234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25 h 106"/>
                <a:gd name="T2" fmla="*/ 0 w 67"/>
                <a:gd name="T3" fmla="*/ 25 h 106"/>
                <a:gd name="T4" fmla="*/ 3 w 67"/>
                <a:gd name="T5" fmla="*/ 22 h 106"/>
                <a:gd name="T6" fmla="*/ 3 w 67"/>
                <a:gd name="T7" fmla="*/ 17 h 106"/>
                <a:gd name="T8" fmla="*/ 4 w 67"/>
                <a:gd name="T9" fmla="*/ 13 h 106"/>
                <a:gd name="T10" fmla="*/ 7 w 67"/>
                <a:gd name="T11" fmla="*/ 9 h 106"/>
                <a:gd name="T12" fmla="*/ 9 w 67"/>
                <a:gd name="T13" fmla="*/ 5 h 106"/>
                <a:gd name="T14" fmla="*/ 11 w 67"/>
                <a:gd name="T15" fmla="*/ 4 h 106"/>
                <a:gd name="T16" fmla="*/ 14 w 67"/>
                <a:gd name="T17" fmla="*/ 0 h 106"/>
                <a:gd name="T18" fmla="*/ 13 w 67"/>
                <a:gd name="T19" fmla="*/ 4 h 106"/>
                <a:gd name="T20" fmla="*/ 11 w 67"/>
                <a:gd name="T21" fmla="*/ 5 h 106"/>
                <a:gd name="T22" fmla="*/ 10 w 67"/>
                <a:gd name="T23" fmla="*/ 10 h 106"/>
                <a:gd name="T24" fmla="*/ 7 w 67"/>
                <a:gd name="T25" fmla="*/ 14 h 106"/>
                <a:gd name="T26" fmla="*/ 5 w 67"/>
                <a:gd name="T27" fmla="*/ 19 h 106"/>
                <a:gd name="T28" fmla="*/ 3 w 67"/>
                <a:gd name="T29" fmla="*/ 22 h 106"/>
                <a:gd name="T30" fmla="*/ 3 w 67"/>
                <a:gd name="T31" fmla="*/ 25 h 106"/>
                <a:gd name="T32" fmla="*/ 1 w 67"/>
                <a:gd name="T33" fmla="*/ 2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2" name="Freeform 235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20 h 83"/>
                <a:gd name="T2" fmla="*/ 0 w 57"/>
                <a:gd name="T3" fmla="*/ 19 h 83"/>
                <a:gd name="T4" fmla="*/ 2 w 57"/>
                <a:gd name="T5" fmla="*/ 18 h 83"/>
                <a:gd name="T6" fmla="*/ 4 w 57"/>
                <a:gd name="T7" fmla="*/ 15 h 83"/>
                <a:gd name="T8" fmla="*/ 4 w 57"/>
                <a:gd name="T9" fmla="*/ 11 h 83"/>
                <a:gd name="T10" fmla="*/ 7 w 57"/>
                <a:gd name="T11" fmla="*/ 8 h 83"/>
                <a:gd name="T12" fmla="*/ 10 w 57"/>
                <a:gd name="T13" fmla="*/ 4 h 83"/>
                <a:gd name="T14" fmla="*/ 13 w 57"/>
                <a:gd name="T15" fmla="*/ 4 h 83"/>
                <a:gd name="T16" fmla="*/ 17 w 57"/>
                <a:gd name="T17" fmla="*/ 0 h 83"/>
                <a:gd name="T18" fmla="*/ 15 w 57"/>
                <a:gd name="T19" fmla="*/ 4 h 83"/>
                <a:gd name="T20" fmla="*/ 12 w 57"/>
                <a:gd name="T21" fmla="*/ 5 h 83"/>
                <a:gd name="T22" fmla="*/ 10 w 57"/>
                <a:gd name="T23" fmla="*/ 9 h 83"/>
                <a:gd name="T24" fmla="*/ 8 w 57"/>
                <a:gd name="T25" fmla="*/ 12 h 83"/>
                <a:gd name="T26" fmla="*/ 4 w 57"/>
                <a:gd name="T27" fmla="*/ 16 h 83"/>
                <a:gd name="T28" fmla="*/ 4 w 57"/>
                <a:gd name="T29" fmla="*/ 18 h 83"/>
                <a:gd name="T30" fmla="*/ 3 w 57"/>
                <a:gd name="T31" fmla="*/ 20 h 83"/>
                <a:gd name="T32" fmla="*/ 0 w 57"/>
                <a:gd name="T33" fmla="*/ 20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3" name="Freeform 236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10 w 52"/>
                <a:gd name="T1" fmla="*/ 21 h 79"/>
                <a:gd name="T2" fmla="*/ 9 w 52"/>
                <a:gd name="T3" fmla="*/ 19 h 79"/>
                <a:gd name="T4" fmla="*/ 8 w 52"/>
                <a:gd name="T5" fmla="*/ 17 h 79"/>
                <a:gd name="T6" fmla="*/ 6 w 52"/>
                <a:gd name="T7" fmla="*/ 13 h 79"/>
                <a:gd name="T8" fmla="*/ 3 w 52"/>
                <a:gd name="T9" fmla="*/ 11 h 79"/>
                <a:gd name="T10" fmla="*/ 3 w 52"/>
                <a:gd name="T11" fmla="*/ 7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4 w 52"/>
                <a:gd name="T23" fmla="*/ 6 h 79"/>
                <a:gd name="T24" fmla="*/ 6 w 52"/>
                <a:gd name="T25" fmla="*/ 10 h 79"/>
                <a:gd name="T26" fmla="*/ 8 w 52"/>
                <a:gd name="T27" fmla="*/ 13 h 79"/>
                <a:gd name="T28" fmla="*/ 9 w 52"/>
                <a:gd name="T29" fmla="*/ 17 h 79"/>
                <a:gd name="T30" fmla="*/ 10 w 52"/>
                <a:gd name="T31" fmla="*/ 19 h 79"/>
                <a:gd name="T32" fmla="*/ 10 w 52"/>
                <a:gd name="T33" fmla="*/ 2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4" name="Freeform 237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58 w 265"/>
                <a:gd name="T1" fmla="*/ 12 h 65"/>
                <a:gd name="T2" fmla="*/ 58 w 265"/>
                <a:gd name="T3" fmla="*/ 12 h 65"/>
                <a:gd name="T4" fmla="*/ 58 w 265"/>
                <a:gd name="T5" fmla="*/ 12 h 65"/>
                <a:gd name="T6" fmla="*/ 58 w 265"/>
                <a:gd name="T7" fmla="*/ 12 h 65"/>
                <a:gd name="T8" fmla="*/ 57 w 265"/>
                <a:gd name="T9" fmla="*/ 12 h 65"/>
                <a:gd name="T10" fmla="*/ 53 w 265"/>
                <a:gd name="T11" fmla="*/ 10 h 65"/>
                <a:gd name="T12" fmla="*/ 50 w 265"/>
                <a:gd name="T13" fmla="*/ 8 h 65"/>
                <a:gd name="T14" fmla="*/ 46 w 265"/>
                <a:gd name="T15" fmla="*/ 6 h 65"/>
                <a:gd name="T16" fmla="*/ 43 w 265"/>
                <a:gd name="T17" fmla="*/ 4 h 65"/>
                <a:gd name="T18" fmla="*/ 38 w 265"/>
                <a:gd name="T19" fmla="*/ 3 h 65"/>
                <a:gd name="T20" fmla="*/ 33 w 265"/>
                <a:gd name="T21" fmla="*/ 3 h 65"/>
                <a:gd name="T22" fmla="*/ 30 w 265"/>
                <a:gd name="T23" fmla="*/ 3 h 65"/>
                <a:gd name="T24" fmla="*/ 26 w 265"/>
                <a:gd name="T25" fmla="*/ 3 h 65"/>
                <a:gd name="T26" fmla="*/ 22 w 265"/>
                <a:gd name="T27" fmla="*/ 3 h 65"/>
                <a:gd name="T28" fmla="*/ 19 w 265"/>
                <a:gd name="T29" fmla="*/ 3 h 65"/>
                <a:gd name="T30" fmla="*/ 15 w 265"/>
                <a:gd name="T31" fmla="*/ 3 h 65"/>
                <a:gd name="T32" fmla="*/ 12 w 265"/>
                <a:gd name="T33" fmla="*/ 3 h 65"/>
                <a:gd name="T34" fmla="*/ 9 w 265"/>
                <a:gd name="T35" fmla="*/ 4 h 65"/>
                <a:gd name="T36" fmla="*/ 5 w 265"/>
                <a:gd name="T37" fmla="*/ 5 h 65"/>
                <a:gd name="T38" fmla="*/ 3 w 265"/>
                <a:gd name="T39" fmla="*/ 6 h 65"/>
                <a:gd name="T40" fmla="*/ 0 w 265"/>
                <a:gd name="T41" fmla="*/ 7 h 65"/>
                <a:gd name="T42" fmla="*/ 3 w 265"/>
                <a:gd name="T43" fmla="*/ 5 h 65"/>
                <a:gd name="T44" fmla="*/ 3 w 265"/>
                <a:gd name="T45" fmla="*/ 3 h 65"/>
                <a:gd name="T46" fmla="*/ 6 w 265"/>
                <a:gd name="T47" fmla="*/ 3 h 65"/>
                <a:gd name="T48" fmla="*/ 10 w 265"/>
                <a:gd name="T49" fmla="*/ 3 h 65"/>
                <a:gd name="T50" fmla="*/ 14 w 265"/>
                <a:gd name="T51" fmla="*/ 3 h 65"/>
                <a:gd name="T52" fmla="*/ 18 w 265"/>
                <a:gd name="T53" fmla="*/ 1 h 65"/>
                <a:gd name="T54" fmla="*/ 22 w 265"/>
                <a:gd name="T55" fmla="*/ 0 h 65"/>
                <a:gd name="T56" fmla="*/ 27 w 265"/>
                <a:gd name="T57" fmla="*/ 0 h 65"/>
                <a:gd name="T58" fmla="*/ 32 w 265"/>
                <a:gd name="T59" fmla="*/ 1 h 65"/>
                <a:gd name="T60" fmla="*/ 37 w 265"/>
                <a:gd name="T61" fmla="*/ 3 h 65"/>
                <a:gd name="T62" fmla="*/ 41 w 265"/>
                <a:gd name="T63" fmla="*/ 3 h 65"/>
                <a:gd name="T64" fmla="*/ 45 w 265"/>
                <a:gd name="T65" fmla="*/ 3 h 65"/>
                <a:gd name="T66" fmla="*/ 50 w 265"/>
                <a:gd name="T67" fmla="*/ 4 h 65"/>
                <a:gd name="T68" fmla="*/ 53 w 265"/>
                <a:gd name="T69" fmla="*/ 7 h 65"/>
                <a:gd name="T70" fmla="*/ 57 w 265"/>
                <a:gd name="T71" fmla="*/ 9 h 65"/>
                <a:gd name="T72" fmla="*/ 58 w 265"/>
                <a:gd name="T73" fmla="*/ 12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5" name="Freeform 238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5 w 33"/>
                <a:gd name="T1" fmla="*/ 0 h 58"/>
                <a:gd name="T2" fmla="*/ 4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5 h 58"/>
                <a:gd name="T10" fmla="*/ 3 w 33"/>
                <a:gd name="T11" fmla="*/ 7 h 58"/>
                <a:gd name="T12" fmla="*/ 1 w 33"/>
                <a:gd name="T13" fmla="*/ 8 h 58"/>
                <a:gd name="T14" fmla="*/ 0 w 33"/>
                <a:gd name="T15" fmla="*/ 8 h 58"/>
                <a:gd name="T16" fmla="*/ 1 w 33"/>
                <a:gd name="T17" fmla="*/ 9 h 58"/>
                <a:gd name="T18" fmla="*/ 3 w 33"/>
                <a:gd name="T19" fmla="*/ 8 h 58"/>
                <a:gd name="T20" fmla="*/ 3 w 33"/>
                <a:gd name="T21" fmla="*/ 6 h 58"/>
                <a:gd name="T22" fmla="*/ 3 w 33"/>
                <a:gd name="T23" fmla="*/ 3 h 58"/>
                <a:gd name="T24" fmla="*/ 5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6" name="Freeform 239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10 h 64"/>
                <a:gd name="T2" fmla="*/ 0 w 38"/>
                <a:gd name="T3" fmla="*/ 9 h 64"/>
                <a:gd name="T4" fmla="*/ 1 w 38"/>
                <a:gd name="T5" fmla="*/ 8 h 64"/>
                <a:gd name="T6" fmla="*/ 3 w 38"/>
                <a:gd name="T7" fmla="*/ 7 h 64"/>
                <a:gd name="T8" fmla="*/ 3 w 38"/>
                <a:gd name="T9" fmla="*/ 6 h 64"/>
                <a:gd name="T10" fmla="*/ 3 w 38"/>
                <a:gd name="T11" fmla="*/ 4 h 64"/>
                <a:gd name="T12" fmla="*/ 4 w 38"/>
                <a:gd name="T13" fmla="*/ 3 h 64"/>
                <a:gd name="T14" fmla="*/ 6 w 38"/>
                <a:gd name="T15" fmla="*/ 3 h 64"/>
                <a:gd name="T16" fmla="*/ 9 w 38"/>
                <a:gd name="T17" fmla="*/ 0 h 64"/>
                <a:gd name="T18" fmla="*/ 8 w 38"/>
                <a:gd name="T19" fmla="*/ 3 h 64"/>
                <a:gd name="T20" fmla="*/ 6 w 38"/>
                <a:gd name="T21" fmla="*/ 3 h 64"/>
                <a:gd name="T22" fmla="*/ 5 w 38"/>
                <a:gd name="T23" fmla="*/ 4 h 64"/>
                <a:gd name="T24" fmla="*/ 3 w 38"/>
                <a:gd name="T25" fmla="*/ 6 h 64"/>
                <a:gd name="T26" fmla="*/ 3 w 38"/>
                <a:gd name="T27" fmla="*/ 8 h 64"/>
                <a:gd name="T28" fmla="*/ 3 w 38"/>
                <a:gd name="T29" fmla="*/ 9 h 64"/>
                <a:gd name="T30" fmla="*/ 3 w 38"/>
                <a:gd name="T31" fmla="*/ 10 h 64"/>
                <a:gd name="T32" fmla="*/ 1 w 38"/>
                <a:gd name="T33" fmla="*/ 1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7" name="Freeform 240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17 h 83"/>
                <a:gd name="T2" fmla="*/ 0 w 52"/>
                <a:gd name="T3" fmla="*/ 16 h 83"/>
                <a:gd name="T4" fmla="*/ 2 w 52"/>
                <a:gd name="T5" fmla="*/ 15 h 83"/>
                <a:gd name="T6" fmla="*/ 4 w 52"/>
                <a:gd name="T7" fmla="*/ 12 h 83"/>
                <a:gd name="T8" fmla="*/ 4 w 52"/>
                <a:gd name="T9" fmla="*/ 9 h 83"/>
                <a:gd name="T10" fmla="*/ 6 w 52"/>
                <a:gd name="T11" fmla="*/ 7 h 83"/>
                <a:gd name="T12" fmla="*/ 9 w 52"/>
                <a:gd name="T13" fmla="*/ 3 h 83"/>
                <a:gd name="T14" fmla="*/ 11 w 52"/>
                <a:gd name="T15" fmla="*/ 3 h 83"/>
                <a:gd name="T16" fmla="*/ 13 w 52"/>
                <a:gd name="T17" fmla="*/ 0 h 83"/>
                <a:gd name="T18" fmla="*/ 12 w 52"/>
                <a:gd name="T19" fmla="*/ 3 h 83"/>
                <a:gd name="T20" fmla="*/ 11 w 52"/>
                <a:gd name="T21" fmla="*/ 3 h 83"/>
                <a:gd name="T22" fmla="*/ 9 w 52"/>
                <a:gd name="T23" fmla="*/ 7 h 83"/>
                <a:gd name="T24" fmla="*/ 7 w 52"/>
                <a:gd name="T25" fmla="*/ 10 h 83"/>
                <a:gd name="T26" fmla="*/ 4 w 52"/>
                <a:gd name="T27" fmla="*/ 13 h 83"/>
                <a:gd name="T28" fmla="*/ 4 w 52"/>
                <a:gd name="T29" fmla="*/ 15 h 83"/>
                <a:gd name="T30" fmla="*/ 4 w 52"/>
                <a:gd name="T31" fmla="*/ 16 h 83"/>
                <a:gd name="T32" fmla="*/ 1 w 52"/>
                <a:gd name="T33" fmla="*/ 17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8" name="Freeform 241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16 h 90"/>
                <a:gd name="T2" fmla="*/ 0 w 57"/>
                <a:gd name="T3" fmla="*/ 15 h 90"/>
                <a:gd name="T4" fmla="*/ 3 w 57"/>
                <a:gd name="T5" fmla="*/ 13 h 90"/>
                <a:gd name="T6" fmla="*/ 3 w 57"/>
                <a:gd name="T7" fmla="*/ 11 h 90"/>
                <a:gd name="T8" fmla="*/ 3 w 57"/>
                <a:gd name="T9" fmla="*/ 8 h 90"/>
                <a:gd name="T10" fmla="*/ 5 w 57"/>
                <a:gd name="T11" fmla="*/ 6 h 90"/>
                <a:gd name="T12" fmla="*/ 7 w 57"/>
                <a:gd name="T13" fmla="*/ 3 h 90"/>
                <a:gd name="T14" fmla="*/ 9 w 57"/>
                <a:gd name="T15" fmla="*/ 3 h 90"/>
                <a:gd name="T16" fmla="*/ 11 w 57"/>
                <a:gd name="T17" fmla="*/ 0 h 90"/>
                <a:gd name="T18" fmla="*/ 9 w 57"/>
                <a:gd name="T19" fmla="*/ 3 h 90"/>
                <a:gd name="T20" fmla="*/ 8 w 57"/>
                <a:gd name="T21" fmla="*/ 3 h 90"/>
                <a:gd name="T22" fmla="*/ 7 w 57"/>
                <a:gd name="T23" fmla="*/ 6 h 90"/>
                <a:gd name="T24" fmla="*/ 5 w 57"/>
                <a:gd name="T25" fmla="*/ 9 h 90"/>
                <a:gd name="T26" fmla="*/ 3 w 57"/>
                <a:gd name="T27" fmla="*/ 12 h 90"/>
                <a:gd name="T28" fmla="*/ 3 w 57"/>
                <a:gd name="T29" fmla="*/ 15 h 90"/>
                <a:gd name="T30" fmla="*/ 3 w 57"/>
                <a:gd name="T31" fmla="*/ 15 h 90"/>
                <a:gd name="T32" fmla="*/ 2 w 57"/>
                <a:gd name="T33" fmla="*/ 16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9" name="Freeform 242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12 h 74"/>
                <a:gd name="T2" fmla="*/ 0 w 60"/>
                <a:gd name="T3" fmla="*/ 12 h 74"/>
                <a:gd name="T4" fmla="*/ 4 w 60"/>
                <a:gd name="T5" fmla="*/ 10 h 74"/>
                <a:gd name="T6" fmla="*/ 4 w 60"/>
                <a:gd name="T7" fmla="*/ 9 h 74"/>
                <a:gd name="T8" fmla="*/ 5 w 60"/>
                <a:gd name="T9" fmla="*/ 7 h 74"/>
                <a:gd name="T10" fmla="*/ 8 w 60"/>
                <a:gd name="T11" fmla="*/ 4 h 74"/>
                <a:gd name="T12" fmla="*/ 11 w 60"/>
                <a:gd name="T13" fmla="*/ 3 h 74"/>
                <a:gd name="T14" fmla="*/ 13 w 60"/>
                <a:gd name="T15" fmla="*/ 3 h 74"/>
                <a:gd name="T16" fmla="*/ 16 w 60"/>
                <a:gd name="T17" fmla="*/ 0 h 74"/>
                <a:gd name="T18" fmla="*/ 15 w 60"/>
                <a:gd name="T19" fmla="*/ 3 h 74"/>
                <a:gd name="T20" fmla="*/ 12 w 60"/>
                <a:gd name="T21" fmla="*/ 3 h 74"/>
                <a:gd name="T22" fmla="*/ 10 w 60"/>
                <a:gd name="T23" fmla="*/ 6 h 74"/>
                <a:gd name="T24" fmla="*/ 8 w 60"/>
                <a:gd name="T25" fmla="*/ 8 h 74"/>
                <a:gd name="T26" fmla="*/ 5 w 60"/>
                <a:gd name="T27" fmla="*/ 10 h 74"/>
                <a:gd name="T28" fmla="*/ 4 w 60"/>
                <a:gd name="T29" fmla="*/ 12 h 74"/>
                <a:gd name="T30" fmla="*/ 4 w 60"/>
                <a:gd name="T31" fmla="*/ 12 h 74"/>
                <a:gd name="T32" fmla="*/ 0 w 60"/>
                <a:gd name="T33" fmla="*/ 12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0" name="Freeform 243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13 h 61"/>
                <a:gd name="T2" fmla="*/ 0 w 52"/>
                <a:gd name="T3" fmla="*/ 12 h 61"/>
                <a:gd name="T4" fmla="*/ 3 w 52"/>
                <a:gd name="T5" fmla="*/ 10 h 61"/>
                <a:gd name="T6" fmla="*/ 4 w 52"/>
                <a:gd name="T7" fmla="*/ 9 h 61"/>
                <a:gd name="T8" fmla="*/ 4 w 52"/>
                <a:gd name="T9" fmla="*/ 7 h 61"/>
                <a:gd name="T10" fmla="*/ 6 w 52"/>
                <a:gd name="T11" fmla="*/ 4 h 61"/>
                <a:gd name="T12" fmla="*/ 9 w 52"/>
                <a:gd name="T13" fmla="*/ 3 h 61"/>
                <a:gd name="T14" fmla="*/ 11 w 52"/>
                <a:gd name="T15" fmla="*/ 3 h 61"/>
                <a:gd name="T16" fmla="*/ 13 w 52"/>
                <a:gd name="T17" fmla="*/ 0 h 61"/>
                <a:gd name="T18" fmla="*/ 12 w 52"/>
                <a:gd name="T19" fmla="*/ 3 h 61"/>
                <a:gd name="T20" fmla="*/ 11 w 52"/>
                <a:gd name="T21" fmla="*/ 3 h 61"/>
                <a:gd name="T22" fmla="*/ 9 w 52"/>
                <a:gd name="T23" fmla="*/ 6 h 61"/>
                <a:gd name="T24" fmla="*/ 7 w 52"/>
                <a:gd name="T25" fmla="*/ 8 h 61"/>
                <a:gd name="T26" fmla="*/ 4 w 52"/>
                <a:gd name="T27" fmla="*/ 10 h 61"/>
                <a:gd name="T28" fmla="*/ 4 w 52"/>
                <a:gd name="T29" fmla="*/ 11 h 61"/>
                <a:gd name="T30" fmla="*/ 4 w 52"/>
                <a:gd name="T31" fmla="*/ 13 h 61"/>
                <a:gd name="T32" fmla="*/ 2 w 52"/>
                <a:gd name="T33" fmla="*/ 1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1" name="Freeform 244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19 h 42"/>
                <a:gd name="T2" fmla="*/ 0 w 45"/>
                <a:gd name="T3" fmla="*/ 18 h 42"/>
                <a:gd name="T4" fmla="*/ 3 w 45"/>
                <a:gd name="T5" fmla="*/ 16 h 42"/>
                <a:gd name="T6" fmla="*/ 3 w 45"/>
                <a:gd name="T7" fmla="*/ 12 h 42"/>
                <a:gd name="T8" fmla="*/ 3 w 45"/>
                <a:gd name="T9" fmla="*/ 7 h 42"/>
                <a:gd name="T10" fmla="*/ 5 w 45"/>
                <a:gd name="T11" fmla="*/ 7 h 42"/>
                <a:gd name="T12" fmla="*/ 7 w 45"/>
                <a:gd name="T13" fmla="*/ 4 h 42"/>
                <a:gd name="T14" fmla="*/ 9 w 45"/>
                <a:gd name="T15" fmla="*/ 1 h 42"/>
                <a:gd name="T16" fmla="*/ 9 w 45"/>
                <a:gd name="T17" fmla="*/ 0 h 42"/>
                <a:gd name="T18" fmla="*/ 9 w 45"/>
                <a:gd name="T19" fmla="*/ 4 h 42"/>
                <a:gd name="T20" fmla="*/ 7 w 45"/>
                <a:gd name="T21" fmla="*/ 7 h 42"/>
                <a:gd name="T22" fmla="*/ 6 w 45"/>
                <a:gd name="T23" fmla="*/ 7 h 42"/>
                <a:gd name="T24" fmla="*/ 4 w 45"/>
                <a:gd name="T25" fmla="*/ 11 h 42"/>
                <a:gd name="T26" fmla="*/ 3 w 45"/>
                <a:gd name="T27" fmla="*/ 15 h 42"/>
                <a:gd name="T28" fmla="*/ 3 w 45"/>
                <a:gd name="T29" fmla="*/ 17 h 42"/>
                <a:gd name="T30" fmla="*/ 3 w 45"/>
                <a:gd name="T31" fmla="*/ 19 h 42"/>
                <a:gd name="T32" fmla="*/ 0 w 45"/>
                <a:gd name="T33" fmla="*/ 1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2" name="Freeform 245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3 h 27"/>
                <a:gd name="T2" fmla="*/ 1 w 30"/>
                <a:gd name="T3" fmla="*/ 2 h 27"/>
                <a:gd name="T4" fmla="*/ 5 w 30"/>
                <a:gd name="T5" fmla="*/ 2 h 27"/>
                <a:gd name="T6" fmla="*/ 6 w 30"/>
                <a:gd name="T7" fmla="*/ 0 h 27"/>
                <a:gd name="T8" fmla="*/ 10 w 30"/>
                <a:gd name="T9" fmla="*/ 0 h 27"/>
                <a:gd name="T10" fmla="*/ 6 w 30"/>
                <a:gd name="T11" fmla="*/ 2 h 27"/>
                <a:gd name="T12" fmla="*/ 5 w 30"/>
                <a:gd name="T13" fmla="*/ 2 h 27"/>
                <a:gd name="T14" fmla="*/ 4 w 30"/>
                <a:gd name="T15" fmla="*/ 3 h 27"/>
                <a:gd name="T16" fmla="*/ 0 w 30"/>
                <a:gd name="T17" fmla="*/ 3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3" name="Freeform 246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7 w 35"/>
                <a:gd name="T1" fmla="*/ 0 h 35"/>
                <a:gd name="T2" fmla="*/ 5 w 35"/>
                <a:gd name="T3" fmla="*/ 5 h 35"/>
                <a:gd name="T4" fmla="*/ 3 w 35"/>
                <a:gd name="T5" fmla="*/ 9 h 35"/>
                <a:gd name="T6" fmla="*/ 3 w 35"/>
                <a:gd name="T7" fmla="*/ 13 h 35"/>
                <a:gd name="T8" fmla="*/ 1 w 35"/>
                <a:gd name="T9" fmla="*/ 14 h 35"/>
                <a:gd name="T10" fmla="*/ 0 w 35"/>
                <a:gd name="T11" fmla="*/ 13 h 35"/>
                <a:gd name="T12" fmla="*/ 3 w 35"/>
                <a:gd name="T13" fmla="*/ 11 h 35"/>
                <a:gd name="T14" fmla="*/ 3 w 35"/>
                <a:gd name="T15" fmla="*/ 8 h 35"/>
                <a:gd name="T16" fmla="*/ 3 w 35"/>
                <a:gd name="T17" fmla="*/ 6 h 35"/>
                <a:gd name="T18" fmla="*/ 3 w 35"/>
                <a:gd name="T19" fmla="*/ 5 h 35"/>
                <a:gd name="T20" fmla="*/ 5 w 35"/>
                <a:gd name="T21" fmla="*/ 5 h 35"/>
                <a:gd name="T22" fmla="*/ 6 w 35"/>
                <a:gd name="T23" fmla="*/ 2 h 35"/>
                <a:gd name="T24" fmla="*/ 7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4" name="Freeform 247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10 w 40"/>
                <a:gd name="T1" fmla="*/ 8 h 17"/>
                <a:gd name="T2" fmla="*/ 9 w 40"/>
                <a:gd name="T3" fmla="*/ 8 h 17"/>
                <a:gd name="T4" fmla="*/ 8 w 40"/>
                <a:gd name="T5" fmla="*/ 8 h 17"/>
                <a:gd name="T6" fmla="*/ 7 w 40"/>
                <a:gd name="T7" fmla="*/ 8 h 17"/>
                <a:gd name="T8" fmla="*/ 5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5 w 40"/>
                <a:gd name="T27" fmla="*/ 8 h 17"/>
                <a:gd name="T28" fmla="*/ 7 w 40"/>
                <a:gd name="T29" fmla="*/ 8 h 17"/>
                <a:gd name="T30" fmla="*/ 9 w 40"/>
                <a:gd name="T31" fmla="*/ 8 h 17"/>
                <a:gd name="T32" fmla="*/ 10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5" name="Freeform 248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9 w 45"/>
                <a:gd name="T1" fmla="*/ 0 h 10"/>
                <a:gd name="T2" fmla="*/ 9 w 45"/>
                <a:gd name="T3" fmla="*/ 0 h 10"/>
                <a:gd name="T4" fmla="*/ 8 w 45"/>
                <a:gd name="T5" fmla="*/ 0 h 10"/>
                <a:gd name="T6" fmla="*/ 6 w 45"/>
                <a:gd name="T7" fmla="*/ 0 h 10"/>
                <a:gd name="T8" fmla="*/ 4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4 w 45"/>
                <a:gd name="T25" fmla="*/ 5 h 10"/>
                <a:gd name="T26" fmla="*/ 6 w 45"/>
                <a:gd name="T27" fmla="*/ 5 h 10"/>
                <a:gd name="T28" fmla="*/ 8 w 45"/>
                <a:gd name="T29" fmla="*/ 3 h 10"/>
                <a:gd name="T30" fmla="*/ 9 w 45"/>
                <a:gd name="T31" fmla="*/ 1 h 10"/>
                <a:gd name="T32" fmla="*/ 9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6" name="Freeform 249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6 w 42"/>
                <a:gd name="T1" fmla="*/ 12 h 33"/>
                <a:gd name="T2" fmla="*/ 6 w 42"/>
                <a:gd name="T3" fmla="*/ 11 h 33"/>
                <a:gd name="T4" fmla="*/ 4 w 42"/>
                <a:gd name="T5" fmla="*/ 10 h 33"/>
                <a:gd name="T6" fmla="*/ 3 w 42"/>
                <a:gd name="T7" fmla="*/ 8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4 w 42"/>
                <a:gd name="T27" fmla="*/ 6 h 33"/>
                <a:gd name="T28" fmla="*/ 5 w 42"/>
                <a:gd name="T29" fmla="*/ 9 h 33"/>
                <a:gd name="T30" fmla="*/ 6 w 42"/>
                <a:gd name="T31" fmla="*/ 11 h 33"/>
                <a:gd name="T32" fmla="*/ 6 w 42"/>
                <a:gd name="T33" fmla="*/ 1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7" name="Freeform 250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14 h 58"/>
                <a:gd name="T2" fmla="*/ 1 w 13"/>
                <a:gd name="T3" fmla="*/ 11 h 58"/>
                <a:gd name="T4" fmla="*/ 0 w 13"/>
                <a:gd name="T5" fmla="*/ 6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6 h 58"/>
                <a:gd name="T14" fmla="*/ 6 w 13"/>
                <a:gd name="T15" fmla="*/ 11 h 58"/>
                <a:gd name="T16" fmla="*/ 2 w 13"/>
                <a:gd name="T17" fmla="*/ 14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8" name="Freeform 251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19 h 55"/>
                <a:gd name="T2" fmla="*/ 1 w 18"/>
                <a:gd name="T3" fmla="*/ 14 h 55"/>
                <a:gd name="T4" fmla="*/ 3 w 18"/>
                <a:gd name="T5" fmla="*/ 9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9 h 55"/>
                <a:gd name="T14" fmla="*/ 6 w 18"/>
                <a:gd name="T15" fmla="*/ 15 h 55"/>
                <a:gd name="T16" fmla="*/ 0 w 18"/>
                <a:gd name="T17" fmla="*/ 1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9" name="Freeform 252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12 h 54"/>
                <a:gd name="T2" fmla="*/ 2 w 12"/>
                <a:gd name="T3" fmla="*/ 10 h 54"/>
                <a:gd name="T4" fmla="*/ 0 w 12"/>
                <a:gd name="T5" fmla="*/ 6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4 h 54"/>
                <a:gd name="T14" fmla="*/ 3 w 12"/>
                <a:gd name="T15" fmla="*/ 9 h 54"/>
                <a:gd name="T16" fmla="*/ 3 w 12"/>
                <a:gd name="T17" fmla="*/ 1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90" name="Freeform 253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9 w 19"/>
                <a:gd name="T1" fmla="*/ 17 h 62"/>
                <a:gd name="T2" fmla="*/ 9 w 19"/>
                <a:gd name="T3" fmla="*/ 12 h 62"/>
                <a:gd name="T4" fmla="*/ 3 w 19"/>
                <a:gd name="T5" fmla="*/ 7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7 h 62"/>
                <a:gd name="T14" fmla="*/ 9 w 19"/>
                <a:gd name="T15" fmla="*/ 12 h 62"/>
                <a:gd name="T16" fmla="*/ 9 w 19"/>
                <a:gd name="T17" fmla="*/ 1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91" name="Freeform 254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7 w 21"/>
                <a:gd name="T1" fmla="*/ 13 h 70"/>
                <a:gd name="T2" fmla="*/ 5 w 21"/>
                <a:gd name="T3" fmla="*/ 9 h 70"/>
                <a:gd name="T4" fmla="*/ 5 w 21"/>
                <a:gd name="T5" fmla="*/ 5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6 h 70"/>
                <a:gd name="T14" fmla="*/ 6 w 21"/>
                <a:gd name="T15" fmla="*/ 9 h 70"/>
                <a:gd name="T16" fmla="*/ 7 w 21"/>
                <a:gd name="T17" fmla="*/ 1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92" name="Freeform 255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8 w 37"/>
                <a:gd name="T1" fmla="*/ 23 h 72"/>
                <a:gd name="T2" fmla="*/ 7 w 37"/>
                <a:gd name="T3" fmla="*/ 21 h 72"/>
                <a:gd name="T4" fmla="*/ 5 w 37"/>
                <a:gd name="T5" fmla="*/ 19 h 72"/>
                <a:gd name="T6" fmla="*/ 3 w 37"/>
                <a:gd name="T7" fmla="*/ 14 h 72"/>
                <a:gd name="T8" fmla="*/ 3 w 37"/>
                <a:gd name="T9" fmla="*/ 11 h 72"/>
                <a:gd name="T10" fmla="*/ 3 w 37"/>
                <a:gd name="T11" fmla="*/ 7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11 h 72"/>
                <a:gd name="T26" fmla="*/ 5 w 37"/>
                <a:gd name="T27" fmla="*/ 14 h 72"/>
                <a:gd name="T28" fmla="*/ 6 w 37"/>
                <a:gd name="T29" fmla="*/ 19 h 72"/>
                <a:gd name="T30" fmla="*/ 7 w 37"/>
                <a:gd name="T31" fmla="*/ 22 h 72"/>
                <a:gd name="T32" fmla="*/ 8 w 37"/>
                <a:gd name="T33" fmla="*/ 2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93" name="Freeform 256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7 w 44"/>
                <a:gd name="T1" fmla="*/ 14 h 68"/>
                <a:gd name="T2" fmla="*/ 6 w 44"/>
                <a:gd name="T3" fmla="*/ 13 h 68"/>
                <a:gd name="T4" fmla="*/ 5 w 44"/>
                <a:gd name="T5" fmla="*/ 11 h 68"/>
                <a:gd name="T6" fmla="*/ 3 w 44"/>
                <a:gd name="T7" fmla="*/ 9 h 68"/>
                <a:gd name="T8" fmla="*/ 3 w 44"/>
                <a:gd name="T9" fmla="*/ 7 h 68"/>
                <a:gd name="T10" fmla="*/ 3 w 44"/>
                <a:gd name="T11" fmla="*/ 4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7 h 68"/>
                <a:gd name="T26" fmla="*/ 5 w 44"/>
                <a:gd name="T27" fmla="*/ 9 h 68"/>
                <a:gd name="T28" fmla="*/ 6 w 44"/>
                <a:gd name="T29" fmla="*/ 11 h 68"/>
                <a:gd name="T30" fmla="*/ 6 w 44"/>
                <a:gd name="T31" fmla="*/ 14 h 68"/>
                <a:gd name="T32" fmla="*/ 7 w 44"/>
                <a:gd name="T33" fmla="*/ 1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94" name="Freeform 257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11 w 37"/>
                <a:gd name="T1" fmla="*/ 21 h 62"/>
                <a:gd name="T2" fmla="*/ 10 w 37"/>
                <a:gd name="T3" fmla="*/ 19 h 62"/>
                <a:gd name="T4" fmla="*/ 7 w 37"/>
                <a:gd name="T5" fmla="*/ 15 h 62"/>
                <a:gd name="T6" fmla="*/ 5 w 37"/>
                <a:gd name="T7" fmla="*/ 13 h 62"/>
                <a:gd name="T8" fmla="*/ 4 w 37"/>
                <a:gd name="T9" fmla="*/ 10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5 w 37"/>
                <a:gd name="T23" fmla="*/ 5 h 62"/>
                <a:gd name="T24" fmla="*/ 7 w 37"/>
                <a:gd name="T25" fmla="*/ 10 h 62"/>
                <a:gd name="T26" fmla="*/ 8 w 37"/>
                <a:gd name="T27" fmla="*/ 13 h 62"/>
                <a:gd name="T28" fmla="*/ 9 w 37"/>
                <a:gd name="T29" fmla="*/ 16 h 62"/>
                <a:gd name="T30" fmla="*/ 10 w 37"/>
                <a:gd name="T31" fmla="*/ 19 h 62"/>
                <a:gd name="T32" fmla="*/ 11 w 37"/>
                <a:gd name="T33" fmla="*/ 21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95" name="Freeform 258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22 h 90"/>
                <a:gd name="T2" fmla="*/ 0 w 58"/>
                <a:gd name="T3" fmla="*/ 21 h 90"/>
                <a:gd name="T4" fmla="*/ 3 w 58"/>
                <a:gd name="T5" fmla="*/ 18 h 90"/>
                <a:gd name="T6" fmla="*/ 3 w 58"/>
                <a:gd name="T7" fmla="*/ 15 h 90"/>
                <a:gd name="T8" fmla="*/ 3 w 58"/>
                <a:gd name="T9" fmla="*/ 11 h 90"/>
                <a:gd name="T10" fmla="*/ 4 w 58"/>
                <a:gd name="T11" fmla="*/ 8 h 90"/>
                <a:gd name="T12" fmla="*/ 6 w 58"/>
                <a:gd name="T13" fmla="*/ 4 h 90"/>
                <a:gd name="T14" fmla="*/ 8 w 58"/>
                <a:gd name="T15" fmla="*/ 4 h 90"/>
                <a:gd name="T16" fmla="*/ 9 w 58"/>
                <a:gd name="T17" fmla="*/ 0 h 90"/>
                <a:gd name="T18" fmla="*/ 8 w 58"/>
                <a:gd name="T19" fmla="*/ 4 h 90"/>
                <a:gd name="T20" fmla="*/ 8 w 58"/>
                <a:gd name="T21" fmla="*/ 4 h 90"/>
                <a:gd name="T22" fmla="*/ 6 w 58"/>
                <a:gd name="T23" fmla="*/ 9 h 90"/>
                <a:gd name="T24" fmla="*/ 5 w 58"/>
                <a:gd name="T25" fmla="*/ 12 h 90"/>
                <a:gd name="T26" fmla="*/ 3 w 58"/>
                <a:gd name="T27" fmla="*/ 16 h 90"/>
                <a:gd name="T28" fmla="*/ 3 w 58"/>
                <a:gd name="T29" fmla="*/ 19 h 90"/>
                <a:gd name="T30" fmla="*/ 3 w 58"/>
                <a:gd name="T31" fmla="*/ 22 h 90"/>
                <a:gd name="T32" fmla="*/ 1 w 58"/>
                <a:gd name="T33" fmla="*/ 22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96" name="Freeform 259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19 h 70"/>
                <a:gd name="T2" fmla="*/ 0 w 48"/>
                <a:gd name="T3" fmla="*/ 17 h 70"/>
                <a:gd name="T4" fmla="*/ 2 w 48"/>
                <a:gd name="T5" fmla="*/ 16 h 70"/>
                <a:gd name="T6" fmla="*/ 4 w 48"/>
                <a:gd name="T7" fmla="*/ 13 h 70"/>
                <a:gd name="T8" fmla="*/ 4 w 48"/>
                <a:gd name="T9" fmla="*/ 11 h 70"/>
                <a:gd name="T10" fmla="*/ 5 w 48"/>
                <a:gd name="T11" fmla="*/ 7 h 70"/>
                <a:gd name="T12" fmla="*/ 7 w 48"/>
                <a:gd name="T13" fmla="*/ 4 h 70"/>
                <a:gd name="T14" fmla="*/ 9 w 48"/>
                <a:gd name="T15" fmla="*/ 4 h 70"/>
                <a:gd name="T16" fmla="*/ 11 w 48"/>
                <a:gd name="T17" fmla="*/ 0 h 70"/>
                <a:gd name="T18" fmla="*/ 10 w 48"/>
                <a:gd name="T19" fmla="*/ 4 h 70"/>
                <a:gd name="T20" fmla="*/ 9 w 48"/>
                <a:gd name="T21" fmla="*/ 4 h 70"/>
                <a:gd name="T22" fmla="*/ 7 w 48"/>
                <a:gd name="T23" fmla="*/ 9 h 70"/>
                <a:gd name="T24" fmla="*/ 5 w 48"/>
                <a:gd name="T25" fmla="*/ 12 h 70"/>
                <a:gd name="T26" fmla="*/ 4 w 48"/>
                <a:gd name="T27" fmla="*/ 15 h 70"/>
                <a:gd name="T28" fmla="*/ 4 w 48"/>
                <a:gd name="T29" fmla="*/ 17 h 70"/>
                <a:gd name="T30" fmla="*/ 4 w 48"/>
                <a:gd name="T31" fmla="*/ 19 h 70"/>
                <a:gd name="T32" fmla="*/ 0 w 48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97" name="Freeform 260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9 w 44"/>
                <a:gd name="T1" fmla="*/ 17 h 68"/>
                <a:gd name="T2" fmla="*/ 8 w 44"/>
                <a:gd name="T3" fmla="*/ 16 h 68"/>
                <a:gd name="T4" fmla="*/ 7 w 44"/>
                <a:gd name="T5" fmla="*/ 14 h 68"/>
                <a:gd name="T6" fmla="*/ 5 w 44"/>
                <a:gd name="T7" fmla="*/ 11 h 68"/>
                <a:gd name="T8" fmla="*/ 3 w 44"/>
                <a:gd name="T9" fmla="*/ 8 h 68"/>
                <a:gd name="T10" fmla="*/ 3 w 44"/>
                <a:gd name="T11" fmla="*/ 5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5 w 44"/>
                <a:gd name="T25" fmla="*/ 8 h 68"/>
                <a:gd name="T26" fmla="*/ 7 w 44"/>
                <a:gd name="T27" fmla="*/ 11 h 68"/>
                <a:gd name="T28" fmla="*/ 8 w 44"/>
                <a:gd name="T29" fmla="*/ 14 h 68"/>
                <a:gd name="T30" fmla="*/ 8 w 44"/>
                <a:gd name="T31" fmla="*/ 16 h 68"/>
                <a:gd name="T32" fmla="*/ 9 w 44"/>
                <a:gd name="T33" fmla="*/ 1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98" name="Freeform 261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7 w 173"/>
                <a:gd name="T1" fmla="*/ 10 h 178"/>
                <a:gd name="T2" fmla="*/ 3 w 173"/>
                <a:gd name="T3" fmla="*/ 14 h 178"/>
                <a:gd name="T4" fmla="*/ 5 w 173"/>
                <a:gd name="T5" fmla="*/ 19 h 178"/>
                <a:gd name="T6" fmla="*/ 9 w 173"/>
                <a:gd name="T7" fmla="*/ 20 h 178"/>
                <a:gd name="T8" fmla="*/ 11 w 173"/>
                <a:gd name="T9" fmla="*/ 21 h 178"/>
                <a:gd name="T10" fmla="*/ 14 w 173"/>
                <a:gd name="T11" fmla="*/ 24 h 178"/>
                <a:gd name="T12" fmla="*/ 11 w 173"/>
                <a:gd name="T13" fmla="*/ 24 h 178"/>
                <a:gd name="T14" fmla="*/ 9 w 173"/>
                <a:gd name="T15" fmla="*/ 24 h 178"/>
                <a:gd name="T16" fmla="*/ 7 w 173"/>
                <a:gd name="T17" fmla="*/ 21 h 178"/>
                <a:gd name="T18" fmla="*/ 3 w 173"/>
                <a:gd name="T19" fmla="*/ 22 h 178"/>
                <a:gd name="T20" fmla="*/ 0 w 173"/>
                <a:gd name="T21" fmla="*/ 27 h 178"/>
                <a:gd name="T22" fmla="*/ 3 w 173"/>
                <a:gd name="T23" fmla="*/ 31 h 178"/>
                <a:gd name="T24" fmla="*/ 3 w 173"/>
                <a:gd name="T25" fmla="*/ 32 h 178"/>
                <a:gd name="T26" fmla="*/ 7 w 173"/>
                <a:gd name="T27" fmla="*/ 32 h 178"/>
                <a:gd name="T28" fmla="*/ 9 w 173"/>
                <a:gd name="T29" fmla="*/ 31 h 178"/>
                <a:gd name="T30" fmla="*/ 13 w 173"/>
                <a:gd name="T31" fmla="*/ 31 h 178"/>
                <a:gd name="T32" fmla="*/ 9 w 173"/>
                <a:gd name="T33" fmla="*/ 35 h 178"/>
                <a:gd name="T34" fmla="*/ 10 w 173"/>
                <a:gd name="T35" fmla="*/ 40 h 178"/>
                <a:gd name="T36" fmla="*/ 13 w 173"/>
                <a:gd name="T37" fmla="*/ 40 h 178"/>
                <a:gd name="T38" fmla="*/ 17 w 173"/>
                <a:gd name="T39" fmla="*/ 40 h 178"/>
                <a:gd name="T40" fmla="*/ 18 w 173"/>
                <a:gd name="T41" fmla="*/ 35 h 178"/>
                <a:gd name="T42" fmla="*/ 17 w 173"/>
                <a:gd name="T43" fmla="*/ 31 h 178"/>
                <a:gd name="T44" fmla="*/ 17 w 173"/>
                <a:gd name="T45" fmla="*/ 30 h 178"/>
                <a:gd name="T46" fmla="*/ 19 w 173"/>
                <a:gd name="T47" fmla="*/ 31 h 178"/>
                <a:gd name="T48" fmla="*/ 21 w 173"/>
                <a:gd name="T49" fmla="*/ 35 h 178"/>
                <a:gd name="T50" fmla="*/ 26 w 173"/>
                <a:gd name="T51" fmla="*/ 35 h 178"/>
                <a:gd name="T52" fmla="*/ 31 w 173"/>
                <a:gd name="T53" fmla="*/ 37 h 178"/>
                <a:gd name="T54" fmla="*/ 35 w 173"/>
                <a:gd name="T55" fmla="*/ 34 h 178"/>
                <a:gd name="T56" fmla="*/ 37 w 173"/>
                <a:gd name="T57" fmla="*/ 31 h 178"/>
                <a:gd name="T58" fmla="*/ 36 w 173"/>
                <a:gd name="T59" fmla="*/ 30 h 178"/>
                <a:gd name="T60" fmla="*/ 30 w 173"/>
                <a:gd name="T61" fmla="*/ 27 h 178"/>
                <a:gd name="T62" fmla="*/ 27 w 173"/>
                <a:gd name="T63" fmla="*/ 26 h 178"/>
                <a:gd name="T64" fmla="*/ 29 w 173"/>
                <a:gd name="T65" fmla="*/ 22 h 178"/>
                <a:gd name="T66" fmla="*/ 33 w 173"/>
                <a:gd name="T67" fmla="*/ 20 h 178"/>
                <a:gd name="T68" fmla="*/ 38 w 173"/>
                <a:gd name="T69" fmla="*/ 17 h 178"/>
                <a:gd name="T70" fmla="*/ 38 w 173"/>
                <a:gd name="T71" fmla="*/ 12 h 178"/>
                <a:gd name="T72" fmla="*/ 34 w 173"/>
                <a:gd name="T73" fmla="*/ 10 h 178"/>
                <a:gd name="T74" fmla="*/ 29 w 173"/>
                <a:gd name="T75" fmla="*/ 12 h 178"/>
                <a:gd name="T76" fmla="*/ 29 w 173"/>
                <a:gd name="T77" fmla="*/ 15 h 178"/>
                <a:gd name="T78" fmla="*/ 25 w 173"/>
                <a:gd name="T79" fmla="*/ 19 h 178"/>
                <a:gd name="T80" fmla="*/ 23 w 173"/>
                <a:gd name="T81" fmla="*/ 18 h 178"/>
                <a:gd name="T82" fmla="*/ 23 w 173"/>
                <a:gd name="T83" fmla="*/ 16 h 178"/>
                <a:gd name="T84" fmla="*/ 24 w 173"/>
                <a:gd name="T85" fmla="*/ 11 h 178"/>
                <a:gd name="T86" fmla="*/ 27 w 173"/>
                <a:gd name="T87" fmla="*/ 7 h 178"/>
                <a:gd name="T88" fmla="*/ 25 w 173"/>
                <a:gd name="T89" fmla="*/ 4 h 178"/>
                <a:gd name="T90" fmla="*/ 20 w 173"/>
                <a:gd name="T91" fmla="*/ 1 h 178"/>
                <a:gd name="T92" fmla="*/ 17 w 173"/>
                <a:gd name="T93" fmla="*/ 4 h 178"/>
                <a:gd name="T94" fmla="*/ 15 w 173"/>
                <a:gd name="T95" fmla="*/ 5 h 178"/>
                <a:gd name="T96" fmla="*/ 17 w 173"/>
                <a:gd name="T97" fmla="*/ 10 h 178"/>
                <a:gd name="T98" fmla="*/ 19 w 173"/>
                <a:gd name="T99" fmla="*/ 13 h 178"/>
                <a:gd name="T100" fmla="*/ 18 w 173"/>
                <a:gd name="T101" fmla="*/ 17 h 178"/>
                <a:gd name="T102" fmla="*/ 17 w 173"/>
                <a:gd name="T103" fmla="*/ 18 h 178"/>
                <a:gd name="T104" fmla="*/ 14 w 173"/>
                <a:gd name="T105" fmla="*/ 13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99" name="Freeform 262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38 w 179"/>
                <a:gd name="T1" fmla="*/ 0 h 309"/>
                <a:gd name="T2" fmla="*/ 36 w 179"/>
                <a:gd name="T3" fmla="*/ 4 h 309"/>
                <a:gd name="T4" fmla="*/ 32 w 179"/>
                <a:gd name="T5" fmla="*/ 8 h 309"/>
                <a:gd name="T6" fmla="*/ 28 w 179"/>
                <a:gd name="T7" fmla="*/ 11 h 309"/>
                <a:gd name="T8" fmla="*/ 24 w 179"/>
                <a:gd name="T9" fmla="*/ 14 h 309"/>
                <a:gd name="T10" fmla="*/ 19 w 179"/>
                <a:gd name="T11" fmla="*/ 15 h 309"/>
                <a:gd name="T12" fmla="*/ 16 w 179"/>
                <a:gd name="T13" fmla="*/ 17 h 309"/>
                <a:gd name="T14" fmla="*/ 11 w 179"/>
                <a:gd name="T15" fmla="*/ 17 h 309"/>
                <a:gd name="T16" fmla="*/ 8 w 179"/>
                <a:gd name="T17" fmla="*/ 17 h 309"/>
                <a:gd name="T18" fmla="*/ 8 w 179"/>
                <a:gd name="T19" fmla="*/ 19 h 309"/>
                <a:gd name="T20" fmla="*/ 8 w 179"/>
                <a:gd name="T21" fmla="*/ 21 h 309"/>
                <a:gd name="T22" fmla="*/ 8 w 179"/>
                <a:gd name="T23" fmla="*/ 23 h 309"/>
                <a:gd name="T24" fmla="*/ 7 w 179"/>
                <a:gd name="T25" fmla="*/ 25 h 309"/>
                <a:gd name="T26" fmla="*/ 6 w 179"/>
                <a:gd name="T27" fmla="*/ 27 h 309"/>
                <a:gd name="T28" fmla="*/ 4 w 179"/>
                <a:gd name="T29" fmla="*/ 30 h 309"/>
                <a:gd name="T30" fmla="*/ 3 w 179"/>
                <a:gd name="T31" fmla="*/ 30 h 309"/>
                <a:gd name="T32" fmla="*/ 0 w 179"/>
                <a:gd name="T33" fmla="*/ 32 h 309"/>
                <a:gd name="T34" fmla="*/ 3 w 179"/>
                <a:gd name="T35" fmla="*/ 36 h 309"/>
                <a:gd name="T36" fmla="*/ 4 w 179"/>
                <a:gd name="T37" fmla="*/ 42 h 309"/>
                <a:gd name="T38" fmla="*/ 4 w 179"/>
                <a:gd name="T39" fmla="*/ 47 h 309"/>
                <a:gd name="T40" fmla="*/ 3 w 179"/>
                <a:gd name="T41" fmla="*/ 52 h 309"/>
                <a:gd name="T42" fmla="*/ 4 w 179"/>
                <a:gd name="T43" fmla="*/ 53 h 309"/>
                <a:gd name="T44" fmla="*/ 7 w 179"/>
                <a:gd name="T45" fmla="*/ 54 h 309"/>
                <a:gd name="T46" fmla="*/ 9 w 179"/>
                <a:gd name="T47" fmla="*/ 56 h 309"/>
                <a:gd name="T48" fmla="*/ 11 w 179"/>
                <a:gd name="T49" fmla="*/ 58 h 309"/>
                <a:gd name="T50" fmla="*/ 14 w 179"/>
                <a:gd name="T51" fmla="*/ 60 h 309"/>
                <a:gd name="T52" fmla="*/ 16 w 179"/>
                <a:gd name="T53" fmla="*/ 62 h 309"/>
                <a:gd name="T54" fmla="*/ 18 w 179"/>
                <a:gd name="T55" fmla="*/ 66 h 309"/>
                <a:gd name="T56" fmla="*/ 19 w 179"/>
                <a:gd name="T57" fmla="*/ 70 h 309"/>
                <a:gd name="T58" fmla="*/ 19 w 179"/>
                <a:gd name="T59" fmla="*/ 67 h 309"/>
                <a:gd name="T60" fmla="*/ 21 w 179"/>
                <a:gd name="T61" fmla="*/ 65 h 309"/>
                <a:gd name="T62" fmla="*/ 23 w 179"/>
                <a:gd name="T63" fmla="*/ 62 h 309"/>
                <a:gd name="T64" fmla="*/ 24 w 179"/>
                <a:gd name="T65" fmla="*/ 60 h 309"/>
                <a:gd name="T66" fmla="*/ 27 w 179"/>
                <a:gd name="T67" fmla="*/ 58 h 309"/>
                <a:gd name="T68" fmla="*/ 29 w 179"/>
                <a:gd name="T69" fmla="*/ 56 h 309"/>
                <a:gd name="T70" fmla="*/ 32 w 179"/>
                <a:gd name="T71" fmla="*/ 54 h 309"/>
                <a:gd name="T72" fmla="*/ 35 w 179"/>
                <a:gd name="T73" fmla="*/ 54 h 309"/>
                <a:gd name="T74" fmla="*/ 33 w 179"/>
                <a:gd name="T75" fmla="*/ 51 h 309"/>
                <a:gd name="T76" fmla="*/ 33 w 179"/>
                <a:gd name="T77" fmla="*/ 47 h 309"/>
                <a:gd name="T78" fmla="*/ 33 w 179"/>
                <a:gd name="T79" fmla="*/ 43 h 309"/>
                <a:gd name="T80" fmla="*/ 37 w 179"/>
                <a:gd name="T81" fmla="*/ 39 h 309"/>
                <a:gd name="T82" fmla="*/ 33 w 179"/>
                <a:gd name="T83" fmla="*/ 30 h 309"/>
                <a:gd name="T84" fmla="*/ 33 w 179"/>
                <a:gd name="T85" fmla="*/ 23 h 309"/>
                <a:gd name="T86" fmla="*/ 33 w 179"/>
                <a:gd name="T87" fmla="*/ 17 h 309"/>
                <a:gd name="T88" fmla="*/ 34 w 179"/>
                <a:gd name="T89" fmla="*/ 11 h 309"/>
                <a:gd name="T90" fmla="*/ 35 w 179"/>
                <a:gd name="T91" fmla="*/ 9 h 309"/>
                <a:gd name="T92" fmla="*/ 37 w 179"/>
                <a:gd name="T93" fmla="*/ 6 h 309"/>
                <a:gd name="T94" fmla="*/ 38 w 179"/>
                <a:gd name="T95" fmla="*/ 3 h 309"/>
                <a:gd name="T96" fmla="*/ 38 w 179"/>
                <a:gd name="T97" fmla="*/ 3 h 309"/>
                <a:gd name="T98" fmla="*/ 39 w 179"/>
                <a:gd name="T99" fmla="*/ 3 h 309"/>
                <a:gd name="T100" fmla="*/ 39 w 179"/>
                <a:gd name="T101" fmla="*/ 3 h 309"/>
                <a:gd name="T102" fmla="*/ 38 w 179"/>
                <a:gd name="T103" fmla="*/ 3 h 309"/>
                <a:gd name="T104" fmla="*/ 38 w 179"/>
                <a:gd name="T105" fmla="*/ 2 h 309"/>
                <a:gd name="T106" fmla="*/ 38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00" name="Freeform 263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36 w 334"/>
                <a:gd name="T1" fmla="*/ 0 h 256"/>
                <a:gd name="T2" fmla="*/ 34 w 334"/>
                <a:gd name="T3" fmla="*/ 3 h 256"/>
                <a:gd name="T4" fmla="*/ 30 w 334"/>
                <a:gd name="T5" fmla="*/ 4 h 256"/>
                <a:gd name="T6" fmla="*/ 25 w 334"/>
                <a:gd name="T7" fmla="*/ 4 h 256"/>
                <a:gd name="T8" fmla="*/ 22 w 334"/>
                <a:gd name="T9" fmla="*/ 5 h 256"/>
                <a:gd name="T10" fmla="*/ 17 w 334"/>
                <a:gd name="T11" fmla="*/ 7 h 256"/>
                <a:gd name="T12" fmla="*/ 13 w 334"/>
                <a:gd name="T13" fmla="*/ 8 h 256"/>
                <a:gd name="T14" fmla="*/ 9 w 334"/>
                <a:gd name="T15" fmla="*/ 9 h 256"/>
                <a:gd name="T16" fmla="*/ 5 w 334"/>
                <a:gd name="T17" fmla="*/ 9 h 256"/>
                <a:gd name="T18" fmla="*/ 4 w 334"/>
                <a:gd name="T19" fmla="*/ 9 h 256"/>
                <a:gd name="T20" fmla="*/ 4 w 334"/>
                <a:gd name="T21" fmla="*/ 8 h 256"/>
                <a:gd name="T22" fmla="*/ 4 w 334"/>
                <a:gd name="T23" fmla="*/ 8 h 256"/>
                <a:gd name="T24" fmla="*/ 0 w 334"/>
                <a:gd name="T25" fmla="*/ 8 h 256"/>
                <a:gd name="T26" fmla="*/ 4 w 334"/>
                <a:gd name="T27" fmla="*/ 11 h 256"/>
                <a:gd name="T28" fmla="*/ 9 w 334"/>
                <a:gd name="T29" fmla="*/ 14 h 256"/>
                <a:gd name="T30" fmla="*/ 11 w 334"/>
                <a:gd name="T31" fmla="*/ 18 h 256"/>
                <a:gd name="T32" fmla="*/ 15 w 334"/>
                <a:gd name="T33" fmla="*/ 24 h 256"/>
                <a:gd name="T34" fmla="*/ 17 w 334"/>
                <a:gd name="T35" fmla="*/ 28 h 256"/>
                <a:gd name="T36" fmla="*/ 19 w 334"/>
                <a:gd name="T37" fmla="*/ 34 h 256"/>
                <a:gd name="T38" fmla="*/ 21 w 334"/>
                <a:gd name="T39" fmla="*/ 40 h 256"/>
                <a:gd name="T40" fmla="*/ 22 w 334"/>
                <a:gd name="T41" fmla="*/ 47 h 256"/>
                <a:gd name="T42" fmla="*/ 24 w 334"/>
                <a:gd name="T43" fmla="*/ 47 h 256"/>
                <a:gd name="T44" fmla="*/ 27 w 334"/>
                <a:gd name="T45" fmla="*/ 47 h 256"/>
                <a:gd name="T46" fmla="*/ 30 w 334"/>
                <a:gd name="T47" fmla="*/ 47 h 256"/>
                <a:gd name="T48" fmla="*/ 32 w 334"/>
                <a:gd name="T49" fmla="*/ 50 h 256"/>
                <a:gd name="T50" fmla="*/ 35 w 334"/>
                <a:gd name="T51" fmla="*/ 52 h 256"/>
                <a:gd name="T52" fmla="*/ 39 w 334"/>
                <a:gd name="T53" fmla="*/ 54 h 256"/>
                <a:gd name="T54" fmla="*/ 41 w 334"/>
                <a:gd name="T55" fmla="*/ 59 h 256"/>
                <a:gd name="T56" fmla="*/ 42 w 334"/>
                <a:gd name="T57" fmla="*/ 62 h 256"/>
                <a:gd name="T58" fmla="*/ 46 w 334"/>
                <a:gd name="T59" fmla="*/ 61 h 256"/>
                <a:gd name="T60" fmla="*/ 48 w 334"/>
                <a:gd name="T61" fmla="*/ 59 h 256"/>
                <a:gd name="T62" fmla="*/ 53 w 334"/>
                <a:gd name="T63" fmla="*/ 56 h 256"/>
                <a:gd name="T64" fmla="*/ 57 w 334"/>
                <a:gd name="T65" fmla="*/ 54 h 256"/>
                <a:gd name="T66" fmla="*/ 61 w 334"/>
                <a:gd name="T67" fmla="*/ 54 h 256"/>
                <a:gd name="T68" fmla="*/ 67 w 334"/>
                <a:gd name="T69" fmla="*/ 54 h 256"/>
                <a:gd name="T70" fmla="*/ 73 w 334"/>
                <a:gd name="T71" fmla="*/ 57 h 256"/>
                <a:gd name="T72" fmla="*/ 79 w 334"/>
                <a:gd name="T73" fmla="*/ 59 h 256"/>
                <a:gd name="T74" fmla="*/ 77 w 334"/>
                <a:gd name="T75" fmla="*/ 58 h 256"/>
                <a:gd name="T76" fmla="*/ 75 w 334"/>
                <a:gd name="T77" fmla="*/ 54 h 256"/>
                <a:gd name="T78" fmla="*/ 74 w 334"/>
                <a:gd name="T79" fmla="*/ 52 h 256"/>
                <a:gd name="T80" fmla="*/ 72 w 334"/>
                <a:gd name="T81" fmla="*/ 47 h 256"/>
                <a:gd name="T82" fmla="*/ 72 w 334"/>
                <a:gd name="T83" fmla="*/ 41 h 256"/>
                <a:gd name="T84" fmla="*/ 72 w 334"/>
                <a:gd name="T85" fmla="*/ 38 h 256"/>
                <a:gd name="T86" fmla="*/ 74 w 334"/>
                <a:gd name="T87" fmla="*/ 32 h 256"/>
                <a:gd name="T88" fmla="*/ 76 w 334"/>
                <a:gd name="T89" fmla="*/ 26 h 256"/>
                <a:gd name="T90" fmla="*/ 72 w 334"/>
                <a:gd name="T91" fmla="*/ 25 h 256"/>
                <a:gd name="T92" fmla="*/ 68 w 334"/>
                <a:gd name="T93" fmla="*/ 25 h 256"/>
                <a:gd name="T94" fmla="*/ 65 w 334"/>
                <a:gd name="T95" fmla="*/ 22 h 256"/>
                <a:gd name="T96" fmla="*/ 61 w 334"/>
                <a:gd name="T97" fmla="*/ 21 h 256"/>
                <a:gd name="T98" fmla="*/ 59 w 334"/>
                <a:gd name="T99" fmla="*/ 18 h 256"/>
                <a:gd name="T100" fmla="*/ 57 w 334"/>
                <a:gd name="T101" fmla="*/ 14 h 256"/>
                <a:gd name="T102" fmla="*/ 55 w 334"/>
                <a:gd name="T103" fmla="*/ 10 h 256"/>
                <a:gd name="T104" fmla="*/ 55 w 334"/>
                <a:gd name="T105" fmla="*/ 4 h 256"/>
                <a:gd name="T106" fmla="*/ 53 w 334"/>
                <a:gd name="T107" fmla="*/ 4 h 256"/>
                <a:gd name="T108" fmla="*/ 51 w 334"/>
                <a:gd name="T109" fmla="*/ 4 h 256"/>
                <a:gd name="T110" fmla="*/ 48 w 334"/>
                <a:gd name="T111" fmla="*/ 5 h 256"/>
                <a:gd name="T112" fmla="*/ 46 w 334"/>
                <a:gd name="T113" fmla="*/ 4 h 256"/>
                <a:gd name="T114" fmla="*/ 44 w 334"/>
                <a:gd name="T115" fmla="*/ 4 h 256"/>
                <a:gd name="T116" fmla="*/ 41 w 334"/>
                <a:gd name="T117" fmla="*/ 4 h 256"/>
                <a:gd name="T118" fmla="*/ 39 w 334"/>
                <a:gd name="T119" fmla="*/ 4 h 256"/>
                <a:gd name="T120" fmla="*/ 36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01" name="Freeform 264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60 w 293"/>
                <a:gd name="T1" fmla="*/ 40 h 361"/>
                <a:gd name="T2" fmla="*/ 52 w 293"/>
                <a:gd name="T3" fmla="*/ 41 h 361"/>
                <a:gd name="T4" fmla="*/ 40 w 293"/>
                <a:gd name="T5" fmla="*/ 46 h 361"/>
                <a:gd name="T6" fmla="*/ 28 w 293"/>
                <a:gd name="T7" fmla="*/ 54 h 361"/>
                <a:gd name="T8" fmla="*/ 23 w 293"/>
                <a:gd name="T9" fmla="*/ 67 h 361"/>
                <a:gd name="T10" fmla="*/ 20 w 293"/>
                <a:gd name="T11" fmla="*/ 73 h 361"/>
                <a:gd name="T12" fmla="*/ 18 w 293"/>
                <a:gd name="T13" fmla="*/ 77 h 361"/>
                <a:gd name="T14" fmla="*/ 16 w 293"/>
                <a:gd name="T15" fmla="*/ 81 h 361"/>
                <a:gd name="T16" fmla="*/ 11 w 293"/>
                <a:gd name="T17" fmla="*/ 81 h 361"/>
                <a:gd name="T18" fmla="*/ 8 w 293"/>
                <a:gd name="T19" fmla="*/ 81 h 361"/>
                <a:gd name="T20" fmla="*/ 4 w 293"/>
                <a:gd name="T21" fmla="*/ 82 h 361"/>
                <a:gd name="T22" fmla="*/ 4 w 293"/>
                <a:gd name="T23" fmla="*/ 83 h 361"/>
                <a:gd name="T24" fmla="*/ 1 w 293"/>
                <a:gd name="T25" fmla="*/ 83 h 361"/>
                <a:gd name="T26" fmla="*/ 0 w 293"/>
                <a:gd name="T27" fmla="*/ 83 h 361"/>
                <a:gd name="T28" fmla="*/ 6 w 293"/>
                <a:gd name="T29" fmla="*/ 80 h 361"/>
                <a:gd name="T30" fmla="*/ 14 w 293"/>
                <a:gd name="T31" fmla="*/ 71 h 361"/>
                <a:gd name="T32" fmla="*/ 18 w 293"/>
                <a:gd name="T33" fmla="*/ 62 h 361"/>
                <a:gd name="T34" fmla="*/ 18 w 293"/>
                <a:gd name="T35" fmla="*/ 53 h 361"/>
                <a:gd name="T36" fmla="*/ 18 w 293"/>
                <a:gd name="T37" fmla="*/ 46 h 361"/>
                <a:gd name="T38" fmla="*/ 16 w 293"/>
                <a:gd name="T39" fmla="*/ 40 h 361"/>
                <a:gd name="T40" fmla="*/ 18 w 293"/>
                <a:gd name="T41" fmla="*/ 35 h 361"/>
                <a:gd name="T42" fmla="*/ 23 w 293"/>
                <a:gd name="T43" fmla="*/ 32 h 361"/>
                <a:gd name="T44" fmla="*/ 28 w 293"/>
                <a:gd name="T45" fmla="*/ 26 h 361"/>
                <a:gd name="T46" fmla="*/ 29 w 293"/>
                <a:gd name="T47" fmla="*/ 18 h 361"/>
                <a:gd name="T48" fmla="*/ 32 w 293"/>
                <a:gd name="T49" fmla="*/ 15 h 361"/>
                <a:gd name="T50" fmla="*/ 41 w 293"/>
                <a:gd name="T51" fmla="*/ 12 h 361"/>
                <a:gd name="T52" fmla="*/ 48 w 293"/>
                <a:gd name="T53" fmla="*/ 9 h 361"/>
                <a:gd name="T54" fmla="*/ 56 w 293"/>
                <a:gd name="T55" fmla="*/ 4 h 361"/>
                <a:gd name="T56" fmla="*/ 59 w 293"/>
                <a:gd name="T57" fmla="*/ 4 h 361"/>
                <a:gd name="T58" fmla="*/ 60 w 293"/>
                <a:gd name="T59" fmla="*/ 11 h 361"/>
                <a:gd name="T60" fmla="*/ 63 w 293"/>
                <a:gd name="T61" fmla="*/ 19 h 361"/>
                <a:gd name="T62" fmla="*/ 68 w 293"/>
                <a:gd name="T63" fmla="*/ 26 h 361"/>
                <a:gd name="T64" fmla="*/ 70 w 293"/>
                <a:gd name="T65" fmla="*/ 28 h 361"/>
                <a:gd name="T66" fmla="*/ 65 w 293"/>
                <a:gd name="T67" fmla="*/ 30 h 361"/>
                <a:gd name="T68" fmla="*/ 62 w 293"/>
                <a:gd name="T69" fmla="*/ 33 h 361"/>
                <a:gd name="T70" fmla="*/ 62 w 293"/>
                <a:gd name="T71" fmla="*/ 38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02" name="Freeform 265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21 w 173"/>
                <a:gd name="T1" fmla="*/ 86 h 351"/>
                <a:gd name="T2" fmla="*/ 18 w 173"/>
                <a:gd name="T3" fmla="*/ 83 h 351"/>
                <a:gd name="T4" fmla="*/ 15 w 173"/>
                <a:gd name="T5" fmla="*/ 83 h 351"/>
                <a:gd name="T6" fmla="*/ 12 w 173"/>
                <a:gd name="T7" fmla="*/ 81 h 351"/>
                <a:gd name="T8" fmla="*/ 13 w 173"/>
                <a:gd name="T9" fmla="*/ 79 h 351"/>
                <a:gd name="T10" fmla="*/ 15 w 173"/>
                <a:gd name="T11" fmla="*/ 77 h 351"/>
                <a:gd name="T12" fmla="*/ 19 w 173"/>
                <a:gd name="T13" fmla="*/ 76 h 351"/>
                <a:gd name="T14" fmla="*/ 22 w 173"/>
                <a:gd name="T15" fmla="*/ 74 h 351"/>
                <a:gd name="T16" fmla="*/ 24 w 173"/>
                <a:gd name="T17" fmla="*/ 71 h 351"/>
                <a:gd name="T18" fmla="*/ 24 w 173"/>
                <a:gd name="T19" fmla="*/ 70 h 351"/>
                <a:gd name="T20" fmla="*/ 24 w 173"/>
                <a:gd name="T21" fmla="*/ 68 h 351"/>
                <a:gd name="T22" fmla="*/ 23 w 173"/>
                <a:gd name="T23" fmla="*/ 67 h 351"/>
                <a:gd name="T24" fmla="*/ 21 w 173"/>
                <a:gd name="T25" fmla="*/ 64 h 351"/>
                <a:gd name="T26" fmla="*/ 17 w 173"/>
                <a:gd name="T27" fmla="*/ 64 h 351"/>
                <a:gd name="T28" fmla="*/ 15 w 173"/>
                <a:gd name="T29" fmla="*/ 67 h 351"/>
                <a:gd name="T30" fmla="*/ 14 w 173"/>
                <a:gd name="T31" fmla="*/ 68 h 351"/>
                <a:gd name="T32" fmla="*/ 13 w 173"/>
                <a:gd name="T33" fmla="*/ 72 h 351"/>
                <a:gd name="T34" fmla="*/ 10 w 173"/>
                <a:gd name="T35" fmla="*/ 75 h 351"/>
                <a:gd name="T36" fmla="*/ 9 w 173"/>
                <a:gd name="T37" fmla="*/ 75 h 351"/>
                <a:gd name="T38" fmla="*/ 8 w 173"/>
                <a:gd name="T39" fmla="*/ 73 h 351"/>
                <a:gd name="T40" fmla="*/ 8 w 173"/>
                <a:gd name="T41" fmla="*/ 71 h 351"/>
                <a:gd name="T42" fmla="*/ 9 w 173"/>
                <a:gd name="T43" fmla="*/ 68 h 351"/>
                <a:gd name="T44" fmla="*/ 10 w 173"/>
                <a:gd name="T45" fmla="*/ 65 h 351"/>
                <a:gd name="T46" fmla="*/ 12 w 173"/>
                <a:gd name="T47" fmla="*/ 63 h 351"/>
                <a:gd name="T48" fmla="*/ 13 w 173"/>
                <a:gd name="T49" fmla="*/ 60 h 351"/>
                <a:gd name="T50" fmla="*/ 13 w 173"/>
                <a:gd name="T51" fmla="*/ 60 h 351"/>
                <a:gd name="T52" fmla="*/ 12 w 173"/>
                <a:gd name="T53" fmla="*/ 58 h 351"/>
                <a:gd name="T54" fmla="*/ 10 w 173"/>
                <a:gd name="T55" fmla="*/ 55 h 351"/>
                <a:gd name="T56" fmla="*/ 7 w 173"/>
                <a:gd name="T57" fmla="*/ 55 h 351"/>
                <a:gd name="T58" fmla="*/ 5 w 173"/>
                <a:gd name="T59" fmla="*/ 55 h 351"/>
                <a:gd name="T60" fmla="*/ 3 w 173"/>
                <a:gd name="T61" fmla="*/ 56 h 351"/>
                <a:gd name="T62" fmla="*/ 3 w 173"/>
                <a:gd name="T63" fmla="*/ 56 h 351"/>
                <a:gd name="T64" fmla="*/ 0 w 173"/>
                <a:gd name="T65" fmla="*/ 49 h 351"/>
                <a:gd name="T66" fmla="*/ 3 w 173"/>
                <a:gd name="T67" fmla="*/ 33 h 351"/>
                <a:gd name="T68" fmla="*/ 14 w 173"/>
                <a:gd name="T69" fmla="*/ 18 h 351"/>
                <a:gd name="T70" fmla="*/ 27 w 173"/>
                <a:gd name="T71" fmla="*/ 6 h 351"/>
                <a:gd name="T72" fmla="*/ 34 w 173"/>
                <a:gd name="T73" fmla="*/ 4 h 351"/>
                <a:gd name="T74" fmla="*/ 36 w 173"/>
                <a:gd name="T75" fmla="*/ 4 h 351"/>
                <a:gd name="T76" fmla="*/ 38 w 173"/>
                <a:gd name="T77" fmla="*/ 0 h 351"/>
                <a:gd name="T78" fmla="*/ 39 w 173"/>
                <a:gd name="T79" fmla="*/ 2 h 351"/>
                <a:gd name="T80" fmla="*/ 36 w 173"/>
                <a:gd name="T81" fmla="*/ 6 h 351"/>
                <a:gd name="T82" fmla="*/ 32 w 173"/>
                <a:gd name="T83" fmla="*/ 16 h 351"/>
                <a:gd name="T84" fmla="*/ 32 w 173"/>
                <a:gd name="T85" fmla="*/ 24 h 351"/>
                <a:gd name="T86" fmla="*/ 34 w 173"/>
                <a:gd name="T87" fmla="*/ 32 h 351"/>
                <a:gd name="T88" fmla="*/ 36 w 173"/>
                <a:gd name="T89" fmla="*/ 41 h 351"/>
                <a:gd name="T90" fmla="*/ 38 w 173"/>
                <a:gd name="T91" fmla="*/ 48 h 351"/>
                <a:gd name="T92" fmla="*/ 38 w 173"/>
                <a:gd name="T93" fmla="*/ 55 h 351"/>
                <a:gd name="T94" fmla="*/ 38 w 173"/>
                <a:gd name="T95" fmla="*/ 64 h 351"/>
                <a:gd name="T96" fmla="*/ 34 w 173"/>
                <a:gd name="T97" fmla="*/ 75 h 351"/>
                <a:gd name="T98" fmla="*/ 27 w 173"/>
                <a:gd name="T99" fmla="*/ 83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03" name="Freeform 266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92 w 844"/>
                <a:gd name="T1" fmla="*/ 117 h 593"/>
                <a:gd name="T2" fmla="*/ 84 w 844"/>
                <a:gd name="T3" fmla="*/ 129 h 593"/>
                <a:gd name="T4" fmla="*/ 79 w 844"/>
                <a:gd name="T5" fmla="*/ 132 h 593"/>
                <a:gd name="T6" fmla="*/ 69 w 844"/>
                <a:gd name="T7" fmla="*/ 116 h 593"/>
                <a:gd name="T8" fmla="*/ 62 w 844"/>
                <a:gd name="T9" fmla="*/ 110 h 593"/>
                <a:gd name="T10" fmla="*/ 57 w 844"/>
                <a:gd name="T11" fmla="*/ 96 h 593"/>
                <a:gd name="T12" fmla="*/ 59 w 844"/>
                <a:gd name="T13" fmla="*/ 73 h 593"/>
                <a:gd name="T14" fmla="*/ 68 w 844"/>
                <a:gd name="T15" fmla="*/ 59 h 593"/>
                <a:gd name="T16" fmla="*/ 69 w 844"/>
                <a:gd name="T17" fmla="*/ 49 h 593"/>
                <a:gd name="T18" fmla="*/ 66 w 844"/>
                <a:gd name="T19" fmla="*/ 59 h 593"/>
                <a:gd name="T20" fmla="*/ 54 w 844"/>
                <a:gd name="T21" fmla="*/ 74 h 593"/>
                <a:gd name="T22" fmla="*/ 31 w 844"/>
                <a:gd name="T23" fmla="*/ 83 h 593"/>
                <a:gd name="T24" fmla="*/ 22 w 844"/>
                <a:gd name="T25" fmla="*/ 83 h 593"/>
                <a:gd name="T26" fmla="*/ 10 w 844"/>
                <a:gd name="T27" fmla="*/ 78 h 593"/>
                <a:gd name="T28" fmla="*/ 4 w 844"/>
                <a:gd name="T29" fmla="*/ 72 h 593"/>
                <a:gd name="T30" fmla="*/ 17 w 844"/>
                <a:gd name="T31" fmla="*/ 65 h 593"/>
                <a:gd name="T32" fmla="*/ 31 w 844"/>
                <a:gd name="T33" fmla="*/ 48 h 593"/>
                <a:gd name="T34" fmla="*/ 51 w 844"/>
                <a:gd name="T35" fmla="*/ 44 h 593"/>
                <a:gd name="T36" fmla="*/ 57 w 844"/>
                <a:gd name="T37" fmla="*/ 44 h 593"/>
                <a:gd name="T38" fmla="*/ 61 w 844"/>
                <a:gd name="T39" fmla="*/ 41 h 593"/>
                <a:gd name="T40" fmla="*/ 58 w 844"/>
                <a:gd name="T41" fmla="*/ 50 h 593"/>
                <a:gd name="T42" fmla="*/ 59 w 844"/>
                <a:gd name="T43" fmla="*/ 53 h 593"/>
                <a:gd name="T44" fmla="*/ 64 w 844"/>
                <a:gd name="T45" fmla="*/ 53 h 593"/>
                <a:gd name="T46" fmla="*/ 68 w 844"/>
                <a:gd name="T47" fmla="*/ 46 h 593"/>
                <a:gd name="T48" fmla="*/ 67 w 844"/>
                <a:gd name="T49" fmla="*/ 40 h 593"/>
                <a:gd name="T50" fmla="*/ 69 w 844"/>
                <a:gd name="T51" fmla="*/ 46 h 593"/>
                <a:gd name="T52" fmla="*/ 78 w 844"/>
                <a:gd name="T53" fmla="*/ 47 h 593"/>
                <a:gd name="T54" fmla="*/ 86 w 844"/>
                <a:gd name="T55" fmla="*/ 46 h 593"/>
                <a:gd name="T56" fmla="*/ 92 w 844"/>
                <a:gd name="T57" fmla="*/ 41 h 593"/>
                <a:gd name="T58" fmla="*/ 102 w 844"/>
                <a:gd name="T59" fmla="*/ 40 h 593"/>
                <a:gd name="T60" fmla="*/ 107 w 844"/>
                <a:gd name="T61" fmla="*/ 30 h 593"/>
                <a:gd name="T62" fmla="*/ 124 w 844"/>
                <a:gd name="T63" fmla="*/ 4 h 593"/>
                <a:gd name="T64" fmla="*/ 146 w 844"/>
                <a:gd name="T65" fmla="*/ 0 h 593"/>
                <a:gd name="T66" fmla="*/ 160 w 844"/>
                <a:gd name="T67" fmla="*/ 4 h 593"/>
                <a:gd name="T68" fmla="*/ 177 w 844"/>
                <a:gd name="T69" fmla="*/ 9 h 593"/>
                <a:gd name="T70" fmla="*/ 193 w 844"/>
                <a:gd name="T71" fmla="*/ 10 h 593"/>
                <a:gd name="T72" fmla="*/ 196 w 844"/>
                <a:gd name="T73" fmla="*/ 14 h 593"/>
                <a:gd name="T74" fmla="*/ 176 w 844"/>
                <a:gd name="T75" fmla="*/ 39 h 593"/>
                <a:gd name="T76" fmla="*/ 156 w 844"/>
                <a:gd name="T77" fmla="*/ 50 h 593"/>
                <a:gd name="T78" fmla="*/ 135 w 844"/>
                <a:gd name="T79" fmla="*/ 56 h 593"/>
                <a:gd name="T80" fmla="*/ 117 w 844"/>
                <a:gd name="T81" fmla="*/ 53 h 593"/>
                <a:gd name="T82" fmla="*/ 103 w 844"/>
                <a:gd name="T83" fmla="*/ 47 h 593"/>
                <a:gd name="T84" fmla="*/ 98 w 844"/>
                <a:gd name="T85" fmla="*/ 44 h 593"/>
                <a:gd name="T86" fmla="*/ 89 w 844"/>
                <a:gd name="T87" fmla="*/ 46 h 593"/>
                <a:gd name="T88" fmla="*/ 88 w 844"/>
                <a:gd name="T89" fmla="*/ 50 h 593"/>
                <a:gd name="T90" fmla="*/ 96 w 844"/>
                <a:gd name="T91" fmla="*/ 50 h 593"/>
                <a:gd name="T92" fmla="*/ 105 w 844"/>
                <a:gd name="T93" fmla="*/ 49 h 593"/>
                <a:gd name="T94" fmla="*/ 122 w 844"/>
                <a:gd name="T95" fmla="*/ 53 h 593"/>
                <a:gd name="T96" fmla="*/ 141 w 844"/>
                <a:gd name="T97" fmla="*/ 71 h 593"/>
                <a:gd name="T98" fmla="*/ 150 w 844"/>
                <a:gd name="T99" fmla="*/ 95 h 593"/>
                <a:gd name="T100" fmla="*/ 143 w 844"/>
                <a:gd name="T101" fmla="*/ 102 h 593"/>
                <a:gd name="T102" fmla="*/ 120 w 844"/>
                <a:gd name="T103" fmla="*/ 94 h 593"/>
                <a:gd name="T104" fmla="*/ 103 w 844"/>
                <a:gd name="T105" fmla="*/ 89 h 593"/>
                <a:gd name="T106" fmla="*/ 92 w 844"/>
                <a:gd name="T107" fmla="*/ 75 h 593"/>
                <a:gd name="T108" fmla="*/ 87 w 844"/>
                <a:gd name="T109" fmla="*/ 57 h 593"/>
                <a:gd name="T110" fmla="*/ 79 w 844"/>
                <a:gd name="T111" fmla="*/ 50 h 593"/>
                <a:gd name="T112" fmla="*/ 74 w 844"/>
                <a:gd name="T113" fmla="*/ 50 h 593"/>
                <a:gd name="T114" fmla="*/ 75 w 844"/>
                <a:gd name="T115" fmla="*/ 57 h 593"/>
                <a:gd name="T116" fmla="*/ 90 w 844"/>
                <a:gd name="T117" fmla="*/ 71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04" name="Freeform 267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45 w 253"/>
                <a:gd name="T1" fmla="*/ 58 h 258"/>
                <a:gd name="T2" fmla="*/ 45 w 253"/>
                <a:gd name="T3" fmla="*/ 54 h 258"/>
                <a:gd name="T4" fmla="*/ 50 w 253"/>
                <a:gd name="T5" fmla="*/ 53 h 258"/>
                <a:gd name="T6" fmla="*/ 51 w 253"/>
                <a:gd name="T7" fmla="*/ 54 h 258"/>
                <a:gd name="T8" fmla="*/ 52 w 253"/>
                <a:gd name="T9" fmla="*/ 56 h 258"/>
                <a:gd name="T10" fmla="*/ 54 w 253"/>
                <a:gd name="T11" fmla="*/ 56 h 258"/>
                <a:gd name="T12" fmla="*/ 57 w 253"/>
                <a:gd name="T13" fmla="*/ 57 h 258"/>
                <a:gd name="T14" fmla="*/ 58 w 253"/>
                <a:gd name="T15" fmla="*/ 57 h 258"/>
                <a:gd name="T16" fmla="*/ 57 w 253"/>
                <a:gd name="T17" fmla="*/ 54 h 258"/>
                <a:gd name="T18" fmla="*/ 54 w 253"/>
                <a:gd name="T19" fmla="*/ 53 h 258"/>
                <a:gd name="T20" fmla="*/ 52 w 253"/>
                <a:gd name="T21" fmla="*/ 53 h 258"/>
                <a:gd name="T22" fmla="*/ 51 w 253"/>
                <a:gd name="T23" fmla="*/ 53 h 258"/>
                <a:gd name="T24" fmla="*/ 47 w 253"/>
                <a:gd name="T25" fmla="*/ 50 h 258"/>
                <a:gd name="T26" fmla="*/ 46 w 253"/>
                <a:gd name="T27" fmla="*/ 47 h 258"/>
                <a:gd name="T28" fmla="*/ 47 w 253"/>
                <a:gd name="T29" fmla="*/ 46 h 258"/>
                <a:gd name="T30" fmla="*/ 48 w 253"/>
                <a:gd name="T31" fmla="*/ 46 h 258"/>
                <a:gd name="T32" fmla="*/ 50 w 253"/>
                <a:gd name="T33" fmla="*/ 43 h 258"/>
                <a:gd name="T34" fmla="*/ 52 w 253"/>
                <a:gd name="T35" fmla="*/ 42 h 258"/>
                <a:gd name="T36" fmla="*/ 54 w 253"/>
                <a:gd name="T37" fmla="*/ 35 h 258"/>
                <a:gd name="T38" fmla="*/ 52 w 253"/>
                <a:gd name="T39" fmla="*/ 25 h 258"/>
                <a:gd name="T40" fmla="*/ 45 w 253"/>
                <a:gd name="T41" fmla="*/ 15 h 258"/>
                <a:gd name="T42" fmla="*/ 32 w 253"/>
                <a:gd name="T43" fmla="*/ 9 h 258"/>
                <a:gd name="T44" fmla="*/ 20 w 253"/>
                <a:gd name="T45" fmla="*/ 6 h 258"/>
                <a:gd name="T46" fmla="*/ 13 w 253"/>
                <a:gd name="T47" fmla="*/ 4 h 258"/>
                <a:gd name="T48" fmla="*/ 7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5 w 253"/>
                <a:gd name="T55" fmla="*/ 10 h 258"/>
                <a:gd name="T56" fmla="*/ 8 w 253"/>
                <a:gd name="T57" fmla="*/ 18 h 258"/>
                <a:gd name="T58" fmla="*/ 10 w 253"/>
                <a:gd name="T59" fmla="*/ 26 h 258"/>
                <a:gd name="T60" fmla="*/ 12 w 253"/>
                <a:gd name="T61" fmla="*/ 33 h 258"/>
                <a:gd name="T62" fmla="*/ 15 w 253"/>
                <a:gd name="T63" fmla="*/ 43 h 258"/>
                <a:gd name="T64" fmla="*/ 23 w 253"/>
                <a:gd name="T65" fmla="*/ 53 h 258"/>
                <a:gd name="T66" fmla="*/ 35 w 253"/>
                <a:gd name="T67" fmla="*/ 59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05" name="Freeform 268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6 w 26"/>
                <a:gd name="T13" fmla="*/ 4 h 28"/>
                <a:gd name="T14" fmla="*/ 7 w 26"/>
                <a:gd name="T15" fmla="*/ 4 h 28"/>
                <a:gd name="T16" fmla="*/ 7 w 26"/>
                <a:gd name="T17" fmla="*/ 4 h 28"/>
                <a:gd name="T18" fmla="*/ 7 w 26"/>
                <a:gd name="T19" fmla="*/ 5 h 28"/>
                <a:gd name="T20" fmla="*/ 6 w 26"/>
                <a:gd name="T21" fmla="*/ 7 h 28"/>
                <a:gd name="T22" fmla="*/ 4 w 26"/>
                <a:gd name="T23" fmla="*/ 8 h 28"/>
                <a:gd name="T24" fmla="*/ 4 w 26"/>
                <a:gd name="T25" fmla="*/ 9 h 28"/>
                <a:gd name="T26" fmla="*/ 4 w 26"/>
                <a:gd name="T27" fmla="*/ 8 h 28"/>
                <a:gd name="T28" fmla="*/ 4 w 26"/>
                <a:gd name="T29" fmla="*/ 7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06" name="Freeform 269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4 w 29"/>
                <a:gd name="T7" fmla="*/ 2 h 29"/>
                <a:gd name="T8" fmla="*/ 5 w 29"/>
                <a:gd name="T9" fmla="*/ 3 h 29"/>
                <a:gd name="T10" fmla="*/ 6 w 29"/>
                <a:gd name="T11" fmla="*/ 3 h 29"/>
                <a:gd name="T12" fmla="*/ 6 w 29"/>
                <a:gd name="T13" fmla="*/ 3 h 29"/>
                <a:gd name="T14" fmla="*/ 6 w 29"/>
                <a:gd name="T15" fmla="*/ 4 h 29"/>
                <a:gd name="T16" fmla="*/ 5 w 29"/>
                <a:gd name="T17" fmla="*/ 5 h 29"/>
                <a:gd name="T18" fmla="*/ 4 w 29"/>
                <a:gd name="T19" fmla="*/ 6 h 29"/>
                <a:gd name="T20" fmla="*/ 3 w 29"/>
                <a:gd name="T21" fmla="*/ 6 h 29"/>
                <a:gd name="T22" fmla="*/ 3 w 29"/>
                <a:gd name="T23" fmla="*/ 5 h 29"/>
                <a:gd name="T24" fmla="*/ 3 w 29"/>
                <a:gd name="T25" fmla="*/ 4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07" name="Freeform 270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7 w 27"/>
                <a:gd name="T7" fmla="*/ 0 h 29"/>
                <a:gd name="T8" fmla="*/ 11 w 27"/>
                <a:gd name="T9" fmla="*/ 4 h 29"/>
                <a:gd name="T10" fmla="*/ 12 w 27"/>
                <a:gd name="T11" fmla="*/ 7 h 29"/>
                <a:gd name="T12" fmla="*/ 12 w 27"/>
                <a:gd name="T13" fmla="*/ 7 h 29"/>
                <a:gd name="T14" fmla="*/ 11 w 27"/>
                <a:gd name="T15" fmla="*/ 10 h 29"/>
                <a:gd name="T16" fmla="*/ 10 w 27"/>
                <a:gd name="T17" fmla="*/ 12 h 29"/>
                <a:gd name="T18" fmla="*/ 7 w 27"/>
                <a:gd name="T19" fmla="*/ 13 h 29"/>
                <a:gd name="T20" fmla="*/ 6 w 27"/>
                <a:gd name="T21" fmla="*/ 14 h 29"/>
                <a:gd name="T22" fmla="*/ 6 w 27"/>
                <a:gd name="T23" fmla="*/ 14 h 29"/>
                <a:gd name="T24" fmla="*/ 3 w 27"/>
                <a:gd name="T25" fmla="*/ 12 h 29"/>
                <a:gd name="T26" fmla="*/ 1 w 27"/>
                <a:gd name="T27" fmla="*/ 10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08" name="Freeform 271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10 h 27"/>
                <a:gd name="T10" fmla="*/ 4 w 28"/>
                <a:gd name="T11" fmla="*/ 11 h 27"/>
                <a:gd name="T12" fmla="*/ 4 w 28"/>
                <a:gd name="T13" fmla="*/ 12 h 27"/>
                <a:gd name="T14" fmla="*/ 6 w 28"/>
                <a:gd name="T15" fmla="*/ 12 h 27"/>
                <a:gd name="T16" fmla="*/ 8 w 28"/>
                <a:gd name="T17" fmla="*/ 11 h 27"/>
                <a:gd name="T18" fmla="*/ 8 w 28"/>
                <a:gd name="T19" fmla="*/ 10 h 27"/>
                <a:gd name="T20" fmla="*/ 9 w 28"/>
                <a:gd name="T21" fmla="*/ 6 h 27"/>
                <a:gd name="T22" fmla="*/ 9 w 28"/>
                <a:gd name="T23" fmla="*/ 6 h 27"/>
                <a:gd name="T24" fmla="*/ 8 w 28"/>
                <a:gd name="T25" fmla="*/ 6 h 27"/>
                <a:gd name="T26" fmla="*/ 7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09" name="Freeform 272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5 w 24"/>
                <a:gd name="T13" fmla="*/ 1 h 25"/>
                <a:gd name="T14" fmla="*/ 6 w 24"/>
                <a:gd name="T15" fmla="*/ 4 h 25"/>
                <a:gd name="T16" fmla="*/ 6 w 24"/>
                <a:gd name="T17" fmla="*/ 6 h 25"/>
                <a:gd name="T18" fmla="*/ 6 w 24"/>
                <a:gd name="T19" fmla="*/ 6 h 25"/>
                <a:gd name="T20" fmla="*/ 6 w 24"/>
                <a:gd name="T21" fmla="*/ 7 h 25"/>
                <a:gd name="T22" fmla="*/ 5 w 24"/>
                <a:gd name="T23" fmla="*/ 9 h 25"/>
                <a:gd name="T24" fmla="*/ 4 w 24"/>
                <a:gd name="T25" fmla="*/ 10 h 25"/>
                <a:gd name="T26" fmla="*/ 4 w 24"/>
                <a:gd name="T27" fmla="*/ 10 h 25"/>
                <a:gd name="T28" fmla="*/ 4 w 24"/>
                <a:gd name="T29" fmla="*/ 9 h 25"/>
                <a:gd name="T30" fmla="*/ 3 w 24"/>
                <a:gd name="T31" fmla="*/ 7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10" name="Freeform 273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6 h 29"/>
                <a:gd name="T2" fmla="*/ 2 w 22"/>
                <a:gd name="T3" fmla="*/ 6 h 29"/>
                <a:gd name="T4" fmla="*/ 0 w 22"/>
                <a:gd name="T5" fmla="*/ 5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4 w 22"/>
                <a:gd name="T21" fmla="*/ 3 h 29"/>
                <a:gd name="T22" fmla="*/ 4 w 22"/>
                <a:gd name="T23" fmla="*/ 3 h 29"/>
                <a:gd name="T24" fmla="*/ 4 w 22"/>
                <a:gd name="T25" fmla="*/ 3 h 29"/>
                <a:gd name="T26" fmla="*/ 4 w 22"/>
                <a:gd name="T27" fmla="*/ 3 h 29"/>
                <a:gd name="T28" fmla="*/ 3 w 22"/>
                <a:gd name="T29" fmla="*/ 5 h 29"/>
                <a:gd name="T30" fmla="*/ 3 w 22"/>
                <a:gd name="T31" fmla="*/ 6 h 29"/>
                <a:gd name="T32" fmla="*/ 3 w 22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11" name="Freeform 274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6 w 26"/>
                <a:gd name="T11" fmla="*/ 2 h 33"/>
                <a:gd name="T12" fmla="*/ 7 w 26"/>
                <a:gd name="T13" fmla="*/ 3 h 33"/>
                <a:gd name="T14" fmla="*/ 7 w 26"/>
                <a:gd name="T15" fmla="*/ 3 h 33"/>
                <a:gd name="T16" fmla="*/ 7 w 26"/>
                <a:gd name="T17" fmla="*/ 3 h 33"/>
                <a:gd name="T18" fmla="*/ 6 w 26"/>
                <a:gd name="T19" fmla="*/ 3 h 33"/>
                <a:gd name="T20" fmla="*/ 5 w 26"/>
                <a:gd name="T21" fmla="*/ 4 h 33"/>
                <a:gd name="T22" fmla="*/ 4 w 26"/>
                <a:gd name="T23" fmla="*/ 5 h 33"/>
                <a:gd name="T24" fmla="*/ 4 w 26"/>
                <a:gd name="T25" fmla="*/ 5 h 33"/>
                <a:gd name="T26" fmla="*/ 4 w 26"/>
                <a:gd name="T27" fmla="*/ 5 h 33"/>
                <a:gd name="T28" fmla="*/ 1 w 26"/>
                <a:gd name="T29" fmla="*/ 4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12" name="Freeform 275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5 w 26"/>
                <a:gd name="T5" fmla="*/ 2 h 27"/>
                <a:gd name="T6" fmla="*/ 15 w 26"/>
                <a:gd name="T7" fmla="*/ 2 h 27"/>
                <a:gd name="T8" fmla="*/ 14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3 h 27"/>
                <a:gd name="T16" fmla="*/ 9 w 26"/>
                <a:gd name="T17" fmla="*/ 3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13" name="Freeform 276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49 w 216"/>
                <a:gd name="T1" fmla="*/ 3 h 148"/>
                <a:gd name="T2" fmla="*/ 48 w 216"/>
                <a:gd name="T3" fmla="*/ 3 h 148"/>
                <a:gd name="T4" fmla="*/ 47 w 216"/>
                <a:gd name="T5" fmla="*/ 3 h 148"/>
                <a:gd name="T6" fmla="*/ 46 w 216"/>
                <a:gd name="T7" fmla="*/ 3 h 148"/>
                <a:gd name="T8" fmla="*/ 40 w 216"/>
                <a:gd name="T9" fmla="*/ 3 h 148"/>
                <a:gd name="T10" fmla="*/ 30 w 216"/>
                <a:gd name="T11" fmla="*/ 1 h 148"/>
                <a:gd name="T12" fmla="*/ 22 w 216"/>
                <a:gd name="T13" fmla="*/ 1 h 148"/>
                <a:gd name="T14" fmla="*/ 21 w 216"/>
                <a:gd name="T15" fmla="*/ 3 h 148"/>
                <a:gd name="T16" fmla="*/ 27 w 216"/>
                <a:gd name="T17" fmla="*/ 3 h 148"/>
                <a:gd name="T18" fmla="*/ 36 w 216"/>
                <a:gd name="T19" fmla="*/ 3 h 148"/>
                <a:gd name="T20" fmla="*/ 42 w 216"/>
                <a:gd name="T21" fmla="*/ 6 h 148"/>
                <a:gd name="T22" fmla="*/ 41 w 216"/>
                <a:gd name="T23" fmla="*/ 7 h 148"/>
                <a:gd name="T24" fmla="*/ 38 w 216"/>
                <a:gd name="T25" fmla="*/ 9 h 148"/>
                <a:gd name="T26" fmla="*/ 34 w 216"/>
                <a:gd name="T27" fmla="*/ 9 h 148"/>
                <a:gd name="T28" fmla="*/ 26 w 216"/>
                <a:gd name="T29" fmla="*/ 8 h 148"/>
                <a:gd name="T30" fmla="*/ 17 w 216"/>
                <a:gd name="T31" fmla="*/ 7 h 148"/>
                <a:gd name="T32" fmla="*/ 13 w 216"/>
                <a:gd name="T33" fmla="*/ 8 h 148"/>
                <a:gd name="T34" fmla="*/ 16 w 216"/>
                <a:gd name="T35" fmla="*/ 8 h 148"/>
                <a:gd name="T36" fmla="*/ 20 w 216"/>
                <a:gd name="T37" fmla="*/ 8 h 148"/>
                <a:gd name="T38" fmla="*/ 25 w 216"/>
                <a:gd name="T39" fmla="*/ 9 h 148"/>
                <a:gd name="T40" fmla="*/ 31 w 216"/>
                <a:gd name="T41" fmla="*/ 10 h 148"/>
                <a:gd name="T42" fmla="*/ 33 w 216"/>
                <a:gd name="T43" fmla="*/ 12 h 148"/>
                <a:gd name="T44" fmla="*/ 29 w 216"/>
                <a:gd name="T45" fmla="*/ 13 h 148"/>
                <a:gd name="T46" fmla="*/ 25 w 216"/>
                <a:gd name="T47" fmla="*/ 14 h 148"/>
                <a:gd name="T48" fmla="*/ 23 w 216"/>
                <a:gd name="T49" fmla="*/ 14 h 148"/>
                <a:gd name="T50" fmla="*/ 18 w 216"/>
                <a:gd name="T51" fmla="*/ 14 h 148"/>
                <a:gd name="T52" fmla="*/ 15 w 216"/>
                <a:gd name="T53" fmla="*/ 12 h 148"/>
                <a:gd name="T54" fmla="*/ 11 w 216"/>
                <a:gd name="T55" fmla="*/ 12 h 148"/>
                <a:gd name="T56" fmla="*/ 16 w 216"/>
                <a:gd name="T57" fmla="*/ 14 h 148"/>
                <a:gd name="T58" fmla="*/ 18 w 216"/>
                <a:gd name="T59" fmla="*/ 16 h 148"/>
                <a:gd name="T60" fmla="*/ 10 w 216"/>
                <a:gd name="T61" fmla="*/ 19 h 148"/>
                <a:gd name="T62" fmla="*/ 4 w 216"/>
                <a:gd name="T63" fmla="*/ 20 h 148"/>
                <a:gd name="T64" fmla="*/ 0 w 216"/>
                <a:gd name="T65" fmla="*/ 22 h 148"/>
                <a:gd name="T66" fmla="*/ 4 w 216"/>
                <a:gd name="T67" fmla="*/ 22 h 148"/>
                <a:gd name="T68" fmla="*/ 12 w 216"/>
                <a:gd name="T69" fmla="*/ 20 h 148"/>
                <a:gd name="T70" fmla="*/ 20 w 216"/>
                <a:gd name="T71" fmla="*/ 18 h 148"/>
                <a:gd name="T72" fmla="*/ 20 w 216"/>
                <a:gd name="T73" fmla="*/ 23 h 148"/>
                <a:gd name="T74" fmla="*/ 17 w 216"/>
                <a:gd name="T75" fmla="*/ 30 h 148"/>
                <a:gd name="T76" fmla="*/ 18 w 216"/>
                <a:gd name="T77" fmla="*/ 29 h 148"/>
                <a:gd name="T78" fmla="*/ 24 w 216"/>
                <a:gd name="T79" fmla="*/ 20 h 148"/>
                <a:gd name="T80" fmla="*/ 27 w 216"/>
                <a:gd name="T81" fmla="*/ 16 h 148"/>
                <a:gd name="T82" fmla="*/ 32 w 216"/>
                <a:gd name="T83" fmla="*/ 15 h 148"/>
                <a:gd name="T84" fmla="*/ 35 w 216"/>
                <a:gd name="T85" fmla="*/ 14 h 148"/>
                <a:gd name="T86" fmla="*/ 35 w 216"/>
                <a:gd name="T87" fmla="*/ 23 h 148"/>
                <a:gd name="T88" fmla="*/ 34 w 216"/>
                <a:gd name="T89" fmla="*/ 27 h 148"/>
                <a:gd name="T90" fmla="*/ 36 w 216"/>
                <a:gd name="T91" fmla="*/ 23 h 148"/>
                <a:gd name="T92" fmla="*/ 39 w 216"/>
                <a:gd name="T93" fmla="*/ 12 h 148"/>
                <a:gd name="T94" fmla="*/ 44 w 216"/>
                <a:gd name="T95" fmla="*/ 8 h 148"/>
                <a:gd name="T96" fmla="*/ 46 w 216"/>
                <a:gd name="T97" fmla="*/ 7 h 148"/>
                <a:gd name="T98" fmla="*/ 46 w 216"/>
                <a:gd name="T99" fmla="*/ 10 h 148"/>
                <a:gd name="T100" fmla="*/ 46 w 216"/>
                <a:gd name="T101" fmla="*/ 21 h 148"/>
                <a:gd name="T102" fmla="*/ 49 w 216"/>
                <a:gd name="T103" fmla="*/ 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14" name="Freeform 277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38 w 173"/>
                <a:gd name="T1" fmla="*/ 36 h 165"/>
                <a:gd name="T2" fmla="*/ 39 w 173"/>
                <a:gd name="T3" fmla="*/ 35 h 165"/>
                <a:gd name="T4" fmla="*/ 38 w 173"/>
                <a:gd name="T5" fmla="*/ 33 h 165"/>
                <a:gd name="T6" fmla="*/ 34 w 173"/>
                <a:gd name="T7" fmla="*/ 30 h 165"/>
                <a:gd name="T8" fmla="*/ 34 w 173"/>
                <a:gd name="T9" fmla="*/ 26 h 165"/>
                <a:gd name="T10" fmla="*/ 33 w 173"/>
                <a:gd name="T11" fmla="*/ 17 h 165"/>
                <a:gd name="T12" fmla="*/ 31 w 173"/>
                <a:gd name="T13" fmla="*/ 13 h 165"/>
                <a:gd name="T14" fmla="*/ 30 w 173"/>
                <a:gd name="T15" fmla="*/ 13 h 165"/>
                <a:gd name="T16" fmla="*/ 31 w 173"/>
                <a:gd name="T17" fmla="*/ 17 h 165"/>
                <a:gd name="T18" fmla="*/ 31 w 173"/>
                <a:gd name="T19" fmla="*/ 24 h 165"/>
                <a:gd name="T20" fmla="*/ 30 w 173"/>
                <a:gd name="T21" fmla="*/ 26 h 165"/>
                <a:gd name="T22" fmla="*/ 29 w 173"/>
                <a:gd name="T23" fmla="*/ 25 h 165"/>
                <a:gd name="T24" fmla="*/ 26 w 173"/>
                <a:gd name="T25" fmla="*/ 23 h 165"/>
                <a:gd name="T26" fmla="*/ 24 w 173"/>
                <a:gd name="T27" fmla="*/ 22 h 165"/>
                <a:gd name="T28" fmla="*/ 23 w 173"/>
                <a:gd name="T29" fmla="*/ 18 h 165"/>
                <a:gd name="T30" fmla="*/ 21 w 173"/>
                <a:gd name="T31" fmla="*/ 11 h 165"/>
                <a:gd name="T32" fmla="*/ 21 w 173"/>
                <a:gd name="T33" fmla="*/ 7 h 165"/>
                <a:gd name="T34" fmla="*/ 20 w 173"/>
                <a:gd name="T35" fmla="*/ 3 h 165"/>
                <a:gd name="T36" fmla="*/ 19 w 173"/>
                <a:gd name="T37" fmla="*/ 3 h 165"/>
                <a:gd name="T38" fmla="*/ 19 w 173"/>
                <a:gd name="T39" fmla="*/ 3 h 165"/>
                <a:gd name="T40" fmla="*/ 20 w 173"/>
                <a:gd name="T41" fmla="*/ 6 h 165"/>
                <a:gd name="T42" fmla="*/ 19 w 173"/>
                <a:gd name="T43" fmla="*/ 9 h 165"/>
                <a:gd name="T44" fmla="*/ 18 w 173"/>
                <a:gd name="T45" fmla="*/ 11 h 165"/>
                <a:gd name="T46" fmla="*/ 20 w 173"/>
                <a:gd name="T47" fmla="*/ 17 h 165"/>
                <a:gd name="T48" fmla="*/ 17 w 173"/>
                <a:gd name="T49" fmla="*/ 17 h 165"/>
                <a:gd name="T50" fmla="*/ 11 w 173"/>
                <a:gd name="T51" fmla="*/ 10 h 165"/>
                <a:gd name="T52" fmla="*/ 6 w 173"/>
                <a:gd name="T53" fmla="*/ 4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5 h 165"/>
                <a:gd name="T60" fmla="*/ 7 w 173"/>
                <a:gd name="T61" fmla="*/ 9 h 165"/>
                <a:gd name="T62" fmla="*/ 9 w 173"/>
                <a:gd name="T63" fmla="*/ 12 h 165"/>
                <a:gd name="T64" fmla="*/ 10 w 173"/>
                <a:gd name="T65" fmla="*/ 14 h 165"/>
                <a:gd name="T66" fmla="*/ 12 w 173"/>
                <a:gd name="T67" fmla="*/ 16 h 165"/>
                <a:gd name="T68" fmla="*/ 15 w 173"/>
                <a:gd name="T69" fmla="*/ 18 h 165"/>
                <a:gd name="T70" fmla="*/ 17 w 173"/>
                <a:gd name="T71" fmla="*/ 20 h 165"/>
                <a:gd name="T72" fmla="*/ 17 w 173"/>
                <a:gd name="T73" fmla="*/ 21 h 165"/>
                <a:gd name="T74" fmla="*/ 15 w 173"/>
                <a:gd name="T75" fmla="*/ 21 h 165"/>
                <a:gd name="T76" fmla="*/ 12 w 173"/>
                <a:gd name="T77" fmla="*/ 20 h 165"/>
                <a:gd name="T78" fmla="*/ 10 w 173"/>
                <a:gd name="T79" fmla="*/ 20 h 165"/>
                <a:gd name="T80" fmla="*/ 8 w 173"/>
                <a:gd name="T81" fmla="*/ 18 h 165"/>
                <a:gd name="T82" fmla="*/ 7 w 173"/>
                <a:gd name="T83" fmla="*/ 18 h 165"/>
                <a:gd name="T84" fmla="*/ 8 w 173"/>
                <a:gd name="T85" fmla="*/ 20 h 165"/>
                <a:gd name="T86" fmla="*/ 11 w 173"/>
                <a:gd name="T87" fmla="*/ 22 h 165"/>
                <a:gd name="T88" fmla="*/ 16 w 173"/>
                <a:gd name="T89" fmla="*/ 24 h 165"/>
                <a:gd name="T90" fmla="*/ 20 w 173"/>
                <a:gd name="T91" fmla="*/ 25 h 165"/>
                <a:gd name="T92" fmla="*/ 23 w 173"/>
                <a:gd name="T93" fmla="*/ 25 h 165"/>
                <a:gd name="T94" fmla="*/ 26 w 173"/>
                <a:gd name="T95" fmla="*/ 26 h 165"/>
                <a:gd name="T96" fmla="*/ 28 w 173"/>
                <a:gd name="T97" fmla="*/ 28 h 165"/>
                <a:gd name="T98" fmla="*/ 30 w 173"/>
                <a:gd name="T99" fmla="*/ 30 h 165"/>
                <a:gd name="T100" fmla="*/ 29 w 173"/>
                <a:gd name="T101" fmla="*/ 31 h 165"/>
                <a:gd name="T102" fmla="*/ 26 w 173"/>
                <a:gd name="T103" fmla="*/ 31 h 165"/>
                <a:gd name="T104" fmla="*/ 23 w 173"/>
                <a:gd name="T105" fmla="*/ 32 h 165"/>
                <a:gd name="T106" fmla="*/ 20 w 173"/>
                <a:gd name="T107" fmla="*/ 32 h 165"/>
                <a:gd name="T108" fmla="*/ 17 w 173"/>
                <a:gd name="T109" fmla="*/ 32 h 165"/>
                <a:gd name="T110" fmla="*/ 16 w 173"/>
                <a:gd name="T111" fmla="*/ 33 h 165"/>
                <a:gd name="T112" fmla="*/ 20 w 173"/>
                <a:gd name="T113" fmla="*/ 33 h 165"/>
                <a:gd name="T114" fmla="*/ 25 w 173"/>
                <a:gd name="T115" fmla="*/ 34 h 165"/>
                <a:gd name="T116" fmla="*/ 29 w 173"/>
                <a:gd name="T117" fmla="*/ 33 h 165"/>
                <a:gd name="T118" fmla="*/ 33 w 173"/>
                <a:gd name="T119" fmla="*/ 33 h 165"/>
                <a:gd name="T120" fmla="*/ 34 w 173"/>
                <a:gd name="T121" fmla="*/ 33 h 165"/>
                <a:gd name="T122" fmla="*/ 37 w 173"/>
                <a:gd name="T123" fmla="*/ 36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15" name="Freeform 278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4 w 107"/>
                <a:gd name="T1" fmla="*/ 47 h 250"/>
                <a:gd name="T2" fmla="*/ 5 w 107"/>
                <a:gd name="T3" fmla="*/ 46 h 250"/>
                <a:gd name="T4" fmla="*/ 7 w 107"/>
                <a:gd name="T5" fmla="*/ 46 h 250"/>
                <a:gd name="T6" fmla="*/ 8 w 107"/>
                <a:gd name="T7" fmla="*/ 41 h 250"/>
                <a:gd name="T8" fmla="*/ 4 w 107"/>
                <a:gd name="T9" fmla="*/ 33 h 250"/>
                <a:gd name="T10" fmla="*/ 1 w 107"/>
                <a:gd name="T11" fmla="*/ 24 h 250"/>
                <a:gd name="T12" fmla="*/ 4 w 107"/>
                <a:gd name="T13" fmla="*/ 24 h 250"/>
                <a:gd name="T14" fmla="*/ 7 w 107"/>
                <a:gd name="T15" fmla="*/ 34 h 250"/>
                <a:gd name="T16" fmla="*/ 11 w 107"/>
                <a:gd name="T17" fmla="*/ 27 h 250"/>
                <a:gd name="T18" fmla="*/ 11 w 107"/>
                <a:gd name="T19" fmla="*/ 16 h 250"/>
                <a:gd name="T20" fmla="*/ 11 w 107"/>
                <a:gd name="T21" fmla="*/ 7 h 250"/>
                <a:gd name="T22" fmla="*/ 12 w 107"/>
                <a:gd name="T23" fmla="*/ 8 h 250"/>
                <a:gd name="T24" fmla="*/ 12 w 107"/>
                <a:gd name="T25" fmla="*/ 13 h 250"/>
                <a:gd name="T26" fmla="*/ 16 w 107"/>
                <a:gd name="T27" fmla="*/ 13 h 250"/>
                <a:gd name="T28" fmla="*/ 22 w 107"/>
                <a:gd name="T29" fmla="*/ 2 h 250"/>
                <a:gd name="T30" fmla="*/ 22 w 107"/>
                <a:gd name="T31" fmla="*/ 4 h 250"/>
                <a:gd name="T32" fmla="*/ 19 w 107"/>
                <a:gd name="T33" fmla="*/ 9 h 250"/>
                <a:gd name="T34" fmla="*/ 18 w 107"/>
                <a:gd name="T35" fmla="*/ 16 h 250"/>
                <a:gd name="T36" fmla="*/ 25 w 107"/>
                <a:gd name="T37" fmla="*/ 14 h 250"/>
                <a:gd name="T38" fmla="*/ 25 w 107"/>
                <a:gd name="T39" fmla="*/ 14 h 250"/>
                <a:gd name="T40" fmla="*/ 22 w 107"/>
                <a:gd name="T41" fmla="*/ 16 h 250"/>
                <a:gd name="T42" fmla="*/ 19 w 107"/>
                <a:gd name="T43" fmla="*/ 18 h 250"/>
                <a:gd name="T44" fmla="*/ 16 w 107"/>
                <a:gd name="T45" fmla="*/ 20 h 250"/>
                <a:gd name="T46" fmla="*/ 12 w 107"/>
                <a:gd name="T47" fmla="*/ 34 h 250"/>
                <a:gd name="T48" fmla="*/ 16 w 107"/>
                <a:gd name="T49" fmla="*/ 35 h 250"/>
                <a:gd name="T50" fmla="*/ 22 w 107"/>
                <a:gd name="T51" fmla="*/ 35 h 250"/>
                <a:gd name="T52" fmla="*/ 26 w 107"/>
                <a:gd name="T53" fmla="*/ 34 h 250"/>
                <a:gd name="T54" fmla="*/ 28 w 107"/>
                <a:gd name="T55" fmla="*/ 33 h 250"/>
                <a:gd name="T56" fmla="*/ 25 w 107"/>
                <a:gd name="T57" fmla="*/ 35 h 250"/>
                <a:gd name="T58" fmla="*/ 18 w 107"/>
                <a:gd name="T59" fmla="*/ 39 h 250"/>
                <a:gd name="T60" fmla="*/ 12 w 107"/>
                <a:gd name="T61" fmla="*/ 40 h 250"/>
                <a:gd name="T62" fmla="*/ 10 w 107"/>
                <a:gd name="T63" fmla="*/ 46 h 250"/>
                <a:gd name="T64" fmla="*/ 12 w 107"/>
                <a:gd name="T65" fmla="*/ 47 h 250"/>
                <a:gd name="T66" fmla="*/ 18 w 107"/>
                <a:gd name="T67" fmla="*/ 46 h 250"/>
                <a:gd name="T68" fmla="*/ 22 w 107"/>
                <a:gd name="T69" fmla="*/ 45 h 250"/>
                <a:gd name="T70" fmla="*/ 26 w 107"/>
                <a:gd name="T71" fmla="*/ 43 h 250"/>
                <a:gd name="T72" fmla="*/ 28 w 107"/>
                <a:gd name="T73" fmla="*/ 40 h 250"/>
                <a:gd name="T74" fmla="*/ 28 w 107"/>
                <a:gd name="T75" fmla="*/ 44 h 250"/>
                <a:gd name="T76" fmla="*/ 22 w 107"/>
                <a:gd name="T77" fmla="*/ 48 h 250"/>
                <a:gd name="T78" fmla="*/ 20 w 107"/>
                <a:gd name="T79" fmla="*/ 53 h 250"/>
                <a:gd name="T80" fmla="*/ 18 w 107"/>
                <a:gd name="T81" fmla="*/ 52 h 250"/>
                <a:gd name="T82" fmla="*/ 16 w 107"/>
                <a:gd name="T83" fmla="*/ 48 h 250"/>
                <a:gd name="T84" fmla="*/ 8 w 107"/>
                <a:gd name="T85" fmla="*/ 49 h 250"/>
                <a:gd name="T86" fmla="*/ 6 w 107"/>
                <a:gd name="T87" fmla="*/ 53 h 250"/>
                <a:gd name="T88" fmla="*/ 4 w 107"/>
                <a:gd name="T89" fmla="*/ 57 h 250"/>
                <a:gd name="T90" fmla="*/ 4 w 107"/>
                <a:gd name="T91" fmla="*/ 57 h 250"/>
                <a:gd name="T92" fmla="*/ 4 w 107"/>
                <a:gd name="T93" fmla="*/ 52 h 250"/>
                <a:gd name="T94" fmla="*/ 4 w 107"/>
                <a:gd name="T95" fmla="*/ 5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16" name="Freeform 279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 w 20"/>
                <a:gd name="T1" fmla="*/ 5 h 33"/>
                <a:gd name="T2" fmla="*/ 2 w 20"/>
                <a:gd name="T3" fmla="*/ 5 h 33"/>
                <a:gd name="T4" fmla="*/ 2 w 20"/>
                <a:gd name="T5" fmla="*/ 5 h 33"/>
                <a:gd name="T6" fmla="*/ 2 w 20"/>
                <a:gd name="T7" fmla="*/ 5 h 33"/>
                <a:gd name="T8" fmla="*/ 2 w 20"/>
                <a:gd name="T9" fmla="*/ 5 h 33"/>
                <a:gd name="T10" fmla="*/ 2 w 20"/>
                <a:gd name="T11" fmla="*/ 4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4 h 33"/>
                <a:gd name="T32" fmla="*/ 2 w 2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17" name="Freeform 280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8 w 341"/>
                <a:gd name="T1" fmla="*/ 32 h 208"/>
                <a:gd name="T2" fmla="*/ 15 w 341"/>
                <a:gd name="T3" fmla="*/ 28 h 208"/>
                <a:gd name="T4" fmla="*/ 19 w 341"/>
                <a:gd name="T5" fmla="*/ 17 h 208"/>
                <a:gd name="T6" fmla="*/ 25 w 341"/>
                <a:gd name="T7" fmla="*/ 9 h 208"/>
                <a:gd name="T8" fmla="*/ 33 w 341"/>
                <a:gd name="T9" fmla="*/ 3 h 208"/>
                <a:gd name="T10" fmla="*/ 34 w 341"/>
                <a:gd name="T11" fmla="*/ 3 h 208"/>
                <a:gd name="T12" fmla="*/ 30 w 341"/>
                <a:gd name="T13" fmla="*/ 6 h 208"/>
                <a:gd name="T14" fmla="*/ 23 w 341"/>
                <a:gd name="T15" fmla="*/ 15 h 208"/>
                <a:gd name="T16" fmla="*/ 20 w 341"/>
                <a:gd name="T17" fmla="*/ 22 h 208"/>
                <a:gd name="T18" fmla="*/ 21 w 341"/>
                <a:gd name="T19" fmla="*/ 24 h 208"/>
                <a:gd name="T20" fmla="*/ 26 w 341"/>
                <a:gd name="T21" fmla="*/ 21 h 208"/>
                <a:gd name="T22" fmla="*/ 31 w 341"/>
                <a:gd name="T23" fmla="*/ 17 h 208"/>
                <a:gd name="T24" fmla="*/ 39 w 341"/>
                <a:gd name="T25" fmla="*/ 9 h 208"/>
                <a:gd name="T26" fmla="*/ 51 w 341"/>
                <a:gd name="T27" fmla="*/ 3 h 208"/>
                <a:gd name="T28" fmla="*/ 55 w 341"/>
                <a:gd name="T29" fmla="*/ 3 h 208"/>
                <a:gd name="T30" fmla="*/ 45 w 341"/>
                <a:gd name="T31" fmla="*/ 8 h 208"/>
                <a:gd name="T32" fmla="*/ 37 w 341"/>
                <a:gd name="T33" fmla="*/ 17 h 208"/>
                <a:gd name="T34" fmla="*/ 38 w 341"/>
                <a:gd name="T35" fmla="*/ 18 h 208"/>
                <a:gd name="T36" fmla="*/ 43 w 341"/>
                <a:gd name="T37" fmla="*/ 17 h 208"/>
                <a:gd name="T38" fmla="*/ 48 w 341"/>
                <a:gd name="T39" fmla="*/ 17 h 208"/>
                <a:gd name="T40" fmla="*/ 55 w 341"/>
                <a:gd name="T41" fmla="*/ 11 h 208"/>
                <a:gd name="T42" fmla="*/ 66 w 341"/>
                <a:gd name="T43" fmla="*/ 7 h 208"/>
                <a:gd name="T44" fmla="*/ 70 w 341"/>
                <a:gd name="T45" fmla="*/ 7 h 208"/>
                <a:gd name="T46" fmla="*/ 61 w 341"/>
                <a:gd name="T47" fmla="*/ 10 h 208"/>
                <a:gd name="T48" fmla="*/ 54 w 341"/>
                <a:gd name="T49" fmla="*/ 16 h 208"/>
                <a:gd name="T50" fmla="*/ 62 w 341"/>
                <a:gd name="T51" fmla="*/ 17 h 208"/>
                <a:gd name="T52" fmla="*/ 72 w 341"/>
                <a:gd name="T53" fmla="*/ 15 h 208"/>
                <a:gd name="T54" fmla="*/ 76 w 341"/>
                <a:gd name="T55" fmla="*/ 13 h 208"/>
                <a:gd name="T56" fmla="*/ 71 w 341"/>
                <a:gd name="T57" fmla="*/ 17 h 208"/>
                <a:gd name="T58" fmla="*/ 58 w 341"/>
                <a:gd name="T59" fmla="*/ 20 h 208"/>
                <a:gd name="T60" fmla="*/ 58 w 341"/>
                <a:gd name="T61" fmla="*/ 24 h 208"/>
                <a:gd name="T62" fmla="*/ 66 w 341"/>
                <a:gd name="T63" fmla="*/ 28 h 208"/>
                <a:gd name="T64" fmla="*/ 71 w 341"/>
                <a:gd name="T65" fmla="*/ 30 h 208"/>
                <a:gd name="T66" fmla="*/ 62 w 341"/>
                <a:gd name="T67" fmla="*/ 28 h 208"/>
                <a:gd name="T68" fmla="*/ 51 w 341"/>
                <a:gd name="T69" fmla="*/ 23 h 208"/>
                <a:gd name="T70" fmla="*/ 45 w 341"/>
                <a:gd name="T71" fmla="*/ 22 h 208"/>
                <a:gd name="T72" fmla="*/ 39 w 341"/>
                <a:gd name="T73" fmla="*/ 22 h 208"/>
                <a:gd name="T74" fmla="*/ 41 w 341"/>
                <a:gd name="T75" fmla="*/ 26 h 208"/>
                <a:gd name="T76" fmla="*/ 48 w 341"/>
                <a:gd name="T77" fmla="*/ 32 h 208"/>
                <a:gd name="T78" fmla="*/ 55 w 341"/>
                <a:gd name="T79" fmla="*/ 36 h 208"/>
                <a:gd name="T80" fmla="*/ 58 w 341"/>
                <a:gd name="T81" fmla="*/ 38 h 208"/>
                <a:gd name="T82" fmla="*/ 47 w 341"/>
                <a:gd name="T83" fmla="*/ 33 h 208"/>
                <a:gd name="T84" fmla="*/ 37 w 341"/>
                <a:gd name="T85" fmla="*/ 26 h 208"/>
                <a:gd name="T86" fmla="*/ 31 w 341"/>
                <a:gd name="T87" fmla="*/ 25 h 208"/>
                <a:gd name="T88" fmla="*/ 26 w 341"/>
                <a:gd name="T89" fmla="*/ 26 h 208"/>
                <a:gd name="T90" fmla="*/ 21 w 341"/>
                <a:gd name="T91" fmla="*/ 29 h 208"/>
                <a:gd name="T92" fmla="*/ 21 w 341"/>
                <a:gd name="T93" fmla="*/ 31 h 208"/>
                <a:gd name="T94" fmla="*/ 28 w 341"/>
                <a:gd name="T95" fmla="*/ 37 h 208"/>
                <a:gd name="T96" fmla="*/ 39 w 341"/>
                <a:gd name="T97" fmla="*/ 43 h 208"/>
                <a:gd name="T98" fmla="*/ 39 w 341"/>
                <a:gd name="T99" fmla="*/ 45 h 208"/>
                <a:gd name="T100" fmla="*/ 30 w 341"/>
                <a:gd name="T101" fmla="*/ 39 h 208"/>
                <a:gd name="T102" fmla="*/ 19 w 341"/>
                <a:gd name="T103" fmla="*/ 33 h 208"/>
                <a:gd name="T104" fmla="*/ 12 w 341"/>
                <a:gd name="T105" fmla="*/ 33 h 208"/>
                <a:gd name="T106" fmla="*/ 3 w 341"/>
                <a:gd name="T107" fmla="*/ 37 h 208"/>
                <a:gd name="T108" fmla="*/ 3 w 341"/>
                <a:gd name="T109" fmla="*/ 37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18" name="Freeform 281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3 w 246"/>
                <a:gd name="T1" fmla="*/ 4 h 205"/>
                <a:gd name="T2" fmla="*/ 8 w 246"/>
                <a:gd name="T3" fmla="*/ 5 h 205"/>
                <a:gd name="T4" fmla="*/ 10 w 246"/>
                <a:gd name="T5" fmla="*/ 6 h 205"/>
                <a:gd name="T6" fmla="*/ 21 w 246"/>
                <a:gd name="T7" fmla="*/ 4 h 205"/>
                <a:gd name="T8" fmla="*/ 33 w 246"/>
                <a:gd name="T9" fmla="*/ 4 h 205"/>
                <a:gd name="T10" fmla="*/ 39 w 246"/>
                <a:gd name="T11" fmla="*/ 5 h 205"/>
                <a:gd name="T12" fmla="*/ 34 w 246"/>
                <a:gd name="T13" fmla="*/ 5 h 205"/>
                <a:gd name="T14" fmla="*/ 27 w 246"/>
                <a:gd name="T15" fmla="*/ 6 h 205"/>
                <a:gd name="T16" fmla="*/ 17 w 246"/>
                <a:gd name="T17" fmla="*/ 8 h 205"/>
                <a:gd name="T18" fmla="*/ 15 w 246"/>
                <a:gd name="T19" fmla="*/ 10 h 205"/>
                <a:gd name="T20" fmla="*/ 20 w 246"/>
                <a:gd name="T21" fmla="*/ 11 h 205"/>
                <a:gd name="T22" fmla="*/ 24 w 246"/>
                <a:gd name="T23" fmla="*/ 14 h 205"/>
                <a:gd name="T24" fmla="*/ 31 w 246"/>
                <a:gd name="T25" fmla="*/ 14 h 205"/>
                <a:gd name="T26" fmla="*/ 44 w 246"/>
                <a:gd name="T27" fmla="*/ 15 h 205"/>
                <a:gd name="T28" fmla="*/ 51 w 246"/>
                <a:gd name="T29" fmla="*/ 18 h 205"/>
                <a:gd name="T30" fmla="*/ 52 w 246"/>
                <a:gd name="T31" fmla="*/ 20 h 205"/>
                <a:gd name="T32" fmla="*/ 45 w 246"/>
                <a:gd name="T33" fmla="*/ 18 h 205"/>
                <a:gd name="T34" fmla="*/ 35 w 246"/>
                <a:gd name="T35" fmla="*/ 17 h 205"/>
                <a:gd name="T36" fmla="*/ 28 w 246"/>
                <a:gd name="T37" fmla="*/ 17 h 205"/>
                <a:gd name="T38" fmla="*/ 34 w 246"/>
                <a:gd name="T39" fmla="*/ 22 h 205"/>
                <a:gd name="T40" fmla="*/ 39 w 246"/>
                <a:gd name="T41" fmla="*/ 23 h 205"/>
                <a:gd name="T42" fmla="*/ 51 w 246"/>
                <a:gd name="T43" fmla="*/ 26 h 205"/>
                <a:gd name="T44" fmla="*/ 56 w 246"/>
                <a:gd name="T45" fmla="*/ 34 h 205"/>
                <a:gd name="T46" fmla="*/ 51 w 246"/>
                <a:gd name="T47" fmla="*/ 30 h 205"/>
                <a:gd name="T48" fmla="*/ 45 w 246"/>
                <a:gd name="T49" fmla="*/ 26 h 205"/>
                <a:gd name="T50" fmla="*/ 42 w 246"/>
                <a:gd name="T51" fmla="*/ 30 h 205"/>
                <a:gd name="T52" fmla="*/ 49 w 246"/>
                <a:gd name="T53" fmla="*/ 38 h 205"/>
                <a:gd name="T54" fmla="*/ 53 w 246"/>
                <a:gd name="T55" fmla="*/ 44 h 205"/>
                <a:gd name="T56" fmla="*/ 55 w 246"/>
                <a:gd name="T57" fmla="*/ 49 h 205"/>
                <a:gd name="T58" fmla="*/ 55 w 246"/>
                <a:gd name="T59" fmla="*/ 50 h 205"/>
                <a:gd name="T60" fmla="*/ 46 w 246"/>
                <a:gd name="T61" fmla="*/ 39 h 205"/>
                <a:gd name="T62" fmla="*/ 39 w 246"/>
                <a:gd name="T63" fmla="*/ 30 h 205"/>
                <a:gd name="T64" fmla="*/ 36 w 246"/>
                <a:gd name="T65" fmla="*/ 30 h 205"/>
                <a:gd name="T66" fmla="*/ 38 w 246"/>
                <a:gd name="T67" fmla="*/ 34 h 205"/>
                <a:gd name="T68" fmla="*/ 41 w 246"/>
                <a:gd name="T69" fmla="*/ 46 h 205"/>
                <a:gd name="T70" fmla="*/ 39 w 246"/>
                <a:gd name="T71" fmla="*/ 47 h 205"/>
                <a:gd name="T72" fmla="*/ 35 w 246"/>
                <a:gd name="T73" fmla="*/ 36 h 205"/>
                <a:gd name="T74" fmla="*/ 32 w 246"/>
                <a:gd name="T75" fmla="*/ 24 h 205"/>
                <a:gd name="T76" fmla="*/ 28 w 246"/>
                <a:gd name="T77" fmla="*/ 20 h 205"/>
                <a:gd name="T78" fmla="*/ 24 w 246"/>
                <a:gd name="T79" fmla="*/ 19 h 205"/>
                <a:gd name="T80" fmla="*/ 23 w 246"/>
                <a:gd name="T81" fmla="*/ 18 h 205"/>
                <a:gd name="T82" fmla="*/ 23 w 246"/>
                <a:gd name="T83" fmla="*/ 23 h 205"/>
                <a:gd name="T84" fmla="*/ 28 w 246"/>
                <a:gd name="T85" fmla="*/ 40 h 205"/>
                <a:gd name="T86" fmla="*/ 28 w 246"/>
                <a:gd name="T87" fmla="*/ 43 h 205"/>
                <a:gd name="T88" fmla="*/ 25 w 246"/>
                <a:gd name="T89" fmla="*/ 38 h 205"/>
                <a:gd name="T90" fmla="*/ 21 w 246"/>
                <a:gd name="T91" fmla="*/ 28 h 205"/>
                <a:gd name="T92" fmla="*/ 20 w 246"/>
                <a:gd name="T93" fmla="*/ 16 h 205"/>
                <a:gd name="T94" fmla="*/ 17 w 246"/>
                <a:gd name="T95" fmla="*/ 14 h 205"/>
                <a:gd name="T96" fmla="*/ 13 w 246"/>
                <a:gd name="T97" fmla="*/ 11 h 205"/>
                <a:gd name="T98" fmla="*/ 10 w 246"/>
                <a:gd name="T99" fmla="*/ 13 h 205"/>
                <a:gd name="T100" fmla="*/ 12 w 246"/>
                <a:gd name="T101" fmla="*/ 23 h 205"/>
                <a:gd name="T102" fmla="*/ 14 w 246"/>
                <a:gd name="T103" fmla="*/ 34 h 205"/>
                <a:gd name="T104" fmla="*/ 14 w 246"/>
                <a:gd name="T105" fmla="*/ 38 h 205"/>
                <a:gd name="T106" fmla="*/ 11 w 246"/>
                <a:gd name="T107" fmla="*/ 30 h 205"/>
                <a:gd name="T108" fmla="*/ 8 w 246"/>
                <a:gd name="T109" fmla="*/ 10 h 205"/>
                <a:gd name="T110" fmla="*/ 3 w 246"/>
                <a:gd name="T111" fmla="*/ 5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19" name="Freeform 282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18 w 170"/>
                <a:gd name="T1" fmla="*/ 2 h 282"/>
                <a:gd name="T2" fmla="*/ 18 w 170"/>
                <a:gd name="T3" fmla="*/ 9 h 282"/>
                <a:gd name="T4" fmla="*/ 20 w 170"/>
                <a:gd name="T5" fmla="*/ 11 h 282"/>
                <a:gd name="T6" fmla="*/ 23 w 170"/>
                <a:gd name="T7" fmla="*/ 13 h 282"/>
                <a:gd name="T8" fmla="*/ 27 w 170"/>
                <a:gd name="T9" fmla="*/ 16 h 282"/>
                <a:gd name="T10" fmla="*/ 31 w 170"/>
                <a:gd name="T11" fmla="*/ 21 h 282"/>
                <a:gd name="T12" fmla="*/ 35 w 170"/>
                <a:gd name="T13" fmla="*/ 30 h 282"/>
                <a:gd name="T14" fmla="*/ 39 w 170"/>
                <a:gd name="T15" fmla="*/ 35 h 282"/>
                <a:gd name="T16" fmla="*/ 40 w 170"/>
                <a:gd name="T17" fmla="*/ 38 h 282"/>
                <a:gd name="T18" fmla="*/ 39 w 170"/>
                <a:gd name="T19" fmla="*/ 38 h 282"/>
                <a:gd name="T20" fmla="*/ 37 w 170"/>
                <a:gd name="T21" fmla="*/ 35 h 282"/>
                <a:gd name="T22" fmla="*/ 35 w 170"/>
                <a:gd name="T23" fmla="*/ 31 h 282"/>
                <a:gd name="T24" fmla="*/ 31 w 170"/>
                <a:gd name="T25" fmla="*/ 25 h 282"/>
                <a:gd name="T26" fmla="*/ 27 w 170"/>
                <a:gd name="T27" fmla="*/ 21 h 282"/>
                <a:gd name="T28" fmla="*/ 25 w 170"/>
                <a:gd name="T29" fmla="*/ 18 h 282"/>
                <a:gd name="T30" fmla="*/ 22 w 170"/>
                <a:gd name="T31" fmla="*/ 16 h 282"/>
                <a:gd name="T32" fmla="*/ 21 w 170"/>
                <a:gd name="T33" fmla="*/ 19 h 282"/>
                <a:gd name="T34" fmla="*/ 21 w 170"/>
                <a:gd name="T35" fmla="*/ 27 h 282"/>
                <a:gd name="T36" fmla="*/ 24 w 170"/>
                <a:gd name="T37" fmla="*/ 31 h 282"/>
                <a:gd name="T38" fmla="*/ 28 w 170"/>
                <a:gd name="T39" fmla="*/ 35 h 282"/>
                <a:gd name="T40" fmla="*/ 34 w 170"/>
                <a:gd name="T41" fmla="*/ 40 h 282"/>
                <a:gd name="T42" fmla="*/ 37 w 170"/>
                <a:gd name="T43" fmla="*/ 48 h 282"/>
                <a:gd name="T44" fmla="*/ 37 w 170"/>
                <a:gd name="T45" fmla="*/ 54 h 282"/>
                <a:gd name="T46" fmla="*/ 35 w 170"/>
                <a:gd name="T47" fmla="*/ 52 h 282"/>
                <a:gd name="T48" fmla="*/ 33 w 170"/>
                <a:gd name="T49" fmla="*/ 46 h 282"/>
                <a:gd name="T50" fmla="*/ 30 w 170"/>
                <a:gd name="T51" fmla="*/ 40 h 282"/>
                <a:gd name="T52" fmla="*/ 27 w 170"/>
                <a:gd name="T53" fmla="*/ 37 h 282"/>
                <a:gd name="T54" fmla="*/ 24 w 170"/>
                <a:gd name="T55" fmla="*/ 35 h 282"/>
                <a:gd name="T56" fmla="*/ 24 w 170"/>
                <a:gd name="T57" fmla="*/ 40 h 282"/>
                <a:gd name="T58" fmla="*/ 26 w 170"/>
                <a:gd name="T59" fmla="*/ 57 h 282"/>
                <a:gd name="T60" fmla="*/ 26 w 170"/>
                <a:gd name="T61" fmla="*/ 65 h 282"/>
                <a:gd name="T62" fmla="*/ 25 w 170"/>
                <a:gd name="T63" fmla="*/ 65 h 282"/>
                <a:gd name="T64" fmla="*/ 24 w 170"/>
                <a:gd name="T65" fmla="*/ 57 h 282"/>
                <a:gd name="T66" fmla="*/ 21 w 170"/>
                <a:gd name="T67" fmla="*/ 41 h 282"/>
                <a:gd name="T68" fmla="*/ 18 w 170"/>
                <a:gd name="T69" fmla="*/ 39 h 282"/>
                <a:gd name="T70" fmla="*/ 15 w 170"/>
                <a:gd name="T71" fmla="*/ 40 h 282"/>
                <a:gd name="T72" fmla="*/ 12 w 170"/>
                <a:gd name="T73" fmla="*/ 46 h 282"/>
                <a:gd name="T74" fmla="*/ 10 w 170"/>
                <a:gd name="T75" fmla="*/ 50 h 282"/>
                <a:gd name="T76" fmla="*/ 9 w 170"/>
                <a:gd name="T77" fmla="*/ 53 h 282"/>
                <a:gd name="T78" fmla="*/ 8 w 170"/>
                <a:gd name="T79" fmla="*/ 53 h 282"/>
                <a:gd name="T80" fmla="*/ 9 w 170"/>
                <a:gd name="T81" fmla="*/ 47 h 282"/>
                <a:gd name="T82" fmla="*/ 11 w 170"/>
                <a:gd name="T83" fmla="*/ 43 h 282"/>
                <a:gd name="T84" fmla="*/ 14 w 170"/>
                <a:gd name="T85" fmla="*/ 38 h 282"/>
                <a:gd name="T86" fmla="*/ 17 w 170"/>
                <a:gd name="T87" fmla="*/ 33 h 282"/>
                <a:gd name="T88" fmla="*/ 18 w 170"/>
                <a:gd name="T89" fmla="*/ 28 h 282"/>
                <a:gd name="T90" fmla="*/ 18 w 170"/>
                <a:gd name="T91" fmla="*/ 19 h 282"/>
                <a:gd name="T92" fmla="*/ 16 w 170"/>
                <a:gd name="T93" fmla="*/ 18 h 282"/>
                <a:gd name="T94" fmla="*/ 11 w 170"/>
                <a:gd name="T95" fmla="*/ 23 h 282"/>
                <a:gd name="T96" fmla="*/ 6 w 170"/>
                <a:gd name="T97" fmla="*/ 28 h 282"/>
                <a:gd name="T98" fmla="*/ 4 w 170"/>
                <a:gd name="T99" fmla="*/ 35 h 282"/>
                <a:gd name="T100" fmla="*/ 4 w 170"/>
                <a:gd name="T101" fmla="*/ 39 h 282"/>
                <a:gd name="T102" fmla="*/ 0 w 170"/>
                <a:gd name="T103" fmla="*/ 38 h 282"/>
                <a:gd name="T104" fmla="*/ 4 w 170"/>
                <a:gd name="T105" fmla="*/ 34 h 282"/>
                <a:gd name="T106" fmla="*/ 4 w 170"/>
                <a:gd name="T107" fmla="*/ 27 h 282"/>
                <a:gd name="T108" fmla="*/ 10 w 170"/>
                <a:gd name="T109" fmla="*/ 21 h 282"/>
                <a:gd name="T110" fmla="*/ 14 w 170"/>
                <a:gd name="T111" fmla="*/ 14 h 282"/>
                <a:gd name="T112" fmla="*/ 18 w 170"/>
                <a:gd name="T113" fmla="*/ 11 h 282"/>
                <a:gd name="T114" fmla="*/ 17 w 170"/>
                <a:gd name="T115" fmla="*/ 4 h 282"/>
                <a:gd name="T116" fmla="*/ 16 w 170"/>
                <a:gd name="T117" fmla="*/ 4 h 282"/>
                <a:gd name="T118" fmla="*/ 1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0" name="Freeform 283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66 h 292"/>
                <a:gd name="T2" fmla="*/ 6 w 206"/>
                <a:gd name="T3" fmla="*/ 57 h 292"/>
                <a:gd name="T4" fmla="*/ 9 w 206"/>
                <a:gd name="T5" fmla="*/ 50 h 292"/>
                <a:gd name="T6" fmla="*/ 13 w 206"/>
                <a:gd name="T7" fmla="*/ 40 h 292"/>
                <a:gd name="T8" fmla="*/ 12 w 206"/>
                <a:gd name="T9" fmla="*/ 36 h 292"/>
                <a:gd name="T10" fmla="*/ 10 w 206"/>
                <a:gd name="T11" fmla="*/ 33 h 292"/>
                <a:gd name="T12" fmla="*/ 9 w 206"/>
                <a:gd name="T13" fmla="*/ 29 h 292"/>
                <a:gd name="T14" fmla="*/ 10 w 206"/>
                <a:gd name="T15" fmla="*/ 31 h 292"/>
                <a:gd name="T16" fmla="*/ 11 w 206"/>
                <a:gd name="T17" fmla="*/ 32 h 292"/>
                <a:gd name="T18" fmla="*/ 15 w 206"/>
                <a:gd name="T19" fmla="*/ 34 h 292"/>
                <a:gd name="T20" fmla="*/ 17 w 206"/>
                <a:gd name="T21" fmla="*/ 33 h 292"/>
                <a:gd name="T22" fmla="*/ 21 w 206"/>
                <a:gd name="T23" fmla="*/ 28 h 292"/>
                <a:gd name="T24" fmla="*/ 25 w 206"/>
                <a:gd name="T25" fmla="*/ 24 h 292"/>
                <a:gd name="T26" fmla="*/ 27 w 206"/>
                <a:gd name="T27" fmla="*/ 21 h 292"/>
                <a:gd name="T28" fmla="*/ 28 w 206"/>
                <a:gd name="T29" fmla="*/ 17 h 292"/>
                <a:gd name="T30" fmla="*/ 25 w 206"/>
                <a:gd name="T31" fmla="*/ 10 h 292"/>
                <a:gd name="T32" fmla="*/ 22 w 206"/>
                <a:gd name="T33" fmla="*/ 4 h 292"/>
                <a:gd name="T34" fmla="*/ 22 w 206"/>
                <a:gd name="T35" fmla="*/ 4 h 292"/>
                <a:gd name="T36" fmla="*/ 25 w 206"/>
                <a:gd name="T37" fmla="*/ 7 h 292"/>
                <a:gd name="T38" fmla="*/ 29 w 206"/>
                <a:gd name="T39" fmla="*/ 14 h 292"/>
                <a:gd name="T40" fmla="*/ 31 w 206"/>
                <a:gd name="T41" fmla="*/ 15 h 292"/>
                <a:gd name="T42" fmla="*/ 33 w 206"/>
                <a:gd name="T43" fmla="*/ 11 h 292"/>
                <a:gd name="T44" fmla="*/ 36 w 206"/>
                <a:gd name="T45" fmla="*/ 6 h 292"/>
                <a:gd name="T46" fmla="*/ 40 w 206"/>
                <a:gd name="T47" fmla="*/ 4 h 292"/>
                <a:gd name="T48" fmla="*/ 41 w 206"/>
                <a:gd name="T49" fmla="*/ 0 h 292"/>
                <a:gd name="T50" fmla="*/ 41 w 206"/>
                <a:gd name="T51" fmla="*/ 4 h 292"/>
                <a:gd name="T52" fmla="*/ 40 w 206"/>
                <a:gd name="T53" fmla="*/ 4 h 292"/>
                <a:gd name="T54" fmla="*/ 36 w 206"/>
                <a:gd name="T55" fmla="*/ 9 h 292"/>
                <a:gd name="T56" fmla="*/ 35 w 206"/>
                <a:gd name="T57" fmla="*/ 14 h 292"/>
                <a:gd name="T58" fmla="*/ 32 w 206"/>
                <a:gd name="T59" fmla="*/ 18 h 292"/>
                <a:gd name="T60" fmla="*/ 33 w 206"/>
                <a:gd name="T61" fmla="*/ 18 h 292"/>
                <a:gd name="T62" fmla="*/ 38 w 206"/>
                <a:gd name="T63" fmla="*/ 18 h 292"/>
                <a:gd name="T64" fmla="*/ 41 w 206"/>
                <a:gd name="T65" fmla="*/ 16 h 292"/>
                <a:gd name="T66" fmla="*/ 46 w 206"/>
                <a:gd name="T67" fmla="*/ 15 h 292"/>
                <a:gd name="T68" fmla="*/ 47 w 206"/>
                <a:gd name="T69" fmla="*/ 13 h 292"/>
                <a:gd name="T70" fmla="*/ 49 w 206"/>
                <a:gd name="T71" fmla="*/ 13 h 292"/>
                <a:gd name="T72" fmla="*/ 47 w 206"/>
                <a:gd name="T73" fmla="*/ 16 h 292"/>
                <a:gd name="T74" fmla="*/ 41 w 206"/>
                <a:gd name="T75" fmla="*/ 18 h 292"/>
                <a:gd name="T76" fmla="*/ 36 w 206"/>
                <a:gd name="T77" fmla="*/ 21 h 292"/>
                <a:gd name="T78" fmla="*/ 32 w 206"/>
                <a:gd name="T79" fmla="*/ 23 h 292"/>
                <a:gd name="T80" fmla="*/ 28 w 206"/>
                <a:gd name="T81" fmla="*/ 25 h 292"/>
                <a:gd name="T82" fmla="*/ 24 w 206"/>
                <a:gd name="T83" fmla="*/ 30 h 292"/>
                <a:gd name="T84" fmla="*/ 24 w 206"/>
                <a:gd name="T85" fmla="*/ 32 h 292"/>
                <a:gd name="T86" fmla="*/ 25 w 206"/>
                <a:gd name="T87" fmla="*/ 34 h 292"/>
                <a:gd name="T88" fmla="*/ 25 w 206"/>
                <a:gd name="T89" fmla="*/ 35 h 292"/>
                <a:gd name="T90" fmla="*/ 22 w 206"/>
                <a:gd name="T91" fmla="*/ 35 h 292"/>
                <a:gd name="T92" fmla="*/ 21 w 206"/>
                <a:gd name="T93" fmla="*/ 36 h 292"/>
                <a:gd name="T94" fmla="*/ 19 w 206"/>
                <a:gd name="T95" fmla="*/ 36 h 292"/>
                <a:gd name="T96" fmla="*/ 19 w 206"/>
                <a:gd name="T97" fmla="*/ 39 h 292"/>
                <a:gd name="T98" fmla="*/ 15 w 206"/>
                <a:gd name="T99" fmla="*/ 45 h 292"/>
                <a:gd name="T100" fmla="*/ 11 w 206"/>
                <a:gd name="T101" fmla="*/ 53 h 292"/>
                <a:gd name="T102" fmla="*/ 10 w 206"/>
                <a:gd name="T103" fmla="*/ 60 h 292"/>
                <a:gd name="T104" fmla="*/ 9 w 206"/>
                <a:gd name="T105" fmla="*/ 63 h 292"/>
                <a:gd name="T106" fmla="*/ 7 w 206"/>
                <a:gd name="T107" fmla="*/ 66 h 292"/>
                <a:gd name="T108" fmla="*/ 5 w 206"/>
                <a:gd name="T109" fmla="*/ 68 h 292"/>
                <a:gd name="T110" fmla="*/ 4 w 206"/>
                <a:gd name="T111" fmla="*/ 68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1" name="Freeform 284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25 w 132"/>
                <a:gd name="T1" fmla="*/ 3 h 227"/>
                <a:gd name="T2" fmla="*/ 21 w 132"/>
                <a:gd name="T3" fmla="*/ 9 h 227"/>
                <a:gd name="T4" fmla="*/ 18 w 132"/>
                <a:gd name="T5" fmla="*/ 11 h 227"/>
                <a:gd name="T6" fmla="*/ 12 w 132"/>
                <a:gd name="T7" fmla="*/ 13 h 227"/>
                <a:gd name="T8" fmla="*/ 5 w 132"/>
                <a:gd name="T9" fmla="*/ 15 h 227"/>
                <a:gd name="T10" fmla="*/ 4 w 132"/>
                <a:gd name="T11" fmla="*/ 17 h 227"/>
                <a:gd name="T12" fmla="*/ 0 w 132"/>
                <a:gd name="T13" fmla="*/ 19 h 227"/>
                <a:gd name="T14" fmla="*/ 1 w 132"/>
                <a:gd name="T15" fmla="*/ 19 h 227"/>
                <a:gd name="T16" fmla="*/ 4 w 132"/>
                <a:gd name="T17" fmla="*/ 19 h 227"/>
                <a:gd name="T18" fmla="*/ 8 w 132"/>
                <a:gd name="T19" fmla="*/ 17 h 227"/>
                <a:gd name="T20" fmla="*/ 12 w 132"/>
                <a:gd name="T21" fmla="*/ 15 h 227"/>
                <a:gd name="T22" fmla="*/ 17 w 132"/>
                <a:gd name="T23" fmla="*/ 13 h 227"/>
                <a:gd name="T24" fmla="*/ 18 w 132"/>
                <a:gd name="T25" fmla="*/ 15 h 227"/>
                <a:gd name="T26" fmla="*/ 17 w 132"/>
                <a:gd name="T27" fmla="*/ 22 h 227"/>
                <a:gd name="T28" fmla="*/ 13 w 132"/>
                <a:gd name="T29" fmla="*/ 25 h 227"/>
                <a:gd name="T30" fmla="*/ 10 w 132"/>
                <a:gd name="T31" fmla="*/ 29 h 227"/>
                <a:gd name="T32" fmla="*/ 5 w 132"/>
                <a:gd name="T33" fmla="*/ 33 h 227"/>
                <a:gd name="T34" fmla="*/ 4 w 132"/>
                <a:gd name="T35" fmla="*/ 34 h 227"/>
                <a:gd name="T36" fmla="*/ 3 w 132"/>
                <a:gd name="T37" fmla="*/ 38 h 227"/>
                <a:gd name="T38" fmla="*/ 4 w 132"/>
                <a:gd name="T39" fmla="*/ 38 h 227"/>
                <a:gd name="T40" fmla="*/ 4 w 132"/>
                <a:gd name="T41" fmla="*/ 35 h 227"/>
                <a:gd name="T42" fmla="*/ 8 w 132"/>
                <a:gd name="T43" fmla="*/ 33 h 227"/>
                <a:gd name="T44" fmla="*/ 12 w 132"/>
                <a:gd name="T45" fmla="*/ 30 h 227"/>
                <a:gd name="T46" fmla="*/ 15 w 132"/>
                <a:gd name="T47" fmla="*/ 29 h 227"/>
                <a:gd name="T48" fmla="*/ 17 w 132"/>
                <a:gd name="T49" fmla="*/ 32 h 227"/>
                <a:gd name="T50" fmla="*/ 18 w 132"/>
                <a:gd name="T51" fmla="*/ 44 h 227"/>
                <a:gd name="T52" fmla="*/ 19 w 132"/>
                <a:gd name="T53" fmla="*/ 50 h 227"/>
                <a:gd name="T54" fmla="*/ 19 w 132"/>
                <a:gd name="T55" fmla="*/ 50 h 227"/>
                <a:gd name="T56" fmla="*/ 20 w 132"/>
                <a:gd name="T57" fmla="*/ 44 h 227"/>
                <a:gd name="T58" fmla="*/ 19 w 132"/>
                <a:gd name="T59" fmla="*/ 29 h 227"/>
                <a:gd name="T60" fmla="*/ 20 w 132"/>
                <a:gd name="T61" fmla="*/ 25 h 227"/>
                <a:gd name="T62" fmla="*/ 21 w 132"/>
                <a:gd name="T63" fmla="*/ 25 h 227"/>
                <a:gd name="T64" fmla="*/ 22 w 132"/>
                <a:gd name="T65" fmla="*/ 27 h 227"/>
                <a:gd name="T66" fmla="*/ 25 w 132"/>
                <a:gd name="T67" fmla="*/ 31 h 227"/>
                <a:gd name="T68" fmla="*/ 30 w 132"/>
                <a:gd name="T69" fmla="*/ 34 h 227"/>
                <a:gd name="T70" fmla="*/ 33 w 132"/>
                <a:gd name="T71" fmla="*/ 38 h 227"/>
                <a:gd name="T72" fmla="*/ 36 w 132"/>
                <a:gd name="T73" fmla="*/ 38 h 227"/>
                <a:gd name="T74" fmla="*/ 34 w 132"/>
                <a:gd name="T75" fmla="*/ 36 h 227"/>
                <a:gd name="T76" fmla="*/ 31 w 132"/>
                <a:gd name="T77" fmla="*/ 33 h 227"/>
                <a:gd name="T78" fmla="*/ 29 w 132"/>
                <a:gd name="T79" fmla="*/ 30 h 227"/>
                <a:gd name="T80" fmla="*/ 25 w 132"/>
                <a:gd name="T81" fmla="*/ 27 h 227"/>
                <a:gd name="T82" fmla="*/ 23 w 132"/>
                <a:gd name="T83" fmla="*/ 25 h 227"/>
                <a:gd name="T84" fmla="*/ 22 w 132"/>
                <a:gd name="T85" fmla="*/ 21 h 227"/>
                <a:gd name="T86" fmla="*/ 23 w 132"/>
                <a:gd name="T87" fmla="*/ 15 h 227"/>
                <a:gd name="T88" fmla="*/ 24 w 132"/>
                <a:gd name="T89" fmla="*/ 13 h 227"/>
                <a:gd name="T90" fmla="*/ 25 w 132"/>
                <a:gd name="T91" fmla="*/ 13 h 227"/>
                <a:gd name="T92" fmla="*/ 27 w 132"/>
                <a:gd name="T93" fmla="*/ 15 h 227"/>
                <a:gd name="T94" fmla="*/ 31 w 132"/>
                <a:gd name="T95" fmla="*/ 17 h 227"/>
                <a:gd name="T96" fmla="*/ 34 w 132"/>
                <a:gd name="T97" fmla="*/ 19 h 227"/>
                <a:gd name="T98" fmla="*/ 37 w 132"/>
                <a:gd name="T99" fmla="*/ 22 h 227"/>
                <a:gd name="T100" fmla="*/ 38 w 132"/>
                <a:gd name="T101" fmla="*/ 22 h 227"/>
                <a:gd name="T102" fmla="*/ 36 w 132"/>
                <a:gd name="T103" fmla="*/ 19 h 227"/>
                <a:gd name="T104" fmla="*/ 32 w 132"/>
                <a:gd name="T105" fmla="*/ 17 h 227"/>
                <a:gd name="T106" fmla="*/ 29 w 132"/>
                <a:gd name="T107" fmla="*/ 13 h 227"/>
                <a:gd name="T108" fmla="*/ 27 w 132"/>
                <a:gd name="T109" fmla="*/ 10 h 227"/>
                <a:gd name="T110" fmla="*/ 27 w 132"/>
                <a:gd name="T111" fmla="*/ 5 h 227"/>
                <a:gd name="T112" fmla="*/ 30 w 132"/>
                <a:gd name="T113" fmla="*/ 3 h 227"/>
                <a:gd name="T114" fmla="*/ 28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2" name="Freeform 285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4 w 263"/>
                <a:gd name="T1" fmla="*/ 7 h 207"/>
                <a:gd name="T2" fmla="*/ 7 w 263"/>
                <a:gd name="T3" fmla="*/ 10 h 207"/>
                <a:gd name="T4" fmla="*/ 10 w 263"/>
                <a:gd name="T5" fmla="*/ 11 h 207"/>
                <a:gd name="T6" fmla="*/ 13 w 263"/>
                <a:gd name="T7" fmla="*/ 13 h 207"/>
                <a:gd name="T8" fmla="*/ 14 w 263"/>
                <a:gd name="T9" fmla="*/ 23 h 207"/>
                <a:gd name="T10" fmla="*/ 16 w 263"/>
                <a:gd name="T11" fmla="*/ 33 h 207"/>
                <a:gd name="T12" fmla="*/ 16 w 263"/>
                <a:gd name="T13" fmla="*/ 30 h 207"/>
                <a:gd name="T14" fmla="*/ 17 w 263"/>
                <a:gd name="T15" fmla="*/ 17 h 207"/>
                <a:gd name="T16" fmla="*/ 19 w 263"/>
                <a:gd name="T17" fmla="*/ 15 h 207"/>
                <a:gd name="T18" fmla="*/ 25 w 263"/>
                <a:gd name="T19" fmla="*/ 20 h 207"/>
                <a:gd name="T20" fmla="*/ 28 w 263"/>
                <a:gd name="T21" fmla="*/ 24 h 207"/>
                <a:gd name="T22" fmla="*/ 32 w 263"/>
                <a:gd name="T23" fmla="*/ 45 h 207"/>
                <a:gd name="T24" fmla="*/ 36 w 263"/>
                <a:gd name="T25" fmla="*/ 48 h 207"/>
                <a:gd name="T26" fmla="*/ 34 w 263"/>
                <a:gd name="T27" fmla="*/ 41 h 207"/>
                <a:gd name="T28" fmla="*/ 32 w 263"/>
                <a:gd name="T29" fmla="*/ 25 h 207"/>
                <a:gd name="T30" fmla="*/ 44 w 263"/>
                <a:gd name="T31" fmla="*/ 32 h 207"/>
                <a:gd name="T32" fmla="*/ 58 w 263"/>
                <a:gd name="T33" fmla="*/ 40 h 207"/>
                <a:gd name="T34" fmla="*/ 62 w 263"/>
                <a:gd name="T35" fmla="*/ 42 h 207"/>
                <a:gd name="T36" fmla="*/ 61 w 263"/>
                <a:gd name="T37" fmla="*/ 40 h 207"/>
                <a:gd name="T38" fmla="*/ 52 w 263"/>
                <a:gd name="T39" fmla="*/ 34 h 207"/>
                <a:gd name="T40" fmla="*/ 40 w 263"/>
                <a:gd name="T41" fmla="*/ 25 h 207"/>
                <a:gd name="T42" fmla="*/ 32 w 263"/>
                <a:gd name="T43" fmla="*/ 22 h 207"/>
                <a:gd name="T44" fmla="*/ 36 w 263"/>
                <a:gd name="T45" fmla="*/ 22 h 207"/>
                <a:gd name="T46" fmla="*/ 46 w 263"/>
                <a:gd name="T47" fmla="*/ 19 h 207"/>
                <a:gd name="T48" fmla="*/ 56 w 263"/>
                <a:gd name="T49" fmla="*/ 19 h 207"/>
                <a:gd name="T50" fmla="*/ 62 w 263"/>
                <a:gd name="T51" fmla="*/ 22 h 207"/>
                <a:gd name="T52" fmla="*/ 61 w 263"/>
                <a:gd name="T53" fmla="*/ 18 h 207"/>
                <a:gd name="T54" fmla="*/ 51 w 263"/>
                <a:gd name="T55" fmla="*/ 18 h 207"/>
                <a:gd name="T56" fmla="*/ 38 w 263"/>
                <a:gd name="T57" fmla="*/ 18 h 207"/>
                <a:gd name="T58" fmla="*/ 32 w 263"/>
                <a:gd name="T59" fmla="*/ 18 h 207"/>
                <a:gd name="T60" fmla="*/ 27 w 263"/>
                <a:gd name="T61" fmla="*/ 15 h 207"/>
                <a:gd name="T62" fmla="*/ 22 w 263"/>
                <a:gd name="T63" fmla="*/ 11 h 207"/>
                <a:gd name="T64" fmla="*/ 25 w 263"/>
                <a:gd name="T65" fmla="*/ 9 h 207"/>
                <a:gd name="T66" fmla="*/ 32 w 263"/>
                <a:gd name="T67" fmla="*/ 4 h 207"/>
                <a:gd name="T68" fmla="*/ 40 w 263"/>
                <a:gd name="T69" fmla="*/ 4 h 207"/>
                <a:gd name="T70" fmla="*/ 39 w 263"/>
                <a:gd name="T71" fmla="*/ 0 h 207"/>
                <a:gd name="T72" fmla="*/ 32 w 263"/>
                <a:gd name="T73" fmla="*/ 4 h 207"/>
                <a:gd name="T74" fmla="*/ 25 w 263"/>
                <a:gd name="T75" fmla="*/ 6 h 207"/>
                <a:gd name="T76" fmla="*/ 19 w 263"/>
                <a:gd name="T77" fmla="*/ 9 h 207"/>
                <a:gd name="T78" fmla="*/ 14 w 263"/>
                <a:gd name="T79" fmla="*/ 9 h 207"/>
                <a:gd name="T80" fmla="*/ 9 w 263"/>
                <a:gd name="T81" fmla="*/ 7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3" name="Freeform 286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62 w 667"/>
                <a:gd name="T1" fmla="*/ 35 h 663"/>
                <a:gd name="T2" fmla="*/ 44 w 667"/>
                <a:gd name="T3" fmla="*/ 24 h 663"/>
                <a:gd name="T4" fmla="*/ 18 w 667"/>
                <a:gd name="T5" fmla="*/ 18 h 663"/>
                <a:gd name="T6" fmla="*/ 10 w 667"/>
                <a:gd name="T7" fmla="*/ 15 h 663"/>
                <a:gd name="T8" fmla="*/ 16 w 667"/>
                <a:gd name="T9" fmla="*/ 35 h 663"/>
                <a:gd name="T10" fmla="*/ 25 w 667"/>
                <a:gd name="T11" fmla="*/ 54 h 663"/>
                <a:gd name="T12" fmla="*/ 45 w 667"/>
                <a:gd name="T13" fmla="*/ 65 h 663"/>
                <a:gd name="T14" fmla="*/ 59 w 667"/>
                <a:gd name="T15" fmla="*/ 74 h 663"/>
                <a:gd name="T16" fmla="*/ 53 w 667"/>
                <a:gd name="T17" fmla="*/ 78 h 663"/>
                <a:gd name="T18" fmla="*/ 40 w 667"/>
                <a:gd name="T19" fmla="*/ 74 h 663"/>
                <a:gd name="T20" fmla="*/ 24 w 667"/>
                <a:gd name="T21" fmla="*/ 82 h 663"/>
                <a:gd name="T22" fmla="*/ 13 w 667"/>
                <a:gd name="T23" fmla="*/ 96 h 663"/>
                <a:gd name="T24" fmla="*/ 4 w 667"/>
                <a:gd name="T25" fmla="*/ 103 h 663"/>
                <a:gd name="T26" fmla="*/ 4 w 667"/>
                <a:gd name="T27" fmla="*/ 108 h 663"/>
                <a:gd name="T28" fmla="*/ 13 w 667"/>
                <a:gd name="T29" fmla="*/ 112 h 663"/>
                <a:gd name="T30" fmla="*/ 32 w 667"/>
                <a:gd name="T31" fmla="*/ 115 h 663"/>
                <a:gd name="T32" fmla="*/ 54 w 667"/>
                <a:gd name="T33" fmla="*/ 103 h 663"/>
                <a:gd name="T34" fmla="*/ 60 w 667"/>
                <a:gd name="T35" fmla="*/ 91 h 663"/>
                <a:gd name="T36" fmla="*/ 66 w 667"/>
                <a:gd name="T37" fmla="*/ 81 h 663"/>
                <a:gd name="T38" fmla="*/ 69 w 667"/>
                <a:gd name="T39" fmla="*/ 85 h 663"/>
                <a:gd name="T40" fmla="*/ 63 w 667"/>
                <a:gd name="T41" fmla="*/ 99 h 663"/>
                <a:gd name="T42" fmla="*/ 58 w 667"/>
                <a:gd name="T43" fmla="*/ 103 h 663"/>
                <a:gd name="T44" fmla="*/ 50 w 667"/>
                <a:gd name="T45" fmla="*/ 111 h 663"/>
                <a:gd name="T46" fmla="*/ 45 w 667"/>
                <a:gd name="T47" fmla="*/ 127 h 663"/>
                <a:gd name="T48" fmla="*/ 46 w 667"/>
                <a:gd name="T49" fmla="*/ 139 h 663"/>
                <a:gd name="T50" fmla="*/ 44 w 667"/>
                <a:gd name="T51" fmla="*/ 155 h 663"/>
                <a:gd name="T52" fmla="*/ 58 w 667"/>
                <a:gd name="T53" fmla="*/ 152 h 663"/>
                <a:gd name="T54" fmla="*/ 78 w 667"/>
                <a:gd name="T55" fmla="*/ 139 h 663"/>
                <a:gd name="T56" fmla="*/ 85 w 667"/>
                <a:gd name="T57" fmla="*/ 119 h 663"/>
                <a:gd name="T58" fmla="*/ 81 w 667"/>
                <a:gd name="T59" fmla="*/ 98 h 663"/>
                <a:gd name="T60" fmla="*/ 80 w 667"/>
                <a:gd name="T61" fmla="*/ 90 h 663"/>
                <a:gd name="T62" fmla="*/ 87 w 667"/>
                <a:gd name="T63" fmla="*/ 101 h 663"/>
                <a:gd name="T64" fmla="*/ 91 w 667"/>
                <a:gd name="T65" fmla="*/ 118 h 663"/>
                <a:gd name="T66" fmla="*/ 110 w 667"/>
                <a:gd name="T67" fmla="*/ 131 h 663"/>
                <a:gd name="T68" fmla="*/ 129 w 667"/>
                <a:gd name="T69" fmla="*/ 139 h 663"/>
                <a:gd name="T70" fmla="*/ 137 w 667"/>
                <a:gd name="T71" fmla="*/ 127 h 663"/>
                <a:gd name="T72" fmla="*/ 118 w 667"/>
                <a:gd name="T73" fmla="*/ 96 h 663"/>
                <a:gd name="T74" fmla="*/ 106 w 667"/>
                <a:gd name="T75" fmla="*/ 93 h 663"/>
                <a:gd name="T76" fmla="*/ 103 w 667"/>
                <a:gd name="T77" fmla="*/ 90 h 663"/>
                <a:gd name="T78" fmla="*/ 120 w 667"/>
                <a:gd name="T79" fmla="*/ 93 h 663"/>
                <a:gd name="T80" fmla="*/ 141 w 667"/>
                <a:gd name="T81" fmla="*/ 91 h 663"/>
                <a:gd name="T82" fmla="*/ 153 w 667"/>
                <a:gd name="T83" fmla="*/ 88 h 663"/>
                <a:gd name="T84" fmla="*/ 152 w 667"/>
                <a:gd name="T85" fmla="*/ 84 h 663"/>
                <a:gd name="T86" fmla="*/ 140 w 667"/>
                <a:gd name="T87" fmla="*/ 72 h 663"/>
                <a:gd name="T88" fmla="*/ 124 w 667"/>
                <a:gd name="T89" fmla="*/ 60 h 663"/>
                <a:gd name="T90" fmla="*/ 103 w 667"/>
                <a:gd name="T91" fmla="*/ 61 h 663"/>
                <a:gd name="T92" fmla="*/ 96 w 667"/>
                <a:gd name="T93" fmla="*/ 65 h 663"/>
                <a:gd name="T94" fmla="*/ 95 w 667"/>
                <a:gd name="T95" fmla="*/ 61 h 663"/>
                <a:gd name="T96" fmla="*/ 99 w 667"/>
                <a:gd name="T97" fmla="*/ 58 h 663"/>
                <a:gd name="T98" fmla="*/ 109 w 667"/>
                <a:gd name="T99" fmla="*/ 54 h 663"/>
                <a:gd name="T100" fmla="*/ 118 w 667"/>
                <a:gd name="T101" fmla="*/ 30 h 663"/>
                <a:gd name="T102" fmla="*/ 112 w 667"/>
                <a:gd name="T103" fmla="*/ 5 h 663"/>
                <a:gd name="T104" fmla="*/ 103 w 667"/>
                <a:gd name="T105" fmla="*/ 12 h 663"/>
                <a:gd name="T106" fmla="*/ 87 w 667"/>
                <a:gd name="T107" fmla="*/ 19 h 663"/>
                <a:gd name="T108" fmla="*/ 73 w 667"/>
                <a:gd name="T109" fmla="*/ 44 h 663"/>
                <a:gd name="T110" fmla="*/ 69 w 667"/>
                <a:gd name="T111" fmla="*/ 57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4" name="Freeform 287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48 w 204"/>
                <a:gd name="T1" fmla="*/ 27 h 287"/>
                <a:gd name="T2" fmla="*/ 46 w 204"/>
                <a:gd name="T3" fmla="*/ 28 h 287"/>
                <a:gd name="T4" fmla="*/ 42 w 204"/>
                <a:gd name="T5" fmla="*/ 30 h 287"/>
                <a:gd name="T6" fmla="*/ 40 w 204"/>
                <a:gd name="T7" fmla="*/ 32 h 287"/>
                <a:gd name="T8" fmla="*/ 36 w 204"/>
                <a:gd name="T9" fmla="*/ 34 h 287"/>
                <a:gd name="T10" fmla="*/ 34 w 204"/>
                <a:gd name="T11" fmla="*/ 38 h 287"/>
                <a:gd name="T12" fmla="*/ 32 w 204"/>
                <a:gd name="T13" fmla="*/ 40 h 287"/>
                <a:gd name="T14" fmla="*/ 32 w 204"/>
                <a:gd name="T15" fmla="*/ 45 h 287"/>
                <a:gd name="T16" fmla="*/ 30 w 204"/>
                <a:gd name="T17" fmla="*/ 48 h 287"/>
                <a:gd name="T18" fmla="*/ 30 w 204"/>
                <a:gd name="T19" fmla="*/ 50 h 287"/>
                <a:gd name="T20" fmla="*/ 29 w 204"/>
                <a:gd name="T21" fmla="*/ 51 h 287"/>
                <a:gd name="T22" fmla="*/ 28 w 204"/>
                <a:gd name="T23" fmla="*/ 52 h 287"/>
                <a:gd name="T24" fmla="*/ 28 w 204"/>
                <a:gd name="T25" fmla="*/ 53 h 287"/>
                <a:gd name="T26" fmla="*/ 28 w 204"/>
                <a:gd name="T27" fmla="*/ 56 h 287"/>
                <a:gd name="T28" fmla="*/ 29 w 204"/>
                <a:gd name="T29" fmla="*/ 59 h 287"/>
                <a:gd name="T30" fmla="*/ 30 w 204"/>
                <a:gd name="T31" fmla="*/ 63 h 287"/>
                <a:gd name="T32" fmla="*/ 32 w 204"/>
                <a:gd name="T33" fmla="*/ 66 h 287"/>
                <a:gd name="T34" fmla="*/ 30 w 204"/>
                <a:gd name="T35" fmla="*/ 66 h 287"/>
                <a:gd name="T36" fmla="*/ 28 w 204"/>
                <a:gd name="T37" fmla="*/ 66 h 287"/>
                <a:gd name="T38" fmla="*/ 26 w 204"/>
                <a:gd name="T39" fmla="*/ 66 h 287"/>
                <a:gd name="T40" fmla="*/ 25 w 204"/>
                <a:gd name="T41" fmla="*/ 66 h 287"/>
                <a:gd name="T42" fmla="*/ 25 w 204"/>
                <a:gd name="T43" fmla="*/ 61 h 287"/>
                <a:gd name="T44" fmla="*/ 23 w 204"/>
                <a:gd name="T45" fmla="*/ 55 h 287"/>
                <a:gd name="T46" fmla="*/ 22 w 204"/>
                <a:gd name="T47" fmla="*/ 51 h 287"/>
                <a:gd name="T48" fmla="*/ 19 w 204"/>
                <a:gd name="T49" fmla="*/ 45 h 287"/>
                <a:gd name="T50" fmla="*/ 16 w 204"/>
                <a:gd name="T51" fmla="*/ 41 h 287"/>
                <a:gd name="T52" fmla="*/ 12 w 204"/>
                <a:gd name="T53" fmla="*/ 38 h 287"/>
                <a:gd name="T54" fmla="*/ 9 w 204"/>
                <a:gd name="T55" fmla="*/ 35 h 287"/>
                <a:gd name="T56" fmla="*/ 4 w 204"/>
                <a:gd name="T57" fmla="*/ 34 h 287"/>
                <a:gd name="T58" fmla="*/ 4 w 204"/>
                <a:gd name="T59" fmla="*/ 30 h 287"/>
                <a:gd name="T60" fmla="*/ 4 w 204"/>
                <a:gd name="T61" fmla="*/ 27 h 287"/>
                <a:gd name="T62" fmla="*/ 4 w 204"/>
                <a:gd name="T63" fmla="*/ 25 h 287"/>
                <a:gd name="T64" fmla="*/ 0 w 204"/>
                <a:gd name="T65" fmla="*/ 23 h 287"/>
                <a:gd name="T66" fmla="*/ 4 w 204"/>
                <a:gd name="T67" fmla="*/ 22 h 287"/>
                <a:gd name="T68" fmla="*/ 4 w 204"/>
                <a:gd name="T69" fmla="*/ 19 h 287"/>
                <a:gd name="T70" fmla="*/ 4 w 204"/>
                <a:gd name="T71" fmla="*/ 15 h 287"/>
                <a:gd name="T72" fmla="*/ 6 w 204"/>
                <a:gd name="T73" fmla="*/ 12 h 287"/>
                <a:gd name="T74" fmla="*/ 7 w 204"/>
                <a:gd name="T75" fmla="*/ 9 h 287"/>
                <a:gd name="T76" fmla="*/ 7 w 204"/>
                <a:gd name="T77" fmla="*/ 6 h 287"/>
                <a:gd name="T78" fmla="*/ 6 w 204"/>
                <a:gd name="T79" fmla="*/ 3 h 287"/>
                <a:gd name="T80" fmla="*/ 4 w 204"/>
                <a:gd name="T81" fmla="*/ 0 h 287"/>
                <a:gd name="T82" fmla="*/ 7 w 204"/>
                <a:gd name="T83" fmla="*/ 3 h 287"/>
                <a:gd name="T84" fmla="*/ 9 w 204"/>
                <a:gd name="T85" fmla="*/ 3 h 287"/>
                <a:gd name="T86" fmla="*/ 11 w 204"/>
                <a:gd name="T87" fmla="*/ 6 h 287"/>
                <a:gd name="T88" fmla="*/ 15 w 204"/>
                <a:gd name="T89" fmla="*/ 8 h 287"/>
                <a:gd name="T90" fmla="*/ 18 w 204"/>
                <a:gd name="T91" fmla="*/ 9 h 287"/>
                <a:gd name="T92" fmla="*/ 22 w 204"/>
                <a:gd name="T93" fmla="*/ 10 h 287"/>
                <a:gd name="T94" fmla="*/ 25 w 204"/>
                <a:gd name="T95" fmla="*/ 10 h 287"/>
                <a:gd name="T96" fmla="*/ 30 w 204"/>
                <a:gd name="T97" fmla="*/ 10 h 287"/>
                <a:gd name="T98" fmla="*/ 30 w 204"/>
                <a:gd name="T99" fmla="*/ 13 h 287"/>
                <a:gd name="T100" fmla="*/ 30 w 204"/>
                <a:gd name="T101" fmla="*/ 17 h 287"/>
                <a:gd name="T102" fmla="*/ 32 w 204"/>
                <a:gd name="T103" fmla="*/ 20 h 287"/>
                <a:gd name="T104" fmla="*/ 32 w 204"/>
                <a:gd name="T105" fmla="*/ 23 h 287"/>
                <a:gd name="T106" fmla="*/ 34 w 204"/>
                <a:gd name="T107" fmla="*/ 26 h 287"/>
                <a:gd name="T108" fmla="*/ 38 w 204"/>
                <a:gd name="T109" fmla="*/ 27 h 287"/>
                <a:gd name="T110" fmla="*/ 42 w 204"/>
                <a:gd name="T111" fmla="*/ 28 h 287"/>
                <a:gd name="T112" fmla="*/ 48 w 204"/>
                <a:gd name="T113" fmla="*/ 27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5" name="Freeform 288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19 w 228"/>
                <a:gd name="T1" fmla="*/ 13 h 267"/>
                <a:gd name="T2" fmla="*/ 23 w 228"/>
                <a:gd name="T3" fmla="*/ 14 h 267"/>
                <a:gd name="T4" fmla="*/ 26 w 228"/>
                <a:gd name="T5" fmla="*/ 14 h 267"/>
                <a:gd name="T6" fmla="*/ 30 w 228"/>
                <a:gd name="T7" fmla="*/ 14 h 267"/>
                <a:gd name="T8" fmla="*/ 32 w 228"/>
                <a:gd name="T9" fmla="*/ 14 h 267"/>
                <a:gd name="T10" fmla="*/ 36 w 228"/>
                <a:gd name="T11" fmla="*/ 13 h 267"/>
                <a:gd name="T12" fmla="*/ 40 w 228"/>
                <a:gd name="T13" fmla="*/ 12 h 267"/>
                <a:gd name="T14" fmla="*/ 45 w 228"/>
                <a:gd name="T15" fmla="*/ 10 h 267"/>
                <a:gd name="T16" fmla="*/ 48 w 228"/>
                <a:gd name="T17" fmla="*/ 7 h 267"/>
                <a:gd name="T18" fmla="*/ 53 w 228"/>
                <a:gd name="T19" fmla="*/ 4 h 267"/>
                <a:gd name="T20" fmla="*/ 54 w 228"/>
                <a:gd name="T21" fmla="*/ 3 h 267"/>
                <a:gd name="T22" fmla="*/ 54 w 228"/>
                <a:gd name="T23" fmla="*/ 4 h 267"/>
                <a:gd name="T24" fmla="*/ 52 w 228"/>
                <a:gd name="T25" fmla="*/ 6 h 267"/>
                <a:gd name="T26" fmla="*/ 47 w 228"/>
                <a:gd name="T27" fmla="*/ 12 h 267"/>
                <a:gd name="T28" fmla="*/ 45 w 228"/>
                <a:gd name="T29" fmla="*/ 20 h 267"/>
                <a:gd name="T30" fmla="*/ 44 w 228"/>
                <a:gd name="T31" fmla="*/ 27 h 267"/>
                <a:gd name="T32" fmla="*/ 45 w 228"/>
                <a:gd name="T33" fmla="*/ 33 h 267"/>
                <a:gd name="T34" fmla="*/ 46 w 228"/>
                <a:gd name="T35" fmla="*/ 37 h 267"/>
                <a:gd name="T36" fmla="*/ 44 w 228"/>
                <a:gd name="T37" fmla="*/ 40 h 267"/>
                <a:gd name="T38" fmla="*/ 39 w 228"/>
                <a:gd name="T39" fmla="*/ 42 h 267"/>
                <a:gd name="T40" fmla="*/ 35 w 228"/>
                <a:gd name="T41" fmla="*/ 47 h 267"/>
                <a:gd name="T42" fmla="*/ 34 w 228"/>
                <a:gd name="T43" fmla="*/ 55 h 267"/>
                <a:gd name="T44" fmla="*/ 32 w 228"/>
                <a:gd name="T45" fmla="*/ 59 h 267"/>
                <a:gd name="T46" fmla="*/ 25 w 228"/>
                <a:gd name="T47" fmla="*/ 56 h 267"/>
                <a:gd name="T48" fmla="*/ 17 w 228"/>
                <a:gd name="T49" fmla="*/ 57 h 267"/>
                <a:gd name="T50" fmla="*/ 11 w 228"/>
                <a:gd name="T51" fmla="*/ 62 h 267"/>
                <a:gd name="T52" fmla="*/ 10 w 228"/>
                <a:gd name="T53" fmla="*/ 62 h 267"/>
                <a:gd name="T54" fmla="*/ 9 w 228"/>
                <a:gd name="T55" fmla="*/ 55 h 267"/>
                <a:gd name="T56" fmla="*/ 7 w 228"/>
                <a:gd name="T57" fmla="*/ 48 h 267"/>
                <a:gd name="T58" fmla="*/ 4 w 228"/>
                <a:gd name="T59" fmla="*/ 42 h 267"/>
                <a:gd name="T60" fmla="*/ 4 w 228"/>
                <a:gd name="T61" fmla="*/ 37 h 267"/>
                <a:gd name="T62" fmla="*/ 6 w 228"/>
                <a:gd name="T63" fmla="*/ 26 h 267"/>
                <a:gd name="T64" fmla="*/ 7 w 228"/>
                <a:gd name="T65" fmla="*/ 23 h 267"/>
                <a:gd name="T66" fmla="*/ 11 w 228"/>
                <a:gd name="T67" fmla="*/ 21 h 267"/>
                <a:gd name="T68" fmla="*/ 15 w 228"/>
                <a:gd name="T69" fmla="*/ 18 h 267"/>
                <a:gd name="T70" fmla="*/ 17 w 228"/>
                <a:gd name="T71" fmla="*/ 1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6" name="Freeform 289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31 w 142"/>
                <a:gd name="T1" fmla="*/ 43 h 200"/>
                <a:gd name="T2" fmla="*/ 29 w 142"/>
                <a:gd name="T3" fmla="*/ 46 h 200"/>
                <a:gd name="T4" fmla="*/ 28 w 142"/>
                <a:gd name="T5" fmla="*/ 44 h 200"/>
                <a:gd name="T6" fmla="*/ 25 w 142"/>
                <a:gd name="T7" fmla="*/ 38 h 200"/>
                <a:gd name="T8" fmla="*/ 22 w 142"/>
                <a:gd name="T9" fmla="*/ 35 h 200"/>
                <a:gd name="T10" fmla="*/ 20 w 142"/>
                <a:gd name="T11" fmla="*/ 34 h 200"/>
                <a:gd name="T12" fmla="*/ 16 w 142"/>
                <a:gd name="T13" fmla="*/ 33 h 200"/>
                <a:gd name="T14" fmla="*/ 12 w 142"/>
                <a:gd name="T15" fmla="*/ 32 h 200"/>
                <a:gd name="T16" fmla="*/ 11 w 142"/>
                <a:gd name="T17" fmla="*/ 31 h 200"/>
                <a:gd name="T18" fmla="*/ 10 w 142"/>
                <a:gd name="T19" fmla="*/ 31 h 200"/>
                <a:gd name="T20" fmla="*/ 11 w 142"/>
                <a:gd name="T21" fmla="*/ 31 h 200"/>
                <a:gd name="T22" fmla="*/ 15 w 142"/>
                <a:gd name="T23" fmla="*/ 31 h 200"/>
                <a:gd name="T24" fmla="*/ 20 w 142"/>
                <a:gd name="T25" fmla="*/ 31 h 200"/>
                <a:gd name="T26" fmla="*/ 22 w 142"/>
                <a:gd name="T27" fmla="*/ 32 h 200"/>
                <a:gd name="T28" fmla="*/ 22 w 142"/>
                <a:gd name="T29" fmla="*/ 30 h 200"/>
                <a:gd name="T30" fmla="*/ 21 w 142"/>
                <a:gd name="T31" fmla="*/ 26 h 200"/>
                <a:gd name="T32" fmla="*/ 18 w 142"/>
                <a:gd name="T33" fmla="*/ 24 h 200"/>
                <a:gd name="T34" fmla="*/ 11 w 142"/>
                <a:gd name="T35" fmla="*/ 21 h 200"/>
                <a:gd name="T36" fmla="*/ 7 w 142"/>
                <a:gd name="T37" fmla="*/ 18 h 200"/>
                <a:gd name="T38" fmla="*/ 4 w 142"/>
                <a:gd name="T39" fmla="*/ 17 h 200"/>
                <a:gd name="T40" fmla="*/ 2 w 142"/>
                <a:gd name="T41" fmla="*/ 16 h 200"/>
                <a:gd name="T42" fmla="*/ 1 w 142"/>
                <a:gd name="T43" fmla="*/ 15 h 200"/>
                <a:gd name="T44" fmla="*/ 4 w 142"/>
                <a:gd name="T45" fmla="*/ 16 h 200"/>
                <a:gd name="T46" fmla="*/ 8 w 142"/>
                <a:gd name="T47" fmla="*/ 18 h 200"/>
                <a:gd name="T48" fmla="*/ 12 w 142"/>
                <a:gd name="T49" fmla="*/ 20 h 200"/>
                <a:gd name="T50" fmla="*/ 18 w 142"/>
                <a:gd name="T51" fmla="*/ 21 h 200"/>
                <a:gd name="T52" fmla="*/ 20 w 142"/>
                <a:gd name="T53" fmla="*/ 20 h 200"/>
                <a:gd name="T54" fmla="*/ 17 w 142"/>
                <a:gd name="T55" fmla="*/ 14 h 200"/>
                <a:gd name="T56" fmla="*/ 13 w 142"/>
                <a:gd name="T57" fmla="*/ 8 h 200"/>
                <a:gd name="T58" fmla="*/ 10 w 142"/>
                <a:gd name="T59" fmla="*/ 4 h 200"/>
                <a:gd name="T60" fmla="*/ 9 w 142"/>
                <a:gd name="T61" fmla="*/ 2 h 200"/>
                <a:gd name="T62" fmla="*/ 10 w 142"/>
                <a:gd name="T63" fmla="*/ 2 h 200"/>
                <a:gd name="T64" fmla="*/ 13 w 142"/>
                <a:gd name="T65" fmla="*/ 4 h 200"/>
                <a:gd name="T66" fmla="*/ 16 w 142"/>
                <a:gd name="T67" fmla="*/ 9 h 200"/>
                <a:gd name="T68" fmla="*/ 20 w 142"/>
                <a:gd name="T69" fmla="*/ 13 h 200"/>
                <a:gd name="T70" fmla="*/ 22 w 142"/>
                <a:gd name="T71" fmla="*/ 18 h 200"/>
                <a:gd name="T72" fmla="*/ 25 w 142"/>
                <a:gd name="T73" fmla="*/ 17 h 200"/>
                <a:gd name="T74" fmla="*/ 28 w 142"/>
                <a:gd name="T75" fmla="*/ 10 h 200"/>
                <a:gd name="T76" fmla="*/ 28 w 142"/>
                <a:gd name="T77" fmla="*/ 5 h 200"/>
                <a:gd name="T78" fmla="*/ 28 w 142"/>
                <a:gd name="T79" fmla="*/ 6 h 200"/>
                <a:gd name="T80" fmla="*/ 29 w 142"/>
                <a:gd name="T81" fmla="*/ 10 h 200"/>
                <a:gd name="T82" fmla="*/ 28 w 142"/>
                <a:gd name="T83" fmla="*/ 19 h 200"/>
                <a:gd name="T84" fmla="*/ 25 w 142"/>
                <a:gd name="T85" fmla="*/ 26 h 200"/>
                <a:gd name="T86" fmla="*/ 27 w 142"/>
                <a:gd name="T87" fmla="*/ 31 h 200"/>
                <a:gd name="T88" fmla="*/ 28 w 142"/>
                <a:gd name="T89" fmla="*/ 31 h 200"/>
                <a:gd name="T90" fmla="*/ 31 w 142"/>
                <a:gd name="T91" fmla="*/ 31 h 200"/>
                <a:gd name="T92" fmla="*/ 33 w 142"/>
                <a:gd name="T93" fmla="*/ 28 h 200"/>
                <a:gd name="T94" fmla="*/ 35 w 142"/>
                <a:gd name="T95" fmla="*/ 27 h 200"/>
                <a:gd name="T96" fmla="*/ 36 w 142"/>
                <a:gd name="T97" fmla="*/ 24 h 200"/>
                <a:gd name="T98" fmla="*/ 38 w 142"/>
                <a:gd name="T99" fmla="*/ 24 h 200"/>
                <a:gd name="T100" fmla="*/ 37 w 142"/>
                <a:gd name="T101" fmla="*/ 27 h 200"/>
                <a:gd name="T102" fmla="*/ 35 w 142"/>
                <a:gd name="T103" fmla="*/ 30 h 200"/>
                <a:gd name="T104" fmla="*/ 32 w 142"/>
                <a:gd name="T105" fmla="*/ 33 h 200"/>
                <a:gd name="T106" fmla="*/ 29 w 142"/>
                <a:gd name="T107" fmla="*/ 35 h 200"/>
                <a:gd name="T108" fmla="*/ 28 w 142"/>
                <a:gd name="T109" fmla="*/ 38 h 200"/>
                <a:gd name="T110" fmla="*/ 30 w 142"/>
                <a:gd name="T111" fmla="*/ 40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" name="Freeform 290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32 w 140"/>
                <a:gd name="T1" fmla="*/ 1 h 180"/>
                <a:gd name="T2" fmla="*/ 28 w 140"/>
                <a:gd name="T3" fmla="*/ 4 h 180"/>
                <a:gd name="T4" fmla="*/ 26 w 140"/>
                <a:gd name="T5" fmla="*/ 4 h 180"/>
                <a:gd name="T6" fmla="*/ 24 w 140"/>
                <a:gd name="T7" fmla="*/ 7 h 180"/>
                <a:gd name="T8" fmla="*/ 20 w 140"/>
                <a:gd name="T9" fmla="*/ 9 h 180"/>
                <a:gd name="T10" fmla="*/ 15 w 140"/>
                <a:gd name="T11" fmla="*/ 9 h 180"/>
                <a:gd name="T12" fmla="*/ 11 w 140"/>
                <a:gd name="T13" fmla="*/ 10 h 180"/>
                <a:gd name="T14" fmla="*/ 7 w 140"/>
                <a:gd name="T15" fmla="*/ 12 h 180"/>
                <a:gd name="T16" fmla="*/ 5 w 140"/>
                <a:gd name="T17" fmla="*/ 15 h 180"/>
                <a:gd name="T18" fmla="*/ 5 w 140"/>
                <a:gd name="T19" fmla="*/ 15 h 180"/>
                <a:gd name="T20" fmla="*/ 8 w 140"/>
                <a:gd name="T21" fmla="*/ 13 h 180"/>
                <a:gd name="T22" fmla="*/ 11 w 140"/>
                <a:gd name="T23" fmla="*/ 12 h 180"/>
                <a:gd name="T24" fmla="*/ 15 w 140"/>
                <a:gd name="T25" fmla="*/ 11 h 180"/>
                <a:gd name="T26" fmla="*/ 19 w 140"/>
                <a:gd name="T27" fmla="*/ 11 h 180"/>
                <a:gd name="T28" fmla="*/ 19 w 140"/>
                <a:gd name="T29" fmla="*/ 15 h 180"/>
                <a:gd name="T30" fmla="*/ 17 w 140"/>
                <a:gd name="T31" fmla="*/ 21 h 180"/>
                <a:gd name="T32" fmla="*/ 14 w 140"/>
                <a:gd name="T33" fmla="*/ 24 h 180"/>
                <a:gd name="T34" fmla="*/ 10 w 140"/>
                <a:gd name="T35" fmla="*/ 24 h 180"/>
                <a:gd name="T36" fmla="*/ 6 w 140"/>
                <a:gd name="T37" fmla="*/ 26 h 180"/>
                <a:gd name="T38" fmla="*/ 4 w 140"/>
                <a:gd name="T39" fmla="*/ 27 h 180"/>
                <a:gd name="T40" fmla="*/ 1 w 140"/>
                <a:gd name="T41" fmla="*/ 27 h 180"/>
                <a:gd name="T42" fmla="*/ 1 w 140"/>
                <a:gd name="T43" fmla="*/ 27 h 180"/>
                <a:gd name="T44" fmla="*/ 4 w 140"/>
                <a:gd name="T45" fmla="*/ 27 h 180"/>
                <a:gd name="T46" fmla="*/ 6 w 140"/>
                <a:gd name="T47" fmla="*/ 27 h 180"/>
                <a:gd name="T48" fmla="*/ 9 w 140"/>
                <a:gd name="T49" fmla="*/ 27 h 180"/>
                <a:gd name="T50" fmla="*/ 13 w 140"/>
                <a:gd name="T51" fmla="*/ 27 h 180"/>
                <a:gd name="T52" fmla="*/ 11 w 140"/>
                <a:gd name="T53" fmla="*/ 29 h 180"/>
                <a:gd name="T54" fmla="*/ 8 w 140"/>
                <a:gd name="T55" fmla="*/ 37 h 180"/>
                <a:gd name="T56" fmla="*/ 9 w 140"/>
                <a:gd name="T57" fmla="*/ 44 h 180"/>
                <a:gd name="T58" fmla="*/ 11 w 140"/>
                <a:gd name="T59" fmla="*/ 39 h 180"/>
                <a:gd name="T60" fmla="*/ 13 w 140"/>
                <a:gd name="T61" fmla="*/ 34 h 180"/>
                <a:gd name="T62" fmla="*/ 15 w 140"/>
                <a:gd name="T63" fmla="*/ 29 h 180"/>
                <a:gd name="T64" fmla="*/ 18 w 140"/>
                <a:gd name="T65" fmla="*/ 30 h 180"/>
                <a:gd name="T66" fmla="*/ 21 w 140"/>
                <a:gd name="T67" fmla="*/ 39 h 180"/>
                <a:gd name="T68" fmla="*/ 24 w 140"/>
                <a:gd name="T69" fmla="*/ 43 h 180"/>
                <a:gd name="T70" fmla="*/ 24 w 140"/>
                <a:gd name="T71" fmla="*/ 42 h 180"/>
                <a:gd name="T72" fmla="*/ 22 w 140"/>
                <a:gd name="T73" fmla="*/ 36 h 180"/>
                <a:gd name="T74" fmla="*/ 19 w 140"/>
                <a:gd name="T75" fmla="*/ 27 h 180"/>
                <a:gd name="T76" fmla="*/ 20 w 140"/>
                <a:gd name="T77" fmla="*/ 21 h 180"/>
                <a:gd name="T78" fmla="*/ 24 w 140"/>
                <a:gd name="T79" fmla="*/ 15 h 180"/>
                <a:gd name="T80" fmla="*/ 27 w 140"/>
                <a:gd name="T81" fmla="*/ 15 h 180"/>
                <a:gd name="T82" fmla="*/ 32 w 140"/>
                <a:gd name="T83" fmla="*/ 23 h 180"/>
                <a:gd name="T84" fmla="*/ 32 w 140"/>
                <a:gd name="T85" fmla="*/ 30 h 180"/>
                <a:gd name="T86" fmla="*/ 33 w 140"/>
                <a:gd name="T87" fmla="*/ 28 h 180"/>
                <a:gd name="T88" fmla="*/ 32 w 140"/>
                <a:gd name="T89" fmla="*/ 21 h 180"/>
                <a:gd name="T90" fmla="*/ 30 w 140"/>
                <a:gd name="T91" fmla="*/ 12 h 180"/>
                <a:gd name="T92" fmla="*/ 30 w 140"/>
                <a:gd name="T93" fmla="*/ 8 h 180"/>
                <a:gd name="T94" fmla="*/ 32 w 140"/>
                <a:gd name="T95" fmla="*/ 4 h 180"/>
                <a:gd name="T96" fmla="*/ 3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" name="Freeform 291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29 w 199"/>
                <a:gd name="T1" fmla="*/ 4 h 154"/>
                <a:gd name="T2" fmla="*/ 33 w 199"/>
                <a:gd name="T3" fmla="*/ 4 h 154"/>
                <a:gd name="T4" fmla="*/ 37 w 199"/>
                <a:gd name="T5" fmla="*/ 5 h 154"/>
                <a:gd name="T6" fmla="*/ 39 w 199"/>
                <a:gd name="T7" fmla="*/ 8 h 154"/>
                <a:gd name="T8" fmla="*/ 37 w 199"/>
                <a:gd name="T9" fmla="*/ 11 h 154"/>
                <a:gd name="T10" fmla="*/ 31 w 199"/>
                <a:gd name="T11" fmla="*/ 13 h 154"/>
                <a:gd name="T12" fmla="*/ 28 w 199"/>
                <a:gd name="T13" fmla="*/ 15 h 154"/>
                <a:gd name="T14" fmla="*/ 28 w 199"/>
                <a:gd name="T15" fmla="*/ 16 h 154"/>
                <a:gd name="T16" fmla="*/ 29 w 199"/>
                <a:gd name="T17" fmla="*/ 16 h 154"/>
                <a:gd name="T18" fmla="*/ 33 w 199"/>
                <a:gd name="T19" fmla="*/ 15 h 154"/>
                <a:gd name="T20" fmla="*/ 36 w 199"/>
                <a:gd name="T21" fmla="*/ 16 h 154"/>
                <a:gd name="T22" fmla="*/ 37 w 199"/>
                <a:gd name="T23" fmla="*/ 18 h 154"/>
                <a:gd name="T24" fmla="*/ 37 w 199"/>
                <a:gd name="T25" fmla="*/ 20 h 154"/>
                <a:gd name="T26" fmla="*/ 36 w 199"/>
                <a:gd name="T27" fmla="*/ 23 h 154"/>
                <a:gd name="T28" fmla="*/ 37 w 199"/>
                <a:gd name="T29" fmla="*/ 24 h 154"/>
                <a:gd name="T30" fmla="*/ 40 w 199"/>
                <a:gd name="T31" fmla="*/ 23 h 154"/>
                <a:gd name="T32" fmla="*/ 42 w 199"/>
                <a:gd name="T33" fmla="*/ 23 h 154"/>
                <a:gd name="T34" fmla="*/ 47 w 199"/>
                <a:gd name="T35" fmla="*/ 25 h 154"/>
                <a:gd name="T36" fmla="*/ 48 w 199"/>
                <a:gd name="T37" fmla="*/ 32 h 154"/>
                <a:gd name="T38" fmla="*/ 45 w 199"/>
                <a:gd name="T39" fmla="*/ 35 h 154"/>
                <a:gd name="T40" fmla="*/ 41 w 199"/>
                <a:gd name="T41" fmla="*/ 35 h 154"/>
                <a:gd name="T42" fmla="*/ 37 w 199"/>
                <a:gd name="T43" fmla="*/ 35 h 154"/>
                <a:gd name="T44" fmla="*/ 35 w 199"/>
                <a:gd name="T45" fmla="*/ 30 h 154"/>
                <a:gd name="T46" fmla="*/ 32 w 199"/>
                <a:gd name="T47" fmla="*/ 25 h 154"/>
                <a:gd name="T48" fmla="*/ 27 w 199"/>
                <a:gd name="T49" fmla="*/ 22 h 154"/>
                <a:gd name="T50" fmla="*/ 27 w 199"/>
                <a:gd name="T51" fmla="*/ 23 h 154"/>
                <a:gd name="T52" fmla="*/ 27 w 199"/>
                <a:gd name="T53" fmla="*/ 31 h 154"/>
                <a:gd name="T54" fmla="*/ 24 w 199"/>
                <a:gd name="T55" fmla="*/ 34 h 154"/>
                <a:gd name="T56" fmla="*/ 18 w 199"/>
                <a:gd name="T57" fmla="*/ 34 h 154"/>
                <a:gd name="T58" fmla="*/ 14 w 199"/>
                <a:gd name="T59" fmla="*/ 31 h 154"/>
                <a:gd name="T60" fmla="*/ 12 w 199"/>
                <a:gd name="T61" fmla="*/ 27 h 154"/>
                <a:gd name="T62" fmla="*/ 14 w 199"/>
                <a:gd name="T63" fmla="*/ 23 h 154"/>
                <a:gd name="T64" fmla="*/ 14 w 199"/>
                <a:gd name="T65" fmla="*/ 21 h 154"/>
                <a:gd name="T66" fmla="*/ 11 w 199"/>
                <a:gd name="T67" fmla="*/ 17 h 154"/>
                <a:gd name="T68" fmla="*/ 8 w 199"/>
                <a:gd name="T69" fmla="*/ 21 h 154"/>
                <a:gd name="T70" fmla="*/ 4 w 199"/>
                <a:gd name="T71" fmla="*/ 18 h 154"/>
                <a:gd name="T72" fmla="*/ 1 w 199"/>
                <a:gd name="T73" fmla="*/ 14 h 154"/>
                <a:gd name="T74" fmla="*/ 4 w 199"/>
                <a:gd name="T75" fmla="*/ 10 h 154"/>
                <a:gd name="T76" fmla="*/ 4 w 199"/>
                <a:gd name="T77" fmla="*/ 9 h 154"/>
                <a:gd name="T78" fmla="*/ 8 w 199"/>
                <a:gd name="T79" fmla="*/ 9 h 154"/>
                <a:gd name="T80" fmla="*/ 9 w 199"/>
                <a:gd name="T81" fmla="*/ 7 h 154"/>
                <a:gd name="T82" fmla="*/ 12 w 199"/>
                <a:gd name="T83" fmla="*/ 2 h 154"/>
                <a:gd name="T84" fmla="*/ 17 w 199"/>
                <a:gd name="T85" fmla="*/ 1 h 154"/>
                <a:gd name="T86" fmla="*/ 22 w 199"/>
                <a:gd name="T87" fmla="*/ 4 h 154"/>
                <a:gd name="T88" fmla="*/ 21 w 199"/>
                <a:gd name="T89" fmla="*/ 9 h 154"/>
                <a:gd name="T90" fmla="*/ 25 w 199"/>
                <a:gd name="T91" fmla="*/ 13 h 154"/>
                <a:gd name="T92" fmla="*/ 24 w 199"/>
                <a:gd name="T93" fmla="*/ 15 h 154"/>
                <a:gd name="T94" fmla="*/ 26 w 199"/>
                <a:gd name="T95" fmla="*/ 13 h 154"/>
                <a:gd name="T96" fmla="*/ 26 w 199"/>
                <a:gd name="T97" fmla="*/ 10 h 154"/>
                <a:gd name="T98" fmla="*/ 26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9" name="Freeform 292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42 w 186"/>
                <a:gd name="T1" fmla="*/ 43 h 179"/>
                <a:gd name="T2" fmla="*/ 40 w 186"/>
                <a:gd name="T3" fmla="*/ 43 h 179"/>
                <a:gd name="T4" fmla="*/ 35 w 186"/>
                <a:gd name="T5" fmla="*/ 43 h 179"/>
                <a:gd name="T6" fmla="*/ 31 w 186"/>
                <a:gd name="T7" fmla="*/ 43 h 179"/>
                <a:gd name="T8" fmla="*/ 26 w 186"/>
                <a:gd name="T9" fmla="*/ 43 h 179"/>
                <a:gd name="T10" fmla="*/ 23 w 186"/>
                <a:gd name="T11" fmla="*/ 41 h 179"/>
                <a:gd name="T12" fmla="*/ 25 w 186"/>
                <a:gd name="T13" fmla="*/ 40 h 179"/>
                <a:gd name="T14" fmla="*/ 28 w 186"/>
                <a:gd name="T15" fmla="*/ 40 h 179"/>
                <a:gd name="T16" fmla="*/ 32 w 186"/>
                <a:gd name="T17" fmla="*/ 38 h 179"/>
                <a:gd name="T18" fmla="*/ 32 w 186"/>
                <a:gd name="T19" fmla="*/ 36 h 179"/>
                <a:gd name="T20" fmla="*/ 27 w 186"/>
                <a:gd name="T21" fmla="*/ 30 h 179"/>
                <a:gd name="T22" fmla="*/ 21 w 186"/>
                <a:gd name="T23" fmla="*/ 32 h 179"/>
                <a:gd name="T24" fmla="*/ 13 w 186"/>
                <a:gd name="T25" fmla="*/ 32 h 179"/>
                <a:gd name="T26" fmla="*/ 9 w 186"/>
                <a:gd name="T27" fmla="*/ 30 h 179"/>
                <a:gd name="T28" fmla="*/ 11 w 186"/>
                <a:gd name="T29" fmla="*/ 30 h 179"/>
                <a:gd name="T30" fmla="*/ 16 w 186"/>
                <a:gd name="T31" fmla="*/ 30 h 179"/>
                <a:gd name="T32" fmla="*/ 21 w 186"/>
                <a:gd name="T33" fmla="*/ 29 h 179"/>
                <a:gd name="T34" fmla="*/ 23 w 186"/>
                <a:gd name="T35" fmla="*/ 26 h 179"/>
                <a:gd name="T36" fmla="*/ 18 w 186"/>
                <a:gd name="T37" fmla="*/ 20 h 179"/>
                <a:gd name="T38" fmla="*/ 11 w 186"/>
                <a:gd name="T39" fmla="*/ 22 h 179"/>
                <a:gd name="T40" fmla="*/ 4 w 186"/>
                <a:gd name="T41" fmla="*/ 20 h 179"/>
                <a:gd name="T42" fmla="*/ 1 w 186"/>
                <a:gd name="T43" fmla="*/ 17 h 179"/>
                <a:gd name="T44" fmla="*/ 4 w 186"/>
                <a:gd name="T45" fmla="*/ 18 h 179"/>
                <a:gd name="T46" fmla="*/ 6 w 186"/>
                <a:gd name="T47" fmla="*/ 18 h 179"/>
                <a:gd name="T48" fmla="*/ 11 w 186"/>
                <a:gd name="T49" fmla="*/ 18 h 179"/>
                <a:gd name="T50" fmla="*/ 13 w 186"/>
                <a:gd name="T51" fmla="*/ 16 h 179"/>
                <a:gd name="T52" fmla="*/ 7 w 186"/>
                <a:gd name="T53" fmla="*/ 10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9 w 186"/>
                <a:gd name="T61" fmla="*/ 8 h 179"/>
                <a:gd name="T62" fmla="*/ 14 w 186"/>
                <a:gd name="T63" fmla="*/ 14 h 179"/>
                <a:gd name="T64" fmla="*/ 17 w 186"/>
                <a:gd name="T65" fmla="*/ 10 h 179"/>
                <a:gd name="T66" fmla="*/ 17 w 186"/>
                <a:gd name="T67" fmla="*/ 4 h 179"/>
                <a:gd name="T68" fmla="*/ 18 w 186"/>
                <a:gd name="T69" fmla="*/ 4 h 179"/>
                <a:gd name="T70" fmla="*/ 20 w 186"/>
                <a:gd name="T71" fmla="*/ 16 h 179"/>
                <a:gd name="T72" fmla="*/ 24 w 186"/>
                <a:gd name="T73" fmla="*/ 20 h 179"/>
                <a:gd name="T74" fmla="*/ 28 w 186"/>
                <a:gd name="T75" fmla="*/ 23 h 179"/>
                <a:gd name="T76" fmla="*/ 31 w 186"/>
                <a:gd name="T77" fmla="*/ 14 h 179"/>
                <a:gd name="T78" fmla="*/ 31 w 186"/>
                <a:gd name="T79" fmla="*/ 11 h 179"/>
                <a:gd name="T80" fmla="*/ 34 w 186"/>
                <a:gd name="T81" fmla="*/ 20 h 179"/>
                <a:gd name="T82" fmla="*/ 34 w 186"/>
                <a:gd name="T83" fmla="*/ 30 h 179"/>
                <a:gd name="T84" fmla="*/ 39 w 186"/>
                <a:gd name="T85" fmla="*/ 35 h 179"/>
                <a:gd name="T86" fmla="*/ 40 w 186"/>
                <a:gd name="T87" fmla="*/ 32 h 179"/>
                <a:gd name="T88" fmla="*/ 42 w 186"/>
                <a:gd name="T89" fmla="*/ 30 h 179"/>
                <a:gd name="T90" fmla="*/ 42 w 186"/>
                <a:gd name="T91" fmla="*/ 34 h 179"/>
                <a:gd name="T92" fmla="*/ 40 w 186"/>
                <a:gd name="T93" fmla="*/ 38 h 179"/>
                <a:gd name="T94" fmla="*/ 42 w 186"/>
                <a:gd name="T95" fmla="*/ 43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" name="Freeform 293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7 w 150"/>
                <a:gd name="T1" fmla="*/ 48 h 200"/>
                <a:gd name="T2" fmla="*/ 4 w 150"/>
                <a:gd name="T3" fmla="*/ 44 h 200"/>
                <a:gd name="T4" fmla="*/ 4 w 150"/>
                <a:gd name="T5" fmla="*/ 40 h 200"/>
                <a:gd name="T6" fmla="*/ 0 w 150"/>
                <a:gd name="T7" fmla="*/ 33 h 200"/>
                <a:gd name="T8" fmla="*/ 3 w 150"/>
                <a:gd name="T9" fmla="*/ 29 h 200"/>
                <a:gd name="T10" fmla="*/ 4 w 150"/>
                <a:gd name="T11" fmla="*/ 29 h 200"/>
                <a:gd name="T12" fmla="*/ 4 w 150"/>
                <a:gd name="T13" fmla="*/ 36 h 200"/>
                <a:gd name="T14" fmla="*/ 6 w 150"/>
                <a:gd name="T15" fmla="*/ 42 h 200"/>
                <a:gd name="T16" fmla="*/ 10 w 150"/>
                <a:gd name="T17" fmla="*/ 45 h 200"/>
                <a:gd name="T18" fmla="*/ 11 w 150"/>
                <a:gd name="T19" fmla="*/ 42 h 200"/>
                <a:gd name="T20" fmla="*/ 10 w 150"/>
                <a:gd name="T21" fmla="*/ 37 h 200"/>
                <a:gd name="T22" fmla="*/ 9 w 150"/>
                <a:gd name="T23" fmla="*/ 26 h 200"/>
                <a:gd name="T24" fmla="*/ 9 w 150"/>
                <a:gd name="T25" fmla="*/ 22 h 200"/>
                <a:gd name="T26" fmla="*/ 10 w 150"/>
                <a:gd name="T27" fmla="*/ 21 h 200"/>
                <a:gd name="T28" fmla="*/ 10 w 150"/>
                <a:gd name="T29" fmla="*/ 26 h 200"/>
                <a:gd name="T30" fmla="*/ 11 w 150"/>
                <a:gd name="T31" fmla="*/ 35 h 200"/>
                <a:gd name="T32" fmla="*/ 15 w 150"/>
                <a:gd name="T33" fmla="*/ 35 h 200"/>
                <a:gd name="T34" fmla="*/ 18 w 150"/>
                <a:gd name="T35" fmla="*/ 29 h 200"/>
                <a:gd name="T36" fmla="*/ 16 w 150"/>
                <a:gd name="T37" fmla="*/ 22 h 200"/>
                <a:gd name="T38" fmla="*/ 16 w 150"/>
                <a:gd name="T39" fmla="*/ 11 h 200"/>
                <a:gd name="T40" fmla="*/ 20 w 150"/>
                <a:gd name="T41" fmla="*/ 6 h 200"/>
                <a:gd name="T42" fmla="*/ 20 w 150"/>
                <a:gd name="T43" fmla="*/ 6 h 200"/>
                <a:gd name="T44" fmla="*/ 18 w 150"/>
                <a:gd name="T45" fmla="*/ 11 h 200"/>
                <a:gd name="T46" fmla="*/ 18 w 150"/>
                <a:gd name="T47" fmla="*/ 20 h 200"/>
                <a:gd name="T48" fmla="*/ 23 w 150"/>
                <a:gd name="T49" fmla="*/ 20 h 200"/>
                <a:gd name="T50" fmla="*/ 25 w 150"/>
                <a:gd name="T51" fmla="*/ 14 h 200"/>
                <a:gd name="T52" fmla="*/ 26 w 150"/>
                <a:gd name="T53" fmla="*/ 9 h 200"/>
                <a:gd name="T54" fmla="*/ 29 w 150"/>
                <a:gd name="T55" fmla="*/ 4 h 200"/>
                <a:gd name="T56" fmla="*/ 32 w 150"/>
                <a:gd name="T57" fmla="*/ 1 h 200"/>
                <a:gd name="T58" fmla="*/ 33 w 150"/>
                <a:gd name="T59" fmla="*/ 2 h 200"/>
                <a:gd name="T60" fmla="*/ 30 w 150"/>
                <a:gd name="T61" fmla="*/ 4 h 200"/>
                <a:gd name="T62" fmla="*/ 26 w 150"/>
                <a:gd name="T63" fmla="*/ 11 h 200"/>
                <a:gd name="T64" fmla="*/ 26 w 150"/>
                <a:gd name="T65" fmla="*/ 16 h 200"/>
                <a:gd name="T66" fmla="*/ 24 w 150"/>
                <a:gd name="T67" fmla="*/ 22 h 200"/>
                <a:gd name="T68" fmla="*/ 26 w 150"/>
                <a:gd name="T69" fmla="*/ 23 h 200"/>
                <a:gd name="T70" fmla="*/ 29 w 150"/>
                <a:gd name="T71" fmla="*/ 22 h 200"/>
                <a:gd name="T72" fmla="*/ 32 w 150"/>
                <a:gd name="T73" fmla="*/ 20 h 200"/>
                <a:gd name="T74" fmla="*/ 34 w 150"/>
                <a:gd name="T75" fmla="*/ 18 h 200"/>
                <a:gd name="T76" fmla="*/ 36 w 150"/>
                <a:gd name="T77" fmla="*/ 16 h 200"/>
                <a:gd name="T78" fmla="*/ 37 w 150"/>
                <a:gd name="T79" fmla="*/ 16 h 200"/>
                <a:gd name="T80" fmla="*/ 35 w 150"/>
                <a:gd name="T81" fmla="*/ 20 h 200"/>
                <a:gd name="T82" fmla="*/ 32 w 150"/>
                <a:gd name="T83" fmla="*/ 23 h 200"/>
                <a:gd name="T84" fmla="*/ 28 w 150"/>
                <a:gd name="T85" fmla="*/ 26 h 200"/>
                <a:gd name="T86" fmla="*/ 24 w 150"/>
                <a:gd name="T87" fmla="*/ 26 h 200"/>
                <a:gd name="T88" fmla="*/ 21 w 150"/>
                <a:gd name="T89" fmla="*/ 29 h 200"/>
                <a:gd name="T90" fmla="*/ 18 w 150"/>
                <a:gd name="T91" fmla="*/ 37 h 200"/>
                <a:gd name="T92" fmla="*/ 18 w 150"/>
                <a:gd name="T93" fmla="*/ 40 h 200"/>
                <a:gd name="T94" fmla="*/ 23 w 150"/>
                <a:gd name="T95" fmla="*/ 40 h 200"/>
                <a:gd name="T96" fmla="*/ 26 w 150"/>
                <a:gd name="T97" fmla="*/ 39 h 200"/>
                <a:gd name="T98" fmla="*/ 29 w 150"/>
                <a:gd name="T99" fmla="*/ 37 h 200"/>
                <a:gd name="T100" fmla="*/ 32 w 150"/>
                <a:gd name="T101" fmla="*/ 34 h 200"/>
                <a:gd name="T102" fmla="*/ 33 w 150"/>
                <a:gd name="T103" fmla="*/ 34 h 200"/>
                <a:gd name="T104" fmla="*/ 30 w 150"/>
                <a:gd name="T105" fmla="*/ 37 h 200"/>
                <a:gd name="T106" fmla="*/ 26 w 150"/>
                <a:gd name="T107" fmla="*/ 41 h 200"/>
                <a:gd name="T108" fmla="*/ 23 w 150"/>
                <a:gd name="T109" fmla="*/ 42 h 200"/>
                <a:gd name="T110" fmla="*/ 18 w 150"/>
                <a:gd name="T111" fmla="*/ 42 h 200"/>
                <a:gd name="T112" fmla="*/ 16 w 150"/>
                <a:gd name="T113" fmla="*/ 43 h 200"/>
                <a:gd name="T114" fmla="*/ 14 w 150"/>
                <a:gd name="T115" fmla="*/ 47 h 200"/>
                <a:gd name="T116" fmla="*/ 11 w 150"/>
                <a:gd name="T117" fmla="*/ 48 h 200"/>
                <a:gd name="T118" fmla="*/ 9 w 150"/>
                <a:gd name="T119" fmla="*/ 4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" name="Freeform 294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8 h 110"/>
                <a:gd name="T2" fmla="*/ 1 w 237"/>
                <a:gd name="T3" fmla="*/ 9 h 110"/>
                <a:gd name="T4" fmla="*/ 4 w 237"/>
                <a:gd name="T5" fmla="*/ 9 h 110"/>
                <a:gd name="T6" fmla="*/ 8 w 237"/>
                <a:gd name="T7" fmla="*/ 9 h 110"/>
                <a:gd name="T8" fmla="*/ 13 w 237"/>
                <a:gd name="T9" fmla="*/ 10 h 110"/>
                <a:gd name="T10" fmla="*/ 17 w 237"/>
                <a:gd name="T11" fmla="*/ 11 h 110"/>
                <a:gd name="T12" fmla="*/ 18 w 237"/>
                <a:gd name="T13" fmla="*/ 12 h 110"/>
                <a:gd name="T14" fmla="*/ 19 w 237"/>
                <a:gd name="T15" fmla="*/ 15 h 110"/>
                <a:gd name="T16" fmla="*/ 21 w 237"/>
                <a:gd name="T17" fmla="*/ 18 h 110"/>
                <a:gd name="T18" fmla="*/ 24 w 237"/>
                <a:gd name="T19" fmla="*/ 21 h 110"/>
                <a:gd name="T20" fmla="*/ 28 w 237"/>
                <a:gd name="T21" fmla="*/ 23 h 110"/>
                <a:gd name="T22" fmla="*/ 28 w 237"/>
                <a:gd name="T23" fmla="*/ 22 h 110"/>
                <a:gd name="T24" fmla="*/ 25 w 237"/>
                <a:gd name="T25" fmla="*/ 18 h 110"/>
                <a:gd name="T26" fmla="*/ 23 w 237"/>
                <a:gd name="T27" fmla="*/ 13 h 110"/>
                <a:gd name="T28" fmla="*/ 23 w 237"/>
                <a:gd name="T29" fmla="*/ 11 h 110"/>
                <a:gd name="T30" fmla="*/ 26 w 237"/>
                <a:gd name="T31" fmla="*/ 12 h 110"/>
                <a:gd name="T32" fmla="*/ 30 w 237"/>
                <a:gd name="T33" fmla="*/ 13 h 110"/>
                <a:gd name="T34" fmla="*/ 33 w 237"/>
                <a:gd name="T35" fmla="*/ 13 h 110"/>
                <a:gd name="T36" fmla="*/ 34 w 237"/>
                <a:gd name="T37" fmla="*/ 15 h 110"/>
                <a:gd name="T38" fmla="*/ 34 w 237"/>
                <a:gd name="T39" fmla="*/ 17 h 110"/>
                <a:gd name="T40" fmla="*/ 38 w 237"/>
                <a:gd name="T41" fmla="*/ 21 h 110"/>
                <a:gd name="T42" fmla="*/ 41 w 237"/>
                <a:gd name="T43" fmla="*/ 23 h 110"/>
                <a:gd name="T44" fmla="*/ 45 w 237"/>
                <a:gd name="T45" fmla="*/ 25 h 110"/>
                <a:gd name="T46" fmla="*/ 49 w 237"/>
                <a:gd name="T47" fmla="*/ 24 h 110"/>
                <a:gd name="T48" fmla="*/ 44 w 237"/>
                <a:gd name="T49" fmla="*/ 22 h 110"/>
                <a:gd name="T50" fmla="*/ 41 w 237"/>
                <a:gd name="T51" fmla="*/ 20 h 110"/>
                <a:gd name="T52" fmla="*/ 38 w 237"/>
                <a:gd name="T53" fmla="*/ 17 h 110"/>
                <a:gd name="T54" fmla="*/ 37 w 237"/>
                <a:gd name="T55" fmla="*/ 15 h 110"/>
                <a:gd name="T56" fmla="*/ 38 w 237"/>
                <a:gd name="T57" fmla="*/ 16 h 110"/>
                <a:gd name="T58" fmla="*/ 44 w 237"/>
                <a:gd name="T59" fmla="*/ 17 h 110"/>
                <a:gd name="T60" fmla="*/ 51 w 237"/>
                <a:gd name="T61" fmla="*/ 18 h 110"/>
                <a:gd name="T62" fmla="*/ 56 w 237"/>
                <a:gd name="T63" fmla="*/ 18 h 110"/>
                <a:gd name="T64" fmla="*/ 59 w 237"/>
                <a:gd name="T65" fmla="*/ 18 h 110"/>
                <a:gd name="T66" fmla="*/ 58 w 237"/>
                <a:gd name="T67" fmla="*/ 17 h 110"/>
                <a:gd name="T68" fmla="*/ 55 w 237"/>
                <a:gd name="T69" fmla="*/ 17 h 110"/>
                <a:gd name="T70" fmla="*/ 49 w 237"/>
                <a:gd name="T71" fmla="*/ 15 h 110"/>
                <a:gd name="T72" fmla="*/ 43 w 237"/>
                <a:gd name="T73" fmla="*/ 14 h 110"/>
                <a:gd name="T74" fmla="*/ 39 w 237"/>
                <a:gd name="T75" fmla="*/ 13 h 110"/>
                <a:gd name="T76" fmla="*/ 41 w 237"/>
                <a:gd name="T77" fmla="*/ 10 h 110"/>
                <a:gd name="T78" fmla="*/ 44 w 237"/>
                <a:gd name="T79" fmla="*/ 9 h 110"/>
                <a:gd name="T80" fmla="*/ 49 w 237"/>
                <a:gd name="T81" fmla="*/ 8 h 110"/>
                <a:gd name="T82" fmla="*/ 48 w 237"/>
                <a:gd name="T83" fmla="*/ 7 h 110"/>
                <a:gd name="T84" fmla="*/ 44 w 237"/>
                <a:gd name="T85" fmla="*/ 6 h 110"/>
                <a:gd name="T86" fmla="*/ 42 w 237"/>
                <a:gd name="T87" fmla="*/ 7 h 110"/>
                <a:gd name="T88" fmla="*/ 38 w 237"/>
                <a:gd name="T89" fmla="*/ 8 h 110"/>
                <a:gd name="T90" fmla="*/ 37 w 237"/>
                <a:gd name="T91" fmla="*/ 10 h 110"/>
                <a:gd name="T92" fmla="*/ 34 w 237"/>
                <a:gd name="T93" fmla="*/ 10 h 110"/>
                <a:gd name="T94" fmla="*/ 30 w 237"/>
                <a:gd name="T95" fmla="*/ 10 h 110"/>
                <a:gd name="T96" fmla="*/ 27 w 237"/>
                <a:gd name="T97" fmla="*/ 10 h 110"/>
                <a:gd name="T98" fmla="*/ 25 w 237"/>
                <a:gd name="T99" fmla="*/ 10 h 110"/>
                <a:gd name="T100" fmla="*/ 23 w 237"/>
                <a:gd name="T101" fmla="*/ 8 h 110"/>
                <a:gd name="T102" fmla="*/ 26 w 237"/>
                <a:gd name="T103" fmla="*/ 3 h 110"/>
                <a:gd name="T104" fmla="*/ 30 w 237"/>
                <a:gd name="T105" fmla="*/ 3 h 110"/>
                <a:gd name="T106" fmla="*/ 30 w 237"/>
                <a:gd name="T107" fmla="*/ 0 h 110"/>
                <a:gd name="T108" fmla="*/ 28 w 237"/>
                <a:gd name="T109" fmla="*/ 1 h 110"/>
                <a:gd name="T110" fmla="*/ 25 w 237"/>
                <a:gd name="T111" fmla="*/ 3 h 110"/>
                <a:gd name="T112" fmla="*/ 20 w 237"/>
                <a:gd name="T113" fmla="*/ 4 h 110"/>
                <a:gd name="T114" fmla="*/ 18 w 237"/>
                <a:gd name="T115" fmla="*/ 6 h 110"/>
                <a:gd name="T116" fmla="*/ 16 w 237"/>
                <a:gd name="T117" fmla="*/ 7 h 110"/>
                <a:gd name="T118" fmla="*/ 11 w 237"/>
                <a:gd name="T119" fmla="*/ 7 h 110"/>
                <a:gd name="T120" fmla="*/ 6 w 237"/>
                <a:gd name="T121" fmla="*/ 7 h 110"/>
                <a:gd name="T122" fmla="*/ 4 w 237"/>
                <a:gd name="T123" fmla="*/ 8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2" name="Freeform 295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7 w 194"/>
                <a:gd name="T3" fmla="*/ 7 h 222"/>
                <a:gd name="T4" fmla="*/ 7 w 194"/>
                <a:gd name="T5" fmla="*/ 13 h 222"/>
                <a:gd name="T6" fmla="*/ 7 w 194"/>
                <a:gd name="T7" fmla="*/ 25 h 222"/>
                <a:gd name="T8" fmla="*/ 9 w 194"/>
                <a:gd name="T9" fmla="*/ 24 h 222"/>
                <a:gd name="T10" fmla="*/ 9 w 194"/>
                <a:gd name="T11" fmla="*/ 15 h 222"/>
                <a:gd name="T12" fmla="*/ 11 w 194"/>
                <a:gd name="T13" fmla="*/ 11 h 222"/>
                <a:gd name="T14" fmla="*/ 12 w 194"/>
                <a:gd name="T15" fmla="*/ 12 h 222"/>
                <a:gd name="T16" fmla="*/ 15 w 194"/>
                <a:gd name="T17" fmla="*/ 15 h 222"/>
                <a:gd name="T18" fmla="*/ 19 w 194"/>
                <a:gd name="T19" fmla="*/ 21 h 222"/>
                <a:gd name="T20" fmla="*/ 20 w 194"/>
                <a:gd name="T21" fmla="*/ 27 h 222"/>
                <a:gd name="T22" fmla="*/ 20 w 194"/>
                <a:gd name="T23" fmla="*/ 36 h 222"/>
                <a:gd name="T24" fmla="*/ 22 w 194"/>
                <a:gd name="T25" fmla="*/ 36 h 222"/>
                <a:gd name="T26" fmla="*/ 23 w 194"/>
                <a:gd name="T27" fmla="*/ 27 h 222"/>
                <a:gd name="T28" fmla="*/ 26 w 194"/>
                <a:gd name="T29" fmla="*/ 25 h 222"/>
                <a:gd name="T30" fmla="*/ 31 w 194"/>
                <a:gd name="T31" fmla="*/ 32 h 222"/>
                <a:gd name="T32" fmla="*/ 37 w 194"/>
                <a:gd name="T33" fmla="*/ 41 h 222"/>
                <a:gd name="T34" fmla="*/ 41 w 194"/>
                <a:gd name="T35" fmla="*/ 47 h 222"/>
                <a:gd name="T36" fmla="*/ 44 w 194"/>
                <a:gd name="T37" fmla="*/ 54 h 222"/>
                <a:gd name="T38" fmla="*/ 46 w 194"/>
                <a:gd name="T39" fmla="*/ 53 h 222"/>
                <a:gd name="T40" fmla="*/ 44 w 194"/>
                <a:gd name="T41" fmla="*/ 47 h 222"/>
                <a:gd name="T42" fmla="*/ 40 w 194"/>
                <a:gd name="T43" fmla="*/ 41 h 222"/>
                <a:gd name="T44" fmla="*/ 35 w 194"/>
                <a:gd name="T45" fmla="*/ 32 h 222"/>
                <a:gd name="T46" fmla="*/ 30 w 194"/>
                <a:gd name="T47" fmla="*/ 25 h 222"/>
                <a:gd name="T48" fmla="*/ 28 w 194"/>
                <a:gd name="T49" fmla="*/ 22 h 222"/>
                <a:gd name="T50" fmla="*/ 31 w 194"/>
                <a:gd name="T51" fmla="*/ 21 h 222"/>
                <a:gd name="T52" fmla="*/ 34 w 194"/>
                <a:gd name="T53" fmla="*/ 20 h 222"/>
                <a:gd name="T54" fmla="*/ 36 w 194"/>
                <a:gd name="T55" fmla="*/ 21 h 222"/>
                <a:gd name="T56" fmla="*/ 40 w 194"/>
                <a:gd name="T57" fmla="*/ 22 h 222"/>
                <a:gd name="T58" fmla="*/ 40 w 194"/>
                <a:gd name="T59" fmla="*/ 22 h 222"/>
                <a:gd name="T60" fmla="*/ 39 w 194"/>
                <a:gd name="T61" fmla="*/ 19 h 222"/>
                <a:gd name="T62" fmla="*/ 35 w 194"/>
                <a:gd name="T63" fmla="*/ 19 h 222"/>
                <a:gd name="T64" fmla="*/ 31 w 194"/>
                <a:gd name="T65" fmla="*/ 18 h 222"/>
                <a:gd name="T66" fmla="*/ 27 w 194"/>
                <a:gd name="T67" fmla="*/ 19 h 222"/>
                <a:gd name="T68" fmla="*/ 24 w 194"/>
                <a:gd name="T69" fmla="*/ 19 h 222"/>
                <a:gd name="T70" fmla="*/ 21 w 194"/>
                <a:gd name="T71" fmla="*/ 17 h 222"/>
                <a:gd name="T72" fmla="*/ 18 w 194"/>
                <a:gd name="T73" fmla="*/ 14 h 222"/>
                <a:gd name="T74" fmla="*/ 17 w 194"/>
                <a:gd name="T75" fmla="*/ 11 h 222"/>
                <a:gd name="T76" fmla="*/ 17 w 194"/>
                <a:gd name="T77" fmla="*/ 11 h 222"/>
                <a:gd name="T78" fmla="*/ 19 w 194"/>
                <a:gd name="T79" fmla="*/ 10 h 222"/>
                <a:gd name="T80" fmla="*/ 21 w 194"/>
                <a:gd name="T81" fmla="*/ 10 h 222"/>
                <a:gd name="T82" fmla="*/ 24 w 194"/>
                <a:gd name="T83" fmla="*/ 10 h 222"/>
                <a:gd name="T84" fmla="*/ 27 w 194"/>
                <a:gd name="T85" fmla="*/ 10 h 222"/>
                <a:gd name="T86" fmla="*/ 26 w 194"/>
                <a:gd name="T87" fmla="*/ 10 h 222"/>
                <a:gd name="T88" fmla="*/ 24 w 194"/>
                <a:gd name="T89" fmla="*/ 9 h 222"/>
                <a:gd name="T90" fmla="*/ 21 w 194"/>
                <a:gd name="T91" fmla="*/ 9 h 222"/>
                <a:gd name="T92" fmla="*/ 17 w 194"/>
                <a:gd name="T93" fmla="*/ 8 h 222"/>
                <a:gd name="T94" fmla="*/ 14 w 194"/>
                <a:gd name="T95" fmla="*/ 8 h 222"/>
                <a:gd name="T96" fmla="*/ 11 w 194"/>
                <a:gd name="T97" fmla="*/ 8 h 222"/>
                <a:gd name="T98" fmla="*/ 9 w 194"/>
                <a:gd name="T99" fmla="*/ 5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3" name="Freeform 296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21 w 147"/>
                <a:gd name="T1" fmla="*/ 8 h 255"/>
                <a:gd name="T2" fmla="*/ 18 w 147"/>
                <a:gd name="T3" fmla="*/ 11 h 255"/>
                <a:gd name="T4" fmla="*/ 10 w 147"/>
                <a:gd name="T5" fmla="*/ 15 h 255"/>
                <a:gd name="T6" fmla="*/ 4 w 147"/>
                <a:gd name="T7" fmla="*/ 19 h 255"/>
                <a:gd name="T8" fmla="*/ 3 w 147"/>
                <a:gd name="T9" fmla="*/ 22 h 255"/>
                <a:gd name="T10" fmla="*/ 6 w 147"/>
                <a:gd name="T11" fmla="*/ 21 h 255"/>
                <a:gd name="T12" fmla="*/ 10 w 147"/>
                <a:gd name="T13" fmla="*/ 17 h 255"/>
                <a:gd name="T14" fmla="*/ 16 w 147"/>
                <a:gd name="T15" fmla="*/ 15 h 255"/>
                <a:gd name="T16" fmla="*/ 17 w 147"/>
                <a:gd name="T17" fmla="*/ 22 h 255"/>
                <a:gd name="T18" fmla="*/ 13 w 147"/>
                <a:gd name="T19" fmla="*/ 25 h 255"/>
                <a:gd name="T20" fmla="*/ 6 w 147"/>
                <a:gd name="T21" fmla="*/ 29 h 255"/>
                <a:gd name="T22" fmla="*/ 3 w 147"/>
                <a:gd name="T23" fmla="*/ 34 h 255"/>
                <a:gd name="T24" fmla="*/ 3 w 147"/>
                <a:gd name="T25" fmla="*/ 36 h 255"/>
                <a:gd name="T26" fmla="*/ 3 w 147"/>
                <a:gd name="T27" fmla="*/ 35 h 255"/>
                <a:gd name="T28" fmla="*/ 9 w 147"/>
                <a:gd name="T29" fmla="*/ 32 h 255"/>
                <a:gd name="T30" fmla="*/ 15 w 147"/>
                <a:gd name="T31" fmla="*/ 28 h 255"/>
                <a:gd name="T32" fmla="*/ 15 w 147"/>
                <a:gd name="T33" fmla="*/ 35 h 255"/>
                <a:gd name="T34" fmla="*/ 11 w 147"/>
                <a:gd name="T35" fmla="*/ 40 h 255"/>
                <a:gd name="T36" fmla="*/ 6 w 147"/>
                <a:gd name="T37" fmla="*/ 42 h 255"/>
                <a:gd name="T38" fmla="*/ 3 w 147"/>
                <a:gd name="T39" fmla="*/ 47 h 255"/>
                <a:gd name="T40" fmla="*/ 5 w 147"/>
                <a:gd name="T41" fmla="*/ 47 h 255"/>
                <a:gd name="T42" fmla="*/ 9 w 147"/>
                <a:gd name="T43" fmla="*/ 44 h 255"/>
                <a:gd name="T44" fmla="*/ 13 w 147"/>
                <a:gd name="T45" fmla="*/ 41 h 255"/>
                <a:gd name="T46" fmla="*/ 10 w 147"/>
                <a:gd name="T47" fmla="*/ 47 h 255"/>
                <a:gd name="T48" fmla="*/ 6 w 147"/>
                <a:gd name="T49" fmla="*/ 57 h 255"/>
                <a:gd name="T50" fmla="*/ 2 w 147"/>
                <a:gd name="T51" fmla="*/ 61 h 255"/>
                <a:gd name="T52" fmla="*/ 3 w 147"/>
                <a:gd name="T53" fmla="*/ 61 h 255"/>
                <a:gd name="T54" fmla="*/ 7 w 147"/>
                <a:gd name="T55" fmla="*/ 58 h 255"/>
                <a:gd name="T56" fmla="*/ 13 w 147"/>
                <a:gd name="T57" fmla="*/ 48 h 255"/>
                <a:gd name="T58" fmla="*/ 17 w 147"/>
                <a:gd name="T59" fmla="*/ 41 h 255"/>
                <a:gd name="T60" fmla="*/ 21 w 147"/>
                <a:gd name="T61" fmla="*/ 49 h 255"/>
                <a:gd name="T62" fmla="*/ 21 w 147"/>
                <a:gd name="T63" fmla="*/ 54 h 255"/>
                <a:gd name="T64" fmla="*/ 22 w 147"/>
                <a:gd name="T65" fmla="*/ 50 h 255"/>
                <a:gd name="T66" fmla="*/ 21 w 147"/>
                <a:gd name="T67" fmla="*/ 46 h 255"/>
                <a:gd name="T68" fmla="*/ 18 w 147"/>
                <a:gd name="T69" fmla="*/ 40 h 255"/>
                <a:gd name="T70" fmla="*/ 19 w 147"/>
                <a:gd name="T71" fmla="*/ 31 h 255"/>
                <a:gd name="T72" fmla="*/ 21 w 147"/>
                <a:gd name="T73" fmla="*/ 27 h 255"/>
                <a:gd name="T74" fmla="*/ 24 w 147"/>
                <a:gd name="T75" fmla="*/ 29 h 255"/>
                <a:gd name="T76" fmla="*/ 29 w 147"/>
                <a:gd name="T77" fmla="*/ 38 h 255"/>
                <a:gd name="T78" fmla="*/ 29 w 147"/>
                <a:gd name="T79" fmla="*/ 40 h 255"/>
                <a:gd name="T80" fmla="*/ 29 w 147"/>
                <a:gd name="T81" fmla="*/ 35 h 255"/>
                <a:gd name="T82" fmla="*/ 26 w 147"/>
                <a:gd name="T83" fmla="*/ 28 h 255"/>
                <a:gd name="T84" fmla="*/ 20 w 147"/>
                <a:gd name="T85" fmla="*/ 23 h 255"/>
                <a:gd name="T86" fmla="*/ 22 w 147"/>
                <a:gd name="T87" fmla="*/ 17 h 255"/>
                <a:gd name="T88" fmla="*/ 24 w 147"/>
                <a:gd name="T89" fmla="*/ 16 h 255"/>
                <a:gd name="T90" fmla="*/ 29 w 147"/>
                <a:gd name="T91" fmla="*/ 18 h 255"/>
                <a:gd name="T92" fmla="*/ 31 w 147"/>
                <a:gd name="T93" fmla="*/ 22 h 255"/>
                <a:gd name="T94" fmla="*/ 32 w 147"/>
                <a:gd name="T95" fmla="*/ 23 h 255"/>
                <a:gd name="T96" fmla="*/ 31 w 147"/>
                <a:gd name="T97" fmla="*/ 19 h 255"/>
                <a:gd name="T98" fmla="*/ 28 w 147"/>
                <a:gd name="T99" fmla="*/ 14 h 255"/>
                <a:gd name="T100" fmla="*/ 24 w 147"/>
                <a:gd name="T101" fmla="*/ 11 h 255"/>
                <a:gd name="T102" fmla="*/ 24 w 147"/>
                <a:gd name="T103" fmla="*/ 4 h 255"/>
                <a:gd name="T104" fmla="*/ 22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4" name="Freeform 297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46 w 234"/>
                <a:gd name="T1" fmla="*/ 4 h 131"/>
                <a:gd name="T2" fmla="*/ 42 w 234"/>
                <a:gd name="T3" fmla="*/ 4 h 131"/>
                <a:gd name="T4" fmla="*/ 37 w 234"/>
                <a:gd name="T5" fmla="*/ 6 h 131"/>
                <a:gd name="T6" fmla="*/ 33 w 234"/>
                <a:gd name="T7" fmla="*/ 9 h 131"/>
                <a:gd name="T8" fmla="*/ 31 w 234"/>
                <a:gd name="T9" fmla="*/ 9 h 131"/>
                <a:gd name="T10" fmla="*/ 28 w 234"/>
                <a:gd name="T11" fmla="*/ 7 h 131"/>
                <a:gd name="T12" fmla="*/ 24 w 234"/>
                <a:gd name="T13" fmla="*/ 6 h 131"/>
                <a:gd name="T14" fmla="*/ 21 w 234"/>
                <a:gd name="T15" fmla="*/ 6 h 131"/>
                <a:gd name="T16" fmla="*/ 18 w 234"/>
                <a:gd name="T17" fmla="*/ 7 h 131"/>
                <a:gd name="T18" fmla="*/ 19 w 234"/>
                <a:gd name="T19" fmla="*/ 8 h 131"/>
                <a:gd name="T20" fmla="*/ 21 w 234"/>
                <a:gd name="T21" fmla="*/ 8 h 131"/>
                <a:gd name="T22" fmla="*/ 24 w 234"/>
                <a:gd name="T23" fmla="*/ 9 h 131"/>
                <a:gd name="T24" fmla="*/ 27 w 234"/>
                <a:gd name="T25" fmla="*/ 11 h 131"/>
                <a:gd name="T26" fmla="*/ 30 w 234"/>
                <a:gd name="T27" fmla="*/ 12 h 131"/>
                <a:gd name="T28" fmla="*/ 28 w 234"/>
                <a:gd name="T29" fmla="*/ 13 h 131"/>
                <a:gd name="T30" fmla="*/ 26 w 234"/>
                <a:gd name="T31" fmla="*/ 17 h 131"/>
                <a:gd name="T32" fmla="*/ 23 w 234"/>
                <a:gd name="T33" fmla="*/ 17 h 131"/>
                <a:gd name="T34" fmla="*/ 18 w 234"/>
                <a:gd name="T35" fmla="*/ 17 h 131"/>
                <a:gd name="T36" fmla="*/ 13 w 234"/>
                <a:gd name="T37" fmla="*/ 16 h 131"/>
                <a:gd name="T38" fmla="*/ 9 w 234"/>
                <a:gd name="T39" fmla="*/ 16 h 131"/>
                <a:gd name="T40" fmla="*/ 9 w 234"/>
                <a:gd name="T41" fmla="*/ 17 h 131"/>
                <a:gd name="T42" fmla="*/ 12 w 234"/>
                <a:gd name="T43" fmla="*/ 17 h 131"/>
                <a:gd name="T44" fmla="*/ 16 w 234"/>
                <a:gd name="T45" fmla="*/ 18 h 131"/>
                <a:gd name="T46" fmla="*/ 19 w 234"/>
                <a:gd name="T47" fmla="*/ 19 h 131"/>
                <a:gd name="T48" fmla="*/ 18 w 234"/>
                <a:gd name="T49" fmla="*/ 21 h 131"/>
                <a:gd name="T50" fmla="*/ 14 w 234"/>
                <a:gd name="T51" fmla="*/ 24 h 131"/>
                <a:gd name="T52" fmla="*/ 9 w 234"/>
                <a:gd name="T53" fmla="*/ 27 h 131"/>
                <a:gd name="T54" fmla="*/ 4 w 234"/>
                <a:gd name="T55" fmla="*/ 27 h 131"/>
                <a:gd name="T56" fmla="*/ 3 w 234"/>
                <a:gd name="T57" fmla="*/ 27 h 131"/>
                <a:gd name="T58" fmla="*/ 1 w 234"/>
                <a:gd name="T59" fmla="*/ 27 h 131"/>
                <a:gd name="T60" fmla="*/ 4 w 234"/>
                <a:gd name="T61" fmla="*/ 29 h 131"/>
                <a:gd name="T62" fmla="*/ 9 w 234"/>
                <a:gd name="T63" fmla="*/ 28 h 131"/>
                <a:gd name="T64" fmla="*/ 15 w 234"/>
                <a:gd name="T65" fmla="*/ 27 h 131"/>
                <a:gd name="T66" fmla="*/ 21 w 234"/>
                <a:gd name="T67" fmla="*/ 24 h 131"/>
                <a:gd name="T68" fmla="*/ 24 w 234"/>
                <a:gd name="T69" fmla="*/ 24 h 131"/>
                <a:gd name="T70" fmla="*/ 24 w 234"/>
                <a:gd name="T71" fmla="*/ 31 h 131"/>
                <a:gd name="T72" fmla="*/ 22 w 234"/>
                <a:gd name="T73" fmla="*/ 35 h 131"/>
                <a:gd name="T74" fmla="*/ 23 w 234"/>
                <a:gd name="T75" fmla="*/ 35 h 131"/>
                <a:gd name="T76" fmla="*/ 25 w 234"/>
                <a:gd name="T77" fmla="*/ 31 h 131"/>
                <a:gd name="T78" fmla="*/ 27 w 234"/>
                <a:gd name="T79" fmla="*/ 25 h 131"/>
                <a:gd name="T80" fmla="*/ 27 w 234"/>
                <a:gd name="T81" fmla="*/ 21 h 131"/>
                <a:gd name="T82" fmla="*/ 30 w 234"/>
                <a:gd name="T83" fmla="*/ 17 h 131"/>
                <a:gd name="T84" fmla="*/ 33 w 234"/>
                <a:gd name="T85" fmla="*/ 15 h 131"/>
                <a:gd name="T86" fmla="*/ 35 w 234"/>
                <a:gd name="T87" fmla="*/ 13 h 131"/>
                <a:gd name="T88" fmla="*/ 39 w 234"/>
                <a:gd name="T89" fmla="*/ 15 h 131"/>
                <a:gd name="T90" fmla="*/ 39 w 234"/>
                <a:gd name="T91" fmla="*/ 21 h 131"/>
                <a:gd name="T92" fmla="*/ 38 w 234"/>
                <a:gd name="T93" fmla="*/ 27 h 131"/>
                <a:gd name="T94" fmla="*/ 39 w 234"/>
                <a:gd name="T95" fmla="*/ 27 h 131"/>
                <a:gd name="T96" fmla="*/ 40 w 234"/>
                <a:gd name="T97" fmla="*/ 22 h 131"/>
                <a:gd name="T98" fmla="*/ 40 w 234"/>
                <a:gd name="T99" fmla="*/ 15 h 131"/>
                <a:gd name="T100" fmla="*/ 40 w 234"/>
                <a:gd name="T101" fmla="*/ 10 h 131"/>
                <a:gd name="T102" fmla="*/ 44 w 234"/>
                <a:gd name="T103" fmla="*/ 6 h 131"/>
                <a:gd name="T104" fmla="*/ 49 w 234"/>
                <a:gd name="T105" fmla="*/ 4 h 131"/>
                <a:gd name="T106" fmla="*/ 53 w 234"/>
                <a:gd name="T107" fmla="*/ 2 h 131"/>
                <a:gd name="T108" fmla="*/ 53 w 234"/>
                <a:gd name="T109" fmla="*/ 0 h 131"/>
                <a:gd name="T110" fmla="*/ 5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5" name="Freeform 298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4 w 22"/>
                <a:gd name="T9" fmla="*/ 5 h 23"/>
                <a:gd name="T10" fmla="*/ 4 w 22"/>
                <a:gd name="T11" fmla="*/ 5 h 23"/>
                <a:gd name="T12" fmla="*/ 4 w 22"/>
                <a:gd name="T13" fmla="*/ 5 h 23"/>
                <a:gd name="T14" fmla="*/ 4 w 22"/>
                <a:gd name="T15" fmla="*/ 7 h 23"/>
                <a:gd name="T16" fmla="*/ 3 w 22"/>
                <a:gd name="T17" fmla="*/ 8 h 23"/>
                <a:gd name="T18" fmla="*/ 3 w 22"/>
                <a:gd name="T19" fmla="*/ 8 h 23"/>
                <a:gd name="T20" fmla="*/ 3 w 22"/>
                <a:gd name="T21" fmla="*/ 9 h 23"/>
                <a:gd name="T22" fmla="*/ 3 w 22"/>
                <a:gd name="T23" fmla="*/ 8 h 23"/>
                <a:gd name="T24" fmla="*/ 3 w 22"/>
                <a:gd name="T25" fmla="*/ 7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6" name="Freeform 299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7" name="Freeform 300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6 w 24"/>
                <a:gd name="T11" fmla="*/ 5 h 23"/>
                <a:gd name="T12" fmla="*/ 6 w 24"/>
                <a:gd name="T13" fmla="*/ 5 h 23"/>
                <a:gd name="T14" fmla="*/ 6 w 24"/>
                <a:gd name="T15" fmla="*/ 5 h 23"/>
                <a:gd name="T16" fmla="*/ 5 w 24"/>
                <a:gd name="T17" fmla="*/ 6 h 23"/>
                <a:gd name="T18" fmla="*/ 4 w 24"/>
                <a:gd name="T19" fmla="*/ 8 h 23"/>
                <a:gd name="T20" fmla="*/ 4 w 24"/>
                <a:gd name="T21" fmla="*/ 9 h 23"/>
                <a:gd name="T22" fmla="*/ 4 w 24"/>
                <a:gd name="T23" fmla="*/ 9 h 23"/>
                <a:gd name="T24" fmla="*/ 3 w 24"/>
                <a:gd name="T25" fmla="*/ 8 h 23"/>
                <a:gd name="T26" fmla="*/ 1 w 24"/>
                <a:gd name="T27" fmla="*/ 6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8" name="Freeform 301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4 w 26"/>
                <a:gd name="T7" fmla="*/ 6 h 25"/>
                <a:gd name="T8" fmla="*/ 15 w 26"/>
                <a:gd name="T9" fmla="*/ 6 h 25"/>
                <a:gd name="T10" fmla="*/ 14 w 26"/>
                <a:gd name="T11" fmla="*/ 6 h 25"/>
                <a:gd name="T12" fmla="*/ 13 w 26"/>
                <a:gd name="T13" fmla="*/ 9 h 25"/>
                <a:gd name="T14" fmla="*/ 13 w 26"/>
                <a:gd name="T15" fmla="*/ 10 h 25"/>
                <a:gd name="T16" fmla="*/ 13 w 26"/>
                <a:gd name="T17" fmla="*/ 10 h 25"/>
                <a:gd name="T18" fmla="*/ 9 w 26"/>
                <a:gd name="T19" fmla="*/ 10 h 25"/>
                <a:gd name="T20" fmla="*/ 4 w 26"/>
                <a:gd name="T21" fmla="*/ 8 h 25"/>
                <a:gd name="T22" fmla="*/ 1 w 26"/>
                <a:gd name="T23" fmla="*/ 7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9" name="Freeform 302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4 w 27"/>
                <a:gd name="T13" fmla="*/ 3 h 26"/>
                <a:gd name="T14" fmla="*/ 4 w 27"/>
                <a:gd name="T15" fmla="*/ 4 h 26"/>
                <a:gd name="T16" fmla="*/ 5 w 27"/>
                <a:gd name="T17" fmla="*/ 4 h 26"/>
                <a:gd name="T18" fmla="*/ 5 w 27"/>
                <a:gd name="T19" fmla="*/ 4 h 26"/>
                <a:gd name="T20" fmla="*/ 4 w 27"/>
                <a:gd name="T21" fmla="*/ 4 h 26"/>
                <a:gd name="T22" fmla="*/ 4 w 27"/>
                <a:gd name="T23" fmla="*/ 6 h 26"/>
                <a:gd name="T24" fmla="*/ 3 w 27"/>
                <a:gd name="T25" fmla="*/ 7 h 26"/>
                <a:gd name="T26" fmla="*/ 3 w 27"/>
                <a:gd name="T27" fmla="*/ 7 h 26"/>
                <a:gd name="T28" fmla="*/ 3 w 27"/>
                <a:gd name="T29" fmla="*/ 6 h 26"/>
                <a:gd name="T30" fmla="*/ 2 w 27"/>
                <a:gd name="T31" fmla="*/ 5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40" name="Freeform 303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4 h 22"/>
                <a:gd name="T24" fmla="*/ 2 w 23"/>
                <a:gd name="T25" fmla="*/ 4 h 22"/>
                <a:gd name="T26" fmla="*/ 2 w 23"/>
                <a:gd name="T27" fmla="*/ 4 h 22"/>
                <a:gd name="T28" fmla="*/ 2 w 23"/>
                <a:gd name="T29" fmla="*/ 4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41" name="Freeform 304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5 w 24"/>
                <a:gd name="T13" fmla="*/ 2 h 23"/>
                <a:gd name="T14" fmla="*/ 5 w 24"/>
                <a:gd name="T15" fmla="*/ 2 h 23"/>
                <a:gd name="T16" fmla="*/ 6 w 24"/>
                <a:gd name="T17" fmla="*/ 2 h 23"/>
                <a:gd name="T18" fmla="*/ 6 w 24"/>
                <a:gd name="T19" fmla="*/ 2 h 23"/>
                <a:gd name="T20" fmla="*/ 5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42" name="Freeform 305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38 w 195"/>
                <a:gd name="T1" fmla="*/ 36 h 190"/>
                <a:gd name="T2" fmla="*/ 43 w 195"/>
                <a:gd name="T3" fmla="*/ 32 h 190"/>
                <a:gd name="T4" fmla="*/ 43 w 195"/>
                <a:gd name="T5" fmla="*/ 25 h 190"/>
                <a:gd name="T6" fmla="*/ 38 w 195"/>
                <a:gd name="T7" fmla="*/ 25 h 190"/>
                <a:gd name="T8" fmla="*/ 34 w 195"/>
                <a:gd name="T9" fmla="*/ 23 h 190"/>
                <a:gd name="T10" fmla="*/ 32 w 195"/>
                <a:gd name="T11" fmla="*/ 19 h 190"/>
                <a:gd name="T12" fmla="*/ 34 w 195"/>
                <a:gd name="T13" fmla="*/ 19 h 190"/>
                <a:gd name="T14" fmla="*/ 38 w 195"/>
                <a:gd name="T15" fmla="*/ 22 h 190"/>
                <a:gd name="T16" fmla="*/ 39 w 195"/>
                <a:gd name="T17" fmla="*/ 24 h 190"/>
                <a:gd name="T18" fmla="*/ 46 w 195"/>
                <a:gd name="T19" fmla="*/ 24 h 190"/>
                <a:gd name="T20" fmla="*/ 49 w 195"/>
                <a:gd name="T21" fmla="*/ 17 h 190"/>
                <a:gd name="T22" fmla="*/ 49 w 195"/>
                <a:gd name="T23" fmla="*/ 14 h 190"/>
                <a:gd name="T24" fmla="*/ 46 w 195"/>
                <a:gd name="T25" fmla="*/ 12 h 190"/>
                <a:gd name="T26" fmla="*/ 42 w 195"/>
                <a:gd name="T27" fmla="*/ 11 h 190"/>
                <a:gd name="T28" fmla="*/ 38 w 195"/>
                <a:gd name="T29" fmla="*/ 12 h 190"/>
                <a:gd name="T30" fmla="*/ 34 w 195"/>
                <a:gd name="T31" fmla="*/ 13 h 190"/>
                <a:gd name="T32" fmla="*/ 38 w 195"/>
                <a:gd name="T33" fmla="*/ 8 h 190"/>
                <a:gd name="T34" fmla="*/ 38 w 195"/>
                <a:gd name="T35" fmla="*/ 4 h 190"/>
                <a:gd name="T36" fmla="*/ 34 w 195"/>
                <a:gd name="T37" fmla="*/ 0 h 190"/>
                <a:gd name="T38" fmla="*/ 30 w 195"/>
                <a:gd name="T39" fmla="*/ 4 h 190"/>
                <a:gd name="T40" fmla="*/ 28 w 195"/>
                <a:gd name="T41" fmla="*/ 7 h 190"/>
                <a:gd name="T42" fmla="*/ 30 w 195"/>
                <a:gd name="T43" fmla="*/ 12 h 190"/>
                <a:gd name="T44" fmla="*/ 28 w 195"/>
                <a:gd name="T45" fmla="*/ 13 h 190"/>
                <a:gd name="T46" fmla="*/ 26 w 195"/>
                <a:gd name="T47" fmla="*/ 11 h 190"/>
                <a:gd name="T48" fmla="*/ 25 w 195"/>
                <a:gd name="T49" fmla="*/ 6 h 190"/>
                <a:gd name="T50" fmla="*/ 18 w 195"/>
                <a:gd name="T51" fmla="*/ 6 h 190"/>
                <a:gd name="T52" fmla="*/ 12 w 195"/>
                <a:gd name="T53" fmla="*/ 4 h 190"/>
                <a:gd name="T54" fmla="*/ 7 w 195"/>
                <a:gd name="T55" fmla="*/ 6 h 190"/>
                <a:gd name="T56" fmla="*/ 4 w 195"/>
                <a:gd name="T57" fmla="*/ 9 h 190"/>
                <a:gd name="T58" fmla="*/ 6 w 195"/>
                <a:gd name="T59" fmla="*/ 11 h 190"/>
                <a:gd name="T60" fmla="*/ 11 w 195"/>
                <a:gd name="T61" fmla="*/ 15 h 190"/>
                <a:gd name="T62" fmla="*/ 16 w 195"/>
                <a:gd name="T63" fmla="*/ 17 h 190"/>
                <a:gd name="T64" fmla="*/ 14 w 195"/>
                <a:gd name="T65" fmla="*/ 20 h 190"/>
                <a:gd name="T66" fmla="*/ 9 w 195"/>
                <a:gd name="T67" fmla="*/ 22 h 190"/>
                <a:gd name="T68" fmla="*/ 4 w 195"/>
                <a:gd name="T69" fmla="*/ 22 h 190"/>
                <a:gd name="T70" fmla="*/ 4 w 195"/>
                <a:gd name="T71" fmla="*/ 24 h 190"/>
                <a:gd name="T72" fmla="*/ 0 w 195"/>
                <a:gd name="T73" fmla="*/ 28 h 190"/>
                <a:gd name="T74" fmla="*/ 4 w 195"/>
                <a:gd name="T75" fmla="*/ 32 h 190"/>
                <a:gd name="T76" fmla="*/ 5 w 195"/>
                <a:gd name="T77" fmla="*/ 34 h 190"/>
                <a:gd name="T78" fmla="*/ 9 w 195"/>
                <a:gd name="T79" fmla="*/ 34 h 190"/>
                <a:gd name="T80" fmla="*/ 12 w 195"/>
                <a:gd name="T81" fmla="*/ 31 h 190"/>
                <a:gd name="T82" fmla="*/ 14 w 195"/>
                <a:gd name="T83" fmla="*/ 27 h 190"/>
                <a:gd name="T84" fmla="*/ 18 w 195"/>
                <a:gd name="T85" fmla="*/ 24 h 190"/>
                <a:gd name="T86" fmla="*/ 20 w 195"/>
                <a:gd name="T87" fmla="*/ 25 h 190"/>
                <a:gd name="T88" fmla="*/ 19 w 195"/>
                <a:gd name="T89" fmla="*/ 29 h 190"/>
                <a:gd name="T90" fmla="*/ 16 w 195"/>
                <a:gd name="T91" fmla="*/ 34 h 190"/>
                <a:gd name="T92" fmla="*/ 12 w 195"/>
                <a:gd name="T93" fmla="*/ 40 h 190"/>
                <a:gd name="T94" fmla="*/ 18 w 195"/>
                <a:gd name="T95" fmla="*/ 46 h 190"/>
                <a:gd name="T96" fmla="*/ 23 w 195"/>
                <a:gd name="T97" fmla="*/ 46 h 190"/>
                <a:gd name="T98" fmla="*/ 26 w 195"/>
                <a:gd name="T99" fmla="*/ 41 h 190"/>
                <a:gd name="T100" fmla="*/ 28 w 195"/>
                <a:gd name="T101" fmla="*/ 40 h 190"/>
                <a:gd name="T102" fmla="*/ 26 w 195"/>
                <a:gd name="T103" fmla="*/ 35 h 190"/>
                <a:gd name="T104" fmla="*/ 25 w 195"/>
                <a:gd name="T105" fmla="*/ 31 h 190"/>
                <a:gd name="T106" fmla="*/ 26 w 195"/>
                <a:gd name="T107" fmla="*/ 28 h 190"/>
                <a:gd name="T108" fmla="*/ 28 w 195"/>
                <a:gd name="T109" fmla="*/ 27 h 190"/>
                <a:gd name="T110" fmla="*/ 32 w 195"/>
                <a:gd name="T111" fmla="*/ 35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43" name="Freeform 306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82 h 328"/>
                <a:gd name="T2" fmla="*/ 4 w 211"/>
                <a:gd name="T3" fmla="*/ 77 h 328"/>
                <a:gd name="T4" fmla="*/ 9 w 211"/>
                <a:gd name="T5" fmla="*/ 72 h 328"/>
                <a:gd name="T6" fmla="*/ 13 w 211"/>
                <a:gd name="T7" fmla="*/ 69 h 328"/>
                <a:gd name="T8" fmla="*/ 18 w 211"/>
                <a:gd name="T9" fmla="*/ 66 h 328"/>
                <a:gd name="T10" fmla="*/ 24 w 211"/>
                <a:gd name="T11" fmla="*/ 64 h 328"/>
                <a:gd name="T12" fmla="*/ 29 w 211"/>
                <a:gd name="T13" fmla="*/ 64 h 328"/>
                <a:gd name="T14" fmla="*/ 33 w 211"/>
                <a:gd name="T15" fmla="*/ 63 h 328"/>
                <a:gd name="T16" fmla="*/ 38 w 211"/>
                <a:gd name="T17" fmla="*/ 64 h 328"/>
                <a:gd name="T18" fmla="*/ 38 w 211"/>
                <a:gd name="T19" fmla="*/ 63 h 328"/>
                <a:gd name="T20" fmla="*/ 38 w 211"/>
                <a:gd name="T21" fmla="*/ 61 h 328"/>
                <a:gd name="T22" fmla="*/ 38 w 211"/>
                <a:gd name="T23" fmla="*/ 58 h 328"/>
                <a:gd name="T24" fmla="*/ 38 w 211"/>
                <a:gd name="T25" fmla="*/ 56 h 328"/>
                <a:gd name="T26" fmla="*/ 39 w 211"/>
                <a:gd name="T27" fmla="*/ 54 h 328"/>
                <a:gd name="T28" fmla="*/ 42 w 211"/>
                <a:gd name="T29" fmla="*/ 51 h 328"/>
                <a:gd name="T30" fmla="*/ 44 w 211"/>
                <a:gd name="T31" fmla="*/ 49 h 328"/>
                <a:gd name="T32" fmla="*/ 46 w 211"/>
                <a:gd name="T33" fmla="*/ 48 h 328"/>
                <a:gd name="T34" fmla="*/ 44 w 211"/>
                <a:gd name="T35" fmla="*/ 42 h 328"/>
                <a:gd name="T36" fmla="*/ 44 w 211"/>
                <a:gd name="T37" fmla="*/ 35 h 328"/>
                <a:gd name="T38" fmla="*/ 44 w 211"/>
                <a:gd name="T39" fmla="*/ 29 h 328"/>
                <a:gd name="T40" fmla="*/ 46 w 211"/>
                <a:gd name="T41" fmla="*/ 23 h 328"/>
                <a:gd name="T42" fmla="*/ 44 w 211"/>
                <a:gd name="T43" fmla="*/ 23 h 328"/>
                <a:gd name="T44" fmla="*/ 44 w 211"/>
                <a:gd name="T45" fmla="*/ 20 h 328"/>
                <a:gd name="T46" fmla="*/ 39 w 211"/>
                <a:gd name="T47" fmla="*/ 19 h 328"/>
                <a:gd name="T48" fmla="*/ 38 w 211"/>
                <a:gd name="T49" fmla="*/ 16 h 328"/>
                <a:gd name="T50" fmla="*/ 35 w 211"/>
                <a:gd name="T51" fmla="*/ 13 h 328"/>
                <a:gd name="T52" fmla="*/ 33 w 211"/>
                <a:gd name="T53" fmla="*/ 10 h 328"/>
                <a:gd name="T54" fmla="*/ 31 w 211"/>
                <a:gd name="T55" fmla="*/ 5 h 328"/>
                <a:gd name="T56" fmla="*/ 30 w 211"/>
                <a:gd name="T57" fmla="*/ 0 h 328"/>
                <a:gd name="T58" fmla="*/ 29 w 211"/>
                <a:gd name="T59" fmla="*/ 4 h 328"/>
                <a:gd name="T60" fmla="*/ 27 w 211"/>
                <a:gd name="T61" fmla="*/ 6 h 328"/>
                <a:gd name="T62" fmla="*/ 25 w 211"/>
                <a:gd name="T63" fmla="*/ 9 h 328"/>
                <a:gd name="T64" fmla="*/ 22 w 211"/>
                <a:gd name="T65" fmla="*/ 11 h 328"/>
                <a:gd name="T66" fmla="*/ 19 w 211"/>
                <a:gd name="T67" fmla="*/ 14 h 328"/>
                <a:gd name="T68" fmla="*/ 17 w 211"/>
                <a:gd name="T69" fmla="*/ 16 h 328"/>
                <a:gd name="T70" fmla="*/ 14 w 211"/>
                <a:gd name="T71" fmla="*/ 17 h 328"/>
                <a:gd name="T72" fmla="*/ 10 w 211"/>
                <a:gd name="T73" fmla="*/ 17 h 328"/>
                <a:gd name="T74" fmla="*/ 12 w 211"/>
                <a:gd name="T75" fmla="*/ 20 h 328"/>
                <a:gd name="T76" fmla="*/ 12 w 211"/>
                <a:gd name="T77" fmla="*/ 26 h 328"/>
                <a:gd name="T78" fmla="*/ 11 w 211"/>
                <a:gd name="T79" fmla="*/ 31 h 328"/>
                <a:gd name="T80" fmla="*/ 8 w 211"/>
                <a:gd name="T81" fmla="*/ 37 h 328"/>
                <a:gd name="T82" fmla="*/ 9 w 211"/>
                <a:gd name="T83" fmla="*/ 45 h 328"/>
                <a:gd name="T84" fmla="*/ 9 w 211"/>
                <a:gd name="T85" fmla="*/ 54 h 328"/>
                <a:gd name="T86" fmla="*/ 8 w 211"/>
                <a:gd name="T87" fmla="*/ 62 h 328"/>
                <a:gd name="T88" fmla="*/ 7 w 211"/>
                <a:gd name="T89" fmla="*/ 69 h 328"/>
                <a:gd name="T90" fmla="*/ 5 w 211"/>
                <a:gd name="T91" fmla="*/ 71 h 328"/>
                <a:gd name="T92" fmla="*/ 3 w 211"/>
                <a:gd name="T93" fmla="*/ 74 h 328"/>
                <a:gd name="T94" fmla="*/ 3 w 211"/>
                <a:gd name="T95" fmla="*/ 78 h 328"/>
                <a:gd name="T96" fmla="*/ 2 w 211"/>
                <a:gd name="T97" fmla="*/ 78 h 328"/>
                <a:gd name="T98" fmla="*/ 0 w 211"/>
                <a:gd name="T99" fmla="*/ 79 h 328"/>
                <a:gd name="T100" fmla="*/ 0 w 211"/>
                <a:gd name="T101" fmla="*/ 81 h 328"/>
                <a:gd name="T102" fmla="*/ 0 w 211"/>
                <a:gd name="T103" fmla="*/ 81 h 328"/>
                <a:gd name="T104" fmla="*/ 1 w 211"/>
                <a:gd name="T105" fmla="*/ 81 h 328"/>
                <a:gd name="T106" fmla="*/ 0 w 211"/>
                <a:gd name="T107" fmla="*/ 82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44" name="Freeform 307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42 w 341"/>
                <a:gd name="T1" fmla="*/ 71 h 291"/>
                <a:gd name="T2" fmla="*/ 46 w 341"/>
                <a:gd name="T3" fmla="*/ 70 h 291"/>
                <a:gd name="T4" fmla="*/ 48 w 341"/>
                <a:gd name="T5" fmla="*/ 70 h 291"/>
                <a:gd name="T6" fmla="*/ 55 w 341"/>
                <a:gd name="T7" fmla="*/ 68 h 291"/>
                <a:gd name="T8" fmla="*/ 60 w 341"/>
                <a:gd name="T9" fmla="*/ 68 h 291"/>
                <a:gd name="T10" fmla="*/ 63 w 341"/>
                <a:gd name="T11" fmla="*/ 68 h 291"/>
                <a:gd name="T12" fmla="*/ 69 w 341"/>
                <a:gd name="T13" fmla="*/ 67 h 291"/>
                <a:gd name="T14" fmla="*/ 73 w 341"/>
                <a:gd name="T15" fmla="*/ 67 h 291"/>
                <a:gd name="T16" fmla="*/ 77 w 341"/>
                <a:gd name="T17" fmla="*/ 67 h 291"/>
                <a:gd name="T18" fmla="*/ 79 w 341"/>
                <a:gd name="T19" fmla="*/ 67 h 291"/>
                <a:gd name="T20" fmla="*/ 81 w 341"/>
                <a:gd name="T21" fmla="*/ 67 h 291"/>
                <a:gd name="T22" fmla="*/ 82 w 341"/>
                <a:gd name="T23" fmla="*/ 68 h 291"/>
                <a:gd name="T24" fmla="*/ 82 w 341"/>
                <a:gd name="T25" fmla="*/ 68 h 291"/>
                <a:gd name="T26" fmla="*/ 79 w 341"/>
                <a:gd name="T27" fmla="*/ 63 h 291"/>
                <a:gd name="T28" fmla="*/ 76 w 341"/>
                <a:gd name="T29" fmla="*/ 60 h 291"/>
                <a:gd name="T30" fmla="*/ 71 w 341"/>
                <a:gd name="T31" fmla="*/ 54 h 291"/>
                <a:gd name="T32" fmla="*/ 68 w 341"/>
                <a:gd name="T33" fmla="*/ 48 h 291"/>
                <a:gd name="T34" fmla="*/ 67 w 341"/>
                <a:gd name="T35" fmla="*/ 42 h 291"/>
                <a:gd name="T36" fmla="*/ 64 w 341"/>
                <a:gd name="T37" fmla="*/ 36 h 291"/>
                <a:gd name="T38" fmla="*/ 63 w 341"/>
                <a:gd name="T39" fmla="*/ 29 h 291"/>
                <a:gd name="T40" fmla="*/ 63 w 341"/>
                <a:gd name="T41" fmla="*/ 23 h 291"/>
                <a:gd name="T42" fmla="*/ 61 w 341"/>
                <a:gd name="T43" fmla="*/ 22 h 291"/>
                <a:gd name="T44" fmla="*/ 59 w 341"/>
                <a:gd name="T45" fmla="*/ 20 h 291"/>
                <a:gd name="T46" fmla="*/ 55 w 341"/>
                <a:gd name="T47" fmla="*/ 18 h 291"/>
                <a:gd name="T48" fmla="*/ 52 w 341"/>
                <a:gd name="T49" fmla="*/ 16 h 291"/>
                <a:gd name="T50" fmla="*/ 48 w 341"/>
                <a:gd name="T51" fmla="*/ 14 h 291"/>
                <a:gd name="T52" fmla="*/ 47 w 341"/>
                <a:gd name="T53" fmla="*/ 10 h 291"/>
                <a:gd name="T54" fmla="*/ 42 w 341"/>
                <a:gd name="T55" fmla="*/ 6 h 291"/>
                <a:gd name="T56" fmla="*/ 42 w 341"/>
                <a:gd name="T57" fmla="*/ 4 h 291"/>
                <a:gd name="T58" fmla="*/ 39 w 341"/>
                <a:gd name="T59" fmla="*/ 4 h 291"/>
                <a:gd name="T60" fmla="*/ 36 w 341"/>
                <a:gd name="T61" fmla="*/ 5 h 291"/>
                <a:gd name="T62" fmla="*/ 31 w 341"/>
                <a:gd name="T63" fmla="*/ 7 h 291"/>
                <a:gd name="T64" fmla="*/ 26 w 341"/>
                <a:gd name="T65" fmla="*/ 8 h 291"/>
                <a:gd name="T66" fmla="*/ 20 w 341"/>
                <a:gd name="T67" fmla="*/ 8 h 291"/>
                <a:gd name="T68" fmla="*/ 14 w 341"/>
                <a:gd name="T69" fmla="*/ 6 h 291"/>
                <a:gd name="T70" fmla="*/ 8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6 h 291"/>
                <a:gd name="T78" fmla="*/ 5 w 341"/>
                <a:gd name="T79" fmla="*/ 10 h 291"/>
                <a:gd name="T80" fmla="*/ 6 w 341"/>
                <a:gd name="T81" fmla="*/ 14 h 291"/>
                <a:gd name="T82" fmla="*/ 7 w 341"/>
                <a:gd name="T83" fmla="*/ 20 h 291"/>
                <a:gd name="T84" fmla="*/ 6 w 341"/>
                <a:gd name="T85" fmla="*/ 25 h 291"/>
                <a:gd name="T86" fmla="*/ 4 w 341"/>
                <a:gd name="T87" fmla="*/ 30 h 291"/>
                <a:gd name="T88" fmla="*/ 0 w 341"/>
                <a:gd name="T89" fmla="*/ 37 h 291"/>
                <a:gd name="T90" fmla="*/ 4 w 341"/>
                <a:gd name="T91" fmla="*/ 37 h 291"/>
                <a:gd name="T92" fmla="*/ 9 w 341"/>
                <a:gd name="T93" fmla="*/ 41 h 291"/>
                <a:gd name="T94" fmla="*/ 12 w 341"/>
                <a:gd name="T95" fmla="*/ 42 h 291"/>
                <a:gd name="T96" fmla="*/ 16 w 341"/>
                <a:gd name="T97" fmla="*/ 46 h 291"/>
                <a:gd name="T98" fmla="*/ 18 w 341"/>
                <a:gd name="T99" fmla="*/ 48 h 291"/>
                <a:gd name="T100" fmla="*/ 20 w 341"/>
                <a:gd name="T101" fmla="*/ 54 h 291"/>
                <a:gd name="T102" fmla="*/ 22 w 341"/>
                <a:gd name="T103" fmla="*/ 60 h 291"/>
                <a:gd name="T104" fmla="*/ 21 w 341"/>
                <a:gd name="T105" fmla="*/ 64 h 291"/>
                <a:gd name="T106" fmla="*/ 23 w 341"/>
                <a:gd name="T107" fmla="*/ 63 h 291"/>
                <a:gd name="T108" fmla="*/ 26 w 341"/>
                <a:gd name="T109" fmla="*/ 63 h 291"/>
                <a:gd name="T110" fmla="*/ 29 w 341"/>
                <a:gd name="T111" fmla="*/ 63 h 291"/>
                <a:gd name="T112" fmla="*/ 31 w 341"/>
                <a:gd name="T113" fmla="*/ 64 h 291"/>
                <a:gd name="T114" fmla="*/ 33 w 341"/>
                <a:gd name="T115" fmla="*/ 66 h 291"/>
                <a:gd name="T116" fmla="*/ 36 w 341"/>
                <a:gd name="T117" fmla="*/ 68 h 291"/>
                <a:gd name="T118" fmla="*/ 39 w 341"/>
                <a:gd name="T119" fmla="*/ 68 h 291"/>
                <a:gd name="T120" fmla="*/ 42 w 341"/>
                <a:gd name="T121" fmla="*/ 71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45" name="Freeform 308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12 w 349"/>
                <a:gd name="T1" fmla="*/ 41 h 367"/>
                <a:gd name="T2" fmla="*/ 16 w 349"/>
                <a:gd name="T3" fmla="*/ 41 h 367"/>
                <a:gd name="T4" fmla="*/ 21 w 349"/>
                <a:gd name="T5" fmla="*/ 41 h 367"/>
                <a:gd name="T6" fmla="*/ 26 w 349"/>
                <a:gd name="T7" fmla="*/ 41 h 367"/>
                <a:gd name="T8" fmla="*/ 34 w 349"/>
                <a:gd name="T9" fmla="*/ 41 h 367"/>
                <a:gd name="T10" fmla="*/ 40 w 349"/>
                <a:gd name="T11" fmla="*/ 37 h 367"/>
                <a:gd name="T12" fmla="*/ 46 w 349"/>
                <a:gd name="T13" fmla="*/ 32 h 367"/>
                <a:gd name="T14" fmla="*/ 53 w 349"/>
                <a:gd name="T15" fmla="*/ 25 h 367"/>
                <a:gd name="T16" fmla="*/ 57 w 349"/>
                <a:gd name="T17" fmla="*/ 17 h 367"/>
                <a:gd name="T18" fmla="*/ 60 w 349"/>
                <a:gd name="T19" fmla="*/ 10 h 367"/>
                <a:gd name="T20" fmla="*/ 63 w 349"/>
                <a:gd name="T21" fmla="*/ 5 h 367"/>
                <a:gd name="T22" fmla="*/ 66 w 349"/>
                <a:gd name="T23" fmla="*/ 4 h 367"/>
                <a:gd name="T24" fmla="*/ 69 w 349"/>
                <a:gd name="T25" fmla="*/ 4 h 367"/>
                <a:gd name="T26" fmla="*/ 74 w 349"/>
                <a:gd name="T27" fmla="*/ 4 h 367"/>
                <a:gd name="T28" fmla="*/ 78 w 349"/>
                <a:gd name="T29" fmla="*/ 4 h 367"/>
                <a:gd name="T30" fmla="*/ 81 w 349"/>
                <a:gd name="T31" fmla="*/ 1 h 367"/>
                <a:gd name="T32" fmla="*/ 82 w 349"/>
                <a:gd name="T33" fmla="*/ 1 h 367"/>
                <a:gd name="T34" fmla="*/ 82 w 349"/>
                <a:gd name="T35" fmla="*/ 4 h 367"/>
                <a:gd name="T36" fmla="*/ 75 w 349"/>
                <a:gd name="T37" fmla="*/ 4 h 367"/>
                <a:gd name="T38" fmla="*/ 66 w 349"/>
                <a:gd name="T39" fmla="*/ 12 h 367"/>
                <a:gd name="T40" fmla="*/ 61 w 349"/>
                <a:gd name="T41" fmla="*/ 23 h 367"/>
                <a:gd name="T42" fmla="*/ 60 w 349"/>
                <a:gd name="T43" fmla="*/ 32 h 367"/>
                <a:gd name="T44" fmla="*/ 60 w 349"/>
                <a:gd name="T45" fmla="*/ 40 h 367"/>
                <a:gd name="T46" fmla="*/ 60 w 349"/>
                <a:gd name="T47" fmla="*/ 47 h 367"/>
                <a:gd name="T48" fmla="*/ 58 w 349"/>
                <a:gd name="T49" fmla="*/ 53 h 367"/>
                <a:gd name="T50" fmla="*/ 53 w 349"/>
                <a:gd name="T51" fmla="*/ 55 h 367"/>
                <a:gd name="T52" fmla="*/ 46 w 349"/>
                <a:gd name="T53" fmla="*/ 61 h 367"/>
                <a:gd name="T54" fmla="*/ 44 w 349"/>
                <a:gd name="T55" fmla="*/ 70 h 367"/>
                <a:gd name="T56" fmla="*/ 40 w 349"/>
                <a:gd name="T57" fmla="*/ 75 h 367"/>
                <a:gd name="T58" fmla="*/ 31 w 349"/>
                <a:gd name="T59" fmla="*/ 76 h 367"/>
                <a:gd name="T60" fmla="*/ 22 w 349"/>
                <a:gd name="T61" fmla="*/ 80 h 367"/>
                <a:gd name="T62" fmla="*/ 14 w 349"/>
                <a:gd name="T63" fmla="*/ 85 h 367"/>
                <a:gd name="T64" fmla="*/ 11 w 349"/>
                <a:gd name="T65" fmla="*/ 83 h 367"/>
                <a:gd name="T66" fmla="*/ 11 w 349"/>
                <a:gd name="T67" fmla="*/ 75 h 367"/>
                <a:gd name="T68" fmla="*/ 9 w 349"/>
                <a:gd name="T69" fmla="*/ 66 h 367"/>
                <a:gd name="T70" fmla="*/ 4 w 349"/>
                <a:gd name="T71" fmla="*/ 58 h 367"/>
                <a:gd name="T72" fmla="*/ 4 w 349"/>
                <a:gd name="T73" fmla="*/ 54 h 367"/>
                <a:gd name="T74" fmla="*/ 8 w 349"/>
                <a:gd name="T75" fmla="*/ 53 h 367"/>
                <a:gd name="T76" fmla="*/ 11 w 349"/>
                <a:gd name="T77" fmla="*/ 51 h 367"/>
                <a:gd name="T78" fmla="*/ 12 w 349"/>
                <a:gd name="T79" fmla="*/ 45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46" name="Freeform 309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33 w 213"/>
                <a:gd name="T1" fmla="*/ 3 h 373"/>
                <a:gd name="T2" fmla="*/ 35 w 213"/>
                <a:gd name="T3" fmla="*/ 3 h 373"/>
                <a:gd name="T4" fmla="*/ 40 w 213"/>
                <a:gd name="T5" fmla="*/ 4 h 373"/>
                <a:gd name="T6" fmla="*/ 43 w 213"/>
                <a:gd name="T7" fmla="*/ 6 h 373"/>
                <a:gd name="T8" fmla="*/ 42 w 213"/>
                <a:gd name="T9" fmla="*/ 8 h 373"/>
                <a:gd name="T10" fmla="*/ 38 w 213"/>
                <a:gd name="T11" fmla="*/ 10 h 373"/>
                <a:gd name="T12" fmla="*/ 35 w 213"/>
                <a:gd name="T13" fmla="*/ 11 h 373"/>
                <a:gd name="T14" fmla="*/ 34 w 213"/>
                <a:gd name="T15" fmla="*/ 10 h 373"/>
                <a:gd name="T16" fmla="*/ 30 w 213"/>
                <a:gd name="T17" fmla="*/ 11 h 373"/>
                <a:gd name="T18" fmla="*/ 29 w 213"/>
                <a:gd name="T19" fmla="*/ 13 h 373"/>
                <a:gd name="T20" fmla="*/ 26 w 213"/>
                <a:gd name="T21" fmla="*/ 14 h 373"/>
                <a:gd name="T22" fmla="*/ 26 w 213"/>
                <a:gd name="T23" fmla="*/ 16 h 373"/>
                <a:gd name="T24" fmla="*/ 26 w 213"/>
                <a:gd name="T25" fmla="*/ 17 h 373"/>
                <a:gd name="T26" fmla="*/ 26 w 213"/>
                <a:gd name="T27" fmla="*/ 20 h 373"/>
                <a:gd name="T28" fmla="*/ 29 w 213"/>
                <a:gd name="T29" fmla="*/ 21 h 373"/>
                <a:gd name="T30" fmla="*/ 30 w 213"/>
                <a:gd name="T31" fmla="*/ 22 h 373"/>
                <a:gd name="T32" fmla="*/ 34 w 213"/>
                <a:gd name="T33" fmla="*/ 23 h 373"/>
                <a:gd name="T34" fmla="*/ 35 w 213"/>
                <a:gd name="T35" fmla="*/ 23 h 373"/>
                <a:gd name="T36" fmla="*/ 38 w 213"/>
                <a:gd name="T37" fmla="*/ 21 h 373"/>
                <a:gd name="T38" fmla="*/ 38 w 213"/>
                <a:gd name="T39" fmla="*/ 17 h 373"/>
                <a:gd name="T40" fmla="*/ 40 w 213"/>
                <a:gd name="T41" fmla="*/ 15 h 373"/>
                <a:gd name="T42" fmla="*/ 43 w 213"/>
                <a:gd name="T43" fmla="*/ 13 h 373"/>
                <a:gd name="T44" fmla="*/ 46 w 213"/>
                <a:gd name="T45" fmla="*/ 13 h 373"/>
                <a:gd name="T46" fmla="*/ 48 w 213"/>
                <a:gd name="T47" fmla="*/ 15 h 373"/>
                <a:gd name="T48" fmla="*/ 47 w 213"/>
                <a:gd name="T49" fmla="*/ 17 h 373"/>
                <a:gd name="T50" fmla="*/ 45 w 213"/>
                <a:gd name="T51" fmla="*/ 20 h 373"/>
                <a:gd name="T52" fmla="*/ 43 w 213"/>
                <a:gd name="T53" fmla="*/ 23 h 373"/>
                <a:gd name="T54" fmla="*/ 40 w 213"/>
                <a:gd name="T55" fmla="*/ 25 h 373"/>
                <a:gd name="T56" fmla="*/ 38 w 213"/>
                <a:gd name="T57" fmla="*/ 26 h 373"/>
                <a:gd name="T58" fmla="*/ 38 w 213"/>
                <a:gd name="T59" fmla="*/ 28 h 373"/>
                <a:gd name="T60" fmla="*/ 40 w 213"/>
                <a:gd name="T61" fmla="*/ 30 h 373"/>
                <a:gd name="T62" fmla="*/ 43 w 213"/>
                <a:gd name="T63" fmla="*/ 32 h 373"/>
                <a:gd name="T64" fmla="*/ 45 w 213"/>
                <a:gd name="T65" fmla="*/ 34 h 373"/>
                <a:gd name="T66" fmla="*/ 49 w 213"/>
                <a:gd name="T67" fmla="*/ 34 h 373"/>
                <a:gd name="T68" fmla="*/ 49 w 213"/>
                <a:gd name="T69" fmla="*/ 33 h 373"/>
                <a:gd name="T70" fmla="*/ 51 w 213"/>
                <a:gd name="T71" fmla="*/ 32 h 373"/>
                <a:gd name="T72" fmla="*/ 55 w 213"/>
                <a:gd name="T73" fmla="*/ 35 h 373"/>
                <a:gd name="T74" fmla="*/ 55 w 213"/>
                <a:gd name="T75" fmla="*/ 45 h 373"/>
                <a:gd name="T76" fmla="*/ 49 w 213"/>
                <a:gd name="T77" fmla="*/ 52 h 373"/>
                <a:gd name="T78" fmla="*/ 43 w 213"/>
                <a:gd name="T79" fmla="*/ 60 h 373"/>
                <a:gd name="T80" fmla="*/ 37 w 213"/>
                <a:gd name="T81" fmla="*/ 67 h 373"/>
                <a:gd name="T82" fmla="*/ 28 w 213"/>
                <a:gd name="T83" fmla="*/ 73 h 373"/>
                <a:gd name="T84" fmla="*/ 19 w 213"/>
                <a:gd name="T85" fmla="*/ 79 h 373"/>
                <a:gd name="T86" fmla="*/ 11 w 213"/>
                <a:gd name="T87" fmla="*/ 82 h 373"/>
                <a:gd name="T88" fmla="*/ 6 w 213"/>
                <a:gd name="T89" fmla="*/ 82 h 373"/>
                <a:gd name="T90" fmla="*/ 4 w 213"/>
                <a:gd name="T91" fmla="*/ 83 h 373"/>
                <a:gd name="T92" fmla="*/ 2 w 213"/>
                <a:gd name="T93" fmla="*/ 86 h 373"/>
                <a:gd name="T94" fmla="*/ 0 w 213"/>
                <a:gd name="T95" fmla="*/ 84 h 373"/>
                <a:gd name="T96" fmla="*/ 4 w 213"/>
                <a:gd name="T97" fmla="*/ 82 h 373"/>
                <a:gd name="T98" fmla="*/ 6 w 213"/>
                <a:gd name="T99" fmla="*/ 77 h 373"/>
                <a:gd name="T100" fmla="*/ 10 w 213"/>
                <a:gd name="T101" fmla="*/ 72 h 373"/>
                <a:gd name="T102" fmla="*/ 11 w 213"/>
                <a:gd name="T103" fmla="*/ 67 h 373"/>
                <a:gd name="T104" fmla="*/ 11 w 213"/>
                <a:gd name="T105" fmla="*/ 62 h 373"/>
                <a:gd name="T106" fmla="*/ 10 w 213"/>
                <a:gd name="T107" fmla="*/ 53 h 373"/>
                <a:gd name="T108" fmla="*/ 8 w 213"/>
                <a:gd name="T109" fmla="*/ 45 h 373"/>
                <a:gd name="T110" fmla="*/ 7 w 213"/>
                <a:gd name="T111" fmla="*/ 37 h 373"/>
                <a:gd name="T112" fmla="*/ 8 w 213"/>
                <a:gd name="T113" fmla="*/ 30 h 373"/>
                <a:gd name="T114" fmla="*/ 10 w 213"/>
                <a:gd name="T115" fmla="*/ 21 h 373"/>
                <a:gd name="T116" fmla="*/ 15 w 213"/>
                <a:gd name="T117" fmla="*/ 10 h 373"/>
                <a:gd name="T118" fmla="*/ 25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47" name="Freeform 310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121 w 957"/>
                <a:gd name="T1" fmla="*/ 39 h 620"/>
                <a:gd name="T2" fmla="*/ 131 w 957"/>
                <a:gd name="T3" fmla="*/ 19 h 620"/>
                <a:gd name="T4" fmla="*/ 139 w 957"/>
                <a:gd name="T5" fmla="*/ 7 h 620"/>
                <a:gd name="T6" fmla="*/ 144 w 957"/>
                <a:gd name="T7" fmla="*/ 9 h 620"/>
                <a:gd name="T8" fmla="*/ 154 w 957"/>
                <a:gd name="T9" fmla="*/ 28 h 620"/>
                <a:gd name="T10" fmla="*/ 165 w 957"/>
                <a:gd name="T11" fmla="*/ 47 h 620"/>
                <a:gd name="T12" fmla="*/ 159 w 957"/>
                <a:gd name="T13" fmla="*/ 75 h 620"/>
                <a:gd name="T14" fmla="*/ 147 w 957"/>
                <a:gd name="T15" fmla="*/ 90 h 620"/>
                <a:gd name="T16" fmla="*/ 144 w 957"/>
                <a:gd name="T17" fmla="*/ 100 h 620"/>
                <a:gd name="T18" fmla="*/ 151 w 957"/>
                <a:gd name="T19" fmla="*/ 91 h 620"/>
                <a:gd name="T20" fmla="*/ 164 w 957"/>
                <a:gd name="T21" fmla="*/ 74 h 620"/>
                <a:gd name="T22" fmla="*/ 188 w 957"/>
                <a:gd name="T23" fmla="*/ 66 h 620"/>
                <a:gd name="T24" fmla="*/ 199 w 957"/>
                <a:gd name="T25" fmla="*/ 68 h 620"/>
                <a:gd name="T26" fmla="*/ 213 w 957"/>
                <a:gd name="T27" fmla="*/ 76 h 620"/>
                <a:gd name="T28" fmla="*/ 218 w 957"/>
                <a:gd name="T29" fmla="*/ 83 h 620"/>
                <a:gd name="T30" fmla="*/ 202 w 957"/>
                <a:gd name="T31" fmla="*/ 88 h 620"/>
                <a:gd name="T32" fmla="*/ 187 w 957"/>
                <a:gd name="T33" fmla="*/ 106 h 620"/>
                <a:gd name="T34" fmla="*/ 164 w 957"/>
                <a:gd name="T35" fmla="*/ 110 h 620"/>
                <a:gd name="T36" fmla="*/ 158 w 957"/>
                <a:gd name="T37" fmla="*/ 108 h 620"/>
                <a:gd name="T38" fmla="*/ 151 w 957"/>
                <a:gd name="T39" fmla="*/ 110 h 620"/>
                <a:gd name="T40" fmla="*/ 158 w 957"/>
                <a:gd name="T41" fmla="*/ 101 h 620"/>
                <a:gd name="T42" fmla="*/ 158 w 957"/>
                <a:gd name="T43" fmla="*/ 99 h 620"/>
                <a:gd name="T44" fmla="*/ 151 w 957"/>
                <a:gd name="T45" fmla="*/ 97 h 620"/>
                <a:gd name="T46" fmla="*/ 146 w 957"/>
                <a:gd name="T47" fmla="*/ 105 h 620"/>
                <a:gd name="T48" fmla="*/ 146 w 957"/>
                <a:gd name="T49" fmla="*/ 110 h 620"/>
                <a:gd name="T50" fmla="*/ 144 w 957"/>
                <a:gd name="T51" fmla="*/ 104 h 620"/>
                <a:gd name="T52" fmla="*/ 135 w 957"/>
                <a:gd name="T53" fmla="*/ 102 h 620"/>
                <a:gd name="T54" fmla="*/ 126 w 957"/>
                <a:gd name="T55" fmla="*/ 103 h 620"/>
                <a:gd name="T56" fmla="*/ 119 w 957"/>
                <a:gd name="T57" fmla="*/ 106 h 620"/>
                <a:gd name="T58" fmla="*/ 110 w 957"/>
                <a:gd name="T59" fmla="*/ 108 h 620"/>
                <a:gd name="T60" fmla="*/ 102 w 957"/>
                <a:gd name="T61" fmla="*/ 118 h 620"/>
                <a:gd name="T62" fmla="*/ 90 w 957"/>
                <a:gd name="T63" fmla="*/ 138 h 620"/>
                <a:gd name="T64" fmla="*/ 74 w 957"/>
                <a:gd name="T65" fmla="*/ 147 h 620"/>
                <a:gd name="T66" fmla="*/ 59 w 957"/>
                <a:gd name="T67" fmla="*/ 147 h 620"/>
                <a:gd name="T68" fmla="*/ 51 w 957"/>
                <a:gd name="T69" fmla="*/ 147 h 620"/>
                <a:gd name="T70" fmla="*/ 34 w 957"/>
                <a:gd name="T71" fmla="*/ 139 h 620"/>
                <a:gd name="T72" fmla="*/ 17 w 957"/>
                <a:gd name="T73" fmla="*/ 132 h 620"/>
                <a:gd name="T74" fmla="*/ 0 w 957"/>
                <a:gd name="T75" fmla="*/ 129 h 620"/>
                <a:gd name="T76" fmla="*/ 12 w 957"/>
                <a:gd name="T77" fmla="*/ 116 h 620"/>
                <a:gd name="T78" fmla="*/ 40 w 957"/>
                <a:gd name="T79" fmla="*/ 91 h 620"/>
                <a:gd name="T80" fmla="*/ 60 w 957"/>
                <a:gd name="T81" fmla="*/ 87 h 620"/>
                <a:gd name="T82" fmla="*/ 81 w 957"/>
                <a:gd name="T83" fmla="*/ 85 h 620"/>
                <a:gd name="T84" fmla="*/ 102 w 957"/>
                <a:gd name="T85" fmla="*/ 95 h 620"/>
                <a:gd name="T86" fmla="*/ 110 w 957"/>
                <a:gd name="T87" fmla="*/ 101 h 620"/>
                <a:gd name="T88" fmla="*/ 118 w 957"/>
                <a:gd name="T89" fmla="*/ 103 h 620"/>
                <a:gd name="T90" fmla="*/ 126 w 957"/>
                <a:gd name="T91" fmla="*/ 100 h 620"/>
                <a:gd name="T92" fmla="*/ 122 w 957"/>
                <a:gd name="T93" fmla="*/ 97 h 620"/>
                <a:gd name="T94" fmla="*/ 112 w 957"/>
                <a:gd name="T95" fmla="*/ 97 h 620"/>
                <a:gd name="T96" fmla="*/ 101 w 957"/>
                <a:gd name="T97" fmla="*/ 97 h 620"/>
                <a:gd name="T98" fmla="*/ 79 w 957"/>
                <a:gd name="T99" fmla="*/ 83 h 620"/>
                <a:gd name="T100" fmla="*/ 65 w 957"/>
                <a:gd name="T101" fmla="*/ 55 h 620"/>
                <a:gd name="T102" fmla="*/ 65 w 957"/>
                <a:gd name="T103" fmla="*/ 30 h 620"/>
                <a:gd name="T104" fmla="*/ 81 w 957"/>
                <a:gd name="T105" fmla="*/ 38 h 620"/>
                <a:gd name="T106" fmla="*/ 103 w 957"/>
                <a:gd name="T107" fmla="*/ 47 h 620"/>
                <a:gd name="T108" fmla="*/ 118 w 957"/>
                <a:gd name="T109" fmla="*/ 54 h 620"/>
                <a:gd name="T110" fmla="*/ 126 w 957"/>
                <a:gd name="T111" fmla="*/ 78 h 620"/>
                <a:gd name="T112" fmla="*/ 129 w 957"/>
                <a:gd name="T113" fmla="*/ 94 h 620"/>
                <a:gd name="T114" fmla="*/ 138 w 957"/>
                <a:gd name="T115" fmla="*/ 99 h 620"/>
                <a:gd name="T116" fmla="*/ 140 w 957"/>
                <a:gd name="T117" fmla="*/ 97 h 620"/>
                <a:gd name="T118" fmla="*/ 134 w 957"/>
                <a:gd name="T119" fmla="*/ 86 h 620"/>
                <a:gd name="T120" fmla="*/ 121 w 957"/>
                <a:gd name="T121" fmla="*/ 61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48" name="Freeform 311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15 w 248"/>
                <a:gd name="T1" fmla="*/ 4 h 305"/>
                <a:gd name="T2" fmla="*/ 12 w 248"/>
                <a:gd name="T3" fmla="*/ 6 h 305"/>
                <a:gd name="T4" fmla="*/ 9 w 248"/>
                <a:gd name="T5" fmla="*/ 7 h 305"/>
                <a:gd name="T6" fmla="*/ 6 w 248"/>
                <a:gd name="T7" fmla="*/ 5 h 305"/>
                <a:gd name="T8" fmla="*/ 6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7 h 305"/>
                <a:gd name="T20" fmla="*/ 5 w 248"/>
                <a:gd name="T21" fmla="*/ 8 h 305"/>
                <a:gd name="T22" fmla="*/ 8 w 248"/>
                <a:gd name="T23" fmla="*/ 8 h 305"/>
                <a:gd name="T24" fmla="*/ 10 w 248"/>
                <a:gd name="T25" fmla="*/ 10 h 305"/>
                <a:gd name="T26" fmla="*/ 10 w 248"/>
                <a:gd name="T27" fmla="*/ 13 h 305"/>
                <a:gd name="T28" fmla="*/ 9 w 248"/>
                <a:gd name="T29" fmla="*/ 15 h 305"/>
                <a:gd name="T30" fmla="*/ 9 w 248"/>
                <a:gd name="T31" fmla="*/ 17 h 305"/>
                <a:gd name="T32" fmla="*/ 7 w 248"/>
                <a:gd name="T33" fmla="*/ 18 h 305"/>
                <a:gd name="T34" fmla="*/ 4 w 248"/>
                <a:gd name="T35" fmla="*/ 19 h 305"/>
                <a:gd name="T36" fmla="*/ 3 w 248"/>
                <a:gd name="T37" fmla="*/ 25 h 305"/>
                <a:gd name="T38" fmla="*/ 3 w 248"/>
                <a:gd name="T39" fmla="*/ 39 h 305"/>
                <a:gd name="T40" fmla="*/ 8 w 248"/>
                <a:gd name="T41" fmla="*/ 51 h 305"/>
                <a:gd name="T42" fmla="*/ 21 w 248"/>
                <a:gd name="T43" fmla="*/ 60 h 305"/>
                <a:gd name="T44" fmla="*/ 33 w 248"/>
                <a:gd name="T45" fmla="*/ 64 h 305"/>
                <a:gd name="T46" fmla="*/ 42 w 248"/>
                <a:gd name="T47" fmla="*/ 67 h 305"/>
                <a:gd name="T48" fmla="*/ 48 w 248"/>
                <a:gd name="T49" fmla="*/ 70 h 305"/>
                <a:gd name="T50" fmla="*/ 52 w 248"/>
                <a:gd name="T51" fmla="*/ 73 h 305"/>
                <a:gd name="T52" fmla="*/ 52 w 248"/>
                <a:gd name="T53" fmla="*/ 70 h 305"/>
                <a:gd name="T54" fmla="*/ 50 w 248"/>
                <a:gd name="T55" fmla="*/ 62 h 305"/>
                <a:gd name="T56" fmla="*/ 48 w 248"/>
                <a:gd name="T57" fmla="*/ 52 h 305"/>
                <a:gd name="T58" fmla="*/ 46 w 248"/>
                <a:gd name="T59" fmla="*/ 41 h 305"/>
                <a:gd name="T60" fmla="*/ 45 w 248"/>
                <a:gd name="T61" fmla="*/ 34 h 305"/>
                <a:gd name="T62" fmla="*/ 43 w 248"/>
                <a:gd name="T63" fmla="*/ 22 h 305"/>
                <a:gd name="T64" fmla="*/ 36 w 248"/>
                <a:gd name="T65" fmla="*/ 11 h 305"/>
                <a:gd name="T66" fmla="*/ 2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49" name="Freeform 312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9 w 29"/>
                <a:gd name="T1" fmla="*/ 3 h 31"/>
                <a:gd name="T2" fmla="*/ 9 w 29"/>
                <a:gd name="T3" fmla="*/ 4 h 31"/>
                <a:gd name="T4" fmla="*/ 7 w 29"/>
                <a:gd name="T5" fmla="*/ 5 h 31"/>
                <a:gd name="T6" fmla="*/ 5 w 29"/>
                <a:gd name="T7" fmla="*/ 5 h 31"/>
                <a:gd name="T8" fmla="*/ 4 w 29"/>
                <a:gd name="T9" fmla="*/ 5 h 31"/>
                <a:gd name="T10" fmla="*/ 4 w 29"/>
                <a:gd name="T11" fmla="*/ 4 h 31"/>
                <a:gd name="T12" fmla="*/ 4 w 29"/>
                <a:gd name="T13" fmla="*/ 4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6 w 29"/>
                <a:gd name="T27" fmla="*/ 3 h 31"/>
                <a:gd name="T28" fmla="*/ 8 w 29"/>
                <a:gd name="T29" fmla="*/ 3 h 31"/>
                <a:gd name="T30" fmla="*/ 9 w 29"/>
                <a:gd name="T31" fmla="*/ 3 h 31"/>
                <a:gd name="T32" fmla="*/ 9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50" name="Freeform 313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0 w 31"/>
                <a:gd name="T1" fmla="*/ 10 h 31"/>
                <a:gd name="T2" fmla="*/ 7 w 31"/>
                <a:gd name="T3" fmla="*/ 11 h 31"/>
                <a:gd name="T4" fmla="*/ 5 w 31"/>
                <a:gd name="T5" fmla="*/ 11 h 31"/>
                <a:gd name="T6" fmla="*/ 5 w 31"/>
                <a:gd name="T7" fmla="*/ 10 h 31"/>
                <a:gd name="T8" fmla="*/ 2 w 31"/>
                <a:gd name="T9" fmla="*/ 9 h 31"/>
                <a:gd name="T10" fmla="*/ 0 w 31"/>
                <a:gd name="T11" fmla="*/ 6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8 w 31"/>
                <a:gd name="T23" fmla="*/ 3 h 31"/>
                <a:gd name="T24" fmla="*/ 10 w 31"/>
                <a:gd name="T25" fmla="*/ 5 h 31"/>
                <a:gd name="T26" fmla="*/ 10 w 31"/>
                <a:gd name="T27" fmla="*/ 5 h 31"/>
                <a:gd name="T28" fmla="*/ 11 w 31"/>
                <a:gd name="T29" fmla="*/ 6 h 31"/>
                <a:gd name="T30" fmla="*/ 11 w 31"/>
                <a:gd name="T31" fmla="*/ 8 h 31"/>
                <a:gd name="T32" fmla="*/ 10 w 31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51" name="Freeform 314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9 w 31"/>
                <a:gd name="T1" fmla="*/ 15 h 32"/>
                <a:gd name="T2" fmla="*/ 8 w 31"/>
                <a:gd name="T3" fmla="*/ 16 h 32"/>
                <a:gd name="T4" fmla="*/ 5 w 31"/>
                <a:gd name="T5" fmla="*/ 17 h 32"/>
                <a:gd name="T6" fmla="*/ 5 w 31"/>
                <a:gd name="T7" fmla="*/ 17 h 32"/>
                <a:gd name="T8" fmla="*/ 3 w 31"/>
                <a:gd name="T9" fmla="*/ 15 h 32"/>
                <a:gd name="T10" fmla="*/ 0 w 31"/>
                <a:gd name="T11" fmla="*/ 10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8 w 31"/>
                <a:gd name="T23" fmla="*/ 1 h 32"/>
                <a:gd name="T24" fmla="*/ 10 w 31"/>
                <a:gd name="T25" fmla="*/ 5 h 32"/>
                <a:gd name="T26" fmla="*/ 11 w 31"/>
                <a:gd name="T27" fmla="*/ 8 h 32"/>
                <a:gd name="T28" fmla="*/ 11 w 31"/>
                <a:gd name="T29" fmla="*/ 8 h 32"/>
                <a:gd name="T30" fmla="*/ 10 w 31"/>
                <a:gd name="T31" fmla="*/ 12 h 32"/>
                <a:gd name="T32" fmla="*/ 9 w 31"/>
                <a:gd name="T33" fmla="*/ 15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52" name="Freeform 315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8 w 31"/>
                <a:gd name="T1" fmla="*/ 11 h 31"/>
                <a:gd name="T2" fmla="*/ 10 w 31"/>
                <a:gd name="T3" fmla="*/ 9 h 31"/>
                <a:gd name="T4" fmla="*/ 11 w 31"/>
                <a:gd name="T5" fmla="*/ 6 h 31"/>
                <a:gd name="T6" fmla="*/ 11 w 31"/>
                <a:gd name="T7" fmla="*/ 5 h 31"/>
                <a:gd name="T8" fmla="*/ 10 w 31"/>
                <a:gd name="T9" fmla="*/ 5 h 31"/>
                <a:gd name="T10" fmla="*/ 9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7 h 31"/>
                <a:gd name="T26" fmla="*/ 3 w 31"/>
                <a:gd name="T27" fmla="*/ 9 h 31"/>
                <a:gd name="T28" fmla="*/ 5 w 31"/>
                <a:gd name="T29" fmla="*/ 10 h 31"/>
                <a:gd name="T30" fmla="*/ 5 w 31"/>
                <a:gd name="T31" fmla="*/ 11 h 31"/>
                <a:gd name="T32" fmla="*/ 8 w 31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53" name="Freeform 316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2 w 27"/>
                <a:gd name="T1" fmla="*/ 3 h 28"/>
                <a:gd name="T2" fmla="*/ 12 w 27"/>
                <a:gd name="T3" fmla="*/ 3 h 28"/>
                <a:gd name="T4" fmla="*/ 12 w 27"/>
                <a:gd name="T5" fmla="*/ 3 h 28"/>
                <a:gd name="T6" fmla="*/ 10 w 27"/>
                <a:gd name="T7" fmla="*/ 4 h 28"/>
                <a:gd name="T8" fmla="*/ 6 w 27"/>
                <a:gd name="T9" fmla="*/ 5 h 28"/>
                <a:gd name="T10" fmla="*/ 6 w 27"/>
                <a:gd name="T11" fmla="*/ 5 h 28"/>
                <a:gd name="T12" fmla="*/ 4 w 27"/>
                <a:gd name="T13" fmla="*/ 4 h 28"/>
                <a:gd name="T14" fmla="*/ 1 w 27"/>
                <a:gd name="T15" fmla="*/ 4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10 w 27"/>
                <a:gd name="T29" fmla="*/ 3 h 28"/>
                <a:gd name="T30" fmla="*/ 12 w 27"/>
                <a:gd name="T31" fmla="*/ 3 h 28"/>
                <a:gd name="T32" fmla="*/ 12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54" name="Freeform 317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4 w 25"/>
                <a:gd name="T5" fmla="*/ 3 h 31"/>
                <a:gd name="T6" fmla="*/ 4 w 25"/>
                <a:gd name="T7" fmla="*/ 3 h 31"/>
                <a:gd name="T8" fmla="*/ 4 w 25"/>
                <a:gd name="T9" fmla="*/ 3 h 31"/>
                <a:gd name="T10" fmla="*/ 3 w 25"/>
                <a:gd name="T11" fmla="*/ 3 h 31"/>
                <a:gd name="T12" fmla="*/ 3 w 25"/>
                <a:gd name="T13" fmla="*/ 4 h 31"/>
                <a:gd name="T14" fmla="*/ 3 w 25"/>
                <a:gd name="T15" fmla="*/ 5 h 31"/>
                <a:gd name="T16" fmla="*/ 3 w 25"/>
                <a:gd name="T17" fmla="*/ 5 h 31"/>
                <a:gd name="T18" fmla="*/ 3 w 25"/>
                <a:gd name="T19" fmla="*/ 5 h 31"/>
                <a:gd name="T20" fmla="*/ 1 w 25"/>
                <a:gd name="T21" fmla="*/ 4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55" name="Freeform 318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6 w 30"/>
                <a:gd name="T1" fmla="*/ 5 h 33"/>
                <a:gd name="T2" fmla="*/ 5 w 30"/>
                <a:gd name="T3" fmla="*/ 8 h 33"/>
                <a:gd name="T4" fmla="*/ 4 w 30"/>
                <a:gd name="T5" fmla="*/ 11 h 33"/>
                <a:gd name="T6" fmla="*/ 3 w 30"/>
                <a:gd name="T7" fmla="*/ 12 h 33"/>
                <a:gd name="T8" fmla="*/ 3 w 30"/>
                <a:gd name="T9" fmla="*/ 12 h 33"/>
                <a:gd name="T10" fmla="*/ 3 w 30"/>
                <a:gd name="T11" fmla="*/ 11 h 33"/>
                <a:gd name="T12" fmla="*/ 0 w 30"/>
                <a:gd name="T13" fmla="*/ 10 h 33"/>
                <a:gd name="T14" fmla="*/ 0 w 30"/>
                <a:gd name="T15" fmla="*/ 8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4 w 30"/>
                <a:gd name="T25" fmla="*/ 0 h 33"/>
                <a:gd name="T26" fmla="*/ 5 w 30"/>
                <a:gd name="T27" fmla="*/ 1 h 33"/>
                <a:gd name="T28" fmla="*/ 6 w 30"/>
                <a:gd name="T29" fmla="*/ 5 h 33"/>
                <a:gd name="T30" fmla="*/ 7 w 30"/>
                <a:gd name="T31" fmla="*/ 5 h 33"/>
                <a:gd name="T32" fmla="*/ 6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56" name="Freeform 319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5 h 29"/>
                <a:gd name="T2" fmla="*/ 1 w 29"/>
                <a:gd name="T3" fmla="*/ 4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6 w 29"/>
                <a:gd name="T17" fmla="*/ 1 h 29"/>
                <a:gd name="T18" fmla="*/ 8 w 29"/>
                <a:gd name="T19" fmla="*/ 3 h 29"/>
                <a:gd name="T20" fmla="*/ 9 w 29"/>
                <a:gd name="T21" fmla="*/ 3 h 29"/>
                <a:gd name="T22" fmla="*/ 9 w 29"/>
                <a:gd name="T23" fmla="*/ 3 h 29"/>
                <a:gd name="T24" fmla="*/ 9 w 29"/>
                <a:gd name="T25" fmla="*/ 3 h 29"/>
                <a:gd name="T26" fmla="*/ 7 w 29"/>
                <a:gd name="T27" fmla="*/ 4 h 29"/>
                <a:gd name="T28" fmla="*/ 5 w 29"/>
                <a:gd name="T29" fmla="*/ 6 h 29"/>
                <a:gd name="T30" fmla="*/ 4 w 29"/>
                <a:gd name="T31" fmla="*/ 6 h 29"/>
                <a:gd name="T32" fmla="*/ 4 w 29"/>
                <a:gd name="T33" fmla="*/ 5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57" name="Freeform 320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30 h 159"/>
                <a:gd name="T2" fmla="*/ 3 w 247"/>
                <a:gd name="T3" fmla="*/ 31 h 159"/>
                <a:gd name="T4" fmla="*/ 3 w 247"/>
                <a:gd name="T5" fmla="*/ 32 h 159"/>
                <a:gd name="T6" fmla="*/ 5 w 247"/>
                <a:gd name="T7" fmla="*/ 30 h 159"/>
                <a:gd name="T8" fmla="*/ 10 w 247"/>
                <a:gd name="T9" fmla="*/ 32 h 159"/>
                <a:gd name="T10" fmla="*/ 21 w 247"/>
                <a:gd name="T11" fmla="*/ 34 h 159"/>
                <a:gd name="T12" fmla="*/ 29 w 247"/>
                <a:gd name="T13" fmla="*/ 37 h 159"/>
                <a:gd name="T14" fmla="*/ 30 w 247"/>
                <a:gd name="T15" fmla="*/ 34 h 159"/>
                <a:gd name="T16" fmla="*/ 23 w 247"/>
                <a:gd name="T17" fmla="*/ 34 h 159"/>
                <a:gd name="T18" fmla="*/ 15 w 247"/>
                <a:gd name="T19" fmla="*/ 31 h 159"/>
                <a:gd name="T20" fmla="*/ 9 w 247"/>
                <a:gd name="T21" fmla="*/ 27 h 159"/>
                <a:gd name="T22" fmla="*/ 9 w 247"/>
                <a:gd name="T23" fmla="*/ 26 h 159"/>
                <a:gd name="T24" fmla="*/ 14 w 247"/>
                <a:gd name="T25" fmla="*/ 24 h 159"/>
                <a:gd name="T26" fmla="*/ 18 w 247"/>
                <a:gd name="T27" fmla="*/ 24 h 159"/>
                <a:gd name="T28" fmla="*/ 26 w 247"/>
                <a:gd name="T29" fmla="*/ 26 h 159"/>
                <a:gd name="T30" fmla="*/ 34 w 247"/>
                <a:gd name="T31" fmla="*/ 29 h 159"/>
                <a:gd name="T32" fmla="*/ 38 w 247"/>
                <a:gd name="T33" fmla="*/ 27 h 159"/>
                <a:gd name="T34" fmla="*/ 37 w 247"/>
                <a:gd name="T35" fmla="*/ 27 h 159"/>
                <a:gd name="T36" fmla="*/ 32 w 247"/>
                <a:gd name="T37" fmla="*/ 26 h 159"/>
                <a:gd name="T38" fmla="*/ 27 w 247"/>
                <a:gd name="T39" fmla="*/ 25 h 159"/>
                <a:gd name="T40" fmla="*/ 21 w 247"/>
                <a:gd name="T41" fmla="*/ 23 h 159"/>
                <a:gd name="T42" fmla="*/ 19 w 247"/>
                <a:gd name="T43" fmla="*/ 21 h 159"/>
                <a:gd name="T44" fmla="*/ 24 w 247"/>
                <a:gd name="T45" fmla="*/ 20 h 159"/>
                <a:gd name="T46" fmla="*/ 28 w 247"/>
                <a:gd name="T47" fmla="*/ 19 h 159"/>
                <a:gd name="T48" fmla="*/ 30 w 247"/>
                <a:gd name="T49" fmla="*/ 18 h 159"/>
                <a:gd name="T50" fmla="*/ 33 w 247"/>
                <a:gd name="T51" fmla="*/ 20 h 159"/>
                <a:gd name="T52" fmla="*/ 38 w 247"/>
                <a:gd name="T53" fmla="*/ 22 h 159"/>
                <a:gd name="T54" fmla="*/ 43 w 247"/>
                <a:gd name="T55" fmla="*/ 23 h 159"/>
                <a:gd name="T56" fmla="*/ 39 w 247"/>
                <a:gd name="T57" fmla="*/ 21 h 159"/>
                <a:gd name="T58" fmla="*/ 37 w 247"/>
                <a:gd name="T59" fmla="*/ 19 h 159"/>
                <a:gd name="T60" fmla="*/ 33 w 247"/>
                <a:gd name="T61" fmla="*/ 17 h 159"/>
                <a:gd name="T62" fmla="*/ 41 w 247"/>
                <a:gd name="T63" fmla="*/ 16 h 159"/>
                <a:gd name="T64" fmla="*/ 49 w 247"/>
                <a:gd name="T65" fmla="*/ 14 h 159"/>
                <a:gd name="T66" fmla="*/ 54 w 247"/>
                <a:gd name="T67" fmla="*/ 13 h 159"/>
                <a:gd name="T68" fmla="*/ 51 w 247"/>
                <a:gd name="T69" fmla="*/ 12 h 159"/>
                <a:gd name="T70" fmla="*/ 44 w 247"/>
                <a:gd name="T71" fmla="*/ 12 h 159"/>
                <a:gd name="T72" fmla="*/ 36 w 247"/>
                <a:gd name="T73" fmla="*/ 14 h 159"/>
                <a:gd name="T74" fmla="*/ 32 w 247"/>
                <a:gd name="T75" fmla="*/ 11 h 159"/>
                <a:gd name="T76" fmla="*/ 37 w 247"/>
                <a:gd name="T77" fmla="*/ 3 h 159"/>
                <a:gd name="T78" fmla="*/ 37 w 247"/>
                <a:gd name="T79" fmla="*/ 1 h 159"/>
                <a:gd name="T80" fmla="*/ 33 w 247"/>
                <a:gd name="T81" fmla="*/ 3 h 159"/>
                <a:gd name="T82" fmla="*/ 30 w 247"/>
                <a:gd name="T83" fmla="*/ 9 h 159"/>
                <a:gd name="T84" fmla="*/ 28 w 247"/>
                <a:gd name="T85" fmla="*/ 15 h 159"/>
                <a:gd name="T86" fmla="*/ 24 w 247"/>
                <a:gd name="T87" fmla="*/ 16 h 159"/>
                <a:gd name="T88" fmla="*/ 18 w 247"/>
                <a:gd name="T89" fmla="*/ 17 h 159"/>
                <a:gd name="T90" fmla="*/ 16 w 247"/>
                <a:gd name="T91" fmla="*/ 15 h 159"/>
                <a:gd name="T92" fmla="*/ 19 w 247"/>
                <a:gd name="T93" fmla="*/ 3 h 159"/>
                <a:gd name="T94" fmla="*/ 19 w 247"/>
                <a:gd name="T95" fmla="*/ 3 h 159"/>
                <a:gd name="T96" fmla="*/ 15 w 247"/>
                <a:gd name="T97" fmla="*/ 10 h 159"/>
                <a:gd name="T98" fmla="*/ 10 w 247"/>
                <a:gd name="T99" fmla="*/ 21 h 159"/>
                <a:gd name="T100" fmla="*/ 6 w 247"/>
                <a:gd name="T101" fmla="*/ 25 h 159"/>
                <a:gd name="T102" fmla="*/ 4 w 247"/>
                <a:gd name="T103" fmla="*/ 25 h 159"/>
                <a:gd name="T104" fmla="*/ 6 w 247"/>
                <a:gd name="T105" fmla="*/ 15 h 159"/>
                <a:gd name="T106" fmla="*/ 5 w 247"/>
                <a:gd name="T107" fmla="*/ 11 h 159"/>
                <a:gd name="T108" fmla="*/ 0 w 247"/>
                <a:gd name="T109" fmla="*/ 3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58" name="Freeform 321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9 h 200"/>
                <a:gd name="T8" fmla="*/ 3 w 171"/>
                <a:gd name="T9" fmla="*/ 14 h 200"/>
                <a:gd name="T10" fmla="*/ 4 w 171"/>
                <a:gd name="T11" fmla="*/ 25 h 200"/>
                <a:gd name="T12" fmla="*/ 5 w 171"/>
                <a:gd name="T13" fmla="*/ 29 h 200"/>
                <a:gd name="T14" fmla="*/ 7 w 171"/>
                <a:gd name="T15" fmla="*/ 30 h 200"/>
                <a:gd name="T16" fmla="*/ 6 w 171"/>
                <a:gd name="T17" fmla="*/ 26 h 200"/>
                <a:gd name="T18" fmla="*/ 7 w 171"/>
                <a:gd name="T19" fmla="*/ 16 h 200"/>
                <a:gd name="T20" fmla="*/ 8 w 171"/>
                <a:gd name="T21" fmla="*/ 14 h 200"/>
                <a:gd name="T22" fmla="*/ 10 w 171"/>
                <a:gd name="T23" fmla="*/ 16 h 200"/>
                <a:gd name="T24" fmla="*/ 13 w 171"/>
                <a:gd name="T25" fmla="*/ 18 h 200"/>
                <a:gd name="T26" fmla="*/ 15 w 171"/>
                <a:gd name="T27" fmla="*/ 20 h 200"/>
                <a:gd name="T28" fmla="*/ 15 w 171"/>
                <a:gd name="T29" fmla="*/ 24 h 200"/>
                <a:gd name="T30" fmla="*/ 17 w 171"/>
                <a:gd name="T31" fmla="*/ 33 h 200"/>
                <a:gd name="T32" fmla="*/ 16 w 171"/>
                <a:gd name="T33" fmla="*/ 37 h 200"/>
                <a:gd name="T34" fmla="*/ 16 w 171"/>
                <a:gd name="T35" fmla="*/ 42 h 200"/>
                <a:gd name="T36" fmla="*/ 17 w 171"/>
                <a:gd name="T37" fmla="*/ 47 h 200"/>
                <a:gd name="T38" fmla="*/ 18 w 171"/>
                <a:gd name="T39" fmla="*/ 43 h 200"/>
                <a:gd name="T40" fmla="*/ 17 w 171"/>
                <a:gd name="T41" fmla="*/ 40 h 200"/>
                <a:gd name="T42" fmla="*/ 18 w 171"/>
                <a:gd name="T43" fmla="*/ 36 h 200"/>
                <a:gd name="T44" fmla="*/ 19 w 171"/>
                <a:gd name="T45" fmla="*/ 33 h 200"/>
                <a:gd name="T46" fmla="*/ 19 w 171"/>
                <a:gd name="T47" fmla="*/ 26 h 200"/>
                <a:gd name="T48" fmla="*/ 21 w 171"/>
                <a:gd name="T49" fmla="*/ 28 h 200"/>
                <a:gd name="T50" fmla="*/ 26 w 171"/>
                <a:gd name="T51" fmla="*/ 35 h 200"/>
                <a:gd name="T52" fmla="*/ 32 w 171"/>
                <a:gd name="T53" fmla="*/ 42 h 200"/>
                <a:gd name="T54" fmla="*/ 37 w 171"/>
                <a:gd name="T55" fmla="*/ 48 h 200"/>
                <a:gd name="T56" fmla="*/ 37 w 171"/>
                <a:gd name="T57" fmla="*/ 48 h 200"/>
                <a:gd name="T58" fmla="*/ 34 w 171"/>
                <a:gd name="T59" fmla="*/ 42 h 200"/>
                <a:gd name="T60" fmla="*/ 32 w 171"/>
                <a:gd name="T61" fmla="*/ 37 h 200"/>
                <a:gd name="T62" fmla="*/ 29 w 171"/>
                <a:gd name="T63" fmla="*/ 33 h 200"/>
                <a:gd name="T64" fmla="*/ 28 w 171"/>
                <a:gd name="T65" fmla="*/ 32 h 200"/>
                <a:gd name="T66" fmla="*/ 26 w 171"/>
                <a:gd name="T67" fmla="*/ 29 h 200"/>
                <a:gd name="T68" fmla="*/ 24 w 171"/>
                <a:gd name="T69" fmla="*/ 26 h 200"/>
                <a:gd name="T70" fmla="*/ 21 w 171"/>
                <a:gd name="T71" fmla="*/ 23 h 200"/>
                <a:gd name="T72" fmla="*/ 22 w 171"/>
                <a:gd name="T73" fmla="*/ 23 h 200"/>
                <a:gd name="T74" fmla="*/ 24 w 171"/>
                <a:gd name="T75" fmla="*/ 23 h 200"/>
                <a:gd name="T76" fmla="*/ 27 w 171"/>
                <a:gd name="T77" fmla="*/ 23 h 200"/>
                <a:gd name="T78" fmla="*/ 29 w 171"/>
                <a:gd name="T79" fmla="*/ 26 h 200"/>
                <a:gd name="T80" fmla="*/ 31 w 171"/>
                <a:gd name="T81" fmla="*/ 26 h 200"/>
                <a:gd name="T82" fmla="*/ 32 w 171"/>
                <a:gd name="T83" fmla="*/ 26 h 200"/>
                <a:gd name="T84" fmla="*/ 31 w 171"/>
                <a:gd name="T85" fmla="*/ 24 h 200"/>
                <a:gd name="T86" fmla="*/ 28 w 171"/>
                <a:gd name="T87" fmla="*/ 21 h 200"/>
                <a:gd name="T88" fmla="*/ 23 w 171"/>
                <a:gd name="T89" fmla="*/ 18 h 200"/>
                <a:gd name="T90" fmla="*/ 18 w 171"/>
                <a:gd name="T91" fmla="*/ 17 h 200"/>
                <a:gd name="T92" fmla="*/ 16 w 171"/>
                <a:gd name="T93" fmla="*/ 16 h 200"/>
                <a:gd name="T94" fmla="*/ 13 w 171"/>
                <a:gd name="T95" fmla="*/ 14 h 200"/>
                <a:gd name="T96" fmla="*/ 11 w 171"/>
                <a:gd name="T97" fmla="*/ 12 h 200"/>
                <a:gd name="T98" fmla="*/ 9 w 171"/>
                <a:gd name="T99" fmla="*/ 10 h 200"/>
                <a:gd name="T100" fmla="*/ 10 w 171"/>
                <a:gd name="T101" fmla="*/ 9 h 200"/>
                <a:gd name="T102" fmla="*/ 13 w 171"/>
                <a:gd name="T103" fmla="*/ 8 h 200"/>
                <a:gd name="T104" fmla="*/ 17 w 171"/>
                <a:gd name="T105" fmla="*/ 8 h 200"/>
                <a:gd name="T106" fmla="*/ 21 w 171"/>
                <a:gd name="T107" fmla="*/ 9 h 200"/>
                <a:gd name="T108" fmla="*/ 24 w 171"/>
                <a:gd name="T109" fmla="*/ 10 h 200"/>
                <a:gd name="T110" fmla="*/ 24 w 171"/>
                <a:gd name="T111" fmla="*/ 8 h 200"/>
                <a:gd name="T112" fmla="*/ 19 w 171"/>
                <a:gd name="T113" fmla="*/ 6 h 200"/>
                <a:gd name="T114" fmla="*/ 15 w 171"/>
                <a:gd name="T115" fmla="*/ 5 h 200"/>
                <a:gd name="T116" fmla="*/ 10 w 171"/>
                <a:gd name="T117" fmla="*/ 5 h 200"/>
                <a:gd name="T118" fmla="*/ 7 w 171"/>
                <a:gd name="T119" fmla="*/ 4 h 200"/>
                <a:gd name="T120" fmla="*/ 4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59" name="Freeform 322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28 w 125"/>
                <a:gd name="T1" fmla="*/ 10 h 263"/>
                <a:gd name="T2" fmla="*/ 28 w 125"/>
                <a:gd name="T3" fmla="*/ 13 h 263"/>
                <a:gd name="T4" fmla="*/ 25 w 125"/>
                <a:gd name="T5" fmla="*/ 12 h 263"/>
                <a:gd name="T6" fmla="*/ 23 w 125"/>
                <a:gd name="T7" fmla="*/ 17 h 263"/>
                <a:gd name="T8" fmla="*/ 28 w 125"/>
                <a:gd name="T9" fmla="*/ 26 h 263"/>
                <a:gd name="T10" fmla="*/ 28 w 125"/>
                <a:gd name="T11" fmla="*/ 38 h 263"/>
                <a:gd name="T12" fmla="*/ 28 w 125"/>
                <a:gd name="T13" fmla="*/ 37 h 263"/>
                <a:gd name="T14" fmla="*/ 25 w 125"/>
                <a:gd name="T15" fmla="*/ 26 h 263"/>
                <a:gd name="T16" fmla="*/ 18 w 125"/>
                <a:gd name="T17" fmla="*/ 32 h 263"/>
                <a:gd name="T18" fmla="*/ 17 w 125"/>
                <a:gd name="T19" fmla="*/ 45 h 263"/>
                <a:gd name="T20" fmla="*/ 16 w 125"/>
                <a:gd name="T21" fmla="*/ 54 h 263"/>
                <a:gd name="T22" fmla="*/ 15 w 125"/>
                <a:gd name="T23" fmla="*/ 53 h 263"/>
                <a:gd name="T24" fmla="*/ 16 w 125"/>
                <a:gd name="T25" fmla="*/ 48 h 263"/>
                <a:gd name="T26" fmla="*/ 13 w 125"/>
                <a:gd name="T27" fmla="*/ 45 h 263"/>
                <a:gd name="T28" fmla="*/ 10 w 125"/>
                <a:gd name="T29" fmla="*/ 52 h 263"/>
                <a:gd name="T30" fmla="*/ 4 w 125"/>
                <a:gd name="T31" fmla="*/ 59 h 263"/>
                <a:gd name="T32" fmla="*/ 2 w 125"/>
                <a:gd name="T33" fmla="*/ 60 h 263"/>
                <a:gd name="T34" fmla="*/ 4 w 125"/>
                <a:gd name="T35" fmla="*/ 56 h 263"/>
                <a:gd name="T36" fmla="*/ 11 w 125"/>
                <a:gd name="T37" fmla="*/ 44 h 263"/>
                <a:gd name="T38" fmla="*/ 8 w 125"/>
                <a:gd name="T39" fmla="*/ 45 h 263"/>
                <a:gd name="T40" fmla="*/ 4 w 125"/>
                <a:gd name="T41" fmla="*/ 45 h 263"/>
                <a:gd name="T42" fmla="*/ 2 w 125"/>
                <a:gd name="T43" fmla="*/ 45 h 263"/>
                <a:gd name="T44" fmla="*/ 4 w 125"/>
                <a:gd name="T45" fmla="*/ 45 h 263"/>
                <a:gd name="T46" fmla="*/ 4 w 125"/>
                <a:gd name="T47" fmla="*/ 43 h 263"/>
                <a:gd name="T48" fmla="*/ 10 w 125"/>
                <a:gd name="T49" fmla="*/ 40 h 263"/>
                <a:gd name="T50" fmla="*/ 14 w 125"/>
                <a:gd name="T51" fmla="*/ 34 h 263"/>
                <a:gd name="T52" fmla="*/ 18 w 125"/>
                <a:gd name="T53" fmla="*/ 23 h 263"/>
                <a:gd name="T54" fmla="*/ 11 w 125"/>
                <a:gd name="T55" fmla="*/ 23 h 263"/>
                <a:gd name="T56" fmla="*/ 4 w 125"/>
                <a:gd name="T57" fmla="*/ 23 h 263"/>
                <a:gd name="T58" fmla="*/ 3 w 125"/>
                <a:gd name="T59" fmla="*/ 24 h 263"/>
                <a:gd name="T60" fmla="*/ 4 w 125"/>
                <a:gd name="T61" fmla="*/ 23 h 263"/>
                <a:gd name="T62" fmla="*/ 7 w 125"/>
                <a:gd name="T63" fmla="*/ 21 h 263"/>
                <a:gd name="T64" fmla="*/ 16 w 125"/>
                <a:gd name="T65" fmla="*/ 19 h 263"/>
                <a:gd name="T66" fmla="*/ 20 w 125"/>
                <a:gd name="T67" fmla="*/ 17 h 263"/>
                <a:gd name="T68" fmla="*/ 22 w 125"/>
                <a:gd name="T69" fmla="*/ 11 h 263"/>
                <a:gd name="T70" fmla="*/ 18 w 125"/>
                <a:gd name="T71" fmla="*/ 10 h 263"/>
                <a:gd name="T72" fmla="*/ 12 w 125"/>
                <a:gd name="T73" fmla="*/ 10 h 263"/>
                <a:gd name="T74" fmla="*/ 7 w 125"/>
                <a:gd name="T75" fmla="*/ 13 h 263"/>
                <a:gd name="T76" fmla="*/ 4 w 125"/>
                <a:gd name="T77" fmla="*/ 14 h 263"/>
                <a:gd name="T78" fmla="*/ 2 w 125"/>
                <a:gd name="T79" fmla="*/ 15 h 263"/>
                <a:gd name="T80" fmla="*/ 4 w 125"/>
                <a:gd name="T81" fmla="*/ 11 h 263"/>
                <a:gd name="T82" fmla="*/ 10 w 125"/>
                <a:gd name="T83" fmla="*/ 7 h 263"/>
                <a:gd name="T84" fmla="*/ 14 w 125"/>
                <a:gd name="T85" fmla="*/ 4 h 263"/>
                <a:gd name="T86" fmla="*/ 15 w 125"/>
                <a:gd name="T87" fmla="*/ 7 h 263"/>
                <a:gd name="T88" fmla="*/ 18 w 125"/>
                <a:gd name="T89" fmla="*/ 9 h 263"/>
                <a:gd name="T90" fmla="*/ 21 w 125"/>
                <a:gd name="T91" fmla="*/ 10 h 263"/>
                <a:gd name="T92" fmla="*/ 25 w 125"/>
                <a:gd name="T93" fmla="*/ 9 h 263"/>
                <a:gd name="T94" fmla="*/ 27 w 125"/>
                <a:gd name="T95" fmla="*/ 5 h 263"/>
                <a:gd name="T96" fmla="*/ 31 w 125"/>
                <a:gd name="T97" fmla="*/ 3 h 263"/>
                <a:gd name="T98" fmla="*/ 32 w 125"/>
                <a:gd name="T99" fmla="*/ 3 h 263"/>
                <a:gd name="T100" fmla="*/ 28 w 125"/>
                <a:gd name="T101" fmla="*/ 7 h 263"/>
                <a:gd name="T102" fmla="*/ 32 w 125"/>
                <a:gd name="T103" fmla="*/ 9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60" name="Freeform 323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6 w 20"/>
                <a:gd name="T13" fmla="*/ 5 h 33"/>
                <a:gd name="T14" fmla="*/ 5 w 20"/>
                <a:gd name="T15" fmla="*/ 8 h 33"/>
                <a:gd name="T16" fmla="*/ 5 w 20"/>
                <a:gd name="T17" fmla="*/ 11 h 33"/>
                <a:gd name="T18" fmla="*/ 5 w 20"/>
                <a:gd name="T19" fmla="*/ 12 h 33"/>
                <a:gd name="T20" fmla="*/ 5 w 20"/>
                <a:gd name="T21" fmla="*/ 12 h 33"/>
                <a:gd name="T22" fmla="*/ 5 w 20"/>
                <a:gd name="T23" fmla="*/ 12 h 33"/>
                <a:gd name="T24" fmla="*/ 5 w 20"/>
                <a:gd name="T25" fmla="*/ 11 h 33"/>
                <a:gd name="T26" fmla="*/ 5 w 20"/>
                <a:gd name="T27" fmla="*/ 8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61" name="Freeform 324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75 w 386"/>
                <a:gd name="T1" fmla="*/ 22 h 232"/>
                <a:gd name="T2" fmla="*/ 68 w 386"/>
                <a:gd name="T3" fmla="*/ 26 h 232"/>
                <a:gd name="T4" fmla="*/ 61 w 386"/>
                <a:gd name="T5" fmla="*/ 37 h 232"/>
                <a:gd name="T6" fmla="*/ 55 w 386"/>
                <a:gd name="T7" fmla="*/ 47 h 232"/>
                <a:gd name="T8" fmla="*/ 45 w 386"/>
                <a:gd name="T9" fmla="*/ 55 h 232"/>
                <a:gd name="T10" fmla="*/ 44 w 386"/>
                <a:gd name="T11" fmla="*/ 55 h 232"/>
                <a:gd name="T12" fmla="*/ 49 w 386"/>
                <a:gd name="T13" fmla="*/ 50 h 232"/>
                <a:gd name="T14" fmla="*/ 57 w 386"/>
                <a:gd name="T15" fmla="*/ 41 h 232"/>
                <a:gd name="T16" fmla="*/ 61 w 386"/>
                <a:gd name="T17" fmla="*/ 32 h 232"/>
                <a:gd name="T18" fmla="*/ 61 w 386"/>
                <a:gd name="T19" fmla="*/ 29 h 232"/>
                <a:gd name="T20" fmla="*/ 56 w 386"/>
                <a:gd name="T21" fmla="*/ 32 h 232"/>
                <a:gd name="T22" fmla="*/ 49 w 386"/>
                <a:gd name="T23" fmla="*/ 35 h 232"/>
                <a:gd name="T24" fmla="*/ 39 w 386"/>
                <a:gd name="T25" fmla="*/ 45 h 232"/>
                <a:gd name="T26" fmla="*/ 28 w 386"/>
                <a:gd name="T27" fmla="*/ 53 h 232"/>
                <a:gd name="T28" fmla="*/ 23 w 386"/>
                <a:gd name="T29" fmla="*/ 53 h 232"/>
                <a:gd name="T30" fmla="*/ 33 w 386"/>
                <a:gd name="T31" fmla="*/ 47 h 232"/>
                <a:gd name="T32" fmla="*/ 44 w 386"/>
                <a:gd name="T33" fmla="*/ 36 h 232"/>
                <a:gd name="T34" fmla="*/ 43 w 386"/>
                <a:gd name="T35" fmla="*/ 33 h 232"/>
                <a:gd name="T36" fmla="*/ 37 w 386"/>
                <a:gd name="T37" fmla="*/ 34 h 232"/>
                <a:gd name="T38" fmla="*/ 32 w 386"/>
                <a:gd name="T39" fmla="*/ 35 h 232"/>
                <a:gd name="T40" fmla="*/ 23 w 386"/>
                <a:gd name="T41" fmla="*/ 40 h 232"/>
                <a:gd name="T42" fmla="*/ 10 w 386"/>
                <a:gd name="T43" fmla="*/ 45 h 232"/>
                <a:gd name="T44" fmla="*/ 7 w 386"/>
                <a:gd name="T45" fmla="*/ 44 h 232"/>
                <a:gd name="T46" fmla="*/ 17 w 386"/>
                <a:gd name="T47" fmla="*/ 41 h 232"/>
                <a:gd name="T48" fmla="*/ 25 w 386"/>
                <a:gd name="T49" fmla="*/ 35 h 232"/>
                <a:gd name="T50" fmla="*/ 17 w 386"/>
                <a:gd name="T51" fmla="*/ 33 h 232"/>
                <a:gd name="T52" fmla="*/ 5 w 386"/>
                <a:gd name="T53" fmla="*/ 34 h 232"/>
                <a:gd name="T54" fmla="*/ 0 w 386"/>
                <a:gd name="T55" fmla="*/ 36 h 232"/>
                <a:gd name="T56" fmla="*/ 8 w 386"/>
                <a:gd name="T57" fmla="*/ 32 h 232"/>
                <a:gd name="T58" fmla="*/ 22 w 386"/>
                <a:gd name="T59" fmla="*/ 29 h 232"/>
                <a:gd name="T60" fmla="*/ 21 w 386"/>
                <a:gd name="T61" fmla="*/ 25 h 232"/>
                <a:gd name="T62" fmla="*/ 13 w 386"/>
                <a:gd name="T63" fmla="*/ 18 h 232"/>
                <a:gd name="T64" fmla="*/ 9 w 386"/>
                <a:gd name="T65" fmla="*/ 15 h 232"/>
                <a:gd name="T66" fmla="*/ 18 w 386"/>
                <a:gd name="T67" fmla="*/ 19 h 232"/>
                <a:gd name="T68" fmla="*/ 29 w 386"/>
                <a:gd name="T69" fmla="*/ 27 h 232"/>
                <a:gd name="T70" fmla="*/ 35 w 386"/>
                <a:gd name="T71" fmla="*/ 29 h 232"/>
                <a:gd name="T72" fmla="*/ 42 w 386"/>
                <a:gd name="T73" fmla="*/ 29 h 232"/>
                <a:gd name="T74" fmla="*/ 39 w 386"/>
                <a:gd name="T75" fmla="*/ 23 h 232"/>
                <a:gd name="T76" fmla="*/ 33 w 386"/>
                <a:gd name="T77" fmla="*/ 16 h 232"/>
                <a:gd name="T78" fmla="*/ 29 w 386"/>
                <a:gd name="T79" fmla="*/ 12 h 232"/>
                <a:gd name="T80" fmla="*/ 26 w 386"/>
                <a:gd name="T81" fmla="*/ 10 h 232"/>
                <a:gd name="T82" fmla="*/ 24 w 386"/>
                <a:gd name="T83" fmla="*/ 7 h 232"/>
                <a:gd name="T84" fmla="*/ 34 w 386"/>
                <a:gd name="T85" fmla="*/ 15 h 232"/>
                <a:gd name="T86" fmla="*/ 44 w 386"/>
                <a:gd name="T87" fmla="*/ 24 h 232"/>
                <a:gd name="T88" fmla="*/ 50 w 386"/>
                <a:gd name="T89" fmla="*/ 26 h 232"/>
                <a:gd name="T90" fmla="*/ 55 w 386"/>
                <a:gd name="T91" fmla="*/ 26 h 232"/>
                <a:gd name="T92" fmla="*/ 60 w 386"/>
                <a:gd name="T93" fmla="*/ 24 h 232"/>
                <a:gd name="T94" fmla="*/ 61 w 386"/>
                <a:gd name="T95" fmla="*/ 21 h 232"/>
                <a:gd name="T96" fmla="*/ 55 w 386"/>
                <a:gd name="T97" fmla="*/ 14 h 232"/>
                <a:gd name="T98" fmla="*/ 44 w 386"/>
                <a:gd name="T99" fmla="*/ 4 h 232"/>
                <a:gd name="T100" fmla="*/ 44 w 386"/>
                <a:gd name="T101" fmla="*/ 3 h 232"/>
                <a:gd name="T102" fmla="*/ 53 w 386"/>
                <a:gd name="T103" fmla="*/ 10 h 232"/>
                <a:gd name="T104" fmla="*/ 64 w 386"/>
                <a:gd name="T105" fmla="*/ 18 h 232"/>
                <a:gd name="T106" fmla="*/ 71 w 386"/>
                <a:gd name="T107" fmla="*/ 18 h 232"/>
                <a:gd name="T108" fmla="*/ 83 w 386"/>
                <a:gd name="T109" fmla="*/ 16 h 232"/>
                <a:gd name="T110" fmla="*/ 83 w 386"/>
                <a:gd name="T111" fmla="*/ 17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62" name="Freeform 325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53 w 254"/>
                <a:gd name="T1" fmla="*/ 58 h 254"/>
                <a:gd name="T2" fmla="*/ 51 w 254"/>
                <a:gd name="T3" fmla="*/ 54 h 254"/>
                <a:gd name="T4" fmla="*/ 45 w 254"/>
                <a:gd name="T5" fmla="*/ 54 h 254"/>
                <a:gd name="T6" fmla="*/ 34 w 254"/>
                <a:gd name="T7" fmla="*/ 54 h 254"/>
                <a:gd name="T8" fmla="*/ 23 w 254"/>
                <a:gd name="T9" fmla="*/ 54 h 254"/>
                <a:gd name="T10" fmla="*/ 15 w 254"/>
                <a:gd name="T11" fmla="*/ 51 h 254"/>
                <a:gd name="T12" fmla="*/ 20 w 254"/>
                <a:gd name="T13" fmla="*/ 51 h 254"/>
                <a:gd name="T14" fmla="*/ 29 w 254"/>
                <a:gd name="T15" fmla="*/ 52 h 254"/>
                <a:gd name="T16" fmla="*/ 39 w 254"/>
                <a:gd name="T17" fmla="*/ 52 h 254"/>
                <a:gd name="T18" fmla="*/ 42 w 254"/>
                <a:gd name="T19" fmla="*/ 49 h 254"/>
                <a:gd name="T20" fmla="*/ 38 w 254"/>
                <a:gd name="T21" fmla="*/ 47 h 254"/>
                <a:gd name="T22" fmla="*/ 33 w 254"/>
                <a:gd name="T23" fmla="*/ 43 h 254"/>
                <a:gd name="T24" fmla="*/ 25 w 254"/>
                <a:gd name="T25" fmla="*/ 41 h 254"/>
                <a:gd name="T26" fmla="*/ 12 w 254"/>
                <a:gd name="T27" fmla="*/ 40 h 254"/>
                <a:gd name="T28" fmla="*/ 3 w 254"/>
                <a:gd name="T29" fmla="*/ 36 h 254"/>
                <a:gd name="T30" fmla="*/ 3 w 254"/>
                <a:gd name="T31" fmla="*/ 33 h 254"/>
                <a:gd name="T32" fmla="*/ 10 w 254"/>
                <a:gd name="T33" fmla="*/ 36 h 254"/>
                <a:gd name="T34" fmla="*/ 20 w 254"/>
                <a:gd name="T35" fmla="*/ 40 h 254"/>
                <a:gd name="T36" fmla="*/ 29 w 254"/>
                <a:gd name="T37" fmla="*/ 40 h 254"/>
                <a:gd name="T38" fmla="*/ 22 w 254"/>
                <a:gd name="T39" fmla="*/ 33 h 254"/>
                <a:gd name="T40" fmla="*/ 16 w 254"/>
                <a:gd name="T41" fmla="*/ 32 h 254"/>
                <a:gd name="T42" fmla="*/ 6 w 254"/>
                <a:gd name="T43" fmla="*/ 28 h 254"/>
                <a:gd name="T44" fmla="*/ 0 w 254"/>
                <a:gd name="T45" fmla="*/ 18 h 254"/>
                <a:gd name="T46" fmla="*/ 6 w 254"/>
                <a:gd name="T47" fmla="*/ 24 h 254"/>
                <a:gd name="T48" fmla="*/ 13 w 254"/>
                <a:gd name="T49" fmla="*/ 27 h 254"/>
                <a:gd name="T50" fmla="*/ 15 w 254"/>
                <a:gd name="T51" fmla="*/ 25 h 254"/>
                <a:gd name="T52" fmla="*/ 8 w 254"/>
                <a:gd name="T53" fmla="*/ 15 h 254"/>
                <a:gd name="T54" fmla="*/ 3 w 254"/>
                <a:gd name="T55" fmla="*/ 9 h 254"/>
                <a:gd name="T56" fmla="*/ 3 w 254"/>
                <a:gd name="T57" fmla="*/ 4 h 254"/>
                <a:gd name="T58" fmla="*/ 3 w 254"/>
                <a:gd name="T59" fmla="*/ 4 h 254"/>
                <a:gd name="T60" fmla="*/ 10 w 254"/>
                <a:gd name="T61" fmla="*/ 15 h 254"/>
                <a:gd name="T62" fmla="*/ 18 w 254"/>
                <a:gd name="T63" fmla="*/ 25 h 254"/>
                <a:gd name="T64" fmla="*/ 21 w 254"/>
                <a:gd name="T65" fmla="*/ 26 h 254"/>
                <a:gd name="T66" fmla="*/ 21 w 254"/>
                <a:gd name="T67" fmla="*/ 21 h 254"/>
                <a:gd name="T68" fmla="*/ 17 w 254"/>
                <a:gd name="T69" fmla="*/ 8 h 254"/>
                <a:gd name="T70" fmla="*/ 18 w 254"/>
                <a:gd name="T71" fmla="*/ 8 h 254"/>
                <a:gd name="T72" fmla="*/ 23 w 254"/>
                <a:gd name="T73" fmla="*/ 19 h 254"/>
                <a:gd name="T74" fmla="*/ 25 w 254"/>
                <a:gd name="T75" fmla="*/ 32 h 254"/>
                <a:gd name="T76" fmla="*/ 30 w 254"/>
                <a:gd name="T77" fmla="*/ 36 h 254"/>
                <a:gd name="T78" fmla="*/ 33 w 254"/>
                <a:gd name="T79" fmla="*/ 38 h 254"/>
                <a:gd name="T80" fmla="*/ 34 w 254"/>
                <a:gd name="T81" fmla="*/ 40 h 254"/>
                <a:gd name="T82" fmla="*/ 35 w 254"/>
                <a:gd name="T83" fmla="*/ 33 h 254"/>
                <a:gd name="T84" fmla="*/ 31 w 254"/>
                <a:gd name="T85" fmla="*/ 16 h 254"/>
                <a:gd name="T86" fmla="*/ 31 w 254"/>
                <a:gd name="T87" fmla="*/ 13 h 254"/>
                <a:gd name="T88" fmla="*/ 34 w 254"/>
                <a:gd name="T89" fmla="*/ 19 h 254"/>
                <a:gd name="T90" fmla="*/ 38 w 254"/>
                <a:gd name="T91" fmla="*/ 28 h 254"/>
                <a:gd name="T92" fmla="*/ 38 w 254"/>
                <a:gd name="T93" fmla="*/ 41 h 254"/>
                <a:gd name="T94" fmla="*/ 40 w 254"/>
                <a:gd name="T95" fmla="*/ 45 h 254"/>
                <a:gd name="T96" fmla="*/ 45 w 254"/>
                <a:gd name="T97" fmla="*/ 47 h 254"/>
                <a:gd name="T98" fmla="*/ 46 w 254"/>
                <a:gd name="T99" fmla="*/ 46 h 254"/>
                <a:gd name="T100" fmla="*/ 46 w 254"/>
                <a:gd name="T101" fmla="*/ 35 h 254"/>
                <a:gd name="T102" fmla="*/ 45 w 254"/>
                <a:gd name="T103" fmla="*/ 22 h 254"/>
                <a:gd name="T104" fmla="*/ 45 w 254"/>
                <a:gd name="T105" fmla="*/ 19 h 254"/>
                <a:gd name="T106" fmla="*/ 48 w 254"/>
                <a:gd name="T107" fmla="*/ 29 h 254"/>
                <a:gd name="T108" fmla="*/ 51 w 254"/>
                <a:gd name="T109" fmla="*/ 49 h 254"/>
                <a:gd name="T110" fmla="*/ 53 w 254"/>
                <a:gd name="T111" fmla="*/ 54 h 254"/>
                <a:gd name="T112" fmla="*/ 58 w 254"/>
                <a:gd name="T113" fmla="*/ 59 h 254"/>
                <a:gd name="T114" fmla="*/ 58 w 254"/>
                <a:gd name="T115" fmla="*/ 61 h 254"/>
                <a:gd name="T116" fmla="*/ 55 w 254"/>
                <a:gd name="T117" fmla="*/ 6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63" name="Freeform 326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20 w 186"/>
                <a:gd name="T1" fmla="*/ 69 h 313"/>
                <a:gd name="T2" fmla="*/ 19 w 186"/>
                <a:gd name="T3" fmla="*/ 61 h 313"/>
                <a:gd name="T4" fmla="*/ 18 w 186"/>
                <a:gd name="T5" fmla="*/ 58 h 313"/>
                <a:gd name="T6" fmla="*/ 16 w 186"/>
                <a:gd name="T7" fmla="*/ 57 h 313"/>
                <a:gd name="T8" fmla="*/ 12 w 186"/>
                <a:gd name="T9" fmla="*/ 51 h 313"/>
                <a:gd name="T10" fmla="*/ 9 w 186"/>
                <a:gd name="T11" fmla="*/ 46 h 313"/>
                <a:gd name="T12" fmla="*/ 4 w 186"/>
                <a:gd name="T13" fmla="*/ 38 h 313"/>
                <a:gd name="T14" fmla="*/ 3 w 186"/>
                <a:gd name="T15" fmla="*/ 30 h 313"/>
                <a:gd name="T16" fmla="*/ 1 w 186"/>
                <a:gd name="T17" fmla="*/ 27 h 313"/>
                <a:gd name="T18" fmla="*/ 4 w 186"/>
                <a:gd name="T19" fmla="*/ 28 h 313"/>
                <a:gd name="T20" fmla="*/ 4 w 186"/>
                <a:gd name="T21" fmla="*/ 31 h 313"/>
                <a:gd name="T22" fmla="*/ 5 w 186"/>
                <a:gd name="T23" fmla="*/ 36 h 313"/>
                <a:gd name="T24" fmla="*/ 9 w 186"/>
                <a:gd name="T25" fmla="*/ 43 h 313"/>
                <a:gd name="T26" fmla="*/ 11 w 186"/>
                <a:gd name="T27" fmla="*/ 46 h 313"/>
                <a:gd name="T28" fmla="*/ 14 w 186"/>
                <a:gd name="T29" fmla="*/ 50 h 313"/>
                <a:gd name="T30" fmla="*/ 17 w 186"/>
                <a:gd name="T31" fmla="*/ 51 h 313"/>
                <a:gd name="T32" fmla="*/ 18 w 186"/>
                <a:gd name="T33" fmla="*/ 50 h 313"/>
                <a:gd name="T34" fmla="*/ 19 w 186"/>
                <a:gd name="T35" fmla="*/ 40 h 313"/>
                <a:gd name="T36" fmla="*/ 18 w 186"/>
                <a:gd name="T37" fmla="*/ 38 h 313"/>
                <a:gd name="T38" fmla="*/ 13 w 186"/>
                <a:gd name="T39" fmla="*/ 32 h 313"/>
                <a:gd name="T40" fmla="*/ 9 w 186"/>
                <a:gd name="T41" fmla="*/ 25 h 313"/>
                <a:gd name="T42" fmla="*/ 5 w 186"/>
                <a:gd name="T43" fmla="*/ 17 h 313"/>
                <a:gd name="T44" fmla="*/ 5 w 186"/>
                <a:gd name="T45" fmla="*/ 10 h 313"/>
                <a:gd name="T46" fmla="*/ 7 w 186"/>
                <a:gd name="T47" fmla="*/ 14 h 313"/>
                <a:gd name="T48" fmla="*/ 9 w 186"/>
                <a:gd name="T49" fmla="*/ 21 h 313"/>
                <a:gd name="T50" fmla="*/ 11 w 186"/>
                <a:gd name="T51" fmla="*/ 25 h 313"/>
                <a:gd name="T52" fmla="*/ 15 w 186"/>
                <a:gd name="T53" fmla="*/ 29 h 313"/>
                <a:gd name="T54" fmla="*/ 18 w 186"/>
                <a:gd name="T55" fmla="*/ 33 h 313"/>
                <a:gd name="T56" fmla="*/ 18 w 186"/>
                <a:gd name="T57" fmla="*/ 27 h 313"/>
                <a:gd name="T58" fmla="*/ 17 w 186"/>
                <a:gd name="T59" fmla="*/ 9 h 313"/>
                <a:gd name="T60" fmla="*/ 19 w 186"/>
                <a:gd name="T61" fmla="*/ 0 h 313"/>
                <a:gd name="T62" fmla="*/ 20 w 186"/>
                <a:gd name="T63" fmla="*/ 3 h 313"/>
                <a:gd name="T64" fmla="*/ 20 w 186"/>
                <a:gd name="T65" fmla="*/ 8 h 313"/>
                <a:gd name="T66" fmla="*/ 21 w 186"/>
                <a:gd name="T67" fmla="*/ 25 h 313"/>
                <a:gd name="T68" fmla="*/ 24 w 186"/>
                <a:gd name="T69" fmla="*/ 29 h 313"/>
                <a:gd name="T70" fmla="*/ 27 w 186"/>
                <a:gd name="T71" fmla="*/ 27 h 313"/>
                <a:gd name="T72" fmla="*/ 31 w 186"/>
                <a:gd name="T73" fmla="*/ 22 h 313"/>
                <a:gd name="T74" fmla="*/ 35 w 186"/>
                <a:gd name="T75" fmla="*/ 18 h 313"/>
                <a:gd name="T76" fmla="*/ 35 w 186"/>
                <a:gd name="T77" fmla="*/ 15 h 313"/>
                <a:gd name="T78" fmla="*/ 37 w 186"/>
                <a:gd name="T79" fmla="*/ 17 h 313"/>
                <a:gd name="T80" fmla="*/ 35 w 186"/>
                <a:gd name="T81" fmla="*/ 21 h 313"/>
                <a:gd name="T82" fmla="*/ 32 w 186"/>
                <a:gd name="T83" fmla="*/ 25 h 313"/>
                <a:gd name="T84" fmla="*/ 28 w 186"/>
                <a:gd name="T85" fmla="*/ 30 h 313"/>
                <a:gd name="T86" fmla="*/ 25 w 186"/>
                <a:gd name="T87" fmla="*/ 34 h 313"/>
                <a:gd name="T88" fmla="*/ 23 w 186"/>
                <a:gd name="T89" fmla="*/ 40 h 313"/>
                <a:gd name="T90" fmla="*/ 22 w 186"/>
                <a:gd name="T91" fmla="*/ 50 h 313"/>
                <a:gd name="T92" fmla="*/ 24 w 186"/>
                <a:gd name="T93" fmla="*/ 51 h 313"/>
                <a:gd name="T94" fmla="*/ 30 w 186"/>
                <a:gd name="T95" fmla="*/ 46 h 313"/>
                <a:gd name="T96" fmla="*/ 35 w 186"/>
                <a:gd name="T97" fmla="*/ 41 h 313"/>
                <a:gd name="T98" fmla="*/ 40 w 186"/>
                <a:gd name="T99" fmla="*/ 35 h 313"/>
                <a:gd name="T100" fmla="*/ 43 w 186"/>
                <a:gd name="T101" fmla="*/ 31 h 313"/>
                <a:gd name="T102" fmla="*/ 44 w 186"/>
                <a:gd name="T103" fmla="*/ 33 h 313"/>
                <a:gd name="T104" fmla="*/ 42 w 186"/>
                <a:gd name="T105" fmla="*/ 37 h 313"/>
                <a:gd name="T106" fmla="*/ 38 w 186"/>
                <a:gd name="T107" fmla="*/ 43 h 313"/>
                <a:gd name="T108" fmla="*/ 31 w 186"/>
                <a:gd name="T109" fmla="*/ 50 h 313"/>
                <a:gd name="T110" fmla="*/ 25 w 186"/>
                <a:gd name="T111" fmla="*/ 55 h 313"/>
                <a:gd name="T112" fmla="*/ 21 w 186"/>
                <a:gd name="T113" fmla="*/ 58 h 313"/>
                <a:gd name="T114" fmla="*/ 21 w 186"/>
                <a:gd name="T115" fmla="*/ 65 h 313"/>
                <a:gd name="T116" fmla="*/ 22 w 186"/>
                <a:gd name="T117" fmla="*/ 68 h 313"/>
                <a:gd name="T118" fmla="*/ 21 w 186"/>
                <a:gd name="T119" fmla="*/ 69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64" name="Freeform 327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62 w 253"/>
                <a:gd name="T1" fmla="*/ 4 h 299"/>
                <a:gd name="T2" fmla="*/ 60 w 253"/>
                <a:gd name="T3" fmla="*/ 6 h 299"/>
                <a:gd name="T4" fmla="*/ 56 w 253"/>
                <a:gd name="T5" fmla="*/ 11 h 299"/>
                <a:gd name="T6" fmla="*/ 54 w 253"/>
                <a:gd name="T7" fmla="*/ 16 h 299"/>
                <a:gd name="T8" fmla="*/ 52 w 253"/>
                <a:gd name="T9" fmla="*/ 18 h 299"/>
                <a:gd name="T10" fmla="*/ 49 w 253"/>
                <a:gd name="T11" fmla="*/ 23 h 299"/>
                <a:gd name="T12" fmla="*/ 48 w 253"/>
                <a:gd name="T13" fmla="*/ 28 h 299"/>
                <a:gd name="T14" fmla="*/ 44 w 253"/>
                <a:gd name="T15" fmla="*/ 32 h 299"/>
                <a:gd name="T16" fmla="*/ 45 w 253"/>
                <a:gd name="T17" fmla="*/ 35 h 299"/>
                <a:gd name="T18" fmla="*/ 48 w 253"/>
                <a:gd name="T19" fmla="*/ 40 h 299"/>
                <a:gd name="T20" fmla="*/ 48 w 253"/>
                <a:gd name="T21" fmla="*/ 44 h 299"/>
                <a:gd name="T22" fmla="*/ 48 w 253"/>
                <a:gd name="T23" fmla="*/ 42 h 299"/>
                <a:gd name="T24" fmla="*/ 45 w 253"/>
                <a:gd name="T25" fmla="*/ 40 h 299"/>
                <a:gd name="T26" fmla="*/ 43 w 253"/>
                <a:gd name="T27" fmla="*/ 37 h 299"/>
                <a:gd name="T28" fmla="*/ 39 w 253"/>
                <a:gd name="T29" fmla="*/ 39 h 299"/>
                <a:gd name="T30" fmla="*/ 33 w 253"/>
                <a:gd name="T31" fmla="*/ 42 h 299"/>
                <a:gd name="T32" fmla="*/ 29 w 253"/>
                <a:gd name="T33" fmla="*/ 48 h 299"/>
                <a:gd name="T34" fmla="*/ 26 w 253"/>
                <a:gd name="T35" fmla="*/ 53 h 299"/>
                <a:gd name="T36" fmla="*/ 26 w 253"/>
                <a:gd name="T37" fmla="*/ 55 h 299"/>
                <a:gd name="T38" fmla="*/ 26 w 253"/>
                <a:gd name="T39" fmla="*/ 64 h 299"/>
                <a:gd name="T40" fmla="*/ 29 w 253"/>
                <a:gd name="T41" fmla="*/ 70 h 299"/>
                <a:gd name="T42" fmla="*/ 29 w 253"/>
                <a:gd name="T43" fmla="*/ 72 h 299"/>
                <a:gd name="T44" fmla="*/ 26 w 253"/>
                <a:gd name="T45" fmla="*/ 68 h 299"/>
                <a:gd name="T46" fmla="*/ 23 w 253"/>
                <a:gd name="T47" fmla="*/ 59 h 299"/>
                <a:gd name="T48" fmla="*/ 22 w 253"/>
                <a:gd name="T49" fmla="*/ 57 h 299"/>
                <a:gd name="T50" fmla="*/ 18 w 253"/>
                <a:gd name="T51" fmla="*/ 62 h 299"/>
                <a:gd name="T52" fmla="*/ 14 w 253"/>
                <a:gd name="T53" fmla="*/ 68 h 299"/>
                <a:gd name="T54" fmla="*/ 11 w 253"/>
                <a:gd name="T55" fmla="*/ 72 h 299"/>
                <a:gd name="T56" fmla="*/ 8 w 253"/>
                <a:gd name="T57" fmla="*/ 72 h 299"/>
                <a:gd name="T58" fmla="*/ 8 w 253"/>
                <a:gd name="T59" fmla="*/ 72 h 299"/>
                <a:gd name="T60" fmla="*/ 10 w 253"/>
                <a:gd name="T61" fmla="*/ 69 h 299"/>
                <a:gd name="T62" fmla="*/ 13 w 253"/>
                <a:gd name="T63" fmla="*/ 63 h 299"/>
                <a:gd name="T64" fmla="*/ 17 w 253"/>
                <a:gd name="T65" fmla="*/ 58 h 299"/>
                <a:gd name="T66" fmla="*/ 20 w 253"/>
                <a:gd name="T67" fmla="*/ 54 h 299"/>
                <a:gd name="T68" fmla="*/ 19 w 253"/>
                <a:gd name="T69" fmla="*/ 53 h 299"/>
                <a:gd name="T70" fmla="*/ 14 w 253"/>
                <a:gd name="T71" fmla="*/ 54 h 299"/>
                <a:gd name="T72" fmla="*/ 9 w 253"/>
                <a:gd name="T73" fmla="*/ 55 h 299"/>
                <a:gd name="T74" fmla="*/ 5 w 253"/>
                <a:gd name="T75" fmla="*/ 55 h 299"/>
                <a:gd name="T76" fmla="*/ 4 w 253"/>
                <a:gd name="T77" fmla="*/ 58 h 299"/>
                <a:gd name="T78" fmla="*/ 0 w 253"/>
                <a:gd name="T79" fmla="*/ 57 h 299"/>
                <a:gd name="T80" fmla="*/ 4 w 253"/>
                <a:gd name="T81" fmla="*/ 55 h 299"/>
                <a:gd name="T82" fmla="*/ 9 w 253"/>
                <a:gd name="T83" fmla="*/ 53 h 299"/>
                <a:gd name="T84" fmla="*/ 16 w 253"/>
                <a:gd name="T85" fmla="*/ 48 h 299"/>
                <a:gd name="T86" fmla="*/ 21 w 253"/>
                <a:gd name="T87" fmla="*/ 48 h 299"/>
                <a:gd name="T88" fmla="*/ 25 w 253"/>
                <a:gd name="T89" fmla="*/ 48 h 299"/>
                <a:gd name="T90" fmla="*/ 28 w 253"/>
                <a:gd name="T91" fmla="*/ 47 h 299"/>
                <a:gd name="T92" fmla="*/ 30 w 253"/>
                <a:gd name="T93" fmla="*/ 42 h 299"/>
                <a:gd name="T94" fmla="*/ 33 w 253"/>
                <a:gd name="T95" fmla="*/ 40 h 299"/>
                <a:gd name="T96" fmla="*/ 33 w 253"/>
                <a:gd name="T97" fmla="*/ 37 h 299"/>
                <a:gd name="T98" fmla="*/ 29 w 253"/>
                <a:gd name="T99" fmla="*/ 37 h 299"/>
                <a:gd name="T100" fmla="*/ 30 w 253"/>
                <a:gd name="T101" fmla="*/ 36 h 299"/>
                <a:gd name="T102" fmla="*/ 33 w 253"/>
                <a:gd name="T103" fmla="*/ 34 h 299"/>
                <a:gd name="T104" fmla="*/ 35 w 253"/>
                <a:gd name="T105" fmla="*/ 33 h 299"/>
                <a:gd name="T106" fmla="*/ 37 w 253"/>
                <a:gd name="T107" fmla="*/ 34 h 299"/>
                <a:gd name="T108" fmla="*/ 38 w 253"/>
                <a:gd name="T109" fmla="*/ 33 h 299"/>
                <a:gd name="T110" fmla="*/ 43 w 253"/>
                <a:gd name="T111" fmla="*/ 26 h 299"/>
                <a:gd name="T112" fmla="*/ 48 w 253"/>
                <a:gd name="T113" fmla="*/ 18 h 299"/>
                <a:gd name="T114" fmla="*/ 51 w 253"/>
                <a:gd name="T115" fmla="*/ 10 h 299"/>
                <a:gd name="T116" fmla="*/ 54 w 253"/>
                <a:gd name="T117" fmla="*/ 6 h 299"/>
                <a:gd name="T118" fmla="*/ 56 w 253"/>
                <a:gd name="T119" fmla="*/ 4 h 299"/>
                <a:gd name="T120" fmla="*/ 57 w 253"/>
                <a:gd name="T121" fmla="*/ 3 h 299"/>
                <a:gd name="T122" fmla="*/ 6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65" name="Freeform 328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10 w 146"/>
                <a:gd name="T1" fmla="*/ 54 h 244"/>
                <a:gd name="T2" fmla="*/ 14 w 146"/>
                <a:gd name="T3" fmla="*/ 48 h 244"/>
                <a:gd name="T4" fmla="*/ 16 w 146"/>
                <a:gd name="T5" fmla="*/ 46 h 244"/>
                <a:gd name="T6" fmla="*/ 22 w 146"/>
                <a:gd name="T7" fmla="*/ 45 h 244"/>
                <a:gd name="T8" fmla="*/ 27 w 146"/>
                <a:gd name="T9" fmla="*/ 42 h 244"/>
                <a:gd name="T10" fmla="*/ 31 w 146"/>
                <a:gd name="T11" fmla="*/ 40 h 244"/>
                <a:gd name="T12" fmla="*/ 34 w 146"/>
                <a:gd name="T13" fmla="*/ 39 h 244"/>
                <a:gd name="T14" fmla="*/ 33 w 146"/>
                <a:gd name="T15" fmla="*/ 37 h 244"/>
                <a:gd name="T16" fmla="*/ 31 w 146"/>
                <a:gd name="T17" fmla="*/ 39 h 244"/>
                <a:gd name="T18" fmla="*/ 27 w 146"/>
                <a:gd name="T19" fmla="*/ 40 h 244"/>
                <a:gd name="T20" fmla="*/ 22 w 146"/>
                <a:gd name="T21" fmla="*/ 42 h 244"/>
                <a:gd name="T22" fmla="*/ 17 w 146"/>
                <a:gd name="T23" fmla="*/ 44 h 244"/>
                <a:gd name="T24" fmla="*/ 17 w 146"/>
                <a:gd name="T25" fmla="*/ 41 h 244"/>
                <a:gd name="T26" fmla="*/ 19 w 146"/>
                <a:gd name="T27" fmla="*/ 34 h 244"/>
                <a:gd name="T28" fmla="*/ 22 w 146"/>
                <a:gd name="T29" fmla="*/ 30 h 244"/>
                <a:gd name="T30" fmla="*/ 26 w 146"/>
                <a:gd name="T31" fmla="*/ 27 h 244"/>
                <a:gd name="T32" fmla="*/ 30 w 146"/>
                <a:gd name="T33" fmla="*/ 23 h 244"/>
                <a:gd name="T34" fmla="*/ 34 w 146"/>
                <a:gd name="T35" fmla="*/ 20 h 244"/>
                <a:gd name="T36" fmla="*/ 34 w 146"/>
                <a:gd name="T37" fmla="*/ 18 h 244"/>
                <a:gd name="T38" fmla="*/ 34 w 146"/>
                <a:gd name="T39" fmla="*/ 17 h 244"/>
                <a:gd name="T40" fmla="*/ 31 w 146"/>
                <a:gd name="T41" fmla="*/ 19 h 244"/>
                <a:gd name="T42" fmla="*/ 28 w 146"/>
                <a:gd name="T43" fmla="*/ 22 h 244"/>
                <a:gd name="T44" fmla="*/ 25 w 146"/>
                <a:gd name="T45" fmla="*/ 24 h 244"/>
                <a:gd name="T46" fmla="*/ 21 w 146"/>
                <a:gd name="T47" fmla="*/ 26 h 244"/>
                <a:gd name="T48" fmla="*/ 21 w 146"/>
                <a:gd name="T49" fmla="*/ 22 h 244"/>
                <a:gd name="T50" fmla="*/ 21 w 146"/>
                <a:gd name="T51" fmla="*/ 7 h 244"/>
                <a:gd name="T52" fmla="*/ 21 w 146"/>
                <a:gd name="T53" fmla="*/ 1 h 244"/>
                <a:gd name="T54" fmla="*/ 20 w 146"/>
                <a:gd name="T55" fmla="*/ 2 h 244"/>
                <a:gd name="T56" fmla="*/ 19 w 146"/>
                <a:gd name="T57" fmla="*/ 8 h 244"/>
                <a:gd name="T58" fmla="*/ 18 w 146"/>
                <a:gd name="T59" fmla="*/ 25 h 244"/>
                <a:gd name="T60" fmla="*/ 16 w 146"/>
                <a:gd name="T61" fmla="*/ 30 h 244"/>
                <a:gd name="T62" fmla="*/ 16 w 146"/>
                <a:gd name="T63" fmla="*/ 29 h 244"/>
                <a:gd name="T64" fmla="*/ 15 w 146"/>
                <a:gd name="T65" fmla="*/ 26 h 244"/>
                <a:gd name="T66" fmla="*/ 13 w 146"/>
                <a:gd name="T67" fmla="*/ 22 h 244"/>
                <a:gd name="T68" fmla="*/ 10 w 146"/>
                <a:gd name="T69" fmla="*/ 17 h 244"/>
                <a:gd name="T70" fmla="*/ 7 w 146"/>
                <a:gd name="T71" fmla="*/ 14 h 244"/>
                <a:gd name="T72" fmla="*/ 4 w 146"/>
                <a:gd name="T73" fmla="*/ 13 h 244"/>
                <a:gd name="T74" fmla="*/ 6 w 146"/>
                <a:gd name="T75" fmla="*/ 15 h 244"/>
                <a:gd name="T76" fmla="*/ 9 w 146"/>
                <a:gd name="T77" fmla="*/ 20 h 244"/>
                <a:gd name="T78" fmla="*/ 13 w 146"/>
                <a:gd name="T79" fmla="*/ 28 h 244"/>
                <a:gd name="T80" fmla="*/ 14 w 146"/>
                <a:gd name="T81" fmla="*/ 34 h 244"/>
                <a:gd name="T82" fmla="*/ 13 w 146"/>
                <a:gd name="T83" fmla="*/ 40 h 244"/>
                <a:gd name="T84" fmla="*/ 11 w 146"/>
                <a:gd name="T85" fmla="*/ 44 h 244"/>
                <a:gd name="T86" fmla="*/ 10 w 146"/>
                <a:gd name="T87" fmla="*/ 42 h 244"/>
                <a:gd name="T88" fmla="*/ 9 w 146"/>
                <a:gd name="T89" fmla="*/ 40 h 244"/>
                <a:gd name="T90" fmla="*/ 6 w 146"/>
                <a:gd name="T91" fmla="*/ 37 h 244"/>
                <a:gd name="T92" fmla="*/ 4 w 146"/>
                <a:gd name="T93" fmla="*/ 34 h 244"/>
                <a:gd name="T94" fmla="*/ 3 w 146"/>
                <a:gd name="T95" fmla="*/ 32 h 244"/>
                <a:gd name="T96" fmla="*/ 0 w 146"/>
                <a:gd name="T97" fmla="*/ 31 h 244"/>
                <a:gd name="T98" fmla="*/ 4 w 146"/>
                <a:gd name="T99" fmla="*/ 34 h 244"/>
                <a:gd name="T100" fmla="*/ 4 w 146"/>
                <a:gd name="T101" fmla="*/ 39 h 244"/>
                <a:gd name="T102" fmla="*/ 8 w 146"/>
                <a:gd name="T103" fmla="*/ 43 h 244"/>
                <a:gd name="T104" fmla="*/ 9 w 146"/>
                <a:gd name="T105" fmla="*/ 46 h 244"/>
                <a:gd name="T106" fmla="*/ 8 w 146"/>
                <a:gd name="T107" fmla="*/ 53 h 244"/>
                <a:gd name="T108" fmla="*/ 6 w 146"/>
                <a:gd name="T109" fmla="*/ 57 h 244"/>
                <a:gd name="T110" fmla="*/ 7 w 146"/>
                <a:gd name="T111" fmla="*/ 58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66" name="Freeform 329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58 w 279"/>
                <a:gd name="T1" fmla="*/ 46 h 227"/>
                <a:gd name="T2" fmla="*/ 56 w 279"/>
                <a:gd name="T3" fmla="*/ 44 h 227"/>
                <a:gd name="T4" fmla="*/ 51 w 279"/>
                <a:gd name="T5" fmla="*/ 44 h 227"/>
                <a:gd name="T6" fmla="*/ 49 w 279"/>
                <a:gd name="T7" fmla="*/ 39 h 227"/>
                <a:gd name="T8" fmla="*/ 49 w 279"/>
                <a:gd name="T9" fmla="*/ 29 h 227"/>
                <a:gd name="T10" fmla="*/ 49 w 279"/>
                <a:gd name="T11" fmla="*/ 19 h 227"/>
                <a:gd name="T12" fmla="*/ 49 w 279"/>
                <a:gd name="T13" fmla="*/ 22 h 227"/>
                <a:gd name="T14" fmla="*/ 45 w 279"/>
                <a:gd name="T15" fmla="*/ 35 h 227"/>
                <a:gd name="T16" fmla="*/ 43 w 279"/>
                <a:gd name="T17" fmla="*/ 37 h 227"/>
                <a:gd name="T18" fmla="*/ 38 w 279"/>
                <a:gd name="T19" fmla="*/ 31 h 227"/>
                <a:gd name="T20" fmla="*/ 34 w 279"/>
                <a:gd name="T21" fmla="*/ 28 h 227"/>
                <a:gd name="T22" fmla="*/ 33 w 279"/>
                <a:gd name="T23" fmla="*/ 6 h 227"/>
                <a:gd name="T24" fmla="*/ 30 w 279"/>
                <a:gd name="T25" fmla="*/ 3 h 227"/>
                <a:gd name="T26" fmla="*/ 32 w 279"/>
                <a:gd name="T27" fmla="*/ 9 h 227"/>
                <a:gd name="T28" fmla="*/ 32 w 279"/>
                <a:gd name="T29" fmla="*/ 25 h 227"/>
                <a:gd name="T30" fmla="*/ 21 w 279"/>
                <a:gd name="T31" fmla="*/ 17 h 227"/>
                <a:gd name="T32" fmla="*/ 8 w 279"/>
                <a:gd name="T33" fmla="*/ 8 h 227"/>
                <a:gd name="T34" fmla="*/ 3 w 279"/>
                <a:gd name="T35" fmla="*/ 3 h 227"/>
                <a:gd name="T36" fmla="*/ 4 w 279"/>
                <a:gd name="T37" fmla="*/ 7 h 227"/>
                <a:gd name="T38" fmla="*/ 13 w 279"/>
                <a:gd name="T39" fmla="*/ 15 h 227"/>
                <a:gd name="T40" fmla="*/ 24 w 279"/>
                <a:gd name="T41" fmla="*/ 24 h 227"/>
                <a:gd name="T42" fmla="*/ 32 w 279"/>
                <a:gd name="T43" fmla="*/ 29 h 227"/>
                <a:gd name="T44" fmla="*/ 26 w 279"/>
                <a:gd name="T45" fmla="*/ 29 h 227"/>
                <a:gd name="T46" fmla="*/ 18 w 279"/>
                <a:gd name="T47" fmla="*/ 29 h 227"/>
                <a:gd name="T48" fmla="*/ 7 w 279"/>
                <a:gd name="T49" fmla="*/ 29 h 227"/>
                <a:gd name="T50" fmla="*/ 0 w 279"/>
                <a:gd name="T51" fmla="*/ 25 h 227"/>
                <a:gd name="T52" fmla="*/ 3 w 279"/>
                <a:gd name="T53" fmla="*/ 29 h 227"/>
                <a:gd name="T54" fmla="*/ 11 w 279"/>
                <a:gd name="T55" fmla="*/ 31 h 227"/>
                <a:gd name="T56" fmla="*/ 24 w 279"/>
                <a:gd name="T57" fmla="*/ 32 h 227"/>
                <a:gd name="T58" fmla="*/ 31 w 279"/>
                <a:gd name="T59" fmla="*/ 33 h 227"/>
                <a:gd name="T60" fmla="*/ 37 w 279"/>
                <a:gd name="T61" fmla="*/ 37 h 227"/>
                <a:gd name="T62" fmla="*/ 39 w 279"/>
                <a:gd name="T63" fmla="*/ 40 h 227"/>
                <a:gd name="T64" fmla="*/ 37 w 279"/>
                <a:gd name="T65" fmla="*/ 44 h 227"/>
                <a:gd name="T66" fmla="*/ 28 w 279"/>
                <a:gd name="T67" fmla="*/ 46 h 227"/>
                <a:gd name="T68" fmla="*/ 22 w 279"/>
                <a:gd name="T69" fmla="*/ 50 h 227"/>
                <a:gd name="T70" fmla="*/ 22 w 279"/>
                <a:gd name="T71" fmla="*/ 50 h 227"/>
                <a:gd name="T72" fmla="*/ 29 w 279"/>
                <a:gd name="T73" fmla="*/ 50 h 227"/>
                <a:gd name="T74" fmla="*/ 38 w 279"/>
                <a:gd name="T75" fmla="*/ 46 h 227"/>
                <a:gd name="T76" fmla="*/ 44 w 279"/>
                <a:gd name="T77" fmla="*/ 44 h 227"/>
                <a:gd name="T78" fmla="*/ 49 w 279"/>
                <a:gd name="T79" fmla="*/ 44 h 227"/>
                <a:gd name="T80" fmla="*/ 52 w 279"/>
                <a:gd name="T81" fmla="*/ 46 h 227"/>
                <a:gd name="T82" fmla="*/ 57 w 279"/>
                <a:gd name="T83" fmla="*/ 50 h 227"/>
                <a:gd name="T84" fmla="*/ 61 w 279"/>
                <a:gd name="T85" fmla="*/ 51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317" name="Group 330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13321" name="AutoShape 331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2" name="Freeform 332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28 h 123"/>
                <a:gd name="T2" fmla="*/ 4 w 310"/>
                <a:gd name="T3" fmla="*/ 30 h 123"/>
                <a:gd name="T4" fmla="*/ 4 w 310"/>
                <a:gd name="T5" fmla="*/ 31 h 123"/>
                <a:gd name="T6" fmla="*/ 7 w 310"/>
                <a:gd name="T7" fmla="*/ 31 h 123"/>
                <a:gd name="T8" fmla="*/ 11 w 310"/>
                <a:gd name="T9" fmla="*/ 31 h 123"/>
                <a:gd name="T10" fmla="*/ 17 w 310"/>
                <a:gd name="T11" fmla="*/ 31 h 123"/>
                <a:gd name="T12" fmla="*/ 22 w 310"/>
                <a:gd name="T13" fmla="*/ 31 h 123"/>
                <a:gd name="T14" fmla="*/ 30 w 310"/>
                <a:gd name="T15" fmla="*/ 32 h 123"/>
                <a:gd name="T16" fmla="*/ 36 w 310"/>
                <a:gd name="T17" fmla="*/ 32 h 123"/>
                <a:gd name="T18" fmla="*/ 45 w 310"/>
                <a:gd name="T19" fmla="*/ 32 h 123"/>
                <a:gd name="T20" fmla="*/ 52 w 310"/>
                <a:gd name="T21" fmla="*/ 31 h 123"/>
                <a:gd name="T22" fmla="*/ 58 w 310"/>
                <a:gd name="T23" fmla="*/ 31 h 123"/>
                <a:gd name="T24" fmla="*/ 63 w 310"/>
                <a:gd name="T25" fmla="*/ 31 h 123"/>
                <a:gd name="T26" fmla="*/ 67 w 310"/>
                <a:gd name="T27" fmla="*/ 31 h 123"/>
                <a:gd name="T28" fmla="*/ 70 w 310"/>
                <a:gd name="T29" fmla="*/ 31 h 123"/>
                <a:gd name="T30" fmla="*/ 73 w 310"/>
                <a:gd name="T31" fmla="*/ 30 h 123"/>
                <a:gd name="T32" fmla="*/ 74 w 310"/>
                <a:gd name="T33" fmla="*/ 28 h 123"/>
                <a:gd name="T34" fmla="*/ 67 w 310"/>
                <a:gd name="T35" fmla="*/ 27 h 123"/>
                <a:gd name="T36" fmla="*/ 61 w 310"/>
                <a:gd name="T37" fmla="*/ 25 h 123"/>
                <a:gd name="T38" fmla="*/ 57 w 310"/>
                <a:gd name="T39" fmla="*/ 21 h 123"/>
                <a:gd name="T40" fmla="*/ 53 w 310"/>
                <a:gd name="T41" fmla="*/ 17 h 123"/>
                <a:gd name="T42" fmla="*/ 50 w 310"/>
                <a:gd name="T43" fmla="*/ 12 h 123"/>
                <a:gd name="T44" fmla="*/ 47 w 310"/>
                <a:gd name="T45" fmla="*/ 7 h 123"/>
                <a:gd name="T46" fmla="*/ 45 w 310"/>
                <a:gd name="T47" fmla="*/ 4 h 123"/>
                <a:gd name="T48" fmla="*/ 45 w 310"/>
                <a:gd name="T49" fmla="*/ 0 h 123"/>
                <a:gd name="T50" fmla="*/ 30 w 310"/>
                <a:gd name="T51" fmla="*/ 0 h 123"/>
                <a:gd name="T52" fmla="*/ 28 w 310"/>
                <a:gd name="T53" fmla="*/ 4 h 123"/>
                <a:gd name="T54" fmla="*/ 27 w 310"/>
                <a:gd name="T55" fmla="*/ 7 h 123"/>
                <a:gd name="T56" fmla="*/ 25 w 310"/>
                <a:gd name="T57" fmla="*/ 12 h 123"/>
                <a:gd name="T58" fmla="*/ 22 w 310"/>
                <a:gd name="T59" fmla="*/ 17 h 123"/>
                <a:gd name="T60" fmla="*/ 17 w 310"/>
                <a:gd name="T61" fmla="*/ 21 h 123"/>
                <a:gd name="T62" fmla="*/ 12 w 310"/>
                <a:gd name="T63" fmla="*/ 25 h 123"/>
                <a:gd name="T64" fmla="*/ 7 w 310"/>
                <a:gd name="T65" fmla="*/ 27 h 123"/>
                <a:gd name="T66" fmla="*/ 0 w 310"/>
                <a:gd name="T67" fmla="*/ 28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3" name="Freeform 333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23 w 112"/>
                <a:gd name="T1" fmla="*/ 72 h 302"/>
                <a:gd name="T2" fmla="*/ 23 w 112"/>
                <a:gd name="T3" fmla="*/ 72 h 302"/>
                <a:gd name="T4" fmla="*/ 22 w 112"/>
                <a:gd name="T5" fmla="*/ 70 h 302"/>
                <a:gd name="T6" fmla="*/ 21 w 112"/>
                <a:gd name="T7" fmla="*/ 70 h 302"/>
                <a:gd name="T8" fmla="*/ 21 w 112"/>
                <a:gd name="T9" fmla="*/ 70 h 302"/>
                <a:gd name="T10" fmla="*/ 25 w 112"/>
                <a:gd name="T11" fmla="*/ 59 h 302"/>
                <a:gd name="T12" fmla="*/ 26 w 112"/>
                <a:gd name="T13" fmla="*/ 47 h 302"/>
                <a:gd name="T14" fmla="*/ 24 w 112"/>
                <a:gd name="T15" fmla="*/ 38 h 302"/>
                <a:gd name="T16" fmla="*/ 20 w 112"/>
                <a:gd name="T17" fmla="*/ 28 h 302"/>
                <a:gd name="T18" fmla="*/ 16 w 112"/>
                <a:gd name="T19" fmla="*/ 20 h 302"/>
                <a:gd name="T20" fmla="*/ 10 w 112"/>
                <a:gd name="T21" fmla="*/ 12 h 302"/>
                <a:gd name="T22" fmla="*/ 4 w 112"/>
                <a:gd name="T23" fmla="*/ 6 h 302"/>
                <a:gd name="T24" fmla="*/ 0 w 112"/>
                <a:gd name="T25" fmla="*/ 0 h 302"/>
                <a:gd name="T26" fmla="*/ 6 w 112"/>
                <a:gd name="T27" fmla="*/ 4 h 302"/>
                <a:gd name="T28" fmla="*/ 12 w 112"/>
                <a:gd name="T29" fmla="*/ 10 h 302"/>
                <a:gd name="T30" fmla="*/ 19 w 112"/>
                <a:gd name="T31" fmla="*/ 19 h 302"/>
                <a:gd name="T32" fmla="*/ 24 w 112"/>
                <a:gd name="T33" fmla="*/ 28 h 302"/>
                <a:gd name="T34" fmla="*/ 27 w 112"/>
                <a:gd name="T35" fmla="*/ 41 h 302"/>
                <a:gd name="T36" fmla="*/ 29 w 112"/>
                <a:gd name="T37" fmla="*/ 52 h 302"/>
                <a:gd name="T38" fmla="*/ 27 w 112"/>
                <a:gd name="T39" fmla="*/ 63 h 302"/>
                <a:gd name="T40" fmla="*/ 23 w 112"/>
                <a:gd name="T41" fmla="*/ 72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4" name="Freeform 334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5 w 101"/>
                <a:gd name="T7" fmla="*/ 0 h 23"/>
                <a:gd name="T8" fmla="*/ 8 w 101"/>
                <a:gd name="T9" fmla="*/ 1 h 23"/>
                <a:gd name="T10" fmla="*/ 12 w 101"/>
                <a:gd name="T11" fmla="*/ 3 h 23"/>
                <a:gd name="T12" fmla="*/ 14 w 101"/>
                <a:gd name="T13" fmla="*/ 3 h 23"/>
                <a:gd name="T14" fmla="*/ 17 w 101"/>
                <a:gd name="T15" fmla="*/ 3 h 23"/>
                <a:gd name="T16" fmla="*/ 19 w 101"/>
                <a:gd name="T17" fmla="*/ 5 h 23"/>
                <a:gd name="T18" fmla="*/ 17 w 101"/>
                <a:gd name="T19" fmla="*/ 4 h 23"/>
                <a:gd name="T20" fmla="*/ 14 w 101"/>
                <a:gd name="T21" fmla="*/ 3 h 23"/>
                <a:gd name="T22" fmla="*/ 12 w 101"/>
                <a:gd name="T23" fmla="*/ 3 h 23"/>
                <a:gd name="T24" fmla="*/ 8 w 101"/>
                <a:gd name="T25" fmla="*/ 3 h 23"/>
                <a:gd name="T26" fmla="*/ 5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5" name="Freeform 335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8 w 120"/>
                <a:gd name="T7" fmla="*/ 1 h 31"/>
                <a:gd name="T8" fmla="*/ 12 w 120"/>
                <a:gd name="T9" fmla="*/ 3 h 31"/>
                <a:gd name="T10" fmla="*/ 16 w 120"/>
                <a:gd name="T11" fmla="*/ 3 h 31"/>
                <a:gd name="T12" fmla="*/ 21 w 120"/>
                <a:gd name="T13" fmla="*/ 3 h 31"/>
                <a:gd name="T14" fmla="*/ 25 w 120"/>
                <a:gd name="T15" fmla="*/ 3 h 31"/>
                <a:gd name="T16" fmla="*/ 28 w 120"/>
                <a:gd name="T17" fmla="*/ 5 h 31"/>
                <a:gd name="T18" fmla="*/ 26 w 120"/>
                <a:gd name="T19" fmla="*/ 4 h 31"/>
                <a:gd name="T20" fmla="*/ 22 w 120"/>
                <a:gd name="T21" fmla="*/ 4 h 31"/>
                <a:gd name="T22" fmla="*/ 18 w 120"/>
                <a:gd name="T23" fmla="*/ 3 h 31"/>
                <a:gd name="T24" fmla="*/ 13 w 120"/>
                <a:gd name="T25" fmla="*/ 3 h 31"/>
                <a:gd name="T26" fmla="*/ 8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6" name="Freeform 336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9 w 124"/>
                <a:gd name="T7" fmla="*/ 0 h 25"/>
                <a:gd name="T8" fmla="*/ 13 w 124"/>
                <a:gd name="T9" fmla="*/ 3 h 25"/>
                <a:gd name="T10" fmla="*/ 18 w 124"/>
                <a:gd name="T11" fmla="*/ 3 h 25"/>
                <a:gd name="T12" fmla="*/ 24 w 124"/>
                <a:gd name="T13" fmla="*/ 3 h 25"/>
                <a:gd name="T14" fmla="*/ 27 w 124"/>
                <a:gd name="T15" fmla="*/ 3 h 25"/>
                <a:gd name="T16" fmla="*/ 30 w 124"/>
                <a:gd name="T17" fmla="*/ 4 h 25"/>
                <a:gd name="T18" fmla="*/ 28 w 124"/>
                <a:gd name="T19" fmla="*/ 3 h 25"/>
                <a:gd name="T20" fmla="*/ 24 w 124"/>
                <a:gd name="T21" fmla="*/ 3 h 25"/>
                <a:gd name="T22" fmla="*/ 19 w 124"/>
                <a:gd name="T23" fmla="*/ 3 h 25"/>
                <a:gd name="T24" fmla="*/ 13 w 124"/>
                <a:gd name="T25" fmla="*/ 3 h 25"/>
                <a:gd name="T26" fmla="*/ 9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7" name="Freeform 337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8 w 112"/>
                <a:gd name="T7" fmla="*/ 0 h 19"/>
                <a:gd name="T8" fmla="*/ 12 w 112"/>
                <a:gd name="T9" fmla="*/ 2 h 19"/>
                <a:gd name="T10" fmla="*/ 17 w 112"/>
                <a:gd name="T11" fmla="*/ 4 h 19"/>
                <a:gd name="T12" fmla="*/ 21 w 112"/>
                <a:gd name="T13" fmla="*/ 8 h 19"/>
                <a:gd name="T14" fmla="*/ 24 w 112"/>
                <a:gd name="T15" fmla="*/ 9 h 19"/>
                <a:gd name="T16" fmla="*/ 26 w 112"/>
                <a:gd name="T17" fmla="*/ 9 h 19"/>
                <a:gd name="T18" fmla="*/ 24 w 112"/>
                <a:gd name="T19" fmla="*/ 9 h 19"/>
                <a:gd name="T20" fmla="*/ 21 w 112"/>
                <a:gd name="T21" fmla="*/ 9 h 19"/>
                <a:gd name="T22" fmla="*/ 16 w 112"/>
                <a:gd name="T23" fmla="*/ 9 h 19"/>
                <a:gd name="T24" fmla="*/ 11 w 112"/>
                <a:gd name="T25" fmla="*/ 9 h 19"/>
                <a:gd name="T26" fmla="*/ 8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8" name="Freeform 338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5 w 94"/>
                <a:gd name="T7" fmla="*/ 1 h 15"/>
                <a:gd name="T8" fmla="*/ 9 w 94"/>
                <a:gd name="T9" fmla="*/ 0 h 15"/>
                <a:gd name="T10" fmla="*/ 12 w 94"/>
                <a:gd name="T11" fmla="*/ 1 h 15"/>
                <a:gd name="T12" fmla="*/ 15 w 94"/>
                <a:gd name="T13" fmla="*/ 3 h 15"/>
                <a:gd name="T14" fmla="*/ 18 w 94"/>
                <a:gd name="T15" fmla="*/ 3 h 15"/>
                <a:gd name="T16" fmla="*/ 21 w 94"/>
                <a:gd name="T17" fmla="*/ 3 h 15"/>
                <a:gd name="T18" fmla="*/ 19 w 94"/>
                <a:gd name="T19" fmla="*/ 3 h 15"/>
                <a:gd name="T20" fmla="*/ 16 w 94"/>
                <a:gd name="T21" fmla="*/ 3 h 15"/>
                <a:gd name="T22" fmla="*/ 12 w 94"/>
                <a:gd name="T23" fmla="*/ 3 h 15"/>
                <a:gd name="T24" fmla="*/ 9 w 94"/>
                <a:gd name="T25" fmla="*/ 3 h 15"/>
                <a:gd name="T26" fmla="*/ 5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9" name="Freeform 339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5 w 46"/>
                <a:gd name="T9" fmla="*/ 3 h 18"/>
                <a:gd name="T10" fmla="*/ 8 w 46"/>
                <a:gd name="T11" fmla="*/ 1 h 18"/>
                <a:gd name="T12" fmla="*/ 11 w 46"/>
                <a:gd name="T13" fmla="*/ 0 h 18"/>
                <a:gd name="T14" fmla="*/ 12 w 46"/>
                <a:gd name="T15" fmla="*/ 2 h 18"/>
                <a:gd name="T16" fmla="*/ 13 w 46"/>
                <a:gd name="T17" fmla="*/ 4 h 18"/>
                <a:gd name="T18" fmla="*/ 11 w 46"/>
                <a:gd name="T19" fmla="*/ 4 h 18"/>
                <a:gd name="T20" fmla="*/ 10 w 46"/>
                <a:gd name="T21" fmla="*/ 4 h 18"/>
                <a:gd name="T22" fmla="*/ 7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0" name="Freeform 340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7 w 86"/>
                <a:gd name="T9" fmla="*/ 1 h 23"/>
                <a:gd name="T10" fmla="*/ 9 w 86"/>
                <a:gd name="T11" fmla="*/ 2 h 23"/>
                <a:gd name="T12" fmla="*/ 12 w 86"/>
                <a:gd name="T13" fmla="*/ 2 h 23"/>
                <a:gd name="T14" fmla="*/ 14 w 86"/>
                <a:gd name="T15" fmla="*/ 2 h 23"/>
                <a:gd name="T16" fmla="*/ 16 w 86"/>
                <a:gd name="T17" fmla="*/ 2 h 23"/>
                <a:gd name="T18" fmla="*/ 14 w 86"/>
                <a:gd name="T19" fmla="*/ 2 h 23"/>
                <a:gd name="T20" fmla="*/ 12 w 86"/>
                <a:gd name="T21" fmla="*/ 2 h 23"/>
                <a:gd name="T22" fmla="*/ 9 w 86"/>
                <a:gd name="T23" fmla="*/ 2 h 23"/>
                <a:gd name="T24" fmla="*/ 7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1" name="Freeform 341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9 w 121"/>
                <a:gd name="T7" fmla="*/ 0 h 24"/>
                <a:gd name="T8" fmla="*/ 14 w 121"/>
                <a:gd name="T9" fmla="*/ 2 h 24"/>
                <a:gd name="T10" fmla="*/ 19 w 121"/>
                <a:gd name="T11" fmla="*/ 4 h 24"/>
                <a:gd name="T12" fmla="*/ 24 w 121"/>
                <a:gd name="T13" fmla="*/ 4 h 24"/>
                <a:gd name="T14" fmla="*/ 27 w 121"/>
                <a:gd name="T15" fmla="*/ 4 h 24"/>
                <a:gd name="T16" fmla="*/ 30 w 121"/>
                <a:gd name="T17" fmla="*/ 6 h 24"/>
                <a:gd name="T18" fmla="*/ 29 w 121"/>
                <a:gd name="T19" fmla="*/ 6 h 24"/>
                <a:gd name="T20" fmla="*/ 24 w 121"/>
                <a:gd name="T21" fmla="*/ 5 h 24"/>
                <a:gd name="T22" fmla="*/ 19 w 121"/>
                <a:gd name="T23" fmla="*/ 5 h 24"/>
                <a:gd name="T24" fmla="*/ 15 w 121"/>
                <a:gd name="T25" fmla="*/ 4 h 24"/>
                <a:gd name="T26" fmla="*/ 9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2" name="Freeform 342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7 w 110"/>
                <a:gd name="T7" fmla="*/ 1 h 14"/>
                <a:gd name="T8" fmla="*/ 10 w 110"/>
                <a:gd name="T9" fmla="*/ 0 h 14"/>
                <a:gd name="T10" fmla="*/ 15 w 110"/>
                <a:gd name="T11" fmla="*/ 0 h 14"/>
                <a:gd name="T12" fmla="*/ 18 w 110"/>
                <a:gd name="T13" fmla="*/ 2 h 14"/>
                <a:gd name="T14" fmla="*/ 22 w 110"/>
                <a:gd name="T15" fmla="*/ 3 h 14"/>
                <a:gd name="T16" fmla="*/ 25 w 110"/>
                <a:gd name="T17" fmla="*/ 3 h 14"/>
                <a:gd name="T18" fmla="*/ 22 w 110"/>
                <a:gd name="T19" fmla="*/ 3 h 14"/>
                <a:gd name="T20" fmla="*/ 19 w 110"/>
                <a:gd name="T21" fmla="*/ 3 h 14"/>
                <a:gd name="T22" fmla="*/ 15 w 110"/>
                <a:gd name="T23" fmla="*/ 3 h 14"/>
                <a:gd name="T24" fmla="*/ 10 w 110"/>
                <a:gd name="T25" fmla="*/ 3 h 14"/>
                <a:gd name="T26" fmla="*/ 7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3" name="Freeform 343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6 w 89"/>
                <a:gd name="T7" fmla="*/ 0 h 14"/>
                <a:gd name="T8" fmla="*/ 9 w 89"/>
                <a:gd name="T9" fmla="*/ 1 h 14"/>
                <a:gd name="T10" fmla="*/ 12 w 89"/>
                <a:gd name="T11" fmla="*/ 3 h 14"/>
                <a:gd name="T12" fmla="*/ 15 w 89"/>
                <a:gd name="T13" fmla="*/ 6 h 14"/>
                <a:gd name="T14" fmla="*/ 16 w 89"/>
                <a:gd name="T15" fmla="*/ 7 h 14"/>
                <a:gd name="T16" fmla="*/ 18 w 89"/>
                <a:gd name="T17" fmla="*/ 7 h 14"/>
                <a:gd name="T18" fmla="*/ 16 w 89"/>
                <a:gd name="T19" fmla="*/ 7 h 14"/>
                <a:gd name="T20" fmla="*/ 14 w 89"/>
                <a:gd name="T21" fmla="*/ 7 h 14"/>
                <a:gd name="T22" fmla="*/ 11 w 89"/>
                <a:gd name="T23" fmla="*/ 7 h 14"/>
                <a:gd name="T24" fmla="*/ 8 w 89"/>
                <a:gd name="T25" fmla="*/ 7 h 14"/>
                <a:gd name="T26" fmla="*/ 6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4" name="Freeform 344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5 w 55"/>
                <a:gd name="T9" fmla="*/ 1 h 14"/>
                <a:gd name="T10" fmla="*/ 8 w 55"/>
                <a:gd name="T11" fmla="*/ 0 h 14"/>
                <a:gd name="T12" fmla="*/ 10 w 55"/>
                <a:gd name="T13" fmla="*/ 1 h 14"/>
                <a:gd name="T14" fmla="*/ 11 w 55"/>
                <a:gd name="T15" fmla="*/ 2 h 14"/>
                <a:gd name="T16" fmla="*/ 12 w 55"/>
                <a:gd name="T17" fmla="*/ 3 h 14"/>
                <a:gd name="T18" fmla="*/ 10 w 55"/>
                <a:gd name="T19" fmla="*/ 3 h 14"/>
                <a:gd name="T20" fmla="*/ 9 w 55"/>
                <a:gd name="T21" fmla="*/ 3 h 14"/>
                <a:gd name="T22" fmla="*/ 7 w 55"/>
                <a:gd name="T23" fmla="*/ 3 h 14"/>
                <a:gd name="T24" fmla="*/ 4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5" name="Freeform 345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12 w 54"/>
                <a:gd name="T1" fmla="*/ 2 h 23"/>
                <a:gd name="T2" fmla="*/ 11 w 54"/>
                <a:gd name="T3" fmla="*/ 2 h 23"/>
                <a:gd name="T4" fmla="*/ 9 w 54"/>
                <a:gd name="T5" fmla="*/ 2 h 23"/>
                <a:gd name="T6" fmla="*/ 8 w 54"/>
                <a:gd name="T7" fmla="*/ 2 h 23"/>
                <a:gd name="T8" fmla="*/ 5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6 w 54"/>
                <a:gd name="T25" fmla="*/ 2 h 23"/>
                <a:gd name="T26" fmla="*/ 8 w 54"/>
                <a:gd name="T27" fmla="*/ 2 h 23"/>
                <a:gd name="T28" fmla="*/ 9 w 54"/>
                <a:gd name="T29" fmla="*/ 2 h 23"/>
                <a:gd name="T30" fmla="*/ 11 w 54"/>
                <a:gd name="T31" fmla="*/ 2 h 23"/>
                <a:gd name="T32" fmla="*/ 12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6" name="Freeform 346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13 h 52"/>
                <a:gd name="T2" fmla="*/ 2 w 10"/>
                <a:gd name="T3" fmla="*/ 11 h 52"/>
                <a:gd name="T4" fmla="*/ 2 w 10"/>
                <a:gd name="T5" fmla="*/ 7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5 h 52"/>
                <a:gd name="T14" fmla="*/ 2 w 10"/>
                <a:gd name="T15" fmla="*/ 11 h 52"/>
                <a:gd name="T16" fmla="*/ 2 w 10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7" name="Freeform 347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1 w 31"/>
                <a:gd name="T1" fmla="*/ 20 h 44"/>
                <a:gd name="T2" fmla="*/ 9 w 31"/>
                <a:gd name="T3" fmla="*/ 17 h 44"/>
                <a:gd name="T4" fmla="*/ 6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9 h 44"/>
                <a:gd name="T18" fmla="*/ 5 w 31"/>
                <a:gd name="T19" fmla="*/ 14 h 44"/>
                <a:gd name="T20" fmla="*/ 7 w 31"/>
                <a:gd name="T21" fmla="*/ 17 h 44"/>
                <a:gd name="T22" fmla="*/ 10 w 31"/>
                <a:gd name="T23" fmla="*/ 19 h 44"/>
                <a:gd name="T24" fmla="*/ 11 w 31"/>
                <a:gd name="T25" fmla="*/ 2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8" name="Freeform 348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7 w 69"/>
                <a:gd name="T7" fmla="*/ 1 h 15"/>
                <a:gd name="T8" fmla="*/ 10 w 69"/>
                <a:gd name="T9" fmla="*/ 0 h 15"/>
                <a:gd name="T10" fmla="*/ 13 w 69"/>
                <a:gd name="T11" fmla="*/ 0 h 15"/>
                <a:gd name="T12" fmla="*/ 15 w 69"/>
                <a:gd name="T13" fmla="*/ 2 h 15"/>
                <a:gd name="T14" fmla="*/ 17 w 69"/>
                <a:gd name="T15" fmla="*/ 5 h 15"/>
                <a:gd name="T16" fmla="*/ 18 w 69"/>
                <a:gd name="T17" fmla="*/ 7 h 15"/>
                <a:gd name="T18" fmla="*/ 17 w 69"/>
                <a:gd name="T19" fmla="*/ 7 h 15"/>
                <a:gd name="T20" fmla="*/ 17 w 69"/>
                <a:gd name="T21" fmla="*/ 7 h 15"/>
                <a:gd name="T22" fmla="*/ 14 w 69"/>
                <a:gd name="T23" fmla="*/ 7 h 15"/>
                <a:gd name="T24" fmla="*/ 10 w 69"/>
                <a:gd name="T25" fmla="*/ 7 h 15"/>
                <a:gd name="T26" fmla="*/ 8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9" name="Freeform 349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4 w 63"/>
                <a:gd name="T7" fmla="*/ 3 h 28"/>
                <a:gd name="T8" fmla="*/ 7 w 63"/>
                <a:gd name="T9" fmla="*/ 3 h 28"/>
                <a:gd name="T10" fmla="*/ 8 w 63"/>
                <a:gd name="T11" fmla="*/ 3 h 28"/>
                <a:gd name="T12" fmla="*/ 9 w 63"/>
                <a:gd name="T13" fmla="*/ 3 h 28"/>
                <a:gd name="T14" fmla="*/ 11 w 63"/>
                <a:gd name="T15" fmla="*/ 3 h 28"/>
                <a:gd name="T16" fmla="*/ 11 w 63"/>
                <a:gd name="T17" fmla="*/ 4 h 28"/>
                <a:gd name="T18" fmla="*/ 11 w 63"/>
                <a:gd name="T19" fmla="*/ 5 h 28"/>
                <a:gd name="T20" fmla="*/ 9 w 63"/>
                <a:gd name="T21" fmla="*/ 5 h 28"/>
                <a:gd name="T22" fmla="*/ 8 w 63"/>
                <a:gd name="T23" fmla="*/ 4 h 28"/>
                <a:gd name="T24" fmla="*/ 7 w 63"/>
                <a:gd name="T25" fmla="*/ 3 h 28"/>
                <a:gd name="T26" fmla="*/ 4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0" name="Freeform 350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4 w 64"/>
                <a:gd name="T9" fmla="*/ 0 h 15"/>
                <a:gd name="T10" fmla="*/ 7 w 64"/>
                <a:gd name="T11" fmla="*/ 0 h 15"/>
                <a:gd name="T12" fmla="*/ 8 w 64"/>
                <a:gd name="T13" fmla="*/ 1 h 15"/>
                <a:gd name="T14" fmla="*/ 9 w 64"/>
                <a:gd name="T15" fmla="*/ 3 h 15"/>
                <a:gd name="T16" fmla="*/ 10 w 64"/>
                <a:gd name="T17" fmla="*/ 7 h 15"/>
                <a:gd name="T18" fmla="*/ 10 w 64"/>
                <a:gd name="T19" fmla="*/ 7 h 15"/>
                <a:gd name="T20" fmla="*/ 9 w 64"/>
                <a:gd name="T21" fmla="*/ 7 h 15"/>
                <a:gd name="T22" fmla="*/ 8 w 64"/>
                <a:gd name="T23" fmla="*/ 7 h 15"/>
                <a:gd name="T24" fmla="*/ 7 w 64"/>
                <a:gd name="T25" fmla="*/ 7 h 15"/>
                <a:gd name="T26" fmla="*/ 5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1" name="Freeform 351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6 w 66"/>
                <a:gd name="T7" fmla="*/ 2 h 20"/>
                <a:gd name="T8" fmla="*/ 10 w 66"/>
                <a:gd name="T9" fmla="*/ 2 h 20"/>
                <a:gd name="T10" fmla="*/ 12 w 66"/>
                <a:gd name="T11" fmla="*/ 0 h 20"/>
                <a:gd name="T12" fmla="*/ 15 w 66"/>
                <a:gd name="T13" fmla="*/ 0 h 20"/>
                <a:gd name="T14" fmla="*/ 18 w 66"/>
                <a:gd name="T15" fmla="*/ 1 h 20"/>
                <a:gd name="T16" fmla="*/ 19 w 66"/>
                <a:gd name="T17" fmla="*/ 2 h 20"/>
                <a:gd name="T18" fmla="*/ 19 w 66"/>
                <a:gd name="T19" fmla="*/ 2 h 20"/>
                <a:gd name="T20" fmla="*/ 18 w 66"/>
                <a:gd name="T21" fmla="*/ 2 h 20"/>
                <a:gd name="T22" fmla="*/ 16 w 66"/>
                <a:gd name="T23" fmla="*/ 2 h 20"/>
                <a:gd name="T24" fmla="*/ 13 w 66"/>
                <a:gd name="T25" fmla="*/ 2 h 20"/>
                <a:gd name="T26" fmla="*/ 10 w 66"/>
                <a:gd name="T27" fmla="*/ 2 h 20"/>
                <a:gd name="T28" fmla="*/ 6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2" name="Freeform 352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15 h 26"/>
                <a:gd name="T2" fmla="*/ 3 w 65"/>
                <a:gd name="T3" fmla="*/ 13 h 26"/>
                <a:gd name="T4" fmla="*/ 3 w 65"/>
                <a:gd name="T5" fmla="*/ 13 h 26"/>
                <a:gd name="T6" fmla="*/ 5 w 65"/>
                <a:gd name="T7" fmla="*/ 8 h 26"/>
                <a:gd name="T8" fmla="*/ 7 w 65"/>
                <a:gd name="T9" fmla="*/ 4 h 26"/>
                <a:gd name="T10" fmla="*/ 9 w 65"/>
                <a:gd name="T11" fmla="*/ 1 h 26"/>
                <a:gd name="T12" fmla="*/ 10 w 65"/>
                <a:gd name="T13" fmla="*/ 0 h 26"/>
                <a:gd name="T14" fmla="*/ 12 w 65"/>
                <a:gd name="T15" fmla="*/ 1 h 26"/>
                <a:gd name="T16" fmla="*/ 12 w 65"/>
                <a:gd name="T17" fmla="*/ 3 h 26"/>
                <a:gd name="T18" fmla="*/ 12 w 65"/>
                <a:gd name="T19" fmla="*/ 6 h 26"/>
                <a:gd name="T20" fmla="*/ 12 w 65"/>
                <a:gd name="T21" fmla="*/ 10 h 26"/>
                <a:gd name="T22" fmla="*/ 10 w 65"/>
                <a:gd name="T23" fmla="*/ 13 h 26"/>
                <a:gd name="T24" fmla="*/ 8 w 65"/>
                <a:gd name="T25" fmla="*/ 13 h 26"/>
                <a:gd name="T26" fmla="*/ 6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5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3" name="Freeform 353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10 h 40"/>
                <a:gd name="T2" fmla="*/ 4 w 66"/>
                <a:gd name="T3" fmla="*/ 8 h 40"/>
                <a:gd name="T4" fmla="*/ 4 w 66"/>
                <a:gd name="T5" fmla="*/ 7 h 40"/>
                <a:gd name="T6" fmla="*/ 6 w 66"/>
                <a:gd name="T7" fmla="*/ 4 h 40"/>
                <a:gd name="T8" fmla="*/ 9 w 66"/>
                <a:gd name="T9" fmla="*/ 4 h 40"/>
                <a:gd name="T10" fmla="*/ 11 w 66"/>
                <a:gd name="T11" fmla="*/ 4 h 40"/>
                <a:gd name="T12" fmla="*/ 13 w 66"/>
                <a:gd name="T13" fmla="*/ 1 h 40"/>
                <a:gd name="T14" fmla="*/ 15 w 66"/>
                <a:gd name="T15" fmla="*/ 0 h 40"/>
                <a:gd name="T16" fmla="*/ 16 w 66"/>
                <a:gd name="T17" fmla="*/ 3 h 40"/>
                <a:gd name="T18" fmla="*/ 16 w 66"/>
                <a:gd name="T19" fmla="*/ 4 h 40"/>
                <a:gd name="T20" fmla="*/ 15 w 66"/>
                <a:gd name="T21" fmla="*/ 4 h 40"/>
                <a:gd name="T22" fmla="*/ 12 w 66"/>
                <a:gd name="T23" fmla="*/ 4 h 40"/>
                <a:gd name="T24" fmla="*/ 10 w 66"/>
                <a:gd name="T25" fmla="*/ 6 h 40"/>
                <a:gd name="T26" fmla="*/ 7 w 66"/>
                <a:gd name="T27" fmla="*/ 7 h 40"/>
                <a:gd name="T28" fmla="*/ 4 w 66"/>
                <a:gd name="T29" fmla="*/ 8 h 40"/>
                <a:gd name="T30" fmla="*/ 4 w 66"/>
                <a:gd name="T31" fmla="*/ 9 h 40"/>
                <a:gd name="T32" fmla="*/ 0 w 66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4" name="Freeform 354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12 h 54"/>
                <a:gd name="T2" fmla="*/ 3 w 67"/>
                <a:gd name="T3" fmla="*/ 10 h 54"/>
                <a:gd name="T4" fmla="*/ 3 w 67"/>
                <a:gd name="T5" fmla="*/ 9 h 54"/>
                <a:gd name="T6" fmla="*/ 4 w 67"/>
                <a:gd name="T7" fmla="*/ 6 h 54"/>
                <a:gd name="T8" fmla="*/ 7 w 67"/>
                <a:gd name="T9" fmla="*/ 3 h 54"/>
                <a:gd name="T10" fmla="*/ 8 w 67"/>
                <a:gd name="T11" fmla="*/ 3 h 54"/>
                <a:gd name="T12" fmla="*/ 10 w 67"/>
                <a:gd name="T13" fmla="*/ 2 h 54"/>
                <a:gd name="T14" fmla="*/ 10 w 67"/>
                <a:gd name="T15" fmla="*/ 0 h 54"/>
                <a:gd name="T16" fmla="*/ 12 w 67"/>
                <a:gd name="T17" fmla="*/ 2 h 54"/>
                <a:gd name="T18" fmla="*/ 12 w 67"/>
                <a:gd name="T19" fmla="*/ 3 h 54"/>
                <a:gd name="T20" fmla="*/ 10 w 67"/>
                <a:gd name="T21" fmla="*/ 3 h 54"/>
                <a:gd name="T22" fmla="*/ 9 w 67"/>
                <a:gd name="T23" fmla="*/ 5 h 54"/>
                <a:gd name="T24" fmla="*/ 7 w 67"/>
                <a:gd name="T25" fmla="*/ 7 h 54"/>
                <a:gd name="T26" fmla="*/ 5 w 67"/>
                <a:gd name="T27" fmla="*/ 9 h 54"/>
                <a:gd name="T28" fmla="*/ 3 w 67"/>
                <a:gd name="T29" fmla="*/ 10 h 54"/>
                <a:gd name="T30" fmla="*/ 3 w 67"/>
                <a:gd name="T31" fmla="*/ 11 h 54"/>
                <a:gd name="T32" fmla="*/ 0 w 67"/>
                <a:gd name="T33" fmla="*/ 1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5" name="Freeform 355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16 h 61"/>
                <a:gd name="T2" fmla="*/ 4 w 69"/>
                <a:gd name="T3" fmla="*/ 14 h 61"/>
                <a:gd name="T4" fmla="*/ 4 w 69"/>
                <a:gd name="T5" fmla="*/ 12 h 61"/>
                <a:gd name="T6" fmla="*/ 6 w 69"/>
                <a:gd name="T7" fmla="*/ 9 h 61"/>
                <a:gd name="T8" fmla="*/ 9 w 69"/>
                <a:gd name="T9" fmla="*/ 5 h 61"/>
                <a:gd name="T10" fmla="*/ 11 w 69"/>
                <a:gd name="T11" fmla="*/ 4 h 61"/>
                <a:gd name="T12" fmla="*/ 15 w 69"/>
                <a:gd name="T13" fmla="*/ 3 h 61"/>
                <a:gd name="T14" fmla="*/ 17 w 69"/>
                <a:gd name="T15" fmla="*/ 0 h 61"/>
                <a:gd name="T16" fmla="*/ 18 w 69"/>
                <a:gd name="T17" fmla="*/ 2 h 61"/>
                <a:gd name="T18" fmla="*/ 18 w 69"/>
                <a:gd name="T19" fmla="*/ 4 h 61"/>
                <a:gd name="T20" fmla="*/ 17 w 69"/>
                <a:gd name="T21" fmla="*/ 4 h 61"/>
                <a:gd name="T22" fmla="*/ 14 w 69"/>
                <a:gd name="T23" fmla="*/ 6 h 61"/>
                <a:gd name="T24" fmla="*/ 10 w 69"/>
                <a:gd name="T25" fmla="*/ 9 h 61"/>
                <a:gd name="T26" fmla="*/ 8 w 69"/>
                <a:gd name="T27" fmla="*/ 11 h 61"/>
                <a:gd name="T28" fmla="*/ 4 w 69"/>
                <a:gd name="T29" fmla="*/ 12 h 61"/>
                <a:gd name="T30" fmla="*/ 4 w 69"/>
                <a:gd name="T31" fmla="*/ 15 h 61"/>
                <a:gd name="T32" fmla="*/ 0 w 69"/>
                <a:gd name="T33" fmla="*/ 1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6" name="Freeform 356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14 h 73"/>
                <a:gd name="T2" fmla="*/ 4 w 65"/>
                <a:gd name="T3" fmla="*/ 12 h 73"/>
                <a:gd name="T4" fmla="*/ 4 w 65"/>
                <a:gd name="T5" fmla="*/ 10 h 73"/>
                <a:gd name="T6" fmla="*/ 4 w 65"/>
                <a:gd name="T7" fmla="*/ 8 h 73"/>
                <a:gd name="T8" fmla="*/ 6 w 65"/>
                <a:gd name="T9" fmla="*/ 6 h 73"/>
                <a:gd name="T10" fmla="*/ 9 w 65"/>
                <a:gd name="T11" fmla="*/ 3 h 73"/>
                <a:gd name="T12" fmla="*/ 11 w 65"/>
                <a:gd name="T13" fmla="*/ 3 h 73"/>
                <a:gd name="T14" fmla="*/ 12 w 65"/>
                <a:gd name="T15" fmla="*/ 2 h 73"/>
                <a:gd name="T16" fmla="*/ 15 w 65"/>
                <a:gd name="T17" fmla="*/ 0 h 73"/>
                <a:gd name="T18" fmla="*/ 16 w 65"/>
                <a:gd name="T19" fmla="*/ 3 h 73"/>
                <a:gd name="T20" fmla="*/ 14 w 65"/>
                <a:gd name="T21" fmla="*/ 3 h 73"/>
                <a:gd name="T22" fmla="*/ 12 w 65"/>
                <a:gd name="T23" fmla="*/ 4 h 73"/>
                <a:gd name="T24" fmla="*/ 10 w 65"/>
                <a:gd name="T25" fmla="*/ 7 h 73"/>
                <a:gd name="T26" fmla="*/ 7 w 65"/>
                <a:gd name="T27" fmla="*/ 9 h 73"/>
                <a:gd name="T28" fmla="*/ 4 w 65"/>
                <a:gd name="T29" fmla="*/ 11 h 73"/>
                <a:gd name="T30" fmla="*/ 4 w 65"/>
                <a:gd name="T31" fmla="*/ 14 h 73"/>
                <a:gd name="T32" fmla="*/ 0 w 65"/>
                <a:gd name="T33" fmla="*/ 1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7" name="Freeform 357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12 w 32"/>
                <a:gd name="T1" fmla="*/ 1 h 79"/>
                <a:gd name="T2" fmla="*/ 12 w 32"/>
                <a:gd name="T3" fmla="*/ 4 h 79"/>
                <a:gd name="T4" fmla="*/ 11 w 32"/>
                <a:gd name="T5" fmla="*/ 4 h 79"/>
                <a:gd name="T6" fmla="*/ 10 w 32"/>
                <a:gd name="T7" fmla="*/ 8 h 79"/>
                <a:gd name="T8" fmla="*/ 7 w 32"/>
                <a:gd name="T9" fmla="*/ 11 h 79"/>
                <a:gd name="T10" fmla="*/ 5 w 32"/>
                <a:gd name="T11" fmla="*/ 14 h 79"/>
                <a:gd name="T12" fmla="*/ 5 w 32"/>
                <a:gd name="T13" fmla="*/ 19 h 79"/>
                <a:gd name="T14" fmla="*/ 5 w 32"/>
                <a:gd name="T15" fmla="*/ 22 h 79"/>
                <a:gd name="T16" fmla="*/ 3 w 32"/>
                <a:gd name="T17" fmla="*/ 25 h 79"/>
                <a:gd name="T18" fmla="*/ 0 w 32"/>
                <a:gd name="T19" fmla="*/ 21 h 79"/>
                <a:gd name="T20" fmla="*/ 1 w 32"/>
                <a:gd name="T21" fmla="*/ 17 h 79"/>
                <a:gd name="T22" fmla="*/ 4 w 32"/>
                <a:gd name="T23" fmla="*/ 13 h 79"/>
                <a:gd name="T24" fmla="*/ 5 w 32"/>
                <a:gd name="T25" fmla="*/ 9 h 79"/>
                <a:gd name="T26" fmla="*/ 5 w 32"/>
                <a:gd name="T27" fmla="*/ 4 h 79"/>
                <a:gd name="T28" fmla="*/ 6 w 32"/>
                <a:gd name="T29" fmla="*/ 4 h 79"/>
                <a:gd name="T30" fmla="*/ 10 w 32"/>
                <a:gd name="T31" fmla="*/ 0 h 79"/>
                <a:gd name="T32" fmla="*/ 12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8" name="Freeform 358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1 w 31"/>
                <a:gd name="T1" fmla="*/ 0 h 79"/>
                <a:gd name="T2" fmla="*/ 11 w 31"/>
                <a:gd name="T3" fmla="*/ 3 h 79"/>
                <a:gd name="T4" fmla="*/ 10 w 31"/>
                <a:gd name="T5" fmla="*/ 3 h 79"/>
                <a:gd name="T6" fmla="*/ 9 w 31"/>
                <a:gd name="T7" fmla="*/ 4 h 79"/>
                <a:gd name="T8" fmla="*/ 6 w 31"/>
                <a:gd name="T9" fmla="*/ 7 h 79"/>
                <a:gd name="T10" fmla="*/ 5 w 31"/>
                <a:gd name="T11" fmla="*/ 9 h 79"/>
                <a:gd name="T12" fmla="*/ 5 w 31"/>
                <a:gd name="T13" fmla="*/ 12 h 79"/>
                <a:gd name="T14" fmla="*/ 5 w 31"/>
                <a:gd name="T15" fmla="*/ 14 h 79"/>
                <a:gd name="T16" fmla="*/ 2 w 31"/>
                <a:gd name="T17" fmla="*/ 15 h 79"/>
                <a:gd name="T18" fmla="*/ 0 w 31"/>
                <a:gd name="T19" fmla="*/ 13 h 79"/>
                <a:gd name="T20" fmla="*/ 0 w 31"/>
                <a:gd name="T21" fmla="*/ 10 h 79"/>
                <a:gd name="T22" fmla="*/ 3 w 31"/>
                <a:gd name="T23" fmla="*/ 8 h 79"/>
                <a:gd name="T24" fmla="*/ 5 w 31"/>
                <a:gd name="T25" fmla="*/ 5 h 79"/>
                <a:gd name="T26" fmla="*/ 5 w 31"/>
                <a:gd name="T27" fmla="*/ 3 h 79"/>
                <a:gd name="T28" fmla="*/ 5 w 31"/>
                <a:gd name="T29" fmla="*/ 3 h 79"/>
                <a:gd name="T30" fmla="*/ 9 w 31"/>
                <a:gd name="T31" fmla="*/ 0 h 79"/>
                <a:gd name="T32" fmla="*/ 11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9" name="Freeform 359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14 w 81"/>
                <a:gd name="T1" fmla="*/ 90 h 395"/>
                <a:gd name="T2" fmla="*/ 14 w 81"/>
                <a:gd name="T3" fmla="*/ 90 h 395"/>
                <a:gd name="T4" fmla="*/ 14 w 81"/>
                <a:gd name="T5" fmla="*/ 91 h 395"/>
                <a:gd name="T6" fmla="*/ 16 w 81"/>
                <a:gd name="T7" fmla="*/ 92 h 395"/>
                <a:gd name="T8" fmla="*/ 16 w 81"/>
                <a:gd name="T9" fmla="*/ 92 h 395"/>
                <a:gd name="T10" fmla="*/ 10 w 81"/>
                <a:gd name="T11" fmla="*/ 78 h 395"/>
                <a:gd name="T12" fmla="*/ 7 w 81"/>
                <a:gd name="T13" fmla="*/ 65 h 395"/>
                <a:gd name="T14" fmla="*/ 4 w 81"/>
                <a:gd name="T15" fmla="*/ 53 h 395"/>
                <a:gd name="T16" fmla="*/ 3 w 81"/>
                <a:gd name="T17" fmla="*/ 40 h 395"/>
                <a:gd name="T18" fmla="*/ 3 w 81"/>
                <a:gd name="T19" fmla="*/ 29 h 395"/>
                <a:gd name="T20" fmla="*/ 3 w 81"/>
                <a:gd name="T21" fmla="*/ 18 h 395"/>
                <a:gd name="T22" fmla="*/ 3 w 81"/>
                <a:gd name="T23" fmla="*/ 9 h 395"/>
                <a:gd name="T24" fmla="*/ 3 w 81"/>
                <a:gd name="T25" fmla="*/ 0 h 395"/>
                <a:gd name="T26" fmla="*/ 3 w 81"/>
                <a:gd name="T27" fmla="*/ 7 h 395"/>
                <a:gd name="T28" fmla="*/ 2 w 81"/>
                <a:gd name="T29" fmla="*/ 17 h 395"/>
                <a:gd name="T30" fmla="*/ 0 w 81"/>
                <a:gd name="T31" fmla="*/ 28 h 395"/>
                <a:gd name="T32" fmla="*/ 3 w 81"/>
                <a:gd name="T33" fmla="*/ 41 h 395"/>
                <a:gd name="T34" fmla="*/ 3 w 81"/>
                <a:gd name="T35" fmla="*/ 56 h 395"/>
                <a:gd name="T36" fmla="*/ 5 w 81"/>
                <a:gd name="T37" fmla="*/ 69 h 395"/>
                <a:gd name="T38" fmla="*/ 9 w 81"/>
                <a:gd name="T39" fmla="*/ 81 h 395"/>
                <a:gd name="T40" fmla="*/ 14 w 81"/>
                <a:gd name="T41" fmla="*/ 90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0" name="Freeform 360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16 w 60"/>
                <a:gd name="T1" fmla="*/ 1 h 54"/>
                <a:gd name="T2" fmla="*/ 15 w 60"/>
                <a:gd name="T3" fmla="*/ 0 h 54"/>
                <a:gd name="T4" fmla="*/ 13 w 60"/>
                <a:gd name="T5" fmla="*/ 1 h 54"/>
                <a:gd name="T6" fmla="*/ 11 w 60"/>
                <a:gd name="T7" fmla="*/ 4 h 54"/>
                <a:gd name="T8" fmla="*/ 8 w 60"/>
                <a:gd name="T9" fmla="*/ 4 h 54"/>
                <a:gd name="T10" fmla="*/ 5 w 60"/>
                <a:gd name="T11" fmla="*/ 5 h 54"/>
                <a:gd name="T12" fmla="*/ 4 w 60"/>
                <a:gd name="T13" fmla="*/ 8 h 54"/>
                <a:gd name="T14" fmla="*/ 4 w 60"/>
                <a:gd name="T15" fmla="*/ 11 h 54"/>
                <a:gd name="T16" fmla="*/ 0 w 60"/>
                <a:gd name="T17" fmla="*/ 15 h 54"/>
                <a:gd name="T18" fmla="*/ 4 w 60"/>
                <a:gd name="T19" fmla="*/ 13 h 54"/>
                <a:gd name="T20" fmla="*/ 4 w 60"/>
                <a:gd name="T21" fmla="*/ 11 h 54"/>
                <a:gd name="T22" fmla="*/ 6 w 60"/>
                <a:gd name="T23" fmla="*/ 9 h 54"/>
                <a:gd name="T24" fmla="*/ 9 w 60"/>
                <a:gd name="T25" fmla="*/ 7 h 54"/>
                <a:gd name="T26" fmla="*/ 11 w 60"/>
                <a:gd name="T27" fmla="*/ 4 h 54"/>
                <a:gd name="T28" fmla="*/ 14 w 60"/>
                <a:gd name="T29" fmla="*/ 4 h 54"/>
                <a:gd name="T30" fmla="*/ 15 w 60"/>
                <a:gd name="T31" fmla="*/ 4 h 54"/>
                <a:gd name="T32" fmla="*/ 1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1" name="Freeform 361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11 w 70"/>
                <a:gd name="T1" fmla="*/ 2 h 71"/>
                <a:gd name="T2" fmla="*/ 10 w 70"/>
                <a:gd name="T3" fmla="*/ 0 h 71"/>
                <a:gd name="T4" fmla="*/ 9 w 70"/>
                <a:gd name="T5" fmla="*/ 2 h 71"/>
                <a:gd name="T6" fmla="*/ 7 w 70"/>
                <a:gd name="T7" fmla="*/ 4 h 71"/>
                <a:gd name="T8" fmla="*/ 6 w 70"/>
                <a:gd name="T9" fmla="*/ 4 h 71"/>
                <a:gd name="T10" fmla="*/ 4 w 70"/>
                <a:gd name="T11" fmla="*/ 9 h 71"/>
                <a:gd name="T12" fmla="*/ 3 w 70"/>
                <a:gd name="T13" fmla="*/ 12 h 71"/>
                <a:gd name="T14" fmla="*/ 3 w 70"/>
                <a:gd name="T15" fmla="*/ 16 h 71"/>
                <a:gd name="T16" fmla="*/ 0 w 70"/>
                <a:gd name="T17" fmla="*/ 20 h 71"/>
                <a:gd name="T18" fmla="*/ 3 w 70"/>
                <a:gd name="T19" fmla="*/ 18 h 71"/>
                <a:gd name="T20" fmla="*/ 3 w 70"/>
                <a:gd name="T21" fmla="*/ 16 h 71"/>
                <a:gd name="T22" fmla="*/ 4 w 70"/>
                <a:gd name="T23" fmla="*/ 13 h 71"/>
                <a:gd name="T24" fmla="*/ 7 w 70"/>
                <a:gd name="T25" fmla="*/ 11 h 71"/>
                <a:gd name="T26" fmla="*/ 8 w 70"/>
                <a:gd name="T27" fmla="*/ 7 h 71"/>
                <a:gd name="T28" fmla="*/ 9 w 70"/>
                <a:gd name="T29" fmla="*/ 4 h 71"/>
                <a:gd name="T30" fmla="*/ 10 w 70"/>
                <a:gd name="T31" fmla="*/ 4 h 71"/>
                <a:gd name="T32" fmla="*/ 11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2" name="Freeform 362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20 w 77"/>
                <a:gd name="T1" fmla="*/ 2 h 62"/>
                <a:gd name="T2" fmla="*/ 18 w 77"/>
                <a:gd name="T3" fmla="*/ 0 h 62"/>
                <a:gd name="T4" fmla="*/ 16 w 77"/>
                <a:gd name="T5" fmla="*/ 1 h 62"/>
                <a:gd name="T6" fmla="*/ 13 w 77"/>
                <a:gd name="T7" fmla="*/ 3 h 62"/>
                <a:gd name="T8" fmla="*/ 10 w 77"/>
                <a:gd name="T9" fmla="*/ 3 h 62"/>
                <a:gd name="T10" fmla="*/ 6 w 77"/>
                <a:gd name="T11" fmla="*/ 6 h 62"/>
                <a:gd name="T12" fmla="*/ 4 w 77"/>
                <a:gd name="T13" fmla="*/ 8 h 62"/>
                <a:gd name="T14" fmla="*/ 4 w 77"/>
                <a:gd name="T15" fmla="*/ 10 h 62"/>
                <a:gd name="T16" fmla="*/ 0 w 77"/>
                <a:gd name="T17" fmla="*/ 14 h 62"/>
                <a:gd name="T18" fmla="*/ 4 w 77"/>
                <a:gd name="T19" fmla="*/ 13 h 62"/>
                <a:gd name="T20" fmla="*/ 4 w 77"/>
                <a:gd name="T21" fmla="*/ 11 h 62"/>
                <a:gd name="T22" fmla="*/ 8 w 77"/>
                <a:gd name="T23" fmla="*/ 9 h 62"/>
                <a:gd name="T24" fmla="*/ 11 w 77"/>
                <a:gd name="T25" fmla="*/ 8 h 62"/>
                <a:gd name="T26" fmla="*/ 14 w 77"/>
                <a:gd name="T27" fmla="*/ 5 h 62"/>
                <a:gd name="T28" fmla="*/ 18 w 77"/>
                <a:gd name="T29" fmla="*/ 3 h 62"/>
                <a:gd name="T30" fmla="*/ 19 w 77"/>
                <a:gd name="T31" fmla="*/ 3 h 62"/>
                <a:gd name="T32" fmla="*/ 20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3" name="Freeform 363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20 w 71"/>
                <a:gd name="T1" fmla="*/ 2 h 54"/>
                <a:gd name="T2" fmla="*/ 18 w 71"/>
                <a:gd name="T3" fmla="*/ 0 h 54"/>
                <a:gd name="T4" fmla="*/ 16 w 71"/>
                <a:gd name="T5" fmla="*/ 2 h 54"/>
                <a:gd name="T6" fmla="*/ 13 w 71"/>
                <a:gd name="T7" fmla="*/ 3 h 54"/>
                <a:gd name="T8" fmla="*/ 10 w 71"/>
                <a:gd name="T9" fmla="*/ 3 h 54"/>
                <a:gd name="T10" fmla="*/ 6 w 71"/>
                <a:gd name="T11" fmla="*/ 5 h 54"/>
                <a:gd name="T12" fmla="*/ 4 w 71"/>
                <a:gd name="T13" fmla="*/ 8 h 54"/>
                <a:gd name="T14" fmla="*/ 3 w 71"/>
                <a:gd name="T15" fmla="*/ 9 h 54"/>
                <a:gd name="T16" fmla="*/ 0 w 71"/>
                <a:gd name="T17" fmla="*/ 12 h 54"/>
                <a:gd name="T18" fmla="*/ 4 w 71"/>
                <a:gd name="T19" fmla="*/ 10 h 54"/>
                <a:gd name="T20" fmla="*/ 4 w 71"/>
                <a:gd name="T21" fmla="*/ 10 h 54"/>
                <a:gd name="T22" fmla="*/ 9 w 71"/>
                <a:gd name="T23" fmla="*/ 9 h 54"/>
                <a:gd name="T24" fmla="*/ 12 w 71"/>
                <a:gd name="T25" fmla="*/ 7 h 54"/>
                <a:gd name="T26" fmla="*/ 15 w 71"/>
                <a:gd name="T27" fmla="*/ 5 h 54"/>
                <a:gd name="T28" fmla="*/ 18 w 71"/>
                <a:gd name="T29" fmla="*/ 3 h 54"/>
                <a:gd name="T30" fmla="*/ 19 w 71"/>
                <a:gd name="T31" fmla="*/ 3 h 54"/>
                <a:gd name="T32" fmla="*/ 20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4" name="Freeform 364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15 w 64"/>
                <a:gd name="T1" fmla="*/ 3 h 38"/>
                <a:gd name="T2" fmla="*/ 14 w 64"/>
                <a:gd name="T3" fmla="*/ 0 h 38"/>
                <a:gd name="T4" fmla="*/ 12 w 64"/>
                <a:gd name="T5" fmla="*/ 0 h 38"/>
                <a:gd name="T6" fmla="*/ 11 w 64"/>
                <a:gd name="T7" fmla="*/ 2 h 38"/>
                <a:gd name="T8" fmla="*/ 9 w 64"/>
                <a:gd name="T9" fmla="*/ 3 h 38"/>
                <a:gd name="T10" fmla="*/ 5 w 64"/>
                <a:gd name="T11" fmla="*/ 3 h 38"/>
                <a:gd name="T12" fmla="*/ 4 w 64"/>
                <a:gd name="T13" fmla="*/ 3 h 38"/>
                <a:gd name="T14" fmla="*/ 4 w 64"/>
                <a:gd name="T15" fmla="*/ 6 h 38"/>
                <a:gd name="T16" fmla="*/ 0 w 64"/>
                <a:gd name="T17" fmla="*/ 9 h 38"/>
                <a:gd name="T18" fmla="*/ 4 w 64"/>
                <a:gd name="T19" fmla="*/ 8 h 38"/>
                <a:gd name="T20" fmla="*/ 4 w 64"/>
                <a:gd name="T21" fmla="*/ 7 h 38"/>
                <a:gd name="T22" fmla="*/ 7 w 64"/>
                <a:gd name="T23" fmla="*/ 6 h 38"/>
                <a:gd name="T24" fmla="*/ 9 w 64"/>
                <a:gd name="T25" fmla="*/ 5 h 38"/>
                <a:gd name="T26" fmla="*/ 11 w 64"/>
                <a:gd name="T27" fmla="*/ 3 h 38"/>
                <a:gd name="T28" fmla="*/ 14 w 64"/>
                <a:gd name="T29" fmla="*/ 3 h 38"/>
                <a:gd name="T30" fmla="*/ 15 w 64"/>
                <a:gd name="T31" fmla="*/ 3 h 38"/>
                <a:gd name="T32" fmla="*/ 1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5" name="Freeform 365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9 w 49"/>
                <a:gd name="T1" fmla="*/ 2 h 28"/>
                <a:gd name="T2" fmla="*/ 8 w 49"/>
                <a:gd name="T3" fmla="*/ 0 h 28"/>
                <a:gd name="T4" fmla="*/ 7 w 49"/>
                <a:gd name="T5" fmla="*/ 0 h 28"/>
                <a:gd name="T6" fmla="*/ 6 w 49"/>
                <a:gd name="T7" fmla="*/ 1 h 28"/>
                <a:gd name="T8" fmla="*/ 4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11 h 28"/>
                <a:gd name="T16" fmla="*/ 0 w 49"/>
                <a:gd name="T17" fmla="*/ 13 h 28"/>
                <a:gd name="T18" fmla="*/ 3 w 49"/>
                <a:gd name="T19" fmla="*/ 12 h 28"/>
                <a:gd name="T20" fmla="*/ 3 w 49"/>
                <a:gd name="T21" fmla="*/ 11 h 28"/>
                <a:gd name="T22" fmla="*/ 3 w 49"/>
                <a:gd name="T23" fmla="*/ 9 h 28"/>
                <a:gd name="T24" fmla="*/ 5 w 49"/>
                <a:gd name="T25" fmla="*/ 7 h 28"/>
                <a:gd name="T26" fmla="*/ 7 w 49"/>
                <a:gd name="T27" fmla="*/ 7 h 28"/>
                <a:gd name="T28" fmla="*/ 8 w 49"/>
                <a:gd name="T29" fmla="*/ 7 h 28"/>
                <a:gd name="T30" fmla="*/ 8 w 49"/>
                <a:gd name="T31" fmla="*/ 5 h 28"/>
                <a:gd name="T32" fmla="*/ 9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6" name="Freeform 366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5 w 33"/>
                <a:gd name="T1" fmla="*/ 1 h 22"/>
                <a:gd name="T2" fmla="*/ 4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4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4 w 33"/>
                <a:gd name="T27" fmla="*/ 3 h 22"/>
                <a:gd name="T28" fmla="*/ 5 w 33"/>
                <a:gd name="T29" fmla="*/ 3 h 22"/>
                <a:gd name="T30" fmla="*/ 5 w 33"/>
                <a:gd name="T31" fmla="*/ 3 h 22"/>
                <a:gd name="T32" fmla="*/ 5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7" name="Freeform 367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16 w 65"/>
                <a:gd name="T1" fmla="*/ 3 h 64"/>
                <a:gd name="T2" fmla="*/ 15 w 65"/>
                <a:gd name="T3" fmla="*/ 0 h 64"/>
                <a:gd name="T4" fmla="*/ 13 w 65"/>
                <a:gd name="T5" fmla="*/ 2 h 64"/>
                <a:gd name="T6" fmla="*/ 11 w 65"/>
                <a:gd name="T7" fmla="*/ 3 h 64"/>
                <a:gd name="T8" fmla="*/ 9 w 65"/>
                <a:gd name="T9" fmla="*/ 3 h 64"/>
                <a:gd name="T10" fmla="*/ 6 w 65"/>
                <a:gd name="T11" fmla="*/ 4 h 64"/>
                <a:gd name="T12" fmla="*/ 4 w 65"/>
                <a:gd name="T13" fmla="*/ 6 h 64"/>
                <a:gd name="T14" fmla="*/ 4 w 65"/>
                <a:gd name="T15" fmla="*/ 8 h 64"/>
                <a:gd name="T16" fmla="*/ 0 w 65"/>
                <a:gd name="T17" fmla="*/ 10 h 64"/>
                <a:gd name="T18" fmla="*/ 4 w 65"/>
                <a:gd name="T19" fmla="*/ 9 h 64"/>
                <a:gd name="T20" fmla="*/ 4 w 65"/>
                <a:gd name="T21" fmla="*/ 8 h 64"/>
                <a:gd name="T22" fmla="*/ 6 w 65"/>
                <a:gd name="T23" fmla="*/ 7 h 64"/>
                <a:gd name="T24" fmla="*/ 9 w 65"/>
                <a:gd name="T25" fmla="*/ 5 h 64"/>
                <a:gd name="T26" fmla="*/ 11 w 65"/>
                <a:gd name="T27" fmla="*/ 4 h 64"/>
                <a:gd name="T28" fmla="*/ 14 w 65"/>
                <a:gd name="T29" fmla="*/ 3 h 64"/>
                <a:gd name="T30" fmla="*/ 15 w 65"/>
                <a:gd name="T31" fmla="*/ 3 h 64"/>
                <a:gd name="T32" fmla="*/ 1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8" name="Freeform 368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13 w 52"/>
                <a:gd name="T1" fmla="*/ 2 h 50"/>
                <a:gd name="T2" fmla="*/ 13 w 52"/>
                <a:gd name="T3" fmla="*/ 0 h 50"/>
                <a:gd name="T4" fmla="*/ 12 w 52"/>
                <a:gd name="T5" fmla="*/ 1 h 50"/>
                <a:gd name="T6" fmla="*/ 10 w 52"/>
                <a:gd name="T7" fmla="*/ 4 h 50"/>
                <a:gd name="T8" fmla="*/ 8 w 52"/>
                <a:gd name="T9" fmla="*/ 4 h 50"/>
                <a:gd name="T10" fmla="*/ 5 w 52"/>
                <a:gd name="T11" fmla="*/ 4 h 50"/>
                <a:gd name="T12" fmla="*/ 4 w 52"/>
                <a:gd name="T13" fmla="*/ 7 h 50"/>
                <a:gd name="T14" fmla="*/ 4 w 52"/>
                <a:gd name="T15" fmla="*/ 10 h 50"/>
                <a:gd name="T16" fmla="*/ 0 w 52"/>
                <a:gd name="T17" fmla="*/ 12 h 50"/>
                <a:gd name="T18" fmla="*/ 4 w 52"/>
                <a:gd name="T19" fmla="*/ 11 h 50"/>
                <a:gd name="T20" fmla="*/ 4 w 52"/>
                <a:gd name="T21" fmla="*/ 10 h 50"/>
                <a:gd name="T22" fmla="*/ 6 w 52"/>
                <a:gd name="T23" fmla="*/ 8 h 50"/>
                <a:gd name="T24" fmla="*/ 9 w 52"/>
                <a:gd name="T25" fmla="*/ 6 h 50"/>
                <a:gd name="T26" fmla="*/ 11 w 52"/>
                <a:gd name="T27" fmla="*/ 4 h 50"/>
                <a:gd name="T28" fmla="*/ 12 w 52"/>
                <a:gd name="T29" fmla="*/ 4 h 50"/>
                <a:gd name="T30" fmla="*/ 13 w 52"/>
                <a:gd name="T31" fmla="*/ 4 h 50"/>
                <a:gd name="T32" fmla="*/ 13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9" name="Freeform 369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20 w 71"/>
                <a:gd name="T1" fmla="*/ 1 h 53"/>
                <a:gd name="T2" fmla="*/ 18 w 71"/>
                <a:gd name="T3" fmla="*/ 0 h 53"/>
                <a:gd name="T4" fmla="*/ 16 w 71"/>
                <a:gd name="T5" fmla="*/ 2 h 53"/>
                <a:gd name="T6" fmla="*/ 13 w 71"/>
                <a:gd name="T7" fmla="*/ 5 h 53"/>
                <a:gd name="T8" fmla="*/ 10 w 71"/>
                <a:gd name="T9" fmla="*/ 5 h 53"/>
                <a:gd name="T10" fmla="*/ 6 w 71"/>
                <a:gd name="T11" fmla="*/ 8 h 53"/>
                <a:gd name="T12" fmla="*/ 4 w 71"/>
                <a:gd name="T13" fmla="*/ 11 h 53"/>
                <a:gd name="T14" fmla="*/ 4 w 71"/>
                <a:gd name="T15" fmla="*/ 14 h 53"/>
                <a:gd name="T16" fmla="*/ 0 w 71"/>
                <a:gd name="T17" fmla="*/ 18 h 53"/>
                <a:gd name="T18" fmla="*/ 4 w 71"/>
                <a:gd name="T19" fmla="*/ 16 h 53"/>
                <a:gd name="T20" fmla="*/ 4 w 71"/>
                <a:gd name="T21" fmla="*/ 14 h 53"/>
                <a:gd name="T22" fmla="*/ 9 w 71"/>
                <a:gd name="T23" fmla="*/ 13 h 53"/>
                <a:gd name="T24" fmla="*/ 12 w 71"/>
                <a:gd name="T25" fmla="*/ 10 h 53"/>
                <a:gd name="T26" fmla="*/ 15 w 71"/>
                <a:gd name="T27" fmla="*/ 8 h 53"/>
                <a:gd name="T28" fmla="*/ 18 w 71"/>
                <a:gd name="T29" fmla="*/ 5 h 53"/>
                <a:gd name="T30" fmla="*/ 19 w 71"/>
                <a:gd name="T31" fmla="*/ 5 h 53"/>
                <a:gd name="T32" fmla="*/ 20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0" name="Freeform 370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16 w 60"/>
                <a:gd name="T1" fmla="*/ 3 h 41"/>
                <a:gd name="T2" fmla="*/ 15 w 60"/>
                <a:gd name="T3" fmla="*/ 0 h 41"/>
                <a:gd name="T4" fmla="*/ 13 w 60"/>
                <a:gd name="T5" fmla="*/ 1 h 41"/>
                <a:gd name="T6" fmla="*/ 10 w 60"/>
                <a:gd name="T7" fmla="*/ 3 h 41"/>
                <a:gd name="T8" fmla="*/ 8 w 60"/>
                <a:gd name="T9" fmla="*/ 3 h 41"/>
                <a:gd name="T10" fmla="*/ 4 w 60"/>
                <a:gd name="T11" fmla="*/ 3 h 41"/>
                <a:gd name="T12" fmla="*/ 4 w 60"/>
                <a:gd name="T13" fmla="*/ 5 h 41"/>
                <a:gd name="T14" fmla="*/ 3 w 60"/>
                <a:gd name="T15" fmla="*/ 6 h 41"/>
                <a:gd name="T16" fmla="*/ 0 w 60"/>
                <a:gd name="T17" fmla="*/ 8 h 41"/>
                <a:gd name="T18" fmla="*/ 4 w 60"/>
                <a:gd name="T19" fmla="*/ 7 h 41"/>
                <a:gd name="T20" fmla="*/ 4 w 60"/>
                <a:gd name="T21" fmla="*/ 6 h 41"/>
                <a:gd name="T22" fmla="*/ 6 w 60"/>
                <a:gd name="T23" fmla="*/ 5 h 41"/>
                <a:gd name="T24" fmla="*/ 9 w 60"/>
                <a:gd name="T25" fmla="*/ 4 h 41"/>
                <a:gd name="T26" fmla="*/ 11 w 60"/>
                <a:gd name="T27" fmla="*/ 3 h 41"/>
                <a:gd name="T28" fmla="*/ 13 w 60"/>
                <a:gd name="T29" fmla="*/ 3 h 41"/>
                <a:gd name="T30" fmla="*/ 15 w 60"/>
                <a:gd name="T31" fmla="*/ 3 h 41"/>
                <a:gd name="T32" fmla="*/ 1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1" name="Freeform 371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20 h 61"/>
                <a:gd name="T2" fmla="*/ 3 w 8"/>
                <a:gd name="T3" fmla="*/ 15 h 61"/>
                <a:gd name="T4" fmla="*/ 0 w 8"/>
                <a:gd name="T5" fmla="*/ 9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9 h 61"/>
                <a:gd name="T14" fmla="*/ 4 w 8"/>
                <a:gd name="T15" fmla="*/ 14 h 61"/>
                <a:gd name="T16" fmla="*/ 4 w 8"/>
                <a:gd name="T17" fmla="*/ 2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2" name="Freeform 372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12 w 65"/>
                <a:gd name="T1" fmla="*/ 21 h 85"/>
                <a:gd name="T2" fmla="*/ 12 w 65"/>
                <a:gd name="T3" fmla="*/ 19 h 85"/>
                <a:gd name="T4" fmla="*/ 10 w 65"/>
                <a:gd name="T5" fmla="*/ 16 h 85"/>
                <a:gd name="T6" fmla="*/ 9 w 65"/>
                <a:gd name="T7" fmla="*/ 11 h 85"/>
                <a:gd name="T8" fmla="*/ 7 w 65"/>
                <a:gd name="T9" fmla="*/ 8 h 85"/>
                <a:gd name="T10" fmla="*/ 4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8 h 85"/>
                <a:gd name="T24" fmla="*/ 5 w 65"/>
                <a:gd name="T25" fmla="*/ 10 h 85"/>
                <a:gd name="T26" fmla="*/ 8 w 65"/>
                <a:gd name="T27" fmla="*/ 14 h 85"/>
                <a:gd name="T28" fmla="*/ 10 w 65"/>
                <a:gd name="T29" fmla="*/ 17 h 85"/>
                <a:gd name="T30" fmla="*/ 12 w 65"/>
                <a:gd name="T31" fmla="*/ 19 h 85"/>
                <a:gd name="T32" fmla="*/ 12 w 65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3" name="Freeform 373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14 w 68"/>
                <a:gd name="T1" fmla="*/ 17 h 77"/>
                <a:gd name="T2" fmla="*/ 13 w 68"/>
                <a:gd name="T3" fmla="*/ 15 h 77"/>
                <a:gd name="T4" fmla="*/ 11 w 68"/>
                <a:gd name="T5" fmla="*/ 12 h 77"/>
                <a:gd name="T6" fmla="*/ 9 w 68"/>
                <a:gd name="T7" fmla="*/ 9 h 77"/>
                <a:gd name="T8" fmla="*/ 7 w 68"/>
                <a:gd name="T9" fmla="*/ 6 h 77"/>
                <a:gd name="T10" fmla="*/ 4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4 h 77"/>
                <a:gd name="T22" fmla="*/ 3 w 68"/>
                <a:gd name="T23" fmla="*/ 7 h 77"/>
                <a:gd name="T24" fmla="*/ 7 w 68"/>
                <a:gd name="T25" fmla="*/ 9 h 77"/>
                <a:gd name="T26" fmla="*/ 9 w 68"/>
                <a:gd name="T27" fmla="*/ 11 h 77"/>
                <a:gd name="T28" fmla="*/ 11 w 68"/>
                <a:gd name="T29" fmla="*/ 14 h 77"/>
                <a:gd name="T30" fmla="*/ 13 w 68"/>
                <a:gd name="T31" fmla="*/ 15 h 77"/>
                <a:gd name="T32" fmla="*/ 14 w 68"/>
                <a:gd name="T33" fmla="*/ 17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4" name="Freeform 374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14 w 73"/>
                <a:gd name="T1" fmla="*/ 19 h 70"/>
                <a:gd name="T2" fmla="*/ 13 w 73"/>
                <a:gd name="T3" fmla="*/ 16 h 70"/>
                <a:gd name="T4" fmla="*/ 11 w 73"/>
                <a:gd name="T5" fmla="*/ 12 h 70"/>
                <a:gd name="T6" fmla="*/ 9 w 73"/>
                <a:gd name="T7" fmla="*/ 9 h 70"/>
                <a:gd name="T8" fmla="*/ 7 w 73"/>
                <a:gd name="T9" fmla="*/ 6 h 70"/>
                <a:gd name="T10" fmla="*/ 4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7 h 70"/>
                <a:gd name="T24" fmla="*/ 7 w 73"/>
                <a:gd name="T25" fmla="*/ 10 h 70"/>
                <a:gd name="T26" fmla="*/ 9 w 73"/>
                <a:gd name="T27" fmla="*/ 12 h 70"/>
                <a:gd name="T28" fmla="*/ 12 w 73"/>
                <a:gd name="T29" fmla="*/ 15 h 70"/>
                <a:gd name="T30" fmla="*/ 14 w 73"/>
                <a:gd name="T31" fmla="*/ 17 h 70"/>
                <a:gd name="T32" fmla="*/ 14 w 73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5" name="Freeform 375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15 w 69"/>
                <a:gd name="T1" fmla="*/ 11 h 53"/>
                <a:gd name="T2" fmla="*/ 13 w 69"/>
                <a:gd name="T3" fmla="*/ 10 h 53"/>
                <a:gd name="T4" fmla="*/ 11 w 69"/>
                <a:gd name="T5" fmla="*/ 8 h 53"/>
                <a:gd name="T6" fmla="*/ 9 w 69"/>
                <a:gd name="T7" fmla="*/ 5 h 53"/>
                <a:gd name="T8" fmla="*/ 7 w 69"/>
                <a:gd name="T9" fmla="*/ 3 h 53"/>
                <a:gd name="T10" fmla="*/ 4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5 h 53"/>
                <a:gd name="T24" fmla="*/ 7 w 69"/>
                <a:gd name="T25" fmla="*/ 7 h 53"/>
                <a:gd name="T26" fmla="*/ 9 w 69"/>
                <a:gd name="T27" fmla="*/ 8 h 53"/>
                <a:gd name="T28" fmla="*/ 11 w 69"/>
                <a:gd name="T29" fmla="*/ 9 h 53"/>
                <a:gd name="T30" fmla="*/ 13 w 69"/>
                <a:gd name="T31" fmla="*/ 10 h 53"/>
                <a:gd name="T32" fmla="*/ 15 w 69"/>
                <a:gd name="T33" fmla="*/ 1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6" name="Freeform 376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14 w 67"/>
                <a:gd name="T1" fmla="*/ 9 h 49"/>
                <a:gd name="T2" fmla="*/ 13 w 67"/>
                <a:gd name="T3" fmla="*/ 8 h 49"/>
                <a:gd name="T4" fmla="*/ 10 w 67"/>
                <a:gd name="T5" fmla="*/ 6 h 49"/>
                <a:gd name="T6" fmla="*/ 8 w 67"/>
                <a:gd name="T7" fmla="*/ 4 h 49"/>
                <a:gd name="T8" fmla="*/ 6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4 w 67"/>
                <a:gd name="T23" fmla="*/ 5 h 49"/>
                <a:gd name="T24" fmla="*/ 7 w 67"/>
                <a:gd name="T25" fmla="*/ 6 h 49"/>
                <a:gd name="T26" fmla="*/ 9 w 67"/>
                <a:gd name="T27" fmla="*/ 7 h 49"/>
                <a:gd name="T28" fmla="*/ 11 w 67"/>
                <a:gd name="T29" fmla="*/ 8 h 49"/>
                <a:gd name="T30" fmla="*/ 13 w 67"/>
                <a:gd name="T31" fmla="*/ 8 h 49"/>
                <a:gd name="T32" fmla="*/ 14 w 67"/>
                <a:gd name="T33" fmla="*/ 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7" name="Freeform 377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12 w 59"/>
                <a:gd name="T1" fmla="*/ 10 h 25"/>
                <a:gd name="T2" fmla="*/ 10 w 59"/>
                <a:gd name="T3" fmla="*/ 8 h 25"/>
                <a:gd name="T4" fmla="*/ 9 w 59"/>
                <a:gd name="T5" fmla="*/ 6 h 25"/>
                <a:gd name="T6" fmla="*/ 7 w 59"/>
                <a:gd name="T7" fmla="*/ 6 h 25"/>
                <a:gd name="T8" fmla="*/ 5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8 h 25"/>
                <a:gd name="T24" fmla="*/ 5 w 59"/>
                <a:gd name="T25" fmla="*/ 8 h 25"/>
                <a:gd name="T26" fmla="*/ 7 w 59"/>
                <a:gd name="T27" fmla="*/ 8 h 25"/>
                <a:gd name="T28" fmla="*/ 9 w 59"/>
                <a:gd name="T29" fmla="*/ 9 h 25"/>
                <a:gd name="T30" fmla="*/ 10 w 59"/>
                <a:gd name="T31" fmla="*/ 9 h 25"/>
                <a:gd name="T32" fmla="*/ 12 w 59"/>
                <a:gd name="T33" fmla="*/ 1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8" name="Freeform 378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13 w 52"/>
                <a:gd name="T1" fmla="*/ 2 h 13"/>
                <a:gd name="T2" fmla="*/ 12 w 52"/>
                <a:gd name="T3" fmla="*/ 2 h 13"/>
                <a:gd name="T4" fmla="*/ 11 w 52"/>
                <a:gd name="T5" fmla="*/ 2 h 13"/>
                <a:gd name="T6" fmla="*/ 9 w 52"/>
                <a:gd name="T7" fmla="*/ 2 h 13"/>
                <a:gd name="T8" fmla="*/ 6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6 w 52"/>
                <a:gd name="T25" fmla="*/ 2 h 13"/>
                <a:gd name="T26" fmla="*/ 8 w 52"/>
                <a:gd name="T27" fmla="*/ 2 h 13"/>
                <a:gd name="T28" fmla="*/ 10 w 52"/>
                <a:gd name="T29" fmla="*/ 2 h 13"/>
                <a:gd name="T30" fmla="*/ 12 w 52"/>
                <a:gd name="T31" fmla="*/ 2 h 13"/>
                <a:gd name="T32" fmla="*/ 13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9" name="Freeform 379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10 w 51"/>
                <a:gd name="T1" fmla="*/ 3 h 14"/>
                <a:gd name="T2" fmla="*/ 9 w 51"/>
                <a:gd name="T3" fmla="*/ 3 h 14"/>
                <a:gd name="T4" fmla="*/ 8 w 51"/>
                <a:gd name="T5" fmla="*/ 3 h 14"/>
                <a:gd name="T6" fmla="*/ 6 w 51"/>
                <a:gd name="T7" fmla="*/ 2 h 14"/>
                <a:gd name="T8" fmla="*/ 4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5 w 51"/>
                <a:gd name="T27" fmla="*/ 3 h 14"/>
                <a:gd name="T28" fmla="*/ 7 w 51"/>
                <a:gd name="T29" fmla="*/ 3 h 14"/>
                <a:gd name="T30" fmla="*/ 8 w 51"/>
                <a:gd name="T31" fmla="*/ 3 h 14"/>
                <a:gd name="T32" fmla="*/ 10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0" name="Freeform 380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12 w 50"/>
                <a:gd name="T1" fmla="*/ 4 h 16"/>
                <a:gd name="T2" fmla="*/ 11 w 50"/>
                <a:gd name="T3" fmla="*/ 4 h 16"/>
                <a:gd name="T4" fmla="*/ 11 w 50"/>
                <a:gd name="T5" fmla="*/ 4 h 16"/>
                <a:gd name="T6" fmla="*/ 9 w 50"/>
                <a:gd name="T7" fmla="*/ 4 h 16"/>
                <a:gd name="T8" fmla="*/ 7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7 w 50"/>
                <a:gd name="T27" fmla="*/ 4 h 16"/>
                <a:gd name="T28" fmla="*/ 9 w 50"/>
                <a:gd name="T29" fmla="*/ 4 h 16"/>
                <a:gd name="T30" fmla="*/ 11 w 50"/>
                <a:gd name="T31" fmla="*/ 4 h 16"/>
                <a:gd name="T32" fmla="*/ 12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1" name="Freeform 381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8 w 56"/>
                <a:gd name="T1" fmla="*/ 7 h 15"/>
                <a:gd name="T2" fmla="*/ 8 w 56"/>
                <a:gd name="T3" fmla="*/ 7 h 15"/>
                <a:gd name="T4" fmla="*/ 7 w 56"/>
                <a:gd name="T5" fmla="*/ 7 h 15"/>
                <a:gd name="T6" fmla="*/ 6 w 56"/>
                <a:gd name="T7" fmla="*/ 5 h 15"/>
                <a:gd name="T8" fmla="*/ 4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5 w 56"/>
                <a:gd name="T27" fmla="*/ 7 h 15"/>
                <a:gd name="T28" fmla="*/ 6 w 56"/>
                <a:gd name="T29" fmla="*/ 7 h 15"/>
                <a:gd name="T30" fmla="*/ 8 w 56"/>
                <a:gd name="T31" fmla="*/ 7 h 15"/>
                <a:gd name="T32" fmla="*/ 8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2" name="Freeform 382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6 h 86"/>
                <a:gd name="T8" fmla="*/ 7 w 52"/>
                <a:gd name="T9" fmla="*/ 8 h 86"/>
                <a:gd name="T10" fmla="*/ 10 w 52"/>
                <a:gd name="T11" fmla="*/ 11 h 86"/>
                <a:gd name="T12" fmla="*/ 12 w 52"/>
                <a:gd name="T13" fmla="*/ 14 h 86"/>
                <a:gd name="T14" fmla="*/ 13 w 52"/>
                <a:gd name="T15" fmla="*/ 17 h 86"/>
                <a:gd name="T16" fmla="*/ 13 w 52"/>
                <a:gd name="T17" fmla="*/ 19 h 86"/>
                <a:gd name="T18" fmla="*/ 13 w 52"/>
                <a:gd name="T19" fmla="*/ 16 h 86"/>
                <a:gd name="T20" fmla="*/ 12 w 52"/>
                <a:gd name="T21" fmla="*/ 13 h 86"/>
                <a:gd name="T22" fmla="*/ 10 w 52"/>
                <a:gd name="T23" fmla="*/ 9 h 86"/>
                <a:gd name="T24" fmla="*/ 8 w 52"/>
                <a:gd name="T25" fmla="*/ 6 h 86"/>
                <a:gd name="T26" fmla="*/ 5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3" name="Freeform 383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6 w 34"/>
                <a:gd name="T1" fmla="*/ 14 h 62"/>
                <a:gd name="T2" fmla="*/ 5 w 34"/>
                <a:gd name="T3" fmla="*/ 9 h 62"/>
                <a:gd name="T4" fmla="*/ 3 w 34"/>
                <a:gd name="T5" fmla="*/ 4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4 h 62"/>
                <a:gd name="T16" fmla="*/ 3 w 34"/>
                <a:gd name="T17" fmla="*/ 7 h 62"/>
                <a:gd name="T18" fmla="*/ 3 w 34"/>
                <a:gd name="T19" fmla="*/ 9 h 62"/>
                <a:gd name="T20" fmla="*/ 5 w 34"/>
                <a:gd name="T21" fmla="*/ 10 h 62"/>
                <a:gd name="T22" fmla="*/ 6 w 34"/>
                <a:gd name="T23" fmla="*/ 12 h 62"/>
                <a:gd name="T24" fmla="*/ 6 w 34"/>
                <a:gd name="T25" fmla="*/ 1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4" name="Freeform 384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4 w 95"/>
                <a:gd name="T1" fmla="*/ 77 h 330"/>
                <a:gd name="T2" fmla="*/ 4 w 95"/>
                <a:gd name="T3" fmla="*/ 77 h 330"/>
                <a:gd name="T4" fmla="*/ 4 w 95"/>
                <a:gd name="T5" fmla="*/ 77 h 330"/>
                <a:gd name="T6" fmla="*/ 3 w 95"/>
                <a:gd name="T7" fmla="*/ 77 h 330"/>
                <a:gd name="T8" fmla="*/ 0 w 95"/>
                <a:gd name="T9" fmla="*/ 77 h 330"/>
                <a:gd name="T10" fmla="*/ 9 w 95"/>
                <a:gd name="T11" fmla="*/ 67 h 330"/>
                <a:gd name="T12" fmla="*/ 16 w 95"/>
                <a:gd name="T13" fmla="*/ 57 h 330"/>
                <a:gd name="T14" fmla="*/ 19 w 95"/>
                <a:gd name="T15" fmla="*/ 46 h 330"/>
                <a:gd name="T16" fmla="*/ 21 w 95"/>
                <a:gd name="T17" fmla="*/ 35 h 330"/>
                <a:gd name="T18" fmla="*/ 21 w 95"/>
                <a:gd name="T19" fmla="*/ 26 h 330"/>
                <a:gd name="T20" fmla="*/ 21 w 95"/>
                <a:gd name="T21" fmla="*/ 16 h 330"/>
                <a:gd name="T22" fmla="*/ 21 w 95"/>
                <a:gd name="T23" fmla="*/ 8 h 330"/>
                <a:gd name="T24" fmla="*/ 19 w 95"/>
                <a:gd name="T25" fmla="*/ 0 h 330"/>
                <a:gd name="T26" fmla="*/ 22 w 95"/>
                <a:gd name="T27" fmla="*/ 6 h 330"/>
                <a:gd name="T28" fmla="*/ 24 w 95"/>
                <a:gd name="T29" fmla="*/ 15 h 330"/>
                <a:gd name="T30" fmla="*/ 24 w 95"/>
                <a:gd name="T31" fmla="*/ 26 h 330"/>
                <a:gd name="T32" fmla="*/ 24 w 95"/>
                <a:gd name="T33" fmla="*/ 38 h 330"/>
                <a:gd name="T34" fmla="*/ 21 w 95"/>
                <a:gd name="T35" fmla="*/ 50 h 330"/>
                <a:gd name="T36" fmla="*/ 17 w 95"/>
                <a:gd name="T37" fmla="*/ 60 h 330"/>
                <a:gd name="T38" fmla="*/ 11 w 95"/>
                <a:gd name="T39" fmla="*/ 70 h 330"/>
                <a:gd name="T40" fmla="*/ 4 w 95"/>
                <a:gd name="T41" fmla="*/ 7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5" name="Freeform 385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22 w 64"/>
                <a:gd name="T1" fmla="*/ 10 h 46"/>
                <a:gd name="T2" fmla="*/ 20 w 64"/>
                <a:gd name="T3" fmla="*/ 8 h 46"/>
                <a:gd name="T4" fmla="*/ 16 w 64"/>
                <a:gd name="T5" fmla="*/ 6 h 46"/>
                <a:gd name="T6" fmla="*/ 14 w 64"/>
                <a:gd name="T7" fmla="*/ 4 h 46"/>
                <a:gd name="T8" fmla="*/ 11 w 64"/>
                <a:gd name="T9" fmla="*/ 3 h 46"/>
                <a:gd name="T10" fmla="*/ 6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8 w 64"/>
                <a:gd name="T25" fmla="*/ 4 h 46"/>
                <a:gd name="T26" fmla="*/ 12 w 64"/>
                <a:gd name="T27" fmla="*/ 6 h 46"/>
                <a:gd name="T28" fmla="*/ 15 w 64"/>
                <a:gd name="T29" fmla="*/ 7 h 46"/>
                <a:gd name="T30" fmla="*/ 19 w 64"/>
                <a:gd name="T31" fmla="*/ 9 h 46"/>
                <a:gd name="T32" fmla="*/ 22 w 64"/>
                <a:gd name="T33" fmla="*/ 1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6" name="Freeform 386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6 w 78"/>
                <a:gd name="T7" fmla="*/ 3 h 68"/>
                <a:gd name="T8" fmla="*/ 10 w 78"/>
                <a:gd name="T9" fmla="*/ 3 h 68"/>
                <a:gd name="T10" fmla="*/ 13 w 78"/>
                <a:gd name="T11" fmla="*/ 6 h 68"/>
                <a:gd name="T12" fmla="*/ 17 w 78"/>
                <a:gd name="T13" fmla="*/ 9 h 68"/>
                <a:gd name="T14" fmla="*/ 19 w 78"/>
                <a:gd name="T15" fmla="*/ 11 h 68"/>
                <a:gd name="T16" fmla="*/ 20 w 78"/>
                <a:gd name="T17" fmla="*/ 14 h 68"/>
                <a:gd name="T18" fmla="*/ 18 w 78"/>
                <a:gd name="T19" fmla="*/ 13 h 68"/>
                <a:gd name="T20" fmla="*/ 15 w 78"/>
                <a:gd name="T21" fmla="*/ 10 h 68"/>
                <a:gd name="T22" fmla="*/ 12 w 78"/>
                <a:gd name="T23" fmla="*/ 9 h 68"/>
                <a:gd name="T24" fmla="*/ 9 w 78"/>
                <a:gd name="T25" fmla="*/ 7 h 68"/>
                <a:gd name="T26" fmla="*/ 4 w 78"/>
                <a:gd name="T27" fmla="*/ 4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7" name="Freeform 387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6 w 91"/>
                <a:gd name="T7" fmla="*/ 4 h 85"/>
                <a:gd name="T8" fmla="*/ 9 w 91"/>
                <a:gd name="T9" fmla="*/ 8 h 85"/>
                <a:gd name="T10" fmla="*/ 12 w 91"/>
                <a:gd name="T11" fmla="*/ 12 h 85"/>
                <a:gd name="T12" fmla="*/ 15 w 91"/>
                <a:gd name="T13" fmla="*/ 17 h 85"/>
                <a:gd name="T14" fmla="*/ 17 w 91"/>
                <a:gd name="T15" fmla="*/ 21 h 85"/>
                <a:gd name="T16" fmla="*/ 20 w 91"/>
                <a:gd name="T17" fmla="*/ 25 h 85"/>
                <a:gd name="T18" fmla="*/ 17 w 91"/>
                <a:gd name="T19" fmla="*/ 23 h 85"/>
                <a:gd name="T20" fmla="*/ 15 w 91"/>
                <a:gd name="T21" fmla="*/ 20 h 85"/>
                <a:gd name="T22" fmla="*/ 12 w 91"/>
                <a:gd name="T23" fmla="*/ 17 h 85"/>
                <a:gd name="T24" fmla="*/ 9 w 91"/>
                <a:gd name="T25" fmla="*/ 12 h 85"/>
                <a:gd name="T26" fmla="*/ 5 w 91"/>
                <a:gd name="T27" fmla="*/ 9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8" name="Freeform 388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4 w 101"/>
                <a:gd name="T5" fmla="*/ 4 h 78"/>
                <a:gd name="T6" fmla="*/ 8 w 101"/>
                <a:gd name="T7" fmla="*/ 4 h 78"/>
                <a:gd name="T8" fmla="*/ 11 w 101"/>
                <a:gd name="T9" fmla="*/ 8 h 78"/>
                <a:gd name="T10" fmla="*/ 15 w 101"/>
                <a:gd name="T11" fmla="*/ 12 h 78"/>
                <a:gd name="T12" fmla="*/ 18 w 101"/>
                <a:gd name="T13" fmla="*/ 16 h 78"/>
                <a:gd name="T14" fmla="*/ 21 w 101"/>
                <a:gd name="T15" fmla="*/ 20 h 78"/>
                <a:gd name="T16" fmla="*/ 22 w 101"/>
                <a:gd name="T17" fmla="*/ 24 h 78"/>
                <a:gd name="T18" fmla="*/ 21 w 101"/>
                <a:gd name="T19" fmla="*/ 22 h 78"/>
                <a:gd name="T20" fmla="*/ 17 w 101"/>
                <a:gd name="T21" fmla="*/ 20 h 78"/>
                <a:gd name="T22" fmla="*/ 14 w 101"/>
                <a:gd name="T23" fmla="*/ 16 h 78"/>
                <a:gd name="T24" fmla="*/ 10 w 101"/>
                <a:gd name="T25" fmla="*/ 12 h 78"/>
                <a:gd name="T26" fmla="*/ 6 w 101"/>
                <a:gd name="T27" fmla="*/ 8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9" name="Freeform 389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7 w 91"/>
                <a:gd name="T7" fmla="*/ 4 h 69"/>
                <a:gd name="T8" fmla="*/ 10 w 91"/>
                <a:gd name="T9" fmla="*/ 6 h 69"/>
                <a:gd name="T10" fmla="*/ 13 w 91"/>
                <a:gd name="T11" fmla="*/ 9 h 69"/>
                <a:gd name="T12" fmla="*/ 16 w 91"/>
                <a:gd name="T13" fmla="*/ 12 h 69"/>
                <a:gd name="T14" fmla="*/ 18 w 91"/>
                <a:gd name="T15" fmla="*/ 15 h 69"/>
                <a:gd name="T16" fmla="*/ 20 w 91"/>
                <a:gd name="T17" fmla="*/ 18 h 69"/>
                <a:gd name="T18" fmla="*/ 17 w 91"/>
                <a:gd name="T19" fmla="*/ 17 h 69"/>
                <a:gd name="T20" fmla="*/ 15 w 91"/>
                <a:gd name="T21" fmla="*/ 15 h 69"/>
                <a:gd name="T22" fmla="*/ 11 w 91"/>
                <a:gd name="T23" fmla="*/ 11 h 69"/>
                <a:gd name="T24" fmla="*/ 8 w 91"/>
                <a:gd name="T25" fmla="*/ 9 h 69"/>
                <a:gd name="T26" fmla="*/ 4 w 91"/>
                <a:gd name="T27" fmla="*/ 6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0" name="Freeform 390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7 w 75"/>
                <a:gd name="T7" fmla="*/ 4 h 58"/>
                <a:gd name="T8" fmla="*/ 11 w 75"/>
                <a:gd name="T9" fmla="*/ 4 h 58"/>
                <a:gd name="T10" fmla="*/ 15 w 75"/>
                <a:gd name="T11" fmla="*/ 5 h 58"/>
                <a:gd name="T12" fmla="*/ 17 w 75"/>
                <a:gd name="T13" fmla="*/ 9 h 58"/>
                <a:gd name="T14" fmla="*/ 21 w 75"/>
                <a:gd name="T15" fmla="*/ 11 h 58"/>
                <a:gd name="T16" fmla="*/ 21 w 75"/>
                <a:gd name="T17" fmla="*/ 14 h 58"/>
                <a:gd name="T18" fmla="*/ 19 w 75"/>
                <a:gd name="T19" fmla="*/ 12 h 58"/>
                <a:gd name="T20" fmla="*/ 17 w 75"/>
                <a:gd name="T21" fmla="*/ 11 h 58"/>
                <a:gd name="T22" fmla="*/ 12 w 75"/>
                <a:gd name="T23" fmla="*/ 9 h 58"/>
                <a:gd name="T24" fmla="*/ 9 w 75"/>
                <a:gd name="T25" fmla="*/ 7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1" name="Freeform 391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7 w 46"/>
                <a:gd name="T9" fmla="*/ 0 h 15"/>
                <a:gd name="T10" fmla="*/ 10 w 46"/>
                <a:gd name="T11" fmla="*/ 2 h 15"/>
                <a:gd name="T12" fmla="*/ 11 w 46"/>
                <a:gd name="T13" fmla="*/ 4 h 15"/>
                <a:gd name="T14" fmla="*/ 12 w 46"/>
                <a:gd name="T15" fmla="*/ 7 h 15"/>
                <a:gd name="T16" fmla="*/ 13 w 46"/>
                <a:gd name="T17" fmla="*/ 7 h 15"/>
                <a:gd name="T18" fmla="*/ 12 w 46"/>
                <a:gd name="T19" fmla="*/ 7 h 15"/>
                <a:gd name="T20" fmla="*/ 10 w 46"/>
                <a:gd name="T21" fmla="*/ 7 h 15"/>
                <a:gd name="T22" fmla="*/ 7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2" name="Freeform 392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6 w 84"/>
                <a:gd name="T7" fmla="*/ 4 h 76"/>
                <a:gd name="T8" fmla="*/ 9 w 84"/>
                <a:gd name="T9" fmla="*/ 5 h 76"/>
                <a:gd name="T10" fmla="*/ 11 w 84"/>
                <a:gd name="T11" fmla="*/ 9 h 76"/>
                <a:gd name="T12" fmla="*/ 14 w 84"/>
                <a:gd name="T13" fmla="*/ 12 h 76"/>
                <a:gd name="T14" fmla="*/ 16 w 84"/>
                <a:gd name="T15" fmla="*/ 16 h 76"/>
                <a:gd name="T16" fmla="*/ 18 w 84"/>
                <a:gd name="T17" fmla="*/ 19 h 76"/>
                <a:gd name="T18" fmla="*/ 16 w 84"/>
                <a:gd name="T19" fmla="*/ 18 h 76"/>
                <a:gd name="T20" fmla="*/ 14 w 84"/>
                <a:gd name="T21" fmla="*/ 16 h 76"/>
                <a:gd name="T22" fmla="*/ 11 w 84"/>
                <a:gd name="T23" fmla="*/ 12 h 76"/>
                <a:gd name="T24" fmla="*/ 8 w 84"/>
                <a:gd name="T25" fmla="*/ 10 h 76"/>
                <a:gd name="T26" fmla="*/ 5 w 84"/>
                <a:gd name="T27" fmla="*/ 7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3" name="Freeform 393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8 w 96"/>
                <a:gd name="T7" fmla="*/ 4 h 77"/>
                <a:gd name="T8" fmla="*/ 11 w 96"/>
                <a:gd name="T9" fmla="*/ 6 h 77"/>
                <a:gd name="T10" fmla="*/ 15 w 96"/>
                <a:gd name="T11" fmla="*/ 10 h 77"/>
                <a:gd name="T12" fmla="*/ 18 w 96"/>
                <a:gd name="T13" fmla="*/ 12 h 77"/>
                <a:gd name="T14" fmla="*/ 21 w 96"/>
                <a:gd name="T15" fmla="*/ 16 h 77"/>
                <a:gd name="T16" fmla="*/ 23 w 96"/>
                <a:gd name="T17" fmla="*/ 20 h 77"/>
                <a:gd name="T18" fmla="*/ 21 w 96"/>
                <a:gd name="T19" fmla="*/ 18 h 77"/>
                <a:gd name="T20" fmla="*/ 18 w 96"/>
                <a:gd name="T21" fmla="*/ 16 h 77"/>
                <a:gd name="T22" fmla="*/ 14 w 96"/>
                <a:gd name="T23" fmla="*/ 13 h 77"/>
                <a:gd name="T24" fmla="*/ 10 w 96"/>
                <a:gd name="T25" fmla="*/ 10 h 77"/>
                <a:gd name="T26" fmla="*/ 6 w 96"/>
                <a:gd name="T27" fmla="*/ 7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4" name="Freeform 394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5 w 93"/>
                <a:gd name="T7" fmla="*/ 4 h 57"/>
                <a:gd name="T8" fmla="*/ 8 w 93"/>
                <a:gd name="T9" fmla="*/ 4 h 57"/>
                <a:gd name="T10" fmla="*/ 11 w 93"/>
                <a:gd name="T11" fmla="*/ 7 h 57"/>
                <a:gd name="T12" fmla="*/ 14 w 93"/>
                <a:gd name="T13" fmla="*/ 10 h 57"/>
                <a:gd name="T14" fmla="*/ 16 w 93"/>
                <a:gd name="T15" fmla="*/ 13 h 57"/>
                <a:gd name="T16" fmla="*/ 18 w 93"/>
                <a:gd name="T17" fmla="*/ 17 h 57"/>
                <a:gd name="T18" fmla="*/ 16 w 93"/>
                <a:gd name="T19" fmla="*/ 15 h 57"/>
                <a:gd name="T20" fmla="*/ 14 w 93"/>
                <a:gd name="T21" fmla="*/ 13 h 57"/>
                <a:gd name="T22" fmla="*/ 10 w 93"/>
                <a:gd name="T23" fmla="*/ 11 h 57"/>
                <a:gd name="T24" fmla="*/ 7 w 93"/>
                <a:gd name="T25" fmla="*/ 9 h 57"/>
                <a:gd name="T26" fmla="*/ 4 w 93"/>
                <a:gd name="T27" fmla="*/ 5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5" name="Freeform 395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5 w 68"/>
                <a:gd name="T7" fmla="*/ 3 h 58"/>
                <a:gd name="T8" fmla="*/ 8 w 68"/>
                <a:gd name="T9" fmla="*/ 4 h 58"/>
                <a:gd name="T10" fmla="*/ 10 w 68"/>
                <a:gd name="T11" fmla="*/ 6 h 58"/>
                <a:gd name="T12" fmla="*/ 12 w 68"/>
                <a:gd name="T13" fmla="*/ 9 h 58"/>
                <a:gd name="T14" fmla="*/ 14 w 68"/>
                <a:gd name="T15" fmla="*/ 10 h 58"/>
                <a:gd name="T16" fmla="*/ 14 w 68"/>
                <a:gd name="T17" fmla="*/ 12 h 58"/>
                <a:gd name="T18" fmla="*/ 13 w 68"/>
                <a:gd name="T19" fmla="*/ 10 h 58"/>
                <a:gd name="T20" fmla="*/ 11 w 68"/>
                <a:gd name="T21" fmla="*/ 9 h 58"/>
                <a:gd name="T22" fmla="*/ 9 w 68"/>
                <a:gd name="T23" fmla="*/ 8 h 58"/>
                <a:gd name="T24" fmla="*/ 7 w 68"/>
                <a:gd name="T25" fmla="*/ 6 h 58"/>
                <a:gd name="T26" fmla="*/ 3 w 68"/>
                <a:gd name="T27" fmla="*/ 4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6" name="Freeform 396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7 w 51"/>
                <a:gd name="T9" fmla="*/ 3 h 23"/>
                <a:gd name="T10" fmla="*/ 9 w 51"/>
                <a:gd name="T11" fmla="*/ 5 h 23"/>
                <a:gd name="T12" fmla="*/ 11 w 51"/>
                <a:gd name="T13" fmla="*/ 5 h 23"/>
                <a:gd name="T14" fmla="*/ 12 w 51"/>
                <a:gd name="T15" fmla="*/ 6 h 23"/>
                <a:gd name="T16" fmla="*/ 13 w 51"/>
                <a:gd name="T17" fmla="*/ 9 h 23"/>
                <a:gd name="T18" fmla="*/ 11 w 51"/>
                <a:gd name="T19" fmla="*/ 6 h 23"/>
                <a:gd name="T20" fmla="*/ 10 w 51"/>
                <a:gd name="T21" fmla="*/ 5 h 23"/>
                <a:gd name="T22" fmla="*/ 7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7" name="Freeform 397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10 w 40"/>
                <a:gd name="T1" fmla="*/ 10 h 46"/>
                <a:gd name="T2" fmla="*/ 9 w 40"/>
                <a:gd name="T3" fmla="*/ 10 h 46"/>
                <a:gd name="T4" fmla="*/ 8 w 40"/>
                <a:gd name="T5" fmla="*/ 9 h 46"/>
                <a:gd name="T6" fmla="*/ 6 w 40"/>
                <a:gd name="T7" fmla="*/ 7 h 46"/>
                <a:gd name="T8" fmla="*/ 4 w 40"/>
                <a:gd name="T9" fmla="*/ 6 h 46"/>
                <a:gd name="T10" fmla="*/ 4 w 40"/>
                <a:gd name="T11" fmla="*/ 4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6 w 40"/>
                <a:gd name="T25" fmla="*/ 3 h 46"/>
                <a:gd name="T26" fmla="*/ 7 w 40"/>
                <a:gd name="T27" fmla="*/ 6 h 46"/>
                <a:gd name="T28" fmla="*/ 8 w 40"/>
                <a:gd name="T29" fmla="*/ 8 h 46"/>
                <a:gd name="T30" fmla="*/ 9 w 40"/>
                <a:gd name="T31" fmla="*/ 9 h 46"/>
                <a:gd name="T32" fmla="*/ 10 w 40"/>
                <a:gd name="T33" fmla="*/ 1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8" name="Freeform 398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15 h 54"/>
                <a:gd name="T2" fmla="*/ 2 w 11"/>
                <a:gd name="T3" fmla="*/ 12 h 54"/>
                <a:gd name="T4" fmla="*/ 2 w 11"/>
                <a:gd name="T5" fmla="*/ 7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6 h 54"/>
                <a:gd name="T14" fmla="*/ 2 w 11"/>
                <a:gd name="T15" fmla="*/ 11 h 54"/>
                <a:gd name="T16" fmla="*/ 2 w 11"/>
                <a:gd name="T17" fmla="*/ 15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9" name="Freeform 399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12 h 50"/>
                <a:gd name="T2" fmla="*/ 3 w 46"/>
                <a:gd name="T3" fmla="*/ 11 h 50"/>
                <a:gd name="T4" fmla="*/ 3 w 46"/>
                <a:gd name="T5" fmla="*/ 9 h 50"/>
                <a:gd name="T6" fmla="*/ 3 w 46"/>
                <a:gd name="T7" fmla="*/ 7 h 50"/>
                <a:gd name="T8" fmla="*/ 5 w 46"/>
                <a:gd name="T9" fmla="*/ 4 h 50"/>
                <a:gd name="T10" fmla="*/ 7 w 46"/>
                <a:gd name="T11" fmla="*/ 4 h 50"/>
                <a:gd name="T12" fmla="*/ 9 w 46"/>
                <a:gd name="T13" fmla="*/ 3 h 50"/>
                <a:gd name="T14" fmla="*/ 9 w 46"/>
                <a:gd name="T15" fmla="*/ 0 h 50"/>
                <a:gd name="T16" fmla="*/ 10 w 46"/>
                <a:gd name="T17" fmla="*/ 1 h 50"/>
                <a:gd name="T18" fmla="*/ 10 w 46"/>
                <a:gd name="T19" fmla="*/ 4 h 50"/>
                <a:gd name="T20" fmla="*/ 9 w 46"/>
                <a:gd name="T21" fmla="*/ 4 h 50"/>
                <a:gd name="T22" fmla="*/ 8 w 46"/>
                <a:gd name="T23" fmla="*/ 4 h 50"/>
                <a:gd name="T24" fmla="*/ 7 w 46"/>
                <a:gd name="T25" fmla="*/ 7 h 50"/>
                <a:gd name="T26" fmla="*/ 4 w 46"/>
                <a:gd name="T27" fmla="*/ 9 h 50"/>
                <a:gd name="T28" fmla="*/ 3 w 46"/>
                <a:gd name="T29" fmla="*/ 10 h 50"/>
                <a:gd name="T30" fmla="*/ 3 w 46"/>
                <a:gd name="T31" fmla="*/ 11 h 50"/>
                <a:gd name="T32" fmla="*/ 0 w 46"/>
                <a:gd name="T33" fmla="*/ 1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0" name="Freeform 400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6 w 67"/>
                <a:gd name="T7" fmla="*/ 0 h 16"/>
                <a:gd name="T8" fmla="*/ 8 w 67"/>
                <a:gd name="T9" fmla="*/ 0 h 16"/>
                <a:gd name="T10" fmla="*/ 10 w 67"/>
                <a:gd name="T11" fmla="*/ 0 h 16"/>
                <a:gd name="T12" fmla="*/ 12 w 67"/>
                <a:gd name="T13" fmla="*/ 2 h 16"/>
                <a:gd name="T14" fmla="*/ 13 w 67"/>
                <a:gd name="T15" fmla="*/ 4 h 16"/>
                <a:gd name="T16" fmla="*/ 14 w 67"/>
                <a:gd name="T17" fmla="*/ 4 h 16"/>
                <a:gd name="T18" fmla="*/ 13 w 67"/>
                <a:gd name="T19" fmla="*/ 4 h 16"/>
                <a:gd name="T20" fmla="*/ 12 w 67"/>
                <a:gd name="T21" fmla="*/ 4 h 16"/>
                <a:gd name="T22" fmla="*/ 10 w 67"/>
                <a:gd name="T23" fmla="*/ 4 h 16"/>
                <a:gd name="T24" fmla="*/ 9 w 67"/>
                <a:gd name="T25" fmla="*/ 4 h 16"/>
                <a:gd name="T26" fmla="*/ 6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1" name="Freeform 401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10 w 64"/>
                <a:gd name="T7" fmla="*/ 4 h 32"/>
                <a:gd name="T8" fmla="*/ 13 w 64"/>
                <a:gd name="T9" fmla="*/ 4 h 32"/>
                <a:gd name="T10" fmla="*/ 16 w 64"/>
                <a:gd name="T11" fmla="*/ 4 h 32"/>
                <a:gd name="T12" fmla="*/ 19 w 64"/>
                <a:gd name="T13" fmla="*/ 4 h 32"/>
                <a:gd name="T14" fmla="*/ 21 w 64"/>
                <a:gd name="T15" fmla="*/ 6 h 32"/>
                <a:gd name="T16" fmla="*/ 22 w 64"/>
                <a:gd name="T17" fmla="*/ 7 h 32"/>
                <a:gd name="T18" fmla="*/ 21 w 64"/>
                <a:gd name="T19" fmla="*/ 8 h 32"/>
                <a:gd name="T20" fmla="*/ 19 w 64"/>
                <a:gd name="T21" fmla="*/ 8 h 32"/>
                <a:gd name="T22" fmla="*/ 15 w 64"/>
                <a:gd name="T23" fmla="*/ 7 h 32"/>
                <a:gd name="T24" fmla="*/ 13 w 64"/>
                <a:gd name="T25" fmla="*/ 5 h 32"/>
                <a:gd name="T26" fmla="*/ 9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2" name="Freeform 402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6 w 64"/>
                <a:gd name="T7" fmla="*/ 1 h 16"/>
                <a:gd name="T8" fmla="*/ 11 w 64"/>
                <a:gd name="T9" fmla="*/ 0 h 16"/>
                <a:gd name="T10" fmla="*/ 14 w 64"/>
                <a:gd name="T11" fmla="*/ 0 h 16"/>
                <a:gd name="T12" fmla="*/ 17 w 64"/>
                <a:gd name="T13" fmla="*/ 2 h 16"/>
                <a:gd name="T14" fmla="*/ 20 w 64"/>
                <a:gd name="T15" fmla="*/ 4 h 16"/>
                <a:gd name="T16" fmla="*/ 22 w 64"/>
                <a:gd name="T17" fmla="*/ 4 h 16"/>
                <a:gd name="T18" fmla="*/ 22 w 64"/>
                <a:gd name="T19" fmla="*/ 4 h 16"/>
                <a:gd name="T20" fmla="*/ 20 w 64"/>
                <a:gd name="T21" fmla="*/ 4 h 16"/>
                <a:gd name="T22" fmla="*/ 17 w 64"/>
                <a:gd name="T23" fmla="*/ 4 h 16"/>
                <a:gd name="T24" fmla="*/ 14 w 64"/>
                <a:gd name="T25" fmla="*/ 4 h 16"/>
                <a:gd name="T26" fmla="*/ 11 w 64"/>
                <a:gd name="T27" fmla="*/ 4 h 16"/>
                <a:gd name="T28" fmla="*/ 6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3" name="Freeform 403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5 w 68"/>
                <a:gd name="T7" fmla="*/ 3 h 12"/>
                <a:gd name="T8" fmla="*/ 8 w 68"/>
                <a:gd name="T9" fmla="*/ 2 h 12"/>
                <a:gd name="T10" fmla="*/ 10 w 68"/>
                <a:gd name="T11" fmla="*/ 0 h 12"/>
                <a:gd name="T12" fmla="*/ 12 w 68"/>
                <a:gd name="T13" fmla="*/ 0 h 12"/>
                <a:gd name="T14" fmla="*/ 14 w 68"/>
                <a:gd name="T15" fmla="*/ 3 h 12"/>
                <a:gd name="T16" fmla="*/ 14 w 68"/>
                <a:gd name="T17" fmla="*/ 6 h 12"/>
                <a:gd name="T18" fmla="*/ 14 w 68"/>
                <a:gd name="T19" fmla="*/ 6 h 12"/>
                <a:gd name="T20" fmla="*/ 14 w 68"/>
                <a:gd name="T21" fmla="*/ 6 h 12"/>
                <a:gd name="T22" fmla="*/ 12 w 68"/>
                <a:gd name="T23" fmla="*/ 6 h 12"/>
                <a:gd name="T24" fmla="*/ 10 w 68"/>
                <a:gd name="T25" fmla="*/ 6 h 12"/>
                <a:gd name="T26" fmla="*/ 8 w 68"/>
                <a:gd name="T27" fmla="*/ 6 h 12"/>
                <a:gd name="T28" fmla="*/ 4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4" name="Freeform 404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6 w 68"/>
                <a:gd name="T7" fmla="*/ 3 h 13"/>
                <a:gd name="T8" fmla="*/ 9 w 68"/>
                <a:gd name="T9" fmla="*/ 2 h 13"/>
                <a:gd name="T10" fmla="*/ 10 w 68"/>
                <a:gd name="T11" fmla="*/ 0 h 13"/>
                <a:gd name="T12" fmla="*/ 12 w 68"/>
                <a:gd name="T13" fmla="*/ 0 h 13"/>
                <a:gd name="T14" fmla="*/ 14 w 68"/>
                <a:gd name="T15" fmla="*/ 1 h 13"/>
                <a:gd name="T16" fmla="*/ 14 w 68"/>
                <a:gd name="T17" fmla="*/ 3 h 13"/>
                <a:gd name="T18" fmla="*/ 14 w 68"/>
                <a:gd name="T19" fmla="*/ 3 h 13"/>
                <a:gd name="T20" fmla="*/ 13 w 68"/>
                <a:gd name="T21" fmla="*/ 3 h 13"/>
                <a:gd name="T22" fmla="*/ 11 w 68"/>
                <a:gd name="T23" fmla="*/ 3 h 13"/>
                <a:gd name="T24" fmla="*/ 9 w 68"/>
                <a:gd name="T25" fmla="*/ 3 h 13"/>
                <a:gd name="T26" fmla="*/ 7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5" name="Freeform 405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6 w 77"/>
                <a:gd name="T5" fmla="*/ 2 h 17"/>
                <a:gd name="T6" fmla="*/ 10 w 77"/>
                <a:gd name="T7" fmla="*/ 2 h 17"/>
                <a:gd name="T8" fmla="*/ 14 w 77"/>
                <a:gd name="T9" fmla="*/ 2 h 17"/>
                <a:gd name="T10" fmla="*/ 18 w 77"/>
                <a:gd name="T11" fmla="*/ 0 h 17"/>
                <a:gd name="T12" fmla="*/ 20 w 77"/>
                <a:gd name="T13" fmla="*/ 0 h 17"/>
                <a:gd name="T14" fmla="*/ 22 w 77"/>
                <a:gd name="T15" fmla="*/ 2 h 17"/>
                <a:gd name="T16" fmla="*/ 23 w 77"/>
                <a:gd name="T17" fmla="*/ 2 h 17"/>
                <a:gd name="T18" fmla="*/ 22 w 77"/>
                <a:gd name="T19" fmla="*/ 2 h 17"/>
                <a:gd name="T20" fmla="*/ 20 w 77"/>
                <a:gd name="T21" fmla="*/ 2 h 17"/>
                <a:gd name="T22" fmla="*/ 18 w 77"/>
                <a:gd name="T23" fmla="*/ 2 h 17"/>
                <a:gd name="T24" fmla="*/ 13 w 77"/>
                <a:gd name="T25" fmla="*/ 2 h 17"/>
                <a:gd name="T26" fmla="*/ 10 w 77"/>
                <a:gd name="T27" fmla="*/ 2 h 17"/>
                <a:gd name="T28" fmla="*/ 5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6" name="Freeform 406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6 h 24"/>
                <a:gd name="T2" fmla="*/ 3 w 84"/>
                <a:gd name="T3" fmla="*/ 5 h 24"/>
                <a:gd name="T4" fmla="*/ 4 w 84"/>
                <a:gd name="T5" fmla="*/ 4 h 24"/>
                <a:gd name="T6" fmla="*/ 8 w 84"/>
                <a:gd name="T7" fmla="*/ 4 h 24"/>
                <a:gd name="T8" fmla="*/ 10 w 84"/>
                <a:gd name="T9" fmla="*/ 4 h 24"/>
                <a:gd name="T10" fmla="*/ 14 w 84"/>
                <a:gd name="T11" fmla="*/ 2 h 24"/>
                <a:gd name="T12" fmla="*/ 16 w 84"/>
                <a:gd name="T13" fmla="*/ 0 h 24"/>
                <a:gd name="T14" fmla="*/ 18 w 84"/>
                <a:gd name="T15" fmla="*/ 0 h 24"/>
                <a:gd name="T16" fmla="*/ 18 w 84"/>
                <a:gd name="T17" fmla="*/ 4 h 24"/>
                <a:gd name="T18" fmla="*/ 17 w 84"/>
                <a:gd name="T19" fmla="*/ 4 h 24"/>
                <a:gd name="T20" fmla="*/ 15 w 84"/>
                <a:gd name="T21" fmla="*/ 4 h 24"/>
                <a:gd name="T22" fmla="*/ 12 w 84"/>
                <a:gd name="T23" fmla="*/ 4 h 24"/>
                <a:gd name="T24" fmla="*/ 10 w 84"/>
                <a:gd name="T25" fmla="*/ 4 h 24"/>
                <a:gd name="T26" fmla="*/ 7 w 84"/>
                <a:gd name="T27" fmla="*/ 5 h 24"/>
                <a:gd name="T28" fmla="*/ 3 w 84"/>
                <a:gd name="T29" fmla="*/ 5 h 24"/>
                <a:gd name="T30" fmla="*/ 3 w 84"/>
                <a:gd name="T31" fmla="*/ 6 h 24"/>
                <a:gd name="T32" fmla="*/ 0 w 8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7" name="Freeform 407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12 h 33"/>
                <a:gd name="T2" fmla="*/ 4 w 92"/>
                <a:gd name="T3" fmla="*/ 9 h 33"/>
                <a:gd name="T4" fmla="*/ 5 w 92"/>
                <a:gd name="T5" fmla="*/ 6 h 33"/>
                <a:gd name="T6" fmla="*/ 9 w 92"/>
                <a:gd name="T7" fmla="*/ 5 h 33"/>
                <a:gd name="T8" fmla="*/ 13 w 92"/>
                <a:gd name="T9" fmla="*/ 5 h 33"/>
                <a:gd name="T10" fmla="*/ 17 w 92"/>
                <a:gd name="T11" fmla="*/ 1 h 33"/>
                <a:gd name="T12" fmla="*/ 20 w 92"/>
                <a:gd name="T13" fmla="*/ 0 h 33"/>
                <a:gd name="T14" fmla="*/ 22 w 92"/>
                <a:gd name="T15" fmla="*/ 2 h 33"/>
                <a:gd name="T16" fmla="*/ 23 w 92"/>
                <a:gd name="T17" fmla="*/ 5 h 33"/>
                <a:gd name="T18" fmla="*/ 23 w 92"/>
                <a:gd name="T19" fmla="*/ 5 h 33"/>
                <a:gd name="T20" fmla="*/ 20 w 92"/>
                <a:gd name="T21" fmla="*/ 6 h 33"/>
                <a:gd name="T22" fmla="*/ 18 w 92"/>
                <a:gd name="T23" fmla="*/ 8 h 33"/>
                <a:gd name="T24" fmla="*/ 14 w 92"/>
                <a:gd name="T25" fmla="*/ 9 h 33"/>
                <a:gd name="T26" fmla="*/ 10 w 92"/>
                <a:gd name="T27" fmla="*/ 11 h 33"/>
                <a:gd name="T28" fmla="*/ 6 w 92"/>
                <a:gd name="T29" fmla="*/ 11 h 33"/>
                <a:gd name="T30" fmla="*/ 4 w 92"/>
                <a:gd name="T31" fmla="*/ 12 h 33"/>
                <a:gd name="T32" fmla="*/ 0 w 92"/>
                <a:gd name="T33" fmla="*/ 1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8" name="Freeform 408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9 h 55"/>
                <a:gd name="T2" fmla="*/ 3 w 85"/>
                <a:gd name="T3" fmla="*/ 8 h 55"/>
                <a:gd name="T4" fmla="*/ 3 w 85"/>
                <a:gd name="T5" fmla="*/ 7 h 55"/>
                <a:gd name="T6" fmla="*/ 7 w 85"/>
                <a:gd name="T7" fmla="*/ 5 h 55"/>
                <a:gd name="T8" fmla="*/ 10 w 85"/>
                <a:gd name="T9" fmla="*/ 3 h 55"/>
                <a:gd name="T10" fmla="*/ 13 w 85"/>
                <a:gd name="T11" fmla="*/ 3 h 55"/>
                <a:gd name="T12" fmla="*/ 16 w 85"/>
                <a:gd name="T13" fmla="*/ 3 h 55"/>
                <a:gd name="T14" fmla="*/ 17 w 85"/>
                <a:gd name="T15" fmla="*/ 0 h 55"/>
                <a:gd name="T16" fmla="*/ 18 w 85"/>
                <a:gd name="T17" fmla="*/ 3 h 55"/>
                <a:gd name="T18" fmla="*/ 18 w 85"/>
                <a:gd name="T19" fmla="*/ 3 h 55"/>
                <a:gd name="T20" fmla="*/ 17 w 85"/>
                <a:gd name="T21" fmla="*/ 3 h 55"/>
                <a:gd name="T22" fmla="*/ 15 w 85"/>
                <a:gd name="T23" fmla="*/ 4 h 55"/>
                <a:gd name="T24" fmla="*/ 12 w 85"/>
                <a:gd name="T25" fmla="*/ 6 h 55"/>
                <a:gd name="T26" fmla="*/ 9 w 85"/>
                <a:gd name="T27" fmla="*/ 7 h 55"/>
                <a:gd name="T28" fmla="*/ 6 w 85"/>
                <a:gd name="T29" fmla="*/ 8 h 55"/>
                <a:gd name="T30" fmla="*/ 3 w 85"/>
                <a:gd name="T31" fmla="*/ 9 h 55"/>
                <a:gd name="T32" fmla="*/ 0 w 85"/>
                <a:gd name="T33" fmla="*/ 9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9" name="Freeform 409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15 h 69"/>
                <a:gd name="T2" fmla="*/ 4 w 72"/>
                <a:gd name="T3" fmla="*/ 13 h 69"/>
                <a:gd name="T4" fmla="*/ 4 w 72"/>
                <a:gd name="T5" fmla="*/ 10 h 69"/>
                <a:gd name="T6" fmla="*/ 6 w 72"/>
                <a:gd name="T7" fmla="*/ 8 h 69"/>
                <a:gd name="T8" fmla="*/ 9 w 72"/>
                <a:gd name="T9" fmla="*/ 5 h 69"/>
                <a:gd name="T10" fmla="*/ 11 w 72"/>
                <a:gd name="T11" fmla="*/ 3 h 69"/>
                <a:gd name="T12" fmla="*/ 14 w 72"/>
                <a:gd name="T13" fmla="*/ 3 h 69"/>
                <a:gd name="T14" fmla="*/ 16 w 72"/>
                <a:gd name="T15" fmla="*/ 0 h 69"/>
                <a:gd name="T16" fmla="*/ 17 w 72"/>
                <a:gd name="T17" fmla="*/ 1 h 69"/>
                <a:gd name="T18" fmla="*/ 17 w 72"/>
                <a:gd name="T19" fmla="*/ 3 h 69"/>
                <a:gd name="T20" fmla="*/ 16 w 72"/>
                <a:gd name="T21" fmla="*/ 3 h 69"/>
                <a:gd name="T22" fmla="*/ 13 w 72"/>
                <a:gd name="T23" fmla="*/ 7 h 69"/>
                <a:gd name="T24" fmla="*/ 11 w 72"/>
                <a:gd name="T25" fmla="*/ 9 h 69"/>
                <a:gd name="T26" fmla="*/ 8 w 72"/>
                <a:gd name="T27" fmla="*/ 11 h 69"/>
                <a:gd name="T28" fmla="*/ 4 w 72"/>
                <a:gd name="T29" fmla="*/ 13 h 69"/>
                <a:gd name="T30" fmla="*/ 4 w 72"/>
                <a:gd name="T31" fmla="*/ 14 h 69"/>
                <a:gd name="T32" fmla="*/ 0 w 72"/>
                <a:gd name="T33" fmla="*/ 1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0" name="Freeform 410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12 w 67"/>
                <a:gd name="T1" fmla="*/ 4 h 62"/>
                <a:gd name="T2" fmla="*/ 12 w 67"/>
                <a:gd name="T3" fmla="*/ 4 h 62"/>
                <a:gd name="T4" fmla="*/ 10 w 67"/>
                <a:gd name="T5" fmla="*/ 4 h 62"/>
                <a:gd name="T6" fmla="*/ 9 w 67"/>
                <a:gd name="T7" fmla="*/ 5 h 62"/>
                <a:gd name="T8" fmla="*/ 7 w 67"/>
                <a:gd name="T9" fmla="*/ 8 h 62"/>
                <a:gd name="T10" fmla="*/ 5 w 67"/>
                <a:gd name="T11" fmla="*/ 10 h 62"/>
                <a:gd name="T12" fmla="*/ 3 w 67"/>
                <a:gd name="T13" fmla="*/ 12 h 62"/>
                <a:gd name="T14" fmla="*/ 3 w 67"/>
                <a:gd name="T15" fmla="*/ 15 h 62"/>
                <a:gd name="T16" fmla="*/ 0 w 67"/>
                <a:gd name="T17" fmla="*/ 17 h 62"/>
                <a:gd name="T18" fmla="*/ 3 w 67"/>
                <a:gd name="T19" fmla="*/ 14 h 62"/>
                <a:gd name="T20" fmla="*/ 3 w 67"/>
                <a:gd name="T21" fmla="*/ 11 h 62"/>
                <a:gd name="T22" fmla="*/ 3 w 67"/>
                <a:gd name="T23" fmla="*/ 8 h 62"/>
                <a:gd name="T24" fmla="*/ 6 w 67"/>
                <a:gd name="T25" fmla="*/ 4 h 62"/>
                <a:gd name="T26" fmla="*/ 8 w 67"/>
                <a:gd name="T27" fmla="*/ 4 h 62"/>
                <a:gd name="T28" fmla="*/ 9 w 67"/>
                <a:gd name="T29" fmla="*/ 1 h 62"/>
                <a:gd name="T30" fmla="*/ 10 w 67"/>
                <a:gd name="T31" fmla="*/ 0 h 62"/>
                <a:gd name="T32" fmla="*/ 12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1" name="Freeform 411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72 h 311"/>
                <a:gd name="T2" fmla="*/ 4 w 79"/>
                <a:gd name="T3" fmla="*/ 72 h 311"/>
                <a:gd name="T4" fmla="*/ 2 w 79"/>
                <a:gd name="T5" fmla="*/ 70 h 311"/>
                <a:gd name="T6" fmla="*/ 1 w 79"/>
                <a:gd name="T7" fmla="*/ 70 h 311"/>
                <a:gd name="T8" fmla="*/ 0 w 79"/>
                <a:gd name="T9" fmla="*/ 70 h 311"/>
                <a:gd name="T10" fmla="*/ 9 w 79"/>
                <a:gd name="T11" fmla="*/ 61 h 311"/>
                <a:gd name="T12" fmla="*/ 13 w 79"/>
                <a:gd name="T13" fmla="*/ 52 h 311"/>
                <a:gd name="T14" fmla="*/ 17 w 79"/>
                <a:gd name="T15" fmla="*/ 42 h 311"/>
                <a:gd name="T16" fmla="*/ 17 w 79"/>
                <a:gd name="T17" fmla="*/ 32 h 311"/>
                <a:gd name="T18" fmla="*/ 17 w 79"/>
                <a:gd name="T19" fmla="*/ 23 h 311"/>
                <a:gd name="T20" fmla="*/ 15 w 79"/>
                <a:gd name="T21" fmla="*/ 14 h 311"/>
                <a:gd name="T22" fmla="*/ 13 w 79"/>
                <a:gd name="T23" fmla="*/ 7 h 311"/>
                <a:gd name="T24" fmla="*/ 12 w 79"/>
                <a:gd name="T25" fmla="*/ 0 h 311"/>
                <a:gd name="T26" fmla="*/ 17 w 79"/>
                <a:gd name="T27" fmla="*/ 4 h 311"/>
                <a:gd name="T28" fmla="*/ 19 w 79"/>
                <a:gd name="T29" fmla="*/ 12 h 311"/>
                <a:gd name="T30" fmla="*/ 21 w 79"/>
                <a:gd name="T31" fmla="*/ 22 h 311"/>
                <a:gd name="T32" fmla="*/ 21 w 79"/>
                <a:gd name="T33" fmla="*/ 34 h 311"/>
                <a:gd name="T34" fmla="*/ 19 w 79"/>
                <a:gd name="T35" fmla="*/ 45 h 311"/>
                <a:gd name="T36" fmla="*/ 15 w 79"/>
                <a:gd name="T37" fmla="*/ 56 h 311"/>
                <a:gd name="T38" fmla="*/ 11 w 79"/>
                <a:gd name="T39" fmla="*/ 65 h 311"/>
                <a:gd name="T40" fmla="*/ 4 w 79"/>
                <a:gd name="T41" fmla="*/ 72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2" name="Freeform 412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12 w 67"/>
                <a:gd name="T1" fmla="*/ 8 h 41"/>
                <a:gd name="T2" fmla="*/ 10 w 67"/>
                <a:gd name="T3" fmla="*/ 6 h 41"/>
                <a:gd name="T4" fmla="*/ 9 w 67"/>
                <a:gd name="T5" fmla="*/ 4 h 41"/>
                <a:gd name="T6" fmla="*/ 8 w 67"/>
                <a:gd name="T7" fmla="*/ 3 h 41"/>
                <a:gd name="T8" fmla="*/ 6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4 w 67"/>
                <a:gd name="T25" fmla="*/ 3 h 41"/>
                <a:gd name="T26" fmla="*/ 7 w 67"/>
                <a:gd name="T27" fmla="*/ 4 h 41"/>
                <a:gd name="T28" fmla="*/ 8 w 67"/>
                <a:gd name="T29" fmla="*/ 5 h 41"/>
                <a:gd name="T30" fmla="*/ 10 w 67"/>
                <a:gd name="T31" fmla="*/ 6 h 41"/>
                <a:gd name="T32" fmla="*/ 12 w 67"/>
                <a:gd name="T33" fmla="*/ 8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3" name="Freeform 413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5 w 74"/>
                <a:gd name="T7" fmla="*/ 4 h 46"/>
                <a:gd name="T8" fmla="*/ 8 w 74"/>
                <a:gd name="T9" fmla="*/ 4 h 46"/>
                <a:gd name="T10" fmla="*/ 11 w 74"/>
                <a:gd name="T11" fmla="*/ 4 h 46"/>
                <a:gd name="T12" fmla="*/ 13 w 74"/>
                <a:gd name="T13" fmla="*/ 8 h 46"/>
                <a:gd name="T14" fmla="*/ 16 w 74"/>
                <a:gd name="T15" fmla="*/ 11 h 46"/>
                <a:gd name="T16" fmla="*/ 18 w 74"/>
                <a:gd name="T17" fmla="*/ 13 h 46"/>
                <a:gd name="T18" fmla="*/ 16 w 74"/>
                <a:gd name="T19" fmla="*/ 12 h 46"/>
                <a:gd name="T20" fmla="*/ 13 w 74"/>
                <a:gd name="T21" fmla="*/ 10 h 46"/>
                <a:gd name="T22" fmla="*/ 10 w 74"/>
                <a:gd name="T23" fmla="*/ 8 h 46"/>
                <a:gd name="T24" fmla="*/ 7 w 74"/>
                <a:gd name="T25" fmla="*/ 6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4" name="Freeform 414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7 w 96"/>
                <a:gd name="T7" fmla="*/ 3 h 64"/>
                <a:gd name="T8" fmla="*/ 11 w 96"/>
                <a:gd name="T9" fmla="*/ 3 h 64"/>
                <a:gd name="T10" fmla="*/ 14 w 96"/>
                <a:gd name="T11" fmla="*/ 4 h 64"/>
                <a:gd name="T12" fmla="*/ 18 w 96"/>
                <a:gd name="T13" fmla="*/ 6 h 64"/>
                <a:gd name="T14" fmla="*/ 21 w 96"/>
                <a:gd name="T15" fmla="*/ 8 h 64"/>
                <a:gd name="T16" fmla="*/ 23 w 96"/>
                <a:gd name="T17" fmla="*/ 10 h 64"/>
                <a:gd name="T18" fmla="*/ 21 w 96"/>
                <a:gd name="T19" fmla="*/ 9 h 64"/>
                <a:gd name="T20" fmla="*/ 18 w 96"/>
                <a:gd name="T21" fmla="*/ 8 h 64"/>
                <a:gd name="T22" fmla="*/ 14 w 96"/>
                <a:gd name="T23" fmla="*/ 7 h 64"/>
                <a:gd name="T24" fmla="*/ 10 w 96"/>
                <a:gd name="T25" fmla="*/ 5 h 64"/>
                <a:gd name="T26" fmla="*/ 6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5" name="Freeform 415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8 w 105"/>
                <a:gd name="T7" fmla="*/ 4 h 68"/>
                <a:gd name="T8" fmla="*/ 12 w 105"/>
                <a:gd name="T9" fmla="*/ 5 h 68"/>
                <a:gd name="T10" fmla="*/ 16 w 105"/>
                <a:gd name="T11" fmla="*/ 8 h 68"/>
                <a:gd name="T12" fmla="*/ 20 w 105"/>
                <a:gd name="T13" fmla="*/ 11 h 68"/>
                <a:gd name="T14" fmla="*/ 23 w 105"/>
                <a:gd name="T15" fmla="*/ 14 h 68"/>
                <a:gd name="T16" fmla="*/ 25 w 105"/>
                <a:gd name="T17" fmla="*/ 17 h 68"/>
                <a:gd name="T18" fmla="*/ 23 w 105"/>
                <a:gd name="T19" fmla="*/ 16 h 68"/>
                <a:gd name="T20" fmla="*/ 19 w 105"/>
                <a:gd name="T21" fmla="*/ 14 h 68"/>
                <a:gd name="T22" fmla="*/ 16 w 105"/>
                <a:gd name="T23" fmla="*/ 11 h 68"/>
                <a:gd name="T24" fmla="*/ 11 w 105"/>
                <a:gd name="T25" fmla="*/ 9 h 68"/>
                <a:gd name="T26" fmla="*/ 7 w 105"/>
                <a:gd name="T27" fmla="*/ 6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6" name="Freeform 416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9 w 85"/>
                <a:gd name="T7" fmla="*/ 5 h 72"/>
                <a:gd name="T8" fmla="*/ 12 w 85"/>
                <a:gd name="T9" fmla="*/ 9 h 72"/>
                <a:gd name="T10" fmla="*/ 17 w 85"/>
                <a:gd name="T11" fmla="*/ 13 h 72"/>
                <a:gd name="T12" fmla="*/ 21 w 85"/>
                <a:gd name="T13" fmla="*/ 17 h 72"/>
                <a:gd name="T14" fmla="*/ 24 w 85"/>
                <a:gd name="T15" fmla="*/ 21 h 72"/>
                <a:gd name="T16" fmla="*/ 25 w 85"/>
                <a:gd name="T17" fmla="*/ 23 h 72"/>
                <a:gd name="T18" fmla="*/ 22 w 85"/>
                <a:gd name="T19" fmla="*/ 22 h 72"/>
                <a:gd name="T20" fmla="*/ 19 w 85"/>
                <a:gd name="T21" fmla="*/ 19 h 72"/>
                <a:gd name="T22" fmla="*/ 15 w 85"/>
                <a:gd name="T23" fmla="*/ 15 h 72"/>
                <a:gd name="T24" fmla="*/ 11 w 85"/>
                <a:gd name="T25" fmla="*/ 12 h 72"/>
                <a:gd name="T26" fmla="*/ 6 w 85"/>
                <a:gd name="T27" fmla="*/ 8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7" name="Freeform 417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7 w 70"/>
                <a:gd name="T7" fmla="*/ 4 h 62"/>
                <a:gd name="T8" fmla="*/ 10 w 70"/>
                <a:gd name="T9" fmla="*/ 4 h 62"/>
                <a:gd name="T10" fmla="*/ 12 w 70"/>
                <a:gd name="T11" fmla="*/ 7 h 62"/>
                <a:gd name="T12" fmla="*/ 15 w 70"/>
                <a:gd name="T13" fmla="*/ 11 h 62"/>
                <a:gd name="T14" fmla="*/ 17 w 70"/>
                <a:gd name="T15" fmla="*/ 13 h 62"/>
                <a:gd name="T16" fmla="*/ 19 w 70"/>
                <a:gd name="T17" fmla="*/ 17 h 62"/>
                <a:gd name="T18" fmla="*/ 17 w 70"/>
                <a:gd name="T19" fmla="*/ 15 h 62"/>
                <a:gd name="T20" fmla="*/ 14 w 70"/>
                <a:gd name="T21" fmla="*/ 12 h 62"/>
                <a:gd name="T22" fmla="*/ 11 w 70"/>
                <a:gd name="T23" fmla="*/ 11 h 62"/>
                <a:gd name="T24" fmla="*/ 8 w 70"/>
                <a:gd name="T25" fmla="*/ 8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8" name="Freeform 418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5 w 49"/>
                <a:gd name="T7" fmla="*/ 3 h 53"/>
                <a:gd name="T8" fmla="*/ 9 w 49"/>
                <a:gd name="T9" fmla="*/ 3 h 53"/>
                <a:gd name="T10" fmla="*/ 11 w 49"/>
                <a:gd name="T11" fmla="*/ 5 h 53"/>
                <a:gd name="T12" fmla="*/ 13 w 49"/>
                <a:gd name="T13" fmla="*/ 6 h 53"/>
                <a:gd name="T14" fmla="*/ 14 w 49"/>
                <a:gd name="T15" fmla="*/ 8 h 53"/>
                <a:gd name="T16" fmla="*/ 15 w 49"/>
                <a:gd name="T17" fmla="*/ 8 h 53"/>
                <a:gd name="T18" fmla="*/ 13 w 49"/>
                <a:gd name="T19" fmla="*/ 8 h 53"/>
                <a:gd name="T20" fmla="*/ 11 w 49"/>
                <a:gd name="T21" fmla="*/ 7 h 53"/>
                <a:gd name="T22" fmla="*/ 9 w 49"/>
                <a:gd name="T23" fmla="*/ 5 h 53"/>
                <a:gd name="T24" fmla="*/ 6 w 49"/>
                <a:gd name="T25" fmla="*/ 4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9" name="Freeform 419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4 w 35"/>
                <a:gd name="T9" fmla="*/ 3 h 36"/>
                <a:gd name="T10" fmla="*/ 5 w 35"/>
                <a:gd name="T11" fmla="*/ 3 h 36"/>
                <a:gd name="T12" fmla="*/ 6 w 35"/>
                <a:gd name="T13" fmla="*/ 5 h 36"/>
                <a:gd name="T14" fmla="*/ 7 w 35"/>
                <a:gd name="T15" fmla="*/ 6 h 36"/>
                <a:gd name="T16" fmla="*/ 6 w 35"/>
                <a:gd name="T17" fmla="*/ 7 h 36"/>
                <a:gd name="T18" fmla="*/ 6 w 35"/>
                <a:gd name="T19" fmla="*/ 6 h 36"/>
                <a:gd name="T20" fmla="*/ 5 w 35"/>
                <a:gd name="T21" fmla="*/ 4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0" name="Freeform 420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8 w 43"/>
                <a:gd name="T1" fmla="*/ 10 h 40"/>
                <a:gd name="T2" fmla="*/ 8 w 43"/>
                <a:gd name="T3" fmla="*/ 9 h 40"/>
                <a:gd name="T4" fmla="*/ 6 w 43"/>
                <a:gd name="T5" fmla="*/ 9 h 40"/>
                <a:gd name="T6" fmla="*/ 4 w 43"/>
                <a:gd name="T7" fmla="*/ 7 h 40"/>
                <a:gd name="T8" fmla="*/ 3 w 43"/>
                <a:gd name="T9" fmla="*/ 6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4 w 43"/>
                <a:gd name="T25" fmla="*/ 4 h 40"/>
                <a:gd name="T26" fmla="*/ 6 w 43"/>
                <a:gd name="T27" fmla="*/ 5 h 40"/>
                <a:gd name="T28" fmla="*/ 7 w 43"/>
                <a:gd name="T29" fmla="*/ 8 h 40"/>
                <a:gd name="T30" fmla="*/ 8 w 43"/>
                <a:gd name="T31" fmla="*/ 9 h 40"/>
                <a:gd name="T32" fmla="*/ 8 w 43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1" name="Freeform 421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10 h 46"/>
                <a:gd name="T2" fmla="*/ 3 w 22"/>
                <a:gd name="T3" fmla="*/ 8 h 46"/>
                <a:gd name="T4" fmla="*/ 3 w 22"/>
                <a:gd name="T5" fmla="*/ 5 h 46"/>
                <a:gd name="T6" fmla="*/ 4 w 22"/>
                <a:gd name="T7" fmla="*/ 3 h 46"/>
                <a:gd name="T8" fmla="*/ 4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8 h 46"/>
                <a:gd name="T16" fmla="*/ 0 w 22"/>
                <a:gd name="T17" fmla="*/ 1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2" name="Freeform 422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3 w 12"/>
                <a:gd name="T1" fmla="*/ 14 h 53"/>
                <a:gd name="T2" fmla="*/ 3 w 12"/>
                <a:gd name="T3" fmla="*/ 12 h 53"/>
                <a:gd name="T4" fmla="*/ 3 w 12"/>
                <a:gd name="T5" fmla="*/ 7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6 h 53"/>
                <a:gd name="T14" fmla="*/ 3 w 12"/>
                <a:gd name="T15" fmla="*/ 11 h 53"/>
                <a:gd name="T16" fmla="*/ 3 w 12"/>
                <a:gd name="T17" fmla="*/ 14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3" name="Freeform 423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13 h 47"/>
                <a:gd name="T2" fmla="*/ 3 w 41"/>
                <a:gd name="T3" fmla="*/ 12 h 47"/>
                <a:gd name="T4" fmla="*/ 5 w 41"/>
                <a:gd name="T5" fmla="*/ 10 h 47"/>
                <a:gd name="T6" fmla="*/ 5 w 41"/>
                <a:gd name="T7" fmla="*/ 7 h 47"/>
                <a:gd name="T8" fmla="*/ 6 w 41"/>
                <a:gd name="T9" fmla="*/ 4 h 47"/>
                <a:gd name="T10" fmla="*/ 9 w 41"/>
                <a:gd name="T11" fmla="*/ 4 h 47"/>
                <a:gd name="T12" fmla="*/ 11 w 41"/>
                <a:gd name="T13" fmla="*/ 3 h 47"/>
                <a:gd name="T14" fmla="*/ 13 w 41"/>
                <a:gd name="T15" fmla="*/ 0 h 47"/>
                <a:gd name="T16" fmla="*/ 13 w 41"/>
                <a:gd name="T17" fmla="*/ 1 h 47"/>
                <a:gd name="T18" fmla="*/ 13 w 41"/>
                <a:gd name="T19" fmla="*/ 4 h 47"/>
                <a:gd name="T20" fmla="*/ 13 w 41"/>
                <a:gd name="T21" fmla="*/ 4 h 47"/>
                <a:gd name="T22" fmla="*/ 11 w 41"/>
                <a:gd name="T23" fmla="*/ 4 h 47"/>
                <a:gd name="T24" fmla="*/ 9 w 41"/>
                <a:gd name="T25" fmla="*/ 7 h 47"/>
                <a:gd name="T26" fmla="*/ 5 w 41"/>
                <a:gd name="T27" fmla="*/ 10 h 47"/>
                <a:gd name="T28" fmla="*/ 5 w 41"/>
                <a:gd name="T29" fmla="*/ 11 h 47"/>
                <a:gd name="T30" fmla="*/ 3 w 41"/>
                <a:gd name="T31" fmla="*/ 12 h 47"/>
                <a:gd name="T32" fmla="*/ 0 w 41"/>
                <a:gd name="T33" fmla="*/ 13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4" name="Freeform 424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6 w 68"/>
                <a:gd name="T7" fmla="*/ 0 h 15"/>
                <a:gd name="T8" fmla="*/ 9 w 68"/>
                <a:gd name="T9" fmla="*/ 0 h 15"/>
                <a:gd name="T10" fmla="*/ 10 w 68"/>
                <a:gd name="T11" fmla="*/ 1 h 15"/>
                <a:gd name="T12" fmla="*/ 12 w 68"/>
                <a:gd name="T13" fmla="*/ 2 h 15"/>
                <a:gd name="T14" fmla="*/ 14 w 68"/>
                <a:gd name="T15" fmla="*/ 2 h 15"/>
                <a:gd name="T16" fmla="*/ 14 w 68"/>
                <a:gd name="T17" fmla="*/ 2 h 15"/>
                <a:gd name="T18" fmla="*/ 14 w 68"/>
                <a:gd name="T19" fmla="*/ 2 h 15"/>
                <a:gd name="T20" fmla="*/ 13 w 68"/>
                <a:gd name="T21" fmla="*/ 2 h 15"/>
                <a:gd name="T22" fmla="*/ 10 w 68"/>
                <a:gd name="T23" fmla="*/ 2 h 15"/>
                <a:gd name="T24" fmla="*/ 9 w 68"/>
                <a:gd name="T25" fmla="*/ 2 h 15"/>
                <a:gd name="T26" fmla="*/ 7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" name="Freeform 425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5 w 65"/>
                <a:gd name="T7" fmla="*/ 3 h 25"/>
                <a:gd name="T8" fmla="*/ 8 w 65"/>
                <a:gd name="T9" fmla="*/ 3 h 25"/>
                <a:gd name="T10" fmla="*/ 9 w 65"/>
                <a:gd name="T11" fmla="*/ 3 h 25"/>
                <a:gd name="T12" fmla="*/ 10 w 65"/>
                <a:gd name="T13" fmla="*/ 3 h 25"/>
                <a:gd name="T14" fmla="*/ 12 w 65"/>
                <a:gd name="T15" fmla="*/ 3 h 25"/>
                <a:gd name="T16" fmla="*/ 12 w 65"/>
                <a:gd name="T17" fmla="*/ 3 h 25"/>
                <a:gd name="T18" fmla="*/ 12 w 65"/>
                <a:gd name="T19" fmla="*/ 4 h 25"/>
                <a:gd name="T20" fmla="*/ 11 w 65"/>
                <a:gd name="T21" fmla="*/ 4 h 25"/>
                <a:gd name="T22" fmla="*/ 9 w 65"/>
                <a:gd name="T23" fmla="*/ 3 h 25"/>
                <a:gd name="T24" fmla="*/ 7 w 65"/>
                <a:gd name="T25" fmla="*/ 3 h 25"/>
                <a:gd name="T26" fmla="*/ 5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" name="Freeform 426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9 w 63"/>
                <a:gd name="T9" fmla="*/ 0 h 15"/>
                <a:gd name="T10" fmla="*/ 11 w 63"/>
                <a:gd name="T11" fmla="*/ 1 h 15"/>
                <a:gd name="T12" fmla="*/ 14 w 63"/>
                <a:gd name="T13" fmla="*/ 2 h 15"/>
                <a:gd name="T14" fmla="*/ 16 w 63"/>
                <a:gd name="T15" fmla="*/ 2 h 15"/>
                <a:gd name="T16" fmla="*/ 18 w 63"/>
                <a:gd name="T17" fmla="*/ 2 h 15"/>
                <a:gd name="T18" fmla="*/ 18 w 63"/>
                <a:gd name="T19" fmla="*/ 2 h 15"/>
                <a:gd name="T20" fmla="*/ 16 w 63"/>
                <a:gd name="T21" fmla="*/ 2 h 15"/>
                <a:gd name="T22" fmla="*/ 14 w 63"/>
                <a:gd name="T23" fmla="*/ 2 h 15"/>
                <a:gd name="T24" fmla="*/ 11 w 63"/>
                <a:gd name="T25" fmla="*/ 2 h 15"/>
                <a:gd name="T26" fmla="*/ 9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7" name="Freeform 427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7 w 75"/>
                <a:gd name="T7" fmla="*/ 3 h 20"/>
                <a:gd name="T8" fmla="*/ 9 w 75"/>
                <a:gd name="T9" fmla="*/ 3 h 20"/>
                <a:gd name="T10" fmla="*/ 11 w 75"/>
                <a:gd name="T11" fmla="*/ 1 h 20"/>
                <a:gd name="T12" fmla="*/ 13 w 75"/>
                <a:gd name="T13" fmla="*/ 0 h 20"/>
                <a:gd name="T14" fmla="*/ 15 w 75"/>
                <a:gd name="T15" fmla="*/ 1 h 20"/>
                <a:gd name="T16" fmla="*/ 15 w 75"/>
                <a:gd name="T17" fmla="*/ 3 h 20"/>
                <a:gd name="T18" fmla="*/ 15 w 75"/>
                <a:gd name="T19" fmla="*/ 3 h 20"/>
                <a:gd name="T20" fmla="*/ 14 w 75"/>
                <a:gd name="T21" fmla="*/ 3 h 20"/>
                <a:gd name="T22" fmla="*/ 11 w 75"/>
                <a:gd name="T23" fmla="*/ 3 h 20"/>
                <a:gd name="T24" fmla="*/ 9 w 75"/>
                <a:gd name="T25" fmla="*/ 3 h 20"/>
                <a:gd name="T26" fmla="*/ 7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8" name="Freeform 428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6 h 24"/>
                <a:gd name="T2" fmla="*/ 4 w 82"/>
                <a:gd name="T3" fmla="*/ 5 h 24"/>
                <a:gd name="T4" fmla="*/ 5 w 82"/>
                <a:gd name="T5" fmla="*/ 4 h 24"/>
                <a:gd name="T6" fmla="*/ 9 w 82"/>
                <a:gd name="T7" fmla="*/ 4 h 24"/>
                <a:gd name="T8" fmla="*/ 11 w 82"/>
                <a:gd name="T9" fmla="*/ 4 h 24"/>
                <a:gd name="T10" fmla="*/ 15 w 82"/>
                <a:gd name="T11" fmla="*/ 2 h 24"/>
                <a:gd name="T12" fmla="*/ 17 w 82"/>
                <a:gd name="T13" fmla="*/ 0 h 24"/>
                <a:gd name="T14" fmla="*/ 19 w 82"/>
                <a:gd name="T15" fmla="*/ 1 h 24"/>
                <a:gd name="T16" fmla="*/ 19 w 82"/>
                <a:gd name="T17" fmla="*/ 4 h 24"/>
                <a:gd name="T18" fmla="*/ 19 w 82"/>
                <a:gd name="T19" fmla="*/ 4 h 24"/>
                <a:gd name="T20" fmla="*/ 17 w 82"/>
                <a:gd name="T21" fmla="*/ 4 h 24"/>
                <a:gd name="T22" fmla="*/ 14 w 82"/>
                <a:gd name="T23" fmla="*/ 4 h 24"/>
                <a:gd name="T24" fmla="*/ 11 w 82"/>
                <a:gd name="T25" fmla="*/ 4 h 24"/>
                <a:gd name="T26" fmla="*/ 7 w 82"/>
                <a:gd name="T27" fmla="*/ 5 h 24"/>
                <a:gd name="T28" fmla="*/ 4 w 82"/>
                <a:gd name="T29" fmla="*/ 5 h 24"/>
                <a:gd name="T30" fmla="*/ 4 w 82"/>
                <a:gd name="T31" fmla="*/ 6 h 24"/>
                <a:gd name="T32" fmla="*/ 0 w 82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9" name="Freeform 429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6 h 42"/>
                <a:gd name="T2" fmla="*/ 4 w 86"/>
                <a:gd name="T3" fmla="*/ 5 h 42"/>
                <a:gd name="T4" fmla="*/ 5 w 86"/>
                <a:gd name="T5" fmla="*/ 4 h 42"/>
                <a:gd name="T6" fmla="*/ 10 w 86"/>
                <a:gd name="T7" fmla="*/ 3 h 42"/>
                <a:gd name="T8" fmla="*/ 13 w 86"/>
                <a:gd name="T9" fmla="*/ 3 h 42"/>
                <a:gd name="T10" fmla="*/ 18 w 86"/>
                <a:gd name="T11" fmla="*/ 3 h 42"/>
                <a:gd name="T12" fmla="*/ 21 w 86"/>
                <a:gd name="T13" fmla="*/ 1 h 42"/>
                <a:gd name="T14" fmla="*/ 24 w 86"/>
                <a:gd name="T15" fmla="*/ 0 h 42"/>
                <a:gd name="T16" fmla="*/ 26 w 86"/>
                <a:gd name="T17" fmla="*/ 3 h 42"/>
                <a:gd name="T18" fmla="*/ 25 w 86"/>
                <a:gd name="T19" fmla="*/ 3 h 42"/>
                <a:gd name="T20" fmla="*/ 22 w 86"/>
                <a:gd name="T21" fmla="*/ 3 h 42"/>
                <a:gd name="T22" fmla="*/ 19 w 86"/>
                <a:gd name="T23" fmla="*/ 3 h 42"/>
                <a:gd name="T24" fmla="*/ 14 w 86"/>
                <a:gd name="T25" fmla="*/ 3 h 42"/>
                <a:gd name="T26" fmla="*/ 10 w 86"/>
                <a:gd name="T27" fmla="*/ 4 h 42"/>
                <a:gd name="T28" fmla="*/ 4 w 86"/>
                <a:gd name="T29" fmla="*/ 5 h 42"/>
                <a:gd name="T30" fmla="*/ 4 w 86"/>
                <a:gd name="T31" fmla="*/ 6 h 42"/>
                <a:gd name="T32" fmla="*/ 0 w 86"/>
                <a:gd name="T33" fmla="*/ 6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0" name="Freeform 430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7 h 50"/>
                <a:gd name="T2" fmla="*/ 4 w 80"/>
                <a:gd name="T3" fmla="*/ 7 h 50"/>
                <a:gd name="T4" fmla="*/ 4 w 80"/>
                <a:gd name="T5" fmla="*/ 5 h 50"/>
                <a:gd name="T6" fmla="*/ 8 w 80"/>
                <a:gd name="T7" fmla="*/ 4 h 50"/>
                <a:gd name="T8" fmla="*/ 10 w 80"/>
                <a:gd name="T9" fmla="*/ 3 h 50"/>
                <a:gd name="T10" fmla="*/ 13 w 80"/>
                <a:gd name="T11" fmla="*/ 3 h 50"/>
                <a:gd name="T12" fmla="*/ 16 w 80"/>
                <a:gd name="T13" fmla="*/ 2 h 50"/>
                <a:gd name="T14" fmla="*/ 18 w 80"/>
                <a:gd name="T15" fmla="*/ 0 h 50"/>
                <a:gd name="T16" fmla="*/ 18 w 80"/>
                <a:gd name="T17" fmla="*/ 2 h 50"/>
                <a:gd name="T18" fmla="*/ 18 w 80"/>
                <a:gd name="T19" fmla="*/ 3 h 50"/>
                <a:gd name="T20" fmla="*/ 17 w 80"/>
                <a:gd name="T21" fmla="*/ 3 h 50"/>
                <a:gd name="T22" fmla="*/ 14 w 80"/>
                <a:gd name="T23" fmla="*/ 3 h 50"/>
                <a:gd name="T24" fmla="*/ 11 w 80"/>
                <a:gd name="T25" fmla="*/ 4 h 50"/>
                <a:gd name="T26" fmla="*/ 8 w 80"/>
                <a:gd name="T27" fmla="*/ 5 h 50"/>
                <a:gd name="T28" fmla="*/ 4 w 80"/>
                <a:gd name="T29" fmla="*/ 6 h 50"/>
                <a:gd name="T30" fmla="*/ 4 w 80"/>
                <a:gd name="T31" fmla="*/ 7 h 50"/>
                <a:gd name="T32" fmla="*/ 0 w 80"/>
                <a:gd name="T33" fmla="*/ 7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1" name="Freeform 431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8 h 43"/>
                <a:gd name="T2" fmla="*/ 3 w 74"/>
                <a:gd name="T3" fmla="*/ 7 h 43"/>
                <a:gd name="T4" fmla="*/ 3 w 74"/>
                <a:gd name="T5" fmla="*/ 6 h 43"/>
                <a:gd name="T6" fmla="*/ 6 w 74"/>
                <a:gd name="T7" fmla="*/ 3 h 43"/>
                <a:gd name="T8" fmla="*/ 8 w 74"/>
                <a:gd name="T9" fmla="*/ 3 h 43"/>
                <a:gd name="T10" fmla="*/ 10 w 74"/>
                <a:gd name="T11" fmla="*/ 3 h 43"/>
                <a:gd name="T12" fmla="*/ 12 w 74"/>
                <a:gd name="T13" fmla="*/ 1 h 43"/>
                <a:gd name="T14" fmla="*/ 14 w 74"/>
                <a:gd name="T15" fmla="*/ 0 h 43"/>
                <a:gd name="T16" fmla="*/ 15 w 74"/>
                <a:gd name="T17" fmla="*/ 3 h 43"/>
                <a:gd name="T18" fmla="*/ 14 w 74"/>
                <a:gd name="T19" fmla="*/ 3 h 43"/>
                <a:gd name="T20" fmla="*/ 12 w 74"/>
                <a:gd name="T21" fmla="*/ 3 h 43"/>
                <a:gd name="T22" fmla="*/ 10 w 74"/>
                <a:gd name="T23" fmla="*/ 3 h 43"/>
                <a:gd name="T24" fmla="*/ 8 w 74"/>
                <a:gd name="T25" fmla="*/ 5 h 43"/>
                <a:gd name="T26" fmla="*/ 6 w 74"/>
                <a:gd name="T27" fmla="*/ 6 h 43"/>
                <a:gd name="T28" fmla="*/ 3 w 74"/>
                <a:gd name="T29" fmla="*/ 7 h 43"/>
                <a:gd name="T30" fmla="*/ 3 w 74"/>
                <a:gd name="T31" fmla="*/ 8 h 43"/>
                <a:gd name="T32" fmla="*/ 0 w 74"/>
                <a:gd name="T33" fmla="*/ 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2" name="Freeform 432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8 w 104"/>
                <a:gd name="T7" fmla="*/ 4 h 68"/>
                <a:gd name="T8" fmla="*/ 12 w 104"/>
                <a:gd name="T9" fmla="*/ 5 h 68"/>
                <a:gd name="T10" fmla="*/ 16 w 104"/>
                <a:gd name="T11" fmla="*/ 9 h 68"/>
                <a:gd name="T12" fmla="*/ 20 w 104"/>
                <a:gd name="T13" fmla="*/ 11 h 68"/>
                <a:gd name="T14" fmla="*/ 23 w 104"/>
                <a:gd name="T15" fmla="*/ 14 h 68"/>
                <a:gd name="T16" fmla="*/ 24 w 104"/>
                <a:gd name="T17" fmla="*/ 17 h 68"/>
                <a:gd name="T18" fmla="*/ 23 w 104"/>
                <a:gd name="T19" fmla="*/ 16 h 68"/>
                <a:gd name="T20" fmla="*/ 19 w 104"/>
                <a:gd name="T21" fmla="*/ 14 h 68"/>
                <a:gd name="T22" fmla="*/ 15 w 104"/>
                <a:gd name="T23" fmla="*/ 11 h 68"/>
                <a:gd name="T24" fmla="*/ 11 w 104"/>
                <a:gd name="T25" fmla="*/ 9 h 68"/>
                <a:gd name="T26" fmla="*/ 7 w 104"/>
                <a:gd name="T27" fmla="*/ 6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3" name="Freeform 433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6 w 81"/>
                <a:gd name="T7" fmla="*/ 3 h 59"/>
                <a:gd name="T8" fmla="*/ 10 w 81"/>
                <a:gd name="T9" fmla="*/ 3 h 59"/>
                <a:gd name="T10" fmla="*/ 14 w 81"/>
                <a:gd name="T11" fmla="*/ 5 h 59"/>
                <a:gd name="T12" fmla="*/ 18 w 81"/>
                <a:gd name="T13" fmla="*/ 7 h 59"/>
                <a:gd name="T14" fmla="*/ 20 w 81"/>
                <a:gd name="T15" fmla="*/ 9 h 59"/>
                <a:gd name="T16" fmla="*/ 22 w 81"/>
                <a:gd name="T17" fmla="*/ 12 h 59"/>
                <a:gd name="T18" fmla="*/ 20 w 81"/>
                <a:gd name="T19" fmla="*/ 10 h 59"/>
                <a:gd name="T20" fmla="*/ 17 w 81"/>
                <a:gd name="T21" fmla="*/ 9 h 59"/>
                <a:gd name="T22" fmla="*/ 12 w 81"/>
                <a:gd name="T23" fmla="*/ 7 h 59"/>
                <a:gd name="T24" fmla="*/ 9 w 81"/>
                <a:gd name="T25" fmla="*/ 5 h 59"/>
                <a:gd name="T26" fmla="*/ 5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" name="Freeform 434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15 h 49"/>
                <a:gd name="T2" fmla="*/ 4 w 80"/>
                <a:gd name="T3" fmla="*/ 13 h 49"/>
                <a:gd name="T4" fmla="*/ 4 w 80"/>
                <a:gd name="T5" fmla="*/ 11 h 49"/>
                <a:gd name="T6" fmla="*/ 7 w 80"/>
                <a:gd name="T7" fmla="*/ 8 h 49"/>
                <a:gd name="T8" fmla="*/ 10 w 80"/>
                <a:gd name="T9" fmla="*/ 4 h 49"/>
                <a:gd name="T10" fmla="*/ 13 w 80"/>
                <a:gd name="T11" fmla="*/ 4 h 49"/>
                <a:gd name="T12" fmla="*/ 16 w 80"/>
                <a:gd name="T13" fmla="*/ 2 h 49"/>
                <a:gd name="T14" fmla="*/ 18 w 80"/>
                <a:gd name="T15" fmla="*/ 0 h 49"/>
                <a:gd name="T16" fmla="*/ 18 w 80"/>
                <a:gd name="T17" fmla="*/ 2 h 49"/>
                <a:gd name="T18" fmla="*/ 18 w 80"/>
                <a:gd name="T19" fmla="*/ 4 h 49"/>
                <a:gd name="T20" fmla="*/ 17 w 80"/>
                <a:gd name="T21" fmla="*/ 4 h 49"/>
                <a:gd name="T22" fmla="*/ 14 w 80"/>
                <a:gd name="T23" fmla="*/ 6 h 49"/>
                <a:gd name="T24" fmla="*/ 11 w 80"/>
                <a:gd name="T25" fmla="*/ 9 h 49"/>
                <a:gd name="T26" fmla="*/ 7 w 80"/>
                <a:gd name="T27" fmla="*/ 11 h 49"/>
                <a:gd name="T28" fmla="*/ 4 w 80"/>
                <a:gd name="T29" fmla="*/ 12 h 49"/>
                <a:gd name="T30" fmla="*/ 4 w 80"/>
                <a:gd name="T31" fmla="*/ 14 h 49"/>
                <a:gd name="T32" fmla="*/ 0 w 80"/>
                <a:gd name="T33" fmla="*/ 15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5" name="Freeform 435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58 h 265"/>
                <a:gd name="T2" fmla="*/ 3 w 68"/>
                <a:gd name="T3" fmla="*/ 58 h 265"/>
                <a:gd name="T4" fmla="*/ 2 w 68"/>
                <a:gd name="T5" fmla="*/ 58 h 265"/>
                <a:gd name="T6" fmla="*/ 1 w 68"/>
                <a:gd name="T7" fmla="*/ 58 h 265"/>
                <a:gd name="T8" fmla="*/ 0 w 68"/>
                <a:gd name="T9" fmla="*/ 57 h 265"/>
                <a:gd name="T10" fmla="*/ 6 w 68"/>
                <a:gd name="T11" fmla="*/ 50 h 265"/>
                <a:gd name="T12" fmla="*/ 9 w 68"/>
                <a:gd name="T13" fmla="*/ 43 h 265"/>
                <a:gd name="T14" fmla="*/ 11 w 68"/>
                <a:gd name="T15" fmla="*/ 34 h 265"/>
                <a:gd name="T16" fmla="*/ 12 w 68"/>
                <a:gd name="T17" fmla="*/ 27 h 265"/>
                <a:gd name="T18" fmla="*/ 11 w 68"/>
                <a:gd name="T19" fmla="*/ 19 h 265"/>
                <a:gd name="T20" fmla="*/ 10 w 68"/>
                <a:gd name="T21" fmla="*/ 12 h 265"/>
                <a:gd name="T22" fmla="*/ 9 w 68"/>
                <a:gd name="T23" fmla="*/ 6 h 265"/>
                <a:gd name="T24" fmla="*/ 8 w 68"/>
                <a:gd name="T25" fmla="*/ 0 h 265"/>
                <a:gd name="T26" fmla="*/ 10 w 68"/>
                <a:gd name="T27" fmla="*/ 3 h 265"/>
                <a:gd name="T28" fmla="*/ 13 w 68"/>
                <a:gd name="T29" fmla="*/ 10 h 265"/>
                <a:gd name="T30" fmla="*/ 14 w 68"/>
                <a:gd name="T31" fmla="*/ 18 h 265"/>
                <a:gd name="T32" fmla="*/ 14 w 68"/>
                <a:gd name="T33" fmla="*/ 27 h 265"/>
                <a:gd name="T34" fmla="*/ 13 w 68"/>
                <a:gd name="T35" fmla="*/ 38 h 265"/>
                <a:gd name="T36" fmla="*/ 10 w 68"/>
                <a:gd name="T37" fmla="*/ 45 h 265"/>
                <a:gd name="T38" fmla="*/ 7 w 68"/>
                <a:gd name="T39" fmla="*/ 53 h 265"/>
                <a:gd name="T40" fmla="*/ 3 w 68"/>
                <a:gd name="T41" fmla="*/ 58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" name="Freeform 436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11 w 57"/>
                <a:gd name="T1" fmla="*/ 4 h 34"/>
                <a:gd name="T2" fmla="*/ 9 w 57"/>
                <a:gd name="T3" fmla="*/ 3 h 34"/>
                <a:gd name="T4" fmla="*/ 8 w 57"/>
                <a:gd name="T5" fmla="*/ 2 h 34"/>
                <a:gd name="T6" fmla="*/ 6 w 57"/>
                <a:gd name="T7" fmla="*/ 2 h 34"/>
                <a:gd name="T8" fmla="*/ 5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5 w 57"/>
                <a:gd name="T27" fmla="*/ 2 h 34"/>
                <a:gd name="T28" fmla="*/ 7 w 57"/>
                <a:gd name="T29" fmla="*/ 2 h 34"/>
                <a:gd name="T30" fmla="*/ 9 w 57"/>
                <a:gd name="T31" fmla="*/ 3 h 34"/>
                <a:gd name="T32" fmla="*/ 11 w 57"/>
                <a:gd name="T33" fmla="*/ 4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7" name="Freeform 437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6 w 62"/>
                <a:gd name="T9" fmla="*/ 4 h 40"/>
                <a:gd name="T10" fmla="*/ 8 w 62"/>
                <a:gd name="T11" fmla="*/ 4 h 40"/>
                <a:gd name="T12" fmla="*/ 10 w 62"/>
                <a:gd name="T13" fmla="*/ 5 h 40"/>
                <a:gd name="T14" fmla="*/ 12 w 62"/>
                <a:gd name="T15" fmla="*/ 8 h 40"/>
                <a:gd name="T16" fmla="*/ 14 w 62"/>
                <a:gd name="T17" fmla="*/ 10 h 40"/>
                <a:gd name="T18" fmla="*/ 12 w 62"/>
                <a:gd name="T19" fmla="*/ 9 h 40"/>
                <a:gd name="T20" fmla="*/ 10 w 62"/>
                <a:gd name="T21" fmla="*/ 8 h 40"/>
                <a:gd name="T22" fmla="*/ 8 w 62"/>
                <a:gd name="T23" fmla="*/ 6 h 40"/>
                <a:gd name="T24" fmla="*/ 5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8" name="Freeform 438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6 w 81"/>
                <a:gd name="T7" fmla="*/ 3 h 53"/>
                <a:gd name="T8" fmla="*/ 9 w 81"/>
                <a:gd name="T9" fmla="*/ 3 h 53"/>
                <a:gd name="T10" fmla="*/ 12 w 81"/>
                <a:gd name="T11" fmla="*/ 5 h 53"/>
                <a:gd name="T12" fmla="*/ 15 w 81"/>
                <a:gd name="T13" fmla="*/ 7 h 53"/>
                <a:gd name="T14" fmla="*/ 18 w 81"/>
                <a:gd name="T15" fmla="*/ 9 h 53"/>
                <a:gd name="T16" fmla="*/ 19 w 81"/>
                <a:gd name="T17" fmla="*/ 11 h 53"/>
                <a:gd name="T18" fmla="*/ 18 w 81"/>
                <a:gd name="T19" fmla="*/ 10 h 53"/>
                <a:gd name="T20" fmla="*/ 15 w 81"/>
                <a:gd name="T21" fmla="*/ 9 h 53"/>
                <a:gd name="T22" fmla="*/ 12 w 81"/>
                <a:gd name="T23" fmla="*/ 8 h 53"/>
                <a:gd name="T24" fmla="*/ 9 w 81"/>
                <a:gd name="T25" fmla="*/ 6 h 53"/>
                <a:gd name="T26" fmla="*/ 5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9" name="Freeform 439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7 w 88"/>
                <a:gd name="T7" fmla="*/ 3 h 59"/>
                <a:gd name="T8" fmla="*/ 10 w 88"/>
                <a:gd name="T9" fmla="*/ 3 h 59"/>
                <a:gd name="T10" fmla="*/ 14 w 88"/>
                <a:gd name="T11" fmla="*/ 6 h 59"/>
                <a:gd name="T12" fmla="*/ 17 w 88"/>
                <a:gd name="T13" fmla="*/ 8 h 59"/>
                <a:gd name="T14" fmla="*/ 19 w 88"/>
                <a:gd name="T15" fmla="*/ 10 h 59"/>
                <a:gd name="T16" fmla="*/ 21 w 88"/>
                <a:gd name="T17" fmla="*/ 12 h 59"/>
                <a:gd name="T18" fmla="*/ 19 w 88"/>
                <a:gd name="T19" fmla="*/ 10 h 59"/>
                <a:gd name="T20" fmla="*/ 16 w 88"/>
                <a:gd name="T21" fmla="*/ 10 h 59"/>
                <a:gd name="T22" fmla="*/ 13 w 88"/>
                <a:gd name="T23" fmla="*/ 8 h 59"/>
                <a:gd name="T24" fmla="*/ 10 w 88"/>
                <a:gd name="T25" fmla="*/ 6 h 59"/>
                <a:gd name="T26" fmla="*/ 6 w 88"/>
                <a:gd name="T27" fmla="*/ 4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0" name="Freeform 440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6 w 71"/>
                <a:gd name="T7" fmla="*/ 4 h 62"/>
                <a:gd name="T8" fmla="*/ 10 w 71"/>
                <a:gd name="T9" fmla="*/ 6 h 62"/>
                <a:gd name="T10" fmla="*/ 13 w 71"/>
                <a:gd name="T11" fmla="*/ 10 h 62"/>
                <a:gd name="T12" fmla="*/ 16 w 71"/>
                <a:gd name="T13" fmla="*/ 12 h 62"/>
                <a:gd name="T14" fmla="*/ 18 w 71"/>
                <a:gd name="T15" fmla="*/ 15 h 62"/>
                <a:gd name="T16" fmla="*/ 20 w 71"/>
                <a:gd name="T17" fmla="*/ 17 h 62"/>
                <a:gd name="T18" fmla="*/ 18 w 71"/>
                <a:gd name="T19" fmla="*/ 16 h 62"/>
                <a:gd name="T20" fmla="*/ 15 w 71"/>
                <a:gd name="T21" fmla="*/ 14 h 62"/>
                <a:gd name="T22" fmla="*/ 11 w 71"/>
                <a:gd name="T23" fmla="*/ 11 h 62"/>
                <a:gd name="T24" fmla="*/ 8 w 71"/>
                <a:gd name="T25" fmla="*/ 9 h 62"/>
                <a:gd name="T26" fmla="*/ 4 w 71"/>
                <a:gd name="T27" fmla="*/ 6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1" name="Freeform 441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4 w 59"/>
                <a:gd name="T7" fmla="*/ 3 h 53"/>
                <a:gd name="T8" fmla="*/ 6 w 59"/>
                <a:gd name="T9" fmla="*/ 3 h 53"/>
                <a:gd name="T10" fmla="*/ 8 w 59"/>
                <a:gd name="T11" fmla="*/ 5 h 53"/>
                <a:gd name="T12" fmla="*/ 10 w 59"/>
                <a:gd name="T13" fmla="*/ 7 h 53"/>
                <a:gd name="T14" fmla="*/ 10 w 59"/>
                <a:gd name="T15" fmla="*/ 9 h 53"/>
                <a:gd name="T16" fmla="*/ 12 w 59"/>
                <a:gd name="T17" fmla="*/ 11 h 53"/>
                <a:gd name="T18" fmla="*/ 10 w 59"/>
                <a:gd name="T19" fmla="*/ 10 h 53"/>
                <a:gd name="T20" fmla="*/ 9 w 59"/>
                <a:gd name="T21" fmla="*/ 9 h 53"/>
                <a:gd name="T22" fmla="*/ 7 w 59"/>
                <a:gd name="T23" fmla="*/ 7 h 53"/>
                <a:gd name="T24" fmla="*/ 5 w 59"/>
                <a:gd name="T25" fmla="*/ 5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2" name="Freeform 442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4 w 43"/>
                <a:gd name="T9" fmla="*/ 3 h 45"/>
                <a:gd name="T10" fmla="*/ 6 w 43"/>
                <a:gd name="T11" fmla="*/ 5 h 45"/>
                <a:gd name="T12" fmla="*/ 7 w 43"/>
                <a:gd name="T13" fmla="*/ 7 h 45"/>
                <a:gd name="T14" fmla="*/ 8 w 43"/>
                <a:gd name="T15" fmla="*/ 8 h 45"/>
                <a:gd name="T16" fmla="*/ 8 w 43"/>
                <a:gd name="T17" fmla="*/ 9 h 45"/>
                <a:gd name="T18" fmla="*/ 7 w 43"/>
                <a:gd name="T19" fmla="*/ 9 h 45"/>
                <a:gd name="T20" fmla="*/ 6 w 43"/>
                <a:gd name="T21" fmla="*/ 7 h 45"/>
                <a:gd name="T22" fmla="*/ 5 w 43"/>
                <a:gd name="T23" fmla="*/ 6 h 45"/>
                <a:gd name="T24" fmla="*/ 3 w 43"/>
                <a:gd name="T25" fmla="*/ 4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3" name="Freeform 443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6 w 29"/>
                <a:gd name="T5" fmla="*/ 5 h 31"/>
                <a:gd name="T6" fmla="*/ 9 w 29"/>
                <a:gd name="T7" fmla="*/ 6 h 31"/>
                <a:gd name="T8" fmla="*/ 9 w 29"/>
                <a:gd name="T9" fmla="*/ 11 h 31"/>
                <a:gd name="T10" fmla="*/ 9 w 29"/>
                <a:gd name="T11" fmla="*/ 9 h 31"/>
                <a:gd name="T12" fmla="*/ 8 w 29"/>
                <a:gd name="T13" fmla="*/ 6 h 31"/>
                <a:gd name="T14" fmla="*/ 5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4" name="Freeform 444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11 w 37"/>
                <a:gd name="T1" fmla="*/ 7 h 35"/>
                <a:gd name="T2" fmla="*/ 10 w 37"/>
                <a:gd name="T3" fmla="*/ 6 h 35"/>
                <a:gd name="T4" fmla="*/ 8 w 37"/>
                <a:gd name="T5" fmla="*/ 5 h 35"/>
                <a:gd name="T6" fmla="*/ 6 w 37"/>
                <a:gd name="T7" fmla="*/ 4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5 w 37"/>
                <a:gd name="T25" fmla="*/ 3 h 35"/>
                <a:gd name="T26" fmla="*/ 7 w 37"/>
                <a:gd name="T27" fmla="*/ 3 h 35"/>
                <a:gd name="T28" fmla="*/ 9 w 37"/>
                <a:gd name="T29" fmla="*/ 5 h 35"/>
                <a:gd name="T30" fmla="*/ 10 w 37"/>
                <a:gd name="T31" fmla="*/ 6 h 35"/>
                <a:gd name="T32" fmla="*/ 11 w 37"/>
                <a:gd name="T33" fmla="*/ 7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5" name="Freeform 445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10 h 40"/>
                <a:gd name="T2" fmla="*/ 3 w 18"/>
                <a:gd name="T3" fmla="*/ 8 h 40"/>
                <a:gd name="T4" fmla="*/ 3 w 18"/>
                <a:gd name="T5" fmla="*/ 5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7 h 40"/>
                <a:gd name="T16" fmla="*/ 0 w 18"/>
                <a:gd name="T17" fmla="*/ 1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6" name="Freeform 446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9 h 45"/>
                <a:gd name="T2" fmla="*/ 5 w 10"/>
                <a:gd name="T3" fmla="*/ 8 h 45"/>
                <a:gd name="T4" fmla="*/ 5 w 10"/>
                <a:gd name="T5" fmla="*/ 4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8 h 45"/>
                <a:gd name="T16" fmla="*/ 5 w 10"/>
                <a:gd name="T17" fmla="*/ 9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7" name="Freeform 447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10 h 40"/>
                <a:gd name="T2" fmla="*/ 3 w 34"/>
                <a:gd name="T3" fmla="*/ 9 h 40"/>
                <a:gd name="T4" fmla="*/ 4 w 34"/>
                <a:gd name="T5" fmla="*/ 7 h 40"/>
                <a:gd name="T6" fmla="*/ 4 w 34"/>
                <a:gd name="T7" fmla="*/ 5 h 40"/>
                <a:gd name="T8" fmla="*/ 4 w 34"/>
                <a:gd name="T9" fmla="*/ 4 h 40"/>
                <a:gd name="T10" fmla="*/ 6 w 34"/>
                <a:gd name="T11" fmla="*/ 4 h 40"/>
                <a:gd name="T12" fmla="*/ 7 w 34"/>
                <a:gd name="T13" fmla="*/ 2 h 40"/>
                <a:gd name="T14" fmla="*/ 8 w 34"/>
                <a:gd name="T15" fmla="*/ 0 h 40"/>
                <a:gd name="T16" fmla="*/ 9 w 34"/>
                <a:gd name="T17" fmla="*/ 1 h 40"/>
                <a:gd name="T18" fmla="*/ 9 w 34"/>
                <a:gd name="T19" fmla="*/ 4 h 40"/>
                <a:gd name="T20" fmla="*/ 8 w 34"/>
                <a:gd name="T21" fmla="*/ 4 h 40"/>
                <a:gd name="T22" fmla="*/ 7 w 34"/>
                <a:gd name="T23" fmla="*/ 4 h 40"/>
                <a:gd name="T24" fmla="*/ 5 w 34"/>
                <a:gd name="T25" fmla="*/ 5 h 40"/>
                <a:gd name="T26" fmla="*/ 4 w 34"/>
                <a:gd name="T27" fmla="*/ 7 h 40"/>
                <a:gd name="T28" fmla="*/ 4 w 34"/>
                <a:gd name="T29" fmla="*/ 8 h 40"/>
                <a:gd name="T30" fmla="*/ 3 w 34"/>
                <a:gd name="T31" fmla="*/ 9 h 40"/>
                <a:gd name="T32" fmla="*/ 0 w 34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8" name="Freeform 448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4 w 57"/>
                <a:gd name="T7" fmla="*/ 0 h 13"/>
                <a:gd name="T8" fmla="*/ 6 w 57"/>
                <a:gd name="T9" fmla="*/ 0 h 13"/>
                <a:gd name="T10" fmla="*/ 8 w 57"/>
                <a:gd name="T11" fmla="*/ 0 h 13"/>
                <a:gd name="T12" fmla="*/ 9 w 57"/>
                <a:gd name="T13" fmla="*/ 3 h 13"/>
                <a:gd name="T14" fmla="*/ 9 w 57"/>
                <a:gd name="T15" fmla="*/ 3 h 13"/>
                <a:gd name="T16" fmla="*/ 11 w 57"/>
                <a:gd name="T17" fmla="*/ 3 h 13"/>
                <a:gd name="T18" fmla="*/ 10 w 57"/>
                <a:gd name="T19" fmla="*/ 3 h 13"/>
                <a:gd name="T20" fmla="*/ 9 w 57"/>
                <a:gd name="T21" fmla="*/ 3 h 13"/>
                <a:gd name="T22" fmla="*/ 8 w 57"/>
                <a:gd name="T23" fmla="*/ 3 h 13"/>
                <a:gd name="T24" fmla="*/ 6 w 57"/>
                <a:gd name="T25" fmla="*/ 3 h 13"/>
                <a:gd name="T26" fmla="*/ 4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9" name="Freeform 449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6 w 55"/>
                <a:gd name="T7" fmla="*/ 2 h 20"/>
                <a:gd name="T8" fmla="*/ 9 w 55"/>
                <a:gd name="T9" fmla="*/ 2 h 20"/>
                <a:gd name="T10" fmla="*/ 11 w 55"/>
                <a:gd name="T11" fmla="*/ 2 h 20"/>
                <a:gd name="T12" fmla="*/ 12 w 55"/>
                <a:gd name="T13" fmla="*/ 2 h 20"/>
                <a:gd name="T14" fmla="*/ 14 w 55"/>
                <a:gd name="T15" fmla="*/ 2 h 20"/>
                <a:gd name="T16" fmla="*/ 16 w 55"/>
                <a:gd name="T17" fmla="*/ 2 h 20"/>
                <a:gd name="T18" fmla="*/ 14 w 55"/>
                <a:gd name="T19" fmla="*/ 2 h 20"/>
                <a:gd name="T20" fmla="*/ 13 w 55"/>
                <a:gd name="T21" fmla="*/ 2 h 20"/>
                <a:gd name="T22" fmla="*/ 11 w 55"/>
                <a:gd name="T23" fmla="*/ 2 h 20"/>
                <a:gd name="T24" fmla="*/ 9 w 55"/>
                <a:gd name="T25" fmla="*/ 2 h 20"/>
                <a:gd name="T26" fmla="*/ 6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0" name="Freeform 450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6 w 54"/>
                <a:gd name="T9" fmla="*/ 0 h 13"/>
                <a:gd name="T10" fmla="*/ 8 w 54"/>
                <a:gd name="T11" fmla="*/ 2 h 13"/>
                <a:gd name="T12" fmla="*/ 10 w 54"/>
                <a:gd name="T13" fmla="*/ 2 h 13"/>
                <a:gd name="T14" fmla="*/ 11 w 54"/>
                <a:gd name="T15" fmla="*/ 2 h 13"/>
                <a:gd name="T16" fmla="*/ 12 w 54"/>
                <a:gd name="T17" fmla="*/ 2 h 13"/>
                <a:gd name="T18" fmla="*/ 12 w 54"/>
                <a:gd name="T19" fmla="*/ 2 h 13"/>
                <a:gd name="T20" fmla="*/ 11 w 54"/>
                <a:gd name="T21" fmla="*/ 2 h 13"/>
                <a:gd name="T22" fmla="*/ 10 w 54"/>
                <a:gd name="T23" fmla="*/ 2 h 13"/>
                <a:gd name="T24" fmla="*/ 8 w 54"/>
                <a:gd name="T25" fmla="*/ 2 h 13"/>
                <a:gd name="T26" fmla="*/ 6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1" name="Freeform 451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7 w 63"/>
                <a:gd name="T7" fmla="*/ 2 h 17"/>
                <a:gd name="T8" fmla="*/ 10 w 63"/>
                <a:gd name="T9" fmla="*/ 2 h 17"/>
                <a:gd name="T10" fmla="*/ 12 w 63"/>
                <a:gd name="T11" fmla="*/ 1 h 17"/>
                <a:gd name="T12" fmla="*/ 15 w 63"/>
                <a:gd name="T13" fmla="*/ 0 h 17"/>
                <a:gd name="T14" fmla="*/ 17 w 63"/>
                <a:gd name="T15" fmla="*/ 1 h 17"/>
                <a:gd name="T16" fmla="*/ 18 w 63"/>
                <a:gd name="T17" fmla="*/ 2 h 17"/>
                <a:gd name="T18" fmla="*/ 18 w 63"/>
                <a:gd name="T19" fmla="*/ 2 h 17"/>
                <a:gd name="T20" fmla="*/ 16 w 63"/>
                <a:gd name="T21" fmla="*/ 2 h 17"/>
                <a:gd name="T22" fmla="*/ 13 w 63"/>
                <a:gd name="T23" fmla="*/ 2 h 17"/>
                <a:gd name="T24" fmla="*/ 11 w 63"/>
                <a:gd name="T25" fmla="*/ 2 h 17"/>
                <a:gd name="T26" fmla="*/ 7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2" name="Freeform 452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9 w 69"/>
                <a:gd name="T7" fmla="*/ 3 h 20"/>
                <a:gd name="T8" fmla="*/ 12 w 69"/>
                <a:gd name="T9" fmla="*/ 3 h 20"/>
                <a:gd name="T10" fmla="*/ 16 w 69"/>
                <a:gd name="T11" fmla="*/ 1 h 20"/>
                <a:gd name="T12" fmla="*/ 19 w 69"/>
                <a:gd name="T13" fmla="*/ 0 h 20"/>
                <a:gd name="T14" fmla="*/ 21 w 69"/>
                <a:gd name="T15" fmla="*/ 0 h 20"/>
                <a:gd name="T16" fmla="*/ 21 w 69"/>
                <a:gd name="T17" fmla="*/ 3 h 20"/>
                <a:gd name="T18" fmla="*/ 20 w 69"/>
                <a:gd name="T19" fmla="*/ 3 h 20"/>
                <a:gd name="T20" fmla="*/ 18 w 69"/>
                <a:gd name="T21" fmla="*/ 3 h 20"/>
                <a:gd name="T22" fmla="*/ 15 w 69"/>
                <a:gd name="T23" fmla="*/ 3 h 20"/>
                <a:gd name="T24" fmla="*/ 12 w 69"/>
                <a:gd name="T25" fmla="*/ 3 h 20"/>
                <a:gd name="T26" fmla="*/ 8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3" name="Freeform 453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10 h 36"/>
                <a:gd name="T2" fmla="*/ 4 w 74"/>
                <a:gd name="T3" fmla="*/ 9 h 36"/>
                <a:gd name="T4" fmla="*/ 4 w 74"/>
                <a:gd name="T5" fmla="*/ 6 h 36"/>
                <a:gd name="T6" fmla="*/ 7 w 74"/>
                <a:gd name="T7" fmla="*/ 4 h 36"/>
                <a:gd name="T8" fmla="*/ 10 w 74"/>
                <a:gd name="T9" fmla="*/ 4 h 36"/>
                <a:gd name="T10" fmla="*/ 12 w 74"/>
                <a:gd name="T11" fmla="*/ 4 h 36"/>
                <a:gd name="T12" fmla="*/ 15 w 74"/>
                <a:gd name="T13" fmla="*/ 1 h 36"/>
                <a:gd name="T14" fmla="*/ 17 w 74"/>
                <a:gd name="T15" fmla="*/ 0 h 36"/>
                <a:gd name="T16" fmla="*/ 18 w 74"/>
                <a:gd name="T17" fmla="*/ 2 h 36"/>
                <a:gd name="T18" fmla="*/ 17 w 74"/>
                <a:gd name="T19" fmla="*/ 4 h 36"/>
                <a:gd name="T20" fmla="*/ 16 w 74"/>
                <a:gd name="T21" fmla="*/ 4 h 36"/>
                <a:gd name="T22" fmla="*/ 13 w 74"/>
                <a:gd name="T23" fmla="*/ 4 h 36"/>
                <a:gd name="T24" fmla="*/ 10 w 74"/>
                <a:gd name="T25" fmla="*/ 5 h 36"/>
                <a:gd name="T26" fmla="*/ 7 w 74"/>
                <a:gd name="T27" fmla="*/ 6 h 36"/>
                <a:gd name="T28" fmla="*/ 4 w 74"/>
                <a:gd name="T29" fmla="*/ 8 h 36"/>
                <a:gd name="T30" fmla="*/ 4 w 74"/>
                <a:gd name="T31" fmla="*/ 9 h 36"/>
                <a:gd name="T32" fmla="*/ 0 w 74"/>
                <a:gd name="T33" fmla="*/ 1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4" name="Freeform 454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15 h 43"/>
                <a:gd name="T2" fmla="*/ 4 w 68"/>
                <a:gd name="T3" fmla="*/ 13 h 43"/>
                <a:gd name="T4" fmla="*/ 4 w 68"/>
                <a:gd name="T5" fmla="*/ 11 h 43"/>
                <a:gd name="T6" fmla="*/ 6 w 68"/>
                <a:gd name="T7" fmla="*/ 8 h 43"/>
                <a:gd name="T8" fmla="*/ 9 w 68"/>
                <a:gd name="T9" fmla="*/ 5 h 43"/>
                <a:gd name="T10" fmla="*/ 11 w 68"/>
                <a:gd name="T11" fmla="*/ 5 h 43"/>
                <a:gd name="T12" fmla="*/ 14 w 68"/>
                <a:gd name="T13" fmla="*/ 3 h 43"/>
                <a:gd name="T14" fmla="*/ 16 w 68"/>
                <a:gd name="T15" fmla="*/ 0 h 43"/>
                <a:gd name="T16" fmla="*/ 17 w 68"/>
                <a:gd name="T17" fmla="*/ 3 h 43"/>
                <a:gd name="T18" fmla="*/ 17 w 68"/>
                <a:gd name="T19" fmla="*/ 5 h 43"/>
                <a:gd name="T20" fmla="*/ 15 w 68"/>
                <a:gd name="T21" fmla="*/ 5 h 43"/>
                <a:gd name="T22" fmla="*/ 12 w 68"/>
                <a:gd name="T23" fmla="*/ 6 h 43"/>
                <a:gd name="T24" fmla="*/ 10 w 68"/>
                <a:gd name="T25" fmla="*/ 9 h 43"/>
                <a:gd name="T26" fmla="*/ 6 w 68"/>
                <a:gd name="T27" fmla="*/ 11 h 43"/>
                <a:gd name="T28" fmla="*/ 4 w 68"/>
                <a:gd name="T29" fmla="*/ 13 h 43"/>
                <a:gd name="T30" fmla="*/ 4 w 68"/>
                <a:gd name="T31" fmla="*/ 14 h 43"/>
                <a:gd name="T32" fmla="*/ 0 w 68"/>
                <a:gd name="T33" fmla="*/ 15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5" name="Freeform 455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0 h 35"/>
                <a:gd name="T2" fmla="*/ 3 w 62"/>
                <a:gd name="T3" fmla="*/ 9 h 35"/>
                <a:gd name="T4" fmla="*/ 3 w 62"/>
                <a:gd name="T5" fmla="*/ 7 h 35"/>
                <a:gd name="T6" fmla="*/ 5 w 62"/>
                <a:gd name="T7" fmla="*/ 4 h 35"/>
                <a:gd name="T8" fmla="*/ 8 w 62"/>
                <a:gd name="T9" fmla="*/ 4 h 35"/>
                <a:gd name="T10" fmla="*/ 10 w 62"/>
                <a:gd name="T11" fmla="*/ 4 h 35"/>
                <a:gd name="T12" fmla="*/ 11 w 62"/>
                <a:gd name="T13" fmla="*/ 1 h 35"/>
                <a:gd name="T14" fmla="*/ 13 w 62"/>
                <a:gd name="T15" fmla="*/ 0 h 35"/>
                <a:gd name="T16" fmla="*/ 14 w 62"/>
                <a:gd name="T17" fmla="*/ 2 h 35"/>
                <a:gd name="T18" fmla="*/ 13 w 62"/>
                <a:gd name="T19" fmla="*/ 4 h 35"/>
                <a:gd name="T20" fmla="*/ 12 w 62"/>
                <a:gd name="T21" fmla="*/ 4 h 35"/>
                <a:gd name="T22" fmla="*/ 10 w 62"/>
                <a:gd name="T23" fmla="*/ 4 h 35"/>
                <a:gd name="T24" fmla="*/ 8 w 62"/>
                <a:gd name="T25" fmla="*/ 6 h 35"/>
                <a:gd name="T26" fmla="*/ 5 w 62"/>
                <a:gd name="T27" fmla="*/ 7 h 35"/>
                <a:gd name="T28" fmla="*/ 3 w 62"/>
                <a:gd name="T29" fmla="*/ 9 h 35"/>
                <a:gd name="T30" fmla="*/ 3 w 62"/>
                <a:gd name="T31" fmla="*/ 9 h 35"/>
                <a:gd name="T32" fmla="*/ 0 w 62"/>
                <a:gd name="T33" fmla="*/ 1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6" name="Freeform 456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7 w 88"/>
                <a:gd name="T7" fmla="*/ 3 h 58"/>
                <a:gd name="T8" fmla="*/ 10 w 88"/>
                <a:gd name="T9" fmla="*/ 3 h 58"/>
                <a:gd name="T10" fmla="*/ 14 w 88"/>
                <a:gd name="T11" fmla="*/ 4 h 58"/>
                <a:gd name="T12" fmla="*/ 17 w 88"/>
                <a:gd name="T13" fmla="*/ 6 h 58"/>
                <a:gd name="T14" fmla="*/ 19 w 88"/>
                <a:gd name="T15" fmla="*/ 8 h 58"/>
                <a:gd name="T16" fmla="*/ 21 w 88"/>
                <a:gd name="T17" fmla="*/ 9 h 58"/>
                <a:gd name="T18" fmla="*/ 19 w 88"/>
                <a:gd name="T19" fmla="*/ 8 h 58"/>
                <a:gd name="T20" fmla="*/ 16 w 88"/>
                <a:gd name="T21" fmla="*/ 8 h 58"/>
                <a:gd name="T22" fmla="*/ 13 w 88"/>
                <a:gd name="T23" fmla="*/ 6 h 58"/>
                <a:gd name="T24" fmla="*/ 10 w 88"/>
                <a:gd name="T25" fmla="*/ 5 h 58"/>
                <a:gd name="T26" fmla="*/ 6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7" name="Freeform 457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4 w 69"/>
                <a:gd name="T7" fmla="*/ 3 h 50"/>
                <a:gd name="T8" fmla="*/ 7 w 69"/>
                <a:gd name="T9" fmla="*/ 3 h 50"/>
                <a:gd name="T10" fmla="*/ 9 w 69"/>
                <a:gd name="T11" fmla="*/ 3 h 50"/>
                <a:gd name="T12" fmla="*/ 11 w 69"/>
                <a:gd name="T13" fmla="*/ 6 h 50"/>
                <a:gd name="T14" fmla="*/ 14 w 69"/>
                <a:gd name="T15" fmla="*/ 8 h 50"/>
                <a:gd name="T16" fmla="*/ 15 w 69"/>
                <a:gd name="T17" fmla="*/ 9 h 50"/>
                <a:gd name="T18" fmla="*/ 13 w 69"/>
                <a:gd name="T19" fmla="*/ 8 h 50"/>
                <a:gd name="T20" fmla="*/ 11 w 69"/>
                <a:gd name="T21" fmla="*/ 7 h 50"/>
                <a:gd name="T22" fmla="*/ 9 w 69"/>
                <a:gd name="T23" fmla="*/ 6 h 50"/>
                <a:gd name="T24" fmla="*/ 6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8" name="Freeform 458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8 h 43"/>
                <a:gd name="T2" fmla="*/ 4 w 69"/>
                <a:gd name="T3" fmla="*/ 7 h 43"/>
                <a:gd name="T4" fmla="*/ 4 w 69"/>
                <a:gd name="T5" fmla="*/ 6 h 43"/>
                <a:gd name="T6" fmla="*/ 8 w 69"/>
                <a:gd name="T7" fmla="*/ 4 h 43"/>
                <a:gd name="T8" fmla="*/ 12 w 69"/>
                <a:gd name="T9" fmla="*/ 3 h 43"/>
                <a:gd name="T10" fmla="*/ 14 w 69"/>
                <a:gd name="T11" fmla="*/ 3 h 43"/>
                <a:gd name="T12" fmla="*/ 18 w 69"/>
                <a:gd name="T13" fmla="*/ 3 h 43"/>
                <a:gd name="T14" fmla="*/ 20 w 69"/>
                <a:gd name="T15" fmla="*/ 0 h 43"/>
                <a:gd name="T16" fmla="*/ 21 w 69"/>
                <a:gd name="T17" fmla="*/ 3 h 43"/>
                <a:gd name="T18" fmla="*/ 21 w 69"/>
                <a:gd name="T19" fmla="*/ 3 h 43"/>
                <a:gd name="T20" fmla="*/ 19 w 69"/>
                <a:gd name="T21" fmla="*/ 3 h 43"/>
                <a:gd name="T22" fmla="*/ 16 w 69"/>
                <a:gd name="T23" fmla="*/ 3 h 43"/>
                <a:gd name="T24" fmla="*/ 12 w 69"/>
                <a:gd name="T25" fmla="*/ 5 h 43"/>
                <a:gd name="T26" fmla="*/ 8 w 69"/>
                <a:gd name="T27" fmla="*/ 6 h 43"/>
                <a:gd name="T28" fmla="*/ 4 w 69"/>
                <a:gd name="T29" fmla="*/ 7 h 43"/>
                <a:gd name="T30" fmla="*/ 4 w 69"/>
                <a:gd name="T31" fmla="*/ 8 h 43"/>
                <a:gd name="T32" fmla="*/ 0 w 69"/>
                <a:gd name="T33" fmla="*/ 8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9" name="Freeform 459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69 w 301"/>
                <a:gd name="T1" fmla="*/ 5 h 116"/>
                <a:gd name="T2" fmla="*/ 69 w 301"/>
                <a:gd name="T3" fmla="*/ 5 h 116"/>
                <a:gd name="T4" fmla="*/ 66 w 301"/>
                <a:gd name="T5" fmla="*/ 6 h 116"/>
                <a:gd name="T6" fmla="*/ 66 w 301"/>
                <a:gd name="T7" fmla="*/ 6 h 116"/>
                <a:gd name="T8" fmla="*/ 66 w 301"/>
                <a:gd name="T9" fmla="*/ 7 h 116"/>
                <a:gd name="T10" fmla="*/ 61 w 301"/>
                <a:gd name="T11" fmla="*/ 5 h 116"/>
                <a:gd name="T12" fmla="*/ 56 w 301"/>
                <a:gd name="T13" fmla="*/ 4 h 116"/>
                <a:gd name="T14" fmla="*/ 51 w 301"/>
                <a:gd name="T15" fmla="*/ 4 h 116"/>
                <a:gd name="T16" fmla="*/ 45 w 301"/>
                <a:gd name="T17" fmla="*/ 4 h 116"/>
                <a:gd name="T18" fmla="*/ 40 w 301"/>
                <a:gd name="T19" fmla="*/ 4 h 116"/>
                <a:gd name="T20" fmla="*/ 36 w 301"/>
                <a:gd name="T21" fmla="*/ 5 h 116"/>
                <a:gd name="T22" fmla="*/ 31 w 301"/>
                <a:gd name="T23" fmla="*/ 8 h 116"/>
                <a:gd name="T24" fmla="*/ 27 w 301"/>
                <a:gd name="T25" fmla="*/ 10 h 116"/>
                <a:gd name="T26" fmla="*/ 23 w 301"/>
                <a:gd name="T27" fmla="*/ 11 h 116"/>
                <a:gd name="T28" fmla="*/ 19 w 301"/>
                <a:gd name="T29" fmla="*/ 14 h 116"/>
                <a:gd name="T30" fmla="*/ 15 w 301"/>
                <a:gd name="T31" fmla="*/ 16 h 116"/>
                <a:gd name="T32" fmla="*/ 11 w 301"/>
                <a:gd name="T33" fmla="*/ 19 h 116"/>
                <a:gd name="T34" fmla="*/ 8 w 301"/>
                <a:gd name="T35" fmla="*/ 22 h 116"/>
                <a:gd name="T36" fmla="*/ 5 w 301"/>
                <a:gd name="T37" fmla="*/ 24 h 116"/>
                <a:gd name="T38" fmla="*/ 3 w 301"/>
                <a:gd name="T39" fmla="*/ 26 h 116"/>
                <a:gd name="T40" fmla="*/ 0 w 301"/>
                <a:gd name="T41" fmla="*/ 28 h 116"/>
                <a:gd name="T42" fmla="*/ 3 w 301"/>
                <a:gd name="T43" fmla="*/ 26 h 116"/>
                <a:gd name="T44" fmla="*/ 3 w 301"/>
                <a:gd name="T45" fmla="*/ 23 h 116"/>
                <a:gd name="T46" fmla="*/ 5 w 301"/>
                <a:gd name="T47" fmla="*/ 20 h 116"/>
                <a:gd name="T48" fmla="*/ 9 w 301"/>
                <a:gd name="T49" fmla="*/ 17 h 116"/>
                <a:gd name="T50" fmla="*/ 13 w 301"/>
                <a:gd name="T51" fmla="*/ 14 h 116"/>
                <a:gd name="T52" fmla="*/ 17 w 301"/>
                <a:gd name="T53" fmla="*/ 11 h 116"/>
                <a:gd name="T54" fmla="*/ 23 w 301"/>
                <a:gd name="T55" fmla="*/ 8 h 116"/>
                <a:gd name="T56" fmla="*/ 27 w 301"/>
                <a:gd name="T57" fmla="*/ 6 h 116"/>
                <a:gd name="T58" fmla="*/ 33 w 301"/>
                <a:gd name="T59" fmla="*/ 4 h 116"/>
                <a:gd name="T60" fmla="*/ 39 w 301"/>
                <a:gd name="T61" fmla="*/ 4 h 116"/>
                <a:gd name="T62" fmla="*/ 45 w 301"/>
                <a:gd name="T63" fmla="*/ 2 h 116"/>
                <a:gd name="T64" fmla="*/ 50 w 301"/>
                <a:gd name="T65" fmla="*/ 0 h 116"/>
                <a:gd name="T66" fmla="*/ 54 w 301"/>
                <a:gd name="T67" fmla="*/ 0 h 116"/>
                <a:gd name="T68" fmla="*/ 60 w 301"/>
                <a:gd name="T69" fmla="*/ 3 h 116"/>
                <a:gd name="T70" fmla="*/ 64 w 301"/>
                <a:gd name="T71" fmla="*/ 4 h 116"/>
                <a:gd name="T72" fmla="*/ 69 w 301"/>
                <a:gd name="T73" fmla="*/ 5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0" name="Freeform 460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25 h 100"/>
                <a:gd name="T2" fmla="*/ 0 w 21"/>
                <a:gd name="T3" fmla="*/ 22 h 100"/>
                <a:gd name="T4" fmla="*/ 0 w 21"/>
                <a:gd name="T5" fmla="*/ 14 h 100"/>
                <a:gd name="T6" fmla="*/ 2 w 21"/>
                <a:gd name="T7" fmla="*/ 7 h 100"/>
                <a:gd name="T8" fmla="*/ 2 w 21"/>
                <a:gd name="T9" fmla="*/ 0 h 100"/>
                <a:gd name="T10" fmla="*/ 2 w 21"/>
                <a:gd name="T11" fmla="*/ 6 h 100"/>
                <a:gd name="T12" fmla="*/ 2 w 21"/>
                <a:gd name="T13" fmla="*/ 14 h 100"/>
                <a:gd name="T14" fmla="*/ 2 w 21"/>
                <a:gd name="T15" fmla="*/ 22 h 100"/>
                <a:gd name="T16" fmla="*/ 2 w 21"/>
                <a:gd name="T17" fmla="*/ 25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1" name="Freeform 461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28 h 120"/>
                <a:gd name="T2" fmla="*/ 1 w 28"/>
                <a:gd name="T3" fmla="*/ 27 h 120"/>
                <a:gd name="T4" fmla="*/ 0 w 28"/>
                <a:gd name="T5" fmla="*/ 25 h 120"/>
                <a:gd name="T6" fmla="*/ 1 w 28"/>
                <a:gd name="T7" fmla="*/ 21 h 120"/>
                <a:gd name="T8" fmla="*/ 3 w 28"/>
                <a:gd name="T9" fmla="*/ 16 h 120"/>
                <a:gd name="T10" fmla="*/ 8 w 28"/>
                <a:gd name="T11" fmla="*/ 12 h 120"/>
                <a:gd name="T12" fmla="*/ 13 w 28"/>
                <a:gd name="T13" fmla="*/ 8 h 120"/>
                <a:gd name="T14" fmla="*/ 14 w 28"/>
                <a:gd name="T15" fmla="*/ 4 h 120"/>
                <a:gd name="T16" fmla="*/ 17 w 28"/>
                <a:gd name="T17" fmla="*/ 0 h 120"/>
                <a:gd name="T18" fmla="*/ 14 w 28"/>
                <a:gd name="T19" fmla="*/ 7 h 120"/>
                <a:gd name="T20" fmla="*/ 14 w 28"/>
                <a:gd name="T21" fmla="*/ 16 h 120"/>
                <a:gd name="T22" fmla="*/ 12 w 28"/>
                <a:gd name="T23" fmla="*/ 24 h 120"/>
                <a:gd name="T24" fmla="*/ 4 w 28"/>
                <a:gd name="T25" fmla="*/ 28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2" name="Freeform 462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31 h 125"/>
                <a:gd name="T2" fmla="*/ 0 w 22"/>
                <a:gd name="T3" fmla="*/ 26 h 125"/>
                <a:gd name="T4" fmla="*/ 2 w 22"/>
                <a:gd name="T5" fmla="*/ 18 h 125"/>
                <a:gd name="T6" fmla="*/ 3 w 22"/>
                <a:gd name="T7" fmla="*/ 7 h 125"/>
                <a:gd name="T8" fmla="*/ 4 w 22"/>
                <a:gd name="T9" fmla="*/ 0 h 125"/>
                <a:gd name="T10" fmla="*/ 4 w 22"/>
                <a:gd name="T11" fmla="*/ 6 h 125"/>
                <a:gd name="T12" fmla="*/ 3 w 22"/>
                <a:gd name="T13" fmla="*/ 17 h 125"/>
                <a:gd name="T14" fmla="*/ 3 w 22"/>
                <a:gd name="T15" fmla="*/ 26 h 125"/>
                <a:gd name="T16" fmla="*/ 3 w 22"/>
                <a:gd name="T17" fmla="*/ 3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3" name="Freeform 463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28 h 111"/>
                <a:gd name="T2" fmla="*/ 0 w 18"/>
                <a:gd name="T3" fmla="*/ 24 h 111"/>
                <a:gd name="T4" fmla="*/ 1 w 18"/>
                <a:gd name="T5" fmla="*/ 16 h 111"/>
                <a:gd name="T6" fmla="*/ 4 w 18"/>
                <a:gd name="T7" fmla="*/ 6 h 111"/>
                <a:gd name="T8" fmla="*/ 4 w 18"/>
                <a:gd name="T9" fmla="*/ 0 h 111"/>
                <a:gd name="T10" fmla="*/ 4 w 18"/>
                <a:gd name="T11" fmla="*/ 6 h 111"/>
                <a:gd name="T12" fmla="*/ 4 w 18"/>
                <a:gd name="T13" fmla="*/ 16 h 111"/>
                <a:gd name="T14" fmla="*/ 4 w 18"/>
                <a:gd name="T15" fmla="*/ 25 h 111"/>
                <a:gd name="T16" fmla="*/ 4 w 18"/>
                <a:gd name="T17" fmla="*/ 28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4" name="Freeform 464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27 h 94"/>
                <a:gd name="T2" fmla="*/ 4 w 15"/>
                <a:gd name="T3" fmla="*/ 24 h 94"/>
                <a:gd name="T4" fmla="*/ 0 w 15"/>
                <a:gd name="T5" fmla="*/ 17 h 94"/>
                <a:gd name="T6" fmla="*/ 2 w 15"/>
                <a:gd name="T7" fmla="*/ 8 h 94"/>
                <a:gd name="T8" fmla="*/ 7 w 15"/>
                <a:gd name="T9" fmla="*/ 0 h 94"/>
                <a:gd name="T10" fmla="*/ 7 w 15"/>
                <a:gd name="T11" fmla="*/ 7 h 94"/>
                <a:gd name="T12" fmla="*/ 7 w 15"/>
                <a:gd name="T13" fmla="*/ 15 h 94"/>
                <a:gd name="T14" fmla="*/ 7 w 15"/>
                <a:gd name="T15" fmla="*/ 24 h 94"/>
                <a:gd name="T16" fmla="*/ 7 w 15"/>
                <a:gd name="T17" fmla="*/ 2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5" name="Freeform 465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2 w 18"/>
                <a:gd name="T1" fmla="*/ 22 h 46"/>
                <a:gd name="T2" fmla="*/ 2 w 18"/>
                <a:gd name="T3" fmla="*/ 20 h 46"/>
                <a:gd name="T4" fmla="*/ 2 w 18"/>
                <a:gd name="T5" fmla="*/ 13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15 h 46"/>
                <a:gd name="T14" fmla="*/ 2 w 18"/>
                <a:gd name="T15" fmla="*/ 20 h 46"/>
                <a:gd name="T16" fmla="*/ 2 w 18"/>
                <a:gd name="T17" fmla="*/ 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6" name="Freeform 466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16 h 86"/>
                <a:gd name="T2" fmla="*/ 0 w 21"/>
                <a:gd name="T3" fmla="*/ 15 h 86"/>
                <a:gd name="T4" fmla="*/ 0 w 21"/>
                <a:gd name="T5" fmla="*/ 10 h 86"/>
                <a:gd name="T6" fmla="*/ 2 w 21"/>
                <a:gd name="T7" fmla="*/ 5 h 86"/>
                <a:gd name="T8" fmla="*/ 2 w 21"/>
                <a:gd name="T9" fmla="*/ 0 h 86"/>
                <a:gd name="T10" fmla="*/ 2 w 21"/>
                <a:gd name="T11" fmla="*/ 5 h 86"/>
                <a:gd name="T12" fmla="*/ 2 w 21"/>
                <a:gd name="T13" fmla="*/ 10 h 86"/>
                <a:gd name="T14" fmla="*/ 2 w 21"/>
                <a:gd name="T15" fmla="*/ 15 h 86"/>
                <a:gd name="T16" fmla="*/ 2 w 21"/>
                <a:gd name="T17" fmla="*/ 16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7" name="Freeform 467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26 h 121"/>
                <a:gd name="T2" fmla="*/ 0 w 23"/>
                <a:gd name="T3" fmla="*/ 23 h 121"/>
                <a:gd name="T4" fmla="*/ 2 w 23"/>
                <a:gd name="T5" fmla="*/ 14 h 121"/>
                <a:gd name="T6" fmla="*/ 2 w 23"/>
                <a:gd name="T7" fmla="*/ 6 h 121"/>
                <a:gd name="T8" fmla="*/ 2 w 23"/>
                <a:gd name="T9" fmla="*/ 0 h 121"/>
                <a:gd name="T10" fmla="*/ 2 w 23"/>
                <a:gd name="T11" fmla="*/ 5 h 121"/>
                <a:gd name="T12" fmla="*/ 2 w 23"/>
                <a:gd name="T13" fmla="*/ 14 h 121"/>
                <a:gd name="T14" fmla="*/ 2 w 23"/>
                <a:gd name="T15" fmla="*/ 23 h 121"/>
                <a:gd name="T16" fmla="*/ 2 w 23"/>
                <a:gd name="T17" fmla="*/ 26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8" name="Freeform 468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30 h 109"/>
                <a:gd name="T2" fmla="*/ 3 w 14"/>
                <a:gd name="T3" fmla="*/ 27 h 109"/>
                <a:gd name="T4" fmla="*/ 0 w 14"/>
                <a:gd name="T5" fmla="*/ 18 h 109"/>
                <a:gd name="T6" fmla="*/ 3 w 14"/>
                <a:gd name="T7" fmla="*/ 8 h 109"/>
                <a:gd name="T8" fmla="*/ 3 w 14"/>
                <a:gd name="T9" fmla="*/ 0 h 109"/>
                <a:gd name="T10" fmla="*/ 3 w 14"/>
                <a:gd name="T11" fmla="*/ 7 h 109"/>
                <a:gd name="T12" fmla="*/ 3 w 14"/>
                <a:gd name="T13" fmla="*/ 18 h 109"/>
                <a:gd name="T14" fmla="*/ 3 w 14"/>
                <a:gd name="T15" fmla="*/ 27 h 109"/>
                <a:gd name="T16" fmla="*/ 3 w 14"/>
                <a:gd name="T17" fmla="*/ 30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9" name="Freeform 469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24 h 88"/>
                <a:gd name="T2" fmla="*/ 0 w 12"/>
                <a:gd name="T3" fmla="*/ 20 h 88"/>
                <a:gd name="T4" fmla="*/ 0 w 12"/>
                <a:gd name="T5" fmla="*/ 12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5 h 88"/>
                <a:gd name="T12" fmla="*/ 1 w 12"/>
                <a:gd name="T13" fmla="*/ 13 h 88"/>
                <a:gd name="T14" fmla="*/ 1 w 12"/>
                <a:gd name="T15" fmla="*/ 20 h 88"/>
                <a:gd name="T16" fmla="*/ 1 w 12"/>
                <a:gd name="T17" fmla="*/ 24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0" name="Freeform 470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3 w 15"/>
                <a:gd name="T1" fmla="*/ 12 h 54"/>
                <a:gd name="T2" fmla="*/ 3 w 15"/>
                <a:gd name="T3" fmla="*/ 10 h 54"/>
                <a:gd name="T4" fmla="*/ 1 w 15"/>
                <a:gd name="T5" fmla="*/ 7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8 h 54"/>
                <a:gd name="T14" fmla="*/ 3 w 15"/>
                <a:gd name="T15" fmla="*/ 10 h 54"/>
                <a:gd name="T16" fmla="*/ 3 w 15"/>
                <a:gd name="T17" fmla="*/ 1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1" name="Freeform 471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4 w 22"/>
                <a:gd name="T1" fmla="*/ 0 h 54"/>
                <a:gd name="T2" fmla="*/ 4 w 22"/>
                <a:gd name="T3" fmla="*/ 3 h 54"/>
                <a:gd name="T4" fmla="*/ 3 w 22"/>
                <a:gd name="T5" fmla="*/ 7 h 54"/>
                <a:gd name="T6" fmla="*/ 3 w 22"/>
                <a:gd name="T7" fmla="*/ 10 h 54"/>
                <a:gd name="T8" fmla="*/ 3 w 22"/>
                <a:gd name="T9" fmla="*/ 12 h 54"/>
                <a:gd name="T10" fmla="*/ 0 w 22"/>
                <a:gd name="T11" fmla="*/ 10 h 54"/>
                <a:gd name="T12" fmla="*/ 3 w 22"/>
                <a:gd name="T13" fmla="*/ 7 h 54"/>
                <a:gd name="T14" fmla="*/ 3 w 22"/>
                <a:gd name="T15" fmla="*/ 3 h 54"/>
                <a:gd name="T16" fmla="*/ 4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2" name="Freeform 472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16 w 51"/>
                <a:gd name="T1" fmla="*/ 1 h 11"/>
                <a:gd name="T2" fmla="*/ 15 w 51"/>
                <a:gd name="T3" fmla="*/ 1 h 11"/>
                <a:gd name="T4" fmla="*/ 13 w 51"/>
                <a:gd name="T5" fmla="*/ 1 h 11"/>
                <a:gd name="T6" fmla="*/ 11 w 51"/>
                <a:gd name="T7" fmla="*/ 1 h 11"/>
                <a:gd name="T8" fmla="*/ 8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6 w 51"/>
                <a:gd name="T25" fmla="*/ 1 h 11"/>
                <a:gd name="T26" fmla="*/ 10 w 51"/>
                <a:gd name="T27" fmla="*/ 1 h 11"/>
                <a:gd name="T28" fmla="*/ 13 w 51"/>
                <a:gd name="T29" fmla="*/ 1 h 11"/>
                <a:gd name="T30" fmla="*/ 14 w 51"/>
                <a:gd name="T31" fmla="*/ 1 h 11"/>
                <a:gd name="T32" fmla="*/ 16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3" name="Freeform 473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12 w 44"/>
                <a:gd name="T1" fmla="*/ 0 h 32"/>
                <a:gd name="T2" fmla="*/ 11 w 44"/>
                <a:gd name="T3" fmla="*/ 2 h 32"/>
                <a:gd name="T4" fmla="*/ 10 w 44"/>
                <a:gd name="T5" fmla="*/ 4 h 32"/>
                <a:gd name="T6" fmla="*/ 8 w 44"/>
                <a:gd name="T7" fmla="*/ 4 h 32"/>
                <a:gd name="T8" fmla="*/ 5 w 44"/>
                <a:gd name="T9" fmla="*/ 4 h 32"/>
                <a:gd name="T10" fmla="*/ 4 w 44"/>
                <a:gd name="T11" fmla="*/ 4 h 32"/>
                <a:gd name="T12" fmla="*/ 4 w 44"/>
                <a:gd name="T13" fmla="*/ 5 h 32"/>
                <a:gd name="T14" fmla="*/ 0 w 44"/>
                <a:gd name="T15" fmla="*/ 6 h 32"/>
                <a:gd name="T16" fmla="*/ 0 w 44"/>
                <a:gd name="T17" fmla="*/ 8 h 32"/>
                <a:gd name="T18" fmla="*/ 3 w 44"/>
                <a:gd name="T19" fmla="*/ 8 h 32"/>
                <a:gd name="T20" fmla="*/ 4 w 44"/>
                <a:gd name="T21" fmla="*/ 8 h 32"/>
                <a:gd name="T22" fmla="*/ 4 w 44"/>
                <a:gd name="T23" fmla="*/ 7 h 32"/>
                <a:gd name="T24" fmla="*/ 6 w 44"/>
                <a:gd name="T25" fmla="*/ 5 h 32"/>
                <a:gd name="T26" fmla="*/ 8 w 44"/>
                <a:gd name="T27" fmla="*/ 4 h 32"/>
                <a:gd name="T28" fmla="*/ 10 w 44"/>
                <a:gd name="T29" fmla="*/ 4 h 32"/>
                <a:gd name="T30" fmla="*/ 11 w 44"/>
                <a:gd name="T31" fmla="*/ 4 h 32"/>
                <a:gd name="T32" fmla="*/ 12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4" name="Freeform 474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14 h 68"/>
                <a:gd name="T2" fmla="*/ 3 w 14"/>
                <a:gd name="T3" fmla="*/ 11 h 68"/>
                <a:gd name="T4" fmla="*/ 0 w 14"/>
                <a:gd name="T5" fmla="*/ 7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6 h 68"/>
                <a:gd name="T14" fmla="*/ 3 w 14"/>
                <a:gd name="T15" fmla="*/ 10 h 68"/>
                <a:gd name="T16" fmla="*/ 3 w 14"/>
                <a:gd name="T17" fmla="*/ 1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5" name="Freeform 475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22 h 64"/>
                <a:gd name="T2" fmla="*/ 2 w 28"/>
                <a:gd name="T3" fmla="*/ 16 h 64"/>
                <a:gd name="T4" fmla="*/ 2 w 28"/>
                <a:gd name="T5" fmla="*/ 10 h 64"/>
                <a:gd name="T6" fmla="*/ 2 w 28"/>
                <a:gd name="T7" fmla="*/ 5 h 64"/>
                <a:gd name="T8" fmla="*/ 2 w 28"/>
                <a:gd name="T9" fmla="*/ 0 h 64"/>
                <a:gd name="T10" fmla="*/ 3 w 28"/>
                <a:gd name="T11" fmla="*/ 2 h 64"/>
                <a:gd name="T12" fmla="*/ 3 w 28"/>
                <a:gd name="T13" fmla="*/ 5 h 64"/>
                <a:gd name="T14" fmla="*/ 2 w 28"/>
                <a:gd name="T15" fmla="*/ 6 h 64"/>
                <a:gd name="T16" fmla="*/ 2 w 28"/>
                <a:gd name="T17" fmla="*/ 11 h 64"/>
                <a:gd name="T18" fmla="*/ 2 w 28"/>
                <a:gd name="T19" fmla="*/ 14 h 64"/>
                <a:gd name="T20" fmla="*/ 2 w 28"/>
                <a:gd name="T21" fmla="*/ 18 h 64"/>
                <a:gd name="T22" fmla="*/ 2 w 28"/>
                <a:gd name="T23" fmla="*/ 20 h 64"/>
                <a:gd name="T24" fmla="*/ 0 w 28"/>
                <a:gd name="T25" fmla="*/ 22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6" name="Freeform 476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2 w 15"/>
                <a:gd name="T1" fmla="*/ 14 h 62"/>
                <a:gd name="T2" fmla="*/ 2 w 15"/>
                <a:gd name="T3" fmla="*/ 12 h 62"/>
                <a:gd name="T4" fmla="*/ 0 w 15"/>
                <a:gd name="T5" fmla="*/ 8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4 h 62"/>
                <a:gd name="T14" fmla="*/ 2 w 15"/>
                <a:gd name="T15" fmla="*/ 10 h 62"/>
                <a:gd name="T16" fmla="*/ 2 w 15"/>
                <a:gd name="T17" fmla="*/ 1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7" name="Freeform 477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3 w 20"/>
                <a:gd name="T1" fmla="*/ 14 h 67"/>
                <a:gd name="T2" fmla="*/ 3 w 20"/>
                <a:gd name="T3" fmla="*/ 11 h 67"/>
                <a:gd name="T4" fmla="*/ 3 w 20"/>
                <a:gd name="T5" fmla="*/ 7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4 h 67"/>
                <a:gd name="T14" fmla="*/ 3 w 20"/>
                <a:gd name="T15" fmla="*/ 9 h 67"/>
                <a:gd name="T16" fmla="*/ 3 w 20"/>
                <a:gd name="T17" fmla="*/ 1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8" name="Freeform 478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2 w 27"/>
                <a:gd name="T1" fmla="*/ 15 h 64"/>
                <a:gd name="T2" fmla="*/ 9 w 27"/>
                <a:gd name="T3" fmla="*/ 14 h 64"/>
                <a:gd name="T4" fmla="*/ 6 w 27"/>
                <a:gd name="T5" fmla="*/ 12 h 64"/>
                <a:gd name="T6" fmla="*/ 6 w 27"/>
                <a:gd name="T7" fmla="*/ 10 h 64"/>
                <a:gd name="T8" fmla="*/ 5 w 27"/>
                <a:gd name="T9" fmla="*/ 8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6 h 64"/>
                <a:gd name="T22" fmla="*/ 10 w 27"/>
                <a:gd name="T23" fmla="*/ 11 h 64"/>
                <a:gd name="T24" fmla="*/ 12 w 27"/>
                <a:gd name="T25" fmla="*/ 1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9" name="Freeform 479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13 w 40"/>
                <a:gd name="T1" fmla="*/ 11 h 66"/>
                <a:gd name="T2" fmla="*/ 11 w 40"/>
                <a:gd name="T3" fmla="*/ 10 h 66"/>
                <a:gd name="T4" fmla="*/ 9 w 40"/>
                <a:gd name="T5" fmla="*/ 8 h 66"/>
                <a:gd name="T6" fmla="*/ 5 w 40"/>
                <a:gd name="T7" fmla="*/ 7 h 66"/>
                <a:gd name="T8" fmla="*/ 5 w 40"/>
                <a:gd name="T9" fmla="*/ 5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8 w 40"/>
                <a:gd name="T25" fmla="*/ 4 h 66"/>
                <a:gd name="T26" fmla="*/ 10 w 40"/>
                <a:gd name="T27" fmla="*/ 6 h 66"/>
                <a:gd name="T28" fmla="*/ 11 w 40"/>
                <a:gd name="T29" fmla="*/ 8 h 66"/>
                <a:gd name="T30" fmla="*/ 12 w 40"/>
                <a:gd name="T31" fmla="*/ 10 h 66"/>
                <a:gd name="T32" fmla="*/ 13 w 40"/>
                <a:gd name="T33" fmla="*/ 11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0" name="Freeform 480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8 w 56"/>
                <a:gd name="T1" fmla="*/ 19 h 65"/>
                <a:gd name="T2" fmla="*/ 7 w 56"/>
                <a:gd name="T3" fmla="*/ 17 h 65"/>
                <a:gd name="T4" fmla="*/ 6 w 56"/>
                <a:gd name="T5" fmla="*/ 15 h 65"/>
                <a:gd name="T6" fmla="*/ 4 w 56"/>
                <a:gd name="T7" fmla="*/ 12 h 65"/>
                <a:gd name="T8" fmla="*/ 3 w 56"/>
                <a:gd name="T9" fmla="*/ 9 h 65"/>
                <a:gd name="T10" fmla="*/ 3 w 56"/>
                <a:gd name="T11" fmla="*/ 5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5 w 56"/>
                <a:gd name="T25" fmla="*/ 9 h 65"/>
                <a:gd name="T26" fmla="*/ 6 w 56"/>
                <a:gd name="T27" fmla="*/ 12 h 65"/>
                <a:gd name="T28" fmla="*/ 7 w 56"/>
                <a:gd name="T29" fmla="*/ 15 h 65"/>
                <a:gd name="T30" fmla="*/ 8 w 56"/>
                <a:gd name="T31" fmla="*/ 17 h 65"/>
                <a:gd name="T32" fmla="*/ 8 w 56"/>
                <a:gd name="T33" fmla="*/ 19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1" name="Freeform 481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18 w 63"/>
                <a:gd name="T1" fmla="*/ 14 h 68"/>
                <a:gd name="T2" fmla="*/ 16 w 63"/>
                <a:gd name="T3" fmla="*/ 13 h 68"/>
                <a:gd name="T4" fmla="*/ 12 w 63"/>
                <a:gd name="T5" fmla="*/ 11 h 68"/>
                <a:gd name="T6" fmla="*/ 9 w 63"/>
                <a:gd name="T7" fmla="*/ 10 h 68"/>
                <a:gd name="T8" fmla="*/ 6 w 63"/>
                <a:gd name="T9" fmla="*/ 8 h 68"/>
                <a:gd name="T10" fmla="*/ 4 w 63"/>
                <a:gd name="T11" fmla="*/ 5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7 w 63"/>
                <a:gd name="T23" fmla="*/ 3 h 68"/>
                <a:gd name="T24" fmla="*/ 9 w 63"/>
                <a:gd name="T25" fmla="*/ 6 h 68"/>
                <a:gd name="T26" fmla="*/ 11 w 63"/>
                <a:gd name="T27" fmla="*/ 9 h 68"/>
                <a:gd name="T28" fmla="*/ 14 w 63"/>
                <a:gd name="T29" fmla="*/ 11 h 68"/>
                <a:gd name="T30" fmla="*/ 16 w 63"/>
                <a:gd name="T31" fmla="*/ 13 h 68"/>
                <a:gd name="T32" fmla="*/ 18 w 63"/>
                <a:gd name="T33" fmla="*/ 1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2" name="Freeform 482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20 w 73"/>
                <a:gd name="T1" fmla="*/ 15 h 64"/>
                <a:gd name="T2" fmla="*/ 18 w 73"/>
                <a:gd name="T3" fmla="*/ 14 h 64"/>
                <a:gd name="T4" fmla="*/ 14 w 73"/>
                <a:gd name="T5" fmla="*/ 13 h 64"/>
                <a:gd name="T6" fmla="*/ 11 w 73"/>
                <a:gd name="T7" fmla="*/ 11 h 64"/>
                <a:gd name="T8" fmla="*/ 8 w 73"/>
                <a:gd name="T9" fmla="*/ 10 h 64"/>
                <a:gd name="T10" fmla="*/ 4 w 73"/>
                <a:gd name="T11" fmla="*/ 8 h 64"/>
                <a:gd name="T12" fmla="*/ 4 w 73"/>
                <a:gd name="T13" fmla="*/ 5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5 w 73"/>
                <a:gd name="T23" fmla="*/ 4 h 64"/>
                <a:gd name="T24" fmla="*/ 9 w 73"/>
                <a:gd name="T25" fmla="*/ 6 h 64"/>
                <a:gd name="T26" fmla="*/ 12 w 73"/>
                <a:gd name="T27" fmla="*/ 9 h 64"/>
                <a:gd name="T28" fmla="*/ 16 w 73"/>
                <a:gd name="T29" fmla="*/ 11 h 64"/>
                <a:gd name="T30" fmla="*/ 19 w 73"/>
                <a:gd name="T31" fmla="*/ 14 h 64"/>
                <a:gd name="T32" fmla="*/ 20 w 73"/>
                <a:gd name="T33" fmla="*/ 1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3" name="Freeform 483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5 w 81"/>
                <a:gd name="T7" fmla="*/ 5 h 31"/>
                <a:gd name="T8" fmla="*/ 8 w 81"/>
                <a:gd name="T9" fmla="*/ 5 h 31"/>
                <a:gd name="T10" fmla="*/ 10 w 81"/>
                <a:gd name="T11" fmla="*/ 5 h 31"/>
                <a:gd name="T12" fmla="*/ 12 w 81"/>
                <a:gd name="T13" fmla="*/ 7 h 31"/>
                <a:gd name="T14" fmla="*/ 14 w 81"/>
                <a:gd name="T15" fmla="*/ 9 h 31"/>
                <a:gd name="T16" fmla="*/ 16 w 81"/>
                <a:gd name="T17" fmla="*/ 10 h 31"/>
                <a:gd name="T18" fmla="*/ 14 w 81"/>
                <a:gd name="T19" fmla="*/ 11 h 31"/>
                <a:gd name="T20" fmla="*/ 11 w 81"/>
                <a:gd name="T21" fmla="*/ 10 h 31"/>
                <a:gd name="T22" fmla="*/ 9 w 81"/>
                <a:gd name="T23" fmla="*/ 9 h 31"/>
                <a:gd name="T24" fmla="*/ 6 w 81"/>
                <a:gd name="T25" fmla="*/ 8 h 31"/>
                <a:gd name="T26" fmla="*/ 3 w 81"/>
                <a:gd name="T27" fmla="*/ 6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4" name="Freeform 484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7 w 78"/>
                <a:gd name="T7" fmla="*/ 3 h 30"/>
                <a:gd name="T8" fmla="*/ 11 w 78"/>
                <a:gd name="T9" fmla="*/ 3 h 30"/>
                <a:gd name="T10" fmla="*/ 14 w 78"/>
                <a:gd name="T11" fmla="*/ 3 h 30"/>
                <a:gd name="T12" fmla="*/ 18 w 78"/>
                <a:gd name="T13" fmla="*/ 4 h 30"/>
                <a:gd name="T14" fmla="*/ 22 w 78"/>
                <a:gd name="T15" fmla="*/ 5 h 30"/>
                <a:gd name="T16" fmla="*/ 24 w 78"/>
                <a:gd name="T17" fmla="*/ 6 h 30"/>
                <a:gd name="T18" fmla="*/ 20 w 78"/>
                <a:gd name="T19" fmla="*/ 7 h 30"/>
                <a:gd name="T20" fmla="*/ 16 w 78"/>
                <a:gd name="T21" fmla="*/ 6 h 30"/>
                <a:gd name="T22" fmla="*/ 12 w 78"/>
                <a:gd name="T23" fmla="*/ 6 h 30"/>
                <a:gd name="T24" fmla="*/ 9 w 78"/>
                <a:gd name="T25" fmla="*/ 5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5" name="Freeform 485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92 w 394"/>
                <a:gd name="T1" fmla="*/ 4 h 88"/>
                <a:gd name="T2" fmla="*/ 92 w 394"/>
                <a:gd name="T3" fmla="*/ 4 h 88"/>
                <a:gd name="T4" fmla="*/ 93 w 394"/>
                <a:gd name="T5" fmla="*/ 4 h 88"/>
                <a:gd name="T6" fmla="*/ 94 w 394"/>
                <a:gd name="T7" fmla="*/ 3 h 88"/>
                <a:gd name="T8" fmla="*/ 94 w 394"/>
                <a:gd name="T9" fmla="*/ 0 h 88"/>
                <a:gd name="T10" fmla="*/ 88 w 394"/>
                <a:gd name="T11" fmla="*/ 4 h 88"/>
                <a:gd name="T12" fmla="*/ 81 w 394"/>
                <a:gd name="T13" fmla="*/ 8 h 88"/>
                <a:gd name="T14" fmla="*/ 74 w 394"/>
                <a:gd name="T15" fmla="*/ 10 h 88"/>
                <a:gd name="T16" fmla="*/ 67 w 394"/>
                <a:gd name="T17" fmla="*/ 12 h 88"/>
                <a:gd name="T18" fmla="*/ 60 w 394"/>
                <a:gd name="T19" fmla="*/ 14 h 88"/>
                <a:gd name="T20" fmla="*/ 54 w 394"/>
                <a:gd name="T21" fmla="*/ 16 h 88"/>
                <a:gd name="T22" fmla="*/ 47 w 394"/>
                <a:gd name="T23" fmla="*/ 16 h 88"/>
                <a:gd name="T24" fmla="*/ 41 w 394"/>
                <a:gd name="T25" fmla="*/ 17 h 88"/>
                <a:gd name="T26" fmla="*/ 36 w 394"/>
                <a:gd name="T27" fmla="*/ 18 h 88"/>
                <a:gd name="T28" fmla="*/ 30 w 394"/>
                <a:gd name="T29" fmla="*/ 18 h 88"/>
                <a:gd name="T30" fmla="*/ 25 w 394"/>
                <a:gd name="T31" fmla="*/ 18 h 88"/>
                <a:gd name="T32" fmla="*/ 19 w 394"/>
                <a:gd name="T33" fmla="*/ 18 h 88"/>
                <a:gd name="T34" fmla="*/ 14 w 394"/>
                <a:gd name="T35" fmla="*/ 18 h 88"/>
                <a:gd name="T36" fmla="*/ 9 w 394"/>
                <a:gd name="T37" fmla="*/ 18 h 88"/>
                <a:gd name="T38" fmla="*/ 4 w 394"/>
                <a:gd name="T39" fmla="*/ 18 h 88"/>
                <a:gd name="T40" fmla="*/ 0 w 394"/>
                <a:gd name="T41" fmla="*/ 18 h 88"/>
                <a:gd name="T42" fmla="*/ 4 w 394"/>
                <a:gd name="T43" fmla="*/ 18 h 88"/>
                <a:gd name="T44" fmla="*/ 7 w 394"/>
                <a:gd name="T45" fmla="*/ 19 h 88"/>
                <a:gd name="T46" fmla="*/ 11 w 394"/>
                <a:gd name="T47" fmla="*/ 20 h 88"/>
                <a:gd name="T48" fmla="*/ 17 w 394"/>
                <a:gd name="T49" fmla="*/ 20 h 88"/>
                <a:gd name="T50" fmla="*/ 22 w 394"/>
                <a:gd name="T51" fmla="*/ 21 h 88"/>
                <a:gd name="T52" fmla="*/ 29 w 394"/>
                <a:gd name="T53" fmla="*/ 21 h 88"/>
                <a:gd name="T54" fmla="*/ 36 w 394"/>
                <a:gd name="T55" fmla="*/ 20 h 88"/>
                <a:gd name="T56" fmla="*/ 43 w 394"/>
                <a:gd name="T57" fmla="*/ 19 h 88"/>
                <a:gd name="T58" fmla="*/ 51 w 394"/>
                <a:gd name="T59" fmla="*/ 18 h 88"/>
                <a:gd name="T60" fmla="*/ 58 w 394"/>
                <a:gd name="T61" fmla="*/ 18 h 88"/>
                <a:gd name="T62" fmla="*/ 65 w 394"/>
                <a:gd name="T63" fmla="*/ 16 h 88"/>
                <a:gd name="T64" fmla="*/ 71 w 394"/>
                <a:gd name="T65" fmla="*/ 14 h 88"/>
                <a:gd name="T66" fmla="*/ 77 w 394"/>
                <a:gd name="T67" fmla="*/ 12 h 88"/>
                <a:gd name="T68" fmla="*/ 84 w 394"/>
                <a:gd name="T69" fmla="*/ 10 h 88"/>
                <a:gd name="T70" fmla="*/ 88 w 394"/>
                <a:gd name="T71" fmla="*/ 7 h 88"/>
                <a:gd name="T72" fmla="*/ 9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6" name="Freeform 486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4 h 59"/>
                <a:gd name="T10" fmla="*/ 3 w 57"/>
                <a:gd name="T11" fmla="*/ 6 h 59"/>
                <a:gd name="T12" fmla="*/ 6 w 57"/>
                <a:gd name="T13" fmla="*/ 8 h 59"/>
                <a:gd name="T14" fmla="*/ 8 w 57"/>
                <a:gd name="T15" fmla="*/ 8 h 59"/>
                <a:gd name="T16" fmla="*/ 11 w 57"/>
                <a:gd name="T17" fmla="*/ 10 h 59"/>
                <a:gd name="T18" fmla="*/ 9 w 57"/>
                <a:gd name="T19" fmla="*/ 8 h 59"/>
                <a:gd name="T20" fmla="*/ 8 w 57"/>
                <a:gd name="T21" fmla="*/ 7 h 59"/>
                <a:gd name="T22" fmla="*/ 7 w 57"/>
                <a:gd name="T23" fmla="*/ 5 h 59"/>
                <a:gd name="T24" fmla="*/ 5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7" name="Freeform 487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4 h 68"/>
                <a:gd name="T8" fmla="*/ 3 w 73"/>
                <a:gd name="T9" fmla="*/ 8 h 68"/>
                <a:gd name="T10" fmla="*/ 6 w 73"/>
                <a:gd name="T11" fmla="*/ 10 h 68"/>
                <a:gd name="T12" fmla="*/ 9 w 73"/>
                <a:gd name="T13" fmla="*/ 11 h 68"/>
                <a:gd name="T14" fmla="*/ 12 w 73"/>
                <a:gd name="T15" fmla="*/ 13 h 68"/>
                <a:gd name="T16" fmla="*/ 14 w 73"/>
                <a:gd name="T17" fmla="*/ 14 h 68"/>
                <a:gd name="T18" fmla="*/ 14 w 73"/>
                <a:gd name="T19" fmla="*/ 13 h 68"/>
                <a:gd name="T20" fmla="*/ 12 w 73"/>
                <a:gd name="T21" fmla="*/ 11 h 68"/>
                <a:gd name="T22" fmla="*/ 10 w 73"/>
                <a:gd name="T23" fmla="*/ 9 h 68"/>
                <a:gd name="T24" fmla="*/ 8 w 73"/>
                <a:gd name="T25" fmla="*/ 7 h 68"/>
                <a:gd name="T26" fmla="*/ 6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8" name="Freeform 488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7 h 76"/>
                <a:gd name="T8" fmla="*/ 4 w 63"/>
                <a:gd name="T9" fmla="*/ 10 h 76"/>
                <a:gd name="T10" fmla="*/ 8 w 63"/>
                <a:gd name="T11" fmla="*/ 13 h 76"/>
                <a:gd name="T12" fmla="*/ 11 w 63"/>
                <a:gd name="T13" fmla="*/ 16 h 76"/>
                <a:gd name="T14" fmla="*/ 14 w 63"/>
                <a:gd name="T15" fmla="*/ 18 h 76"/>
                <a:gd name="T16" fmla="*/ 18 w 63"/>
                <a:gd name="T17" fmla="*/ 19 h 76"/>
                <a:gd name="T18" fmla="*/ 16 w 63"/>
                <a:gd name="T19" fmla="*/ 18 h 76"/>
                <a:gd name="T20" fmla="*/ 14 w 63"/>
                <a:gd name="T21" fmla="*/ 15 h 76"/>
                <a:gd name="T22" fmla="*/ 12 w 63"/>
                <a:gd name="T23" fmla="*/ 12 h 76"/>
                <a:gd name="T24" fmla="*/ 10 w 63"/>
                <a:gd name="T25" fmla="*/ 9 h 76"/>
                <a:gd name="T26" fmla="*/ 7 w 63"/>
                <a:gd name="T27" fmla="*/ 5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9" name="Freeform 489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5 h 70"/>
                <a:gd name="T8" fmla="*/ 4 w 55"/>
                <a:gd name="T9" fmla="*/ 8 h 70"/>
                <a:gd name="T10" fmla="*/ 7 w 55"/>
                <a:gd name="T11" fmla="*/ 10 h 70"/>
                <a:gd name="T12" fmla="*/ 10 w 55"/>
                <a:gd name="T13" fmla="*/ 13 h 70"/>
                <a:gd name="T14" fmla="*/ 12 w 55"/>
                <a:gd name="T15" fmla="*/ 15 h 70"/>
                <a:gd name="T16" fmla="*/ 16 w 55"/>
                <a:gd name="T17" fmla="*/ 16 h 70"/>
                <a:gd name="T18" fmla="*/ 14 w 55"/>
                <a:gd name="T19" fmla="*/ 14 h 70"/>
                <a:gd name="T20" fmla="*/ 12 w 55"/>
                <a:gd name="T21" fmla="*/ 12 h 70"/>
                <a:gd name="T22" fmla="*/ 11 w 55"/>
                <a:gd name="T23" fmla="*/ 9 h 70"/>
                <a:gd name="T24" fmla="*/ 9 w 55"/>
                <a:gd name="T25" fmla="*/ 7 h 70"/>
                <a:gd name="T26" fmla="*/ 6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0" name="Freeform 490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5 h 63"/>
                <a:gd name="T8" fmla="*/ 4 w 39"/>
                <a:gd name="T9" fmla="*/ 9 h 63"/>
                <a:gd name="T10" fmla="*/ 4 w 39"/>
                <a:gd name="T11" fmla="*/ 11 h 63"/>
                <a:gd name="T12" fmla="*/ 4 w 39"/>
                <a:gd name="T13" fmla="*/ 14 h 63"/>
                <a:gd name="T14" fmla="*/ 9 w 39"/>
                <a:gd name="T15" fmla="*/ 16 h 63"/>
                <a:gd name="T16" fmla="*/ 12 w 39"/>
                <a:gd name="T17" fmla="*/ 18 h 63"/>
                <a:gd name="T18" fmla="*/ 11 w 39"/>
                <a:gd name="T19" fmla="*/ 16 h 63"/>
                <a:gd name="T20" fmla="*/ 10 w 39"/>
                <a:gd name="T21" fmla="*/ 12 h 63"/>
                <a:gd name="T22" fmla="*/ 8 w 39"/>
                <a:gd name="T23" fmla="*/ 10 h 63"/>
                <a:gd name="T24" fmla="*/ 7 w 39"/>
                <a:gd name="T25" fmla="*/ 7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1" name="Freeform 491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5 h 49"/>
                <a:gd name="T10" fmla="*/ 3 w 30"/>
                <a:gd name="T11" fmla="*/ 7 h 49"/>
                <a:gd name="T12" fmla="*/ 3 w 30"/>
                <a:gd name="T13" fmla="*/ 8 h 49"/>
                <a:gd name="T14" fmla="*/ 5 w 30"/>
                <a:gd name="T15" fmla="*/ 8 h 49"/>
                <a:gd name="T16" fmla="*/ 7 w 30"/>
                <a:gd name="T17" fmla="*/ 9 h 49"/>
                <a:gd name="T18" fmla="*/ 5 w 30"/>
                <a:gd name="T19" fmla="*/ 7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2" name="Freeform 492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5 h 31"/>
                <a:gd name="T6" fmla="*/ 5 w 22"/>
                <a:gd name="T7" fmla="*/ 7 h 31"/>
                <a:gd name="T8" fmla="*/ 8 w 22"/>
                <a:gd name="T9" fmla="*/ 7 h 31"/>
                <a:gd name="T10" fmla="*/ 5 w 22"/>
                <a:gd name="T11" fmla="*/ 5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3" name="Freeform 493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5 h 64"/>
                <a:gd name="T8" fmla="*/ 4 w 64"/>
                <a:gd name="T9" fmla="*/ 8 h 64"/>
                <a:gd name="T10" fmla="*/ 7 w 64"/>
                <a:gd name="T11" fmla="*/ 10 h 64"/>
                <a:gd name="T12" fmla="*/ 11 w 64"/>
                <a:gd name="T13" fmla="*/ 12 h 64"/>
                <a:gd name="T14" fmla="*/ 14 w 64"/>
                <a:gd name="T15" fmla="*/ 14 h 64"/>
                <a:gd name="T16" fmla="*/ 18 w 64"/>
                <a:gd name="T17" fmla="*/ 15 h 64"/>
                <a:gd name="T18" fmla="*/ 16 w 64"/>
                <a:gd name="T19" fmla="*/ 14 h 64"/>
                <a:gd name="T20" fmla="*/ 14 w 64"/>
                <a:gd name="T21" fmla="*/ 12 h 64"/>
                <a:gd name="T22" fmla="*/ 12 w 64"/>
                <a:gd name="T23" fmla="*/ 10 h 64"/>
                <a:gd name="T24" fmla="*/ 10 w 64"/>
                <a:gd name="T25" fmla="*/ 7 h 64"/>
                <a:gd name="T26" fmla="*/ 7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4" name="Freeform 494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5 h 51"/>
                <a:gd name="T12" fmla="*/ 6 w 52"/>
                <a:gd name="T13" fmla="*/ 6 h 51"/>
                <a:gd name="T14" fmla="*/ 8 w 52"/>
                <a:gd name="T15" fmla="*/ 7 h 51"/>
                <a:gd name="T16" fmla="*/ 10 w 52"/>
                <a:gd name="T17" fmla="*/ 8 h 51"/>
                <a:gd name="T18" fmla="*/ 9 w 52"/>
                <a:gd name="T19" fmla="*/ 7 h 51"/>
                <a:gd name="T20" fmla="*/ 8 w 52"/>
                <a:gd name="T21" fmla="*/ 6 h 51"/>
                <a:gd name="T22" fmla="*/ 7 w 52"/>
                <a:gd name="T23" fmla="*/ 4 h 51"/>
                <a:gd name="T24" fmla="*/ 5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5" name="Freeform 495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6 h 69"/>
                <a:gd name="T8" fmla="*/ 3 w 56"/>
                <a:gd name="T9" fmla="*/ 9 h 69"/>
                <a:gd name="T10" fmla="*/ 3 w 56"/>
                <a:gd name="T11" fmla="*/ 12 h 69"/>
                <a:gd name="T12" fmla="*/ 5 w 56"/>
                <a:gd name="T13" fmla="*/ 15 h 69"/>
                <a:gd name="T14" fmla="*/ 7 w 56"/>
                <a:gd name="T15" fmla="*/ 17 h 69"/>
                <a:gd name="T16" fmla="*/ 8 w 56"/>
                <a:gd name="T17" fmla="*/ 18 h 69"/>
                <a:gd name="T18" fmla="*/ 8 w 56"/>
                <a:gd name="T19" fmla="*/ 17 h 69"/>
                <a:gd name="T20" fmla="*/ 7 w 56"/>
                <a:gd name="T21" fmla="*/ 14 h 69"/>
                <a:gd name="T22" fmla="*/ 6 w 56"/>
                <a:gd name="T23" fmla="*/ 10 h 69"/>
                <a:gd name="T24" fmla="*/ 5 w 56"/>
                <a:gd name="T25" fmla="*/ 7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6" name="Freeform 496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4 h 59"/>
                <a:gd name="T8" fmla="*/ 4 w 40"/>
                <a:gd name="T9" fmla="*/ 7 h 59"/>
                <a:gd name="T10" fmla="*/ 4 w 40"/>
                <a:gd name="T11" fmla="*/ 9 h 59"/>
                <a:gd name="T12" fmla="*/ 7 w 40"/>
                <a:gd name="T13" fmla="*/ 10 h 59"/>
                <a:gd name="T14" fmla="*/ 8 w 40"/>
                <a:gd name="T15" fmla="*/ 11 h 59"/>
                <a:gd name="T16" fmla="*/ 10 w 40"/>
                <a:gd name="T17" fmla="*/ 12 h 59"/>
                <a:gd name="T18" fmla="*/ 9 w 40"/>
                <a:gd name="T19" fmla="*/ 10 h 59"/>
                <a:gd name="T20" fmla="*/ 8 w 40"/>
                <a:gd name="T21" fmla="*/ 9 h 59"/>
                <a:gd name="T22" fmla="*/ 7 w 40"/>
                <a:gd name="T23" fmla="*/ 8 h 59"/>
                <a:gd name="T24" fmla="*/ 6 w 40"/>
                <a:gd name="T25" fmla="*/ 5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7" name="Freeform 497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10 w 61"/>
                <a:gd name="T1" fmla="*/ 4 h 9"/>
                <a:gd name="T2" fmla="*/ 10 w 61"/>
                <a:gd name="T3" fmla="*/ 4 h 9"/>
                <a:gd name="T4" fmla="*/ 9 w 61"/>
                <a:gd name="T5" fmla="*/ 4 h 9"/>
                <a:gd name="T6" fmla="*/ 7 w 61"/>
                <a:gd name="T7" fmla="*/ 4 h 9"/>
                <a:gd name="T8" fmla="*/ 5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5 w 61"/>
                <a:gd name="T25" fmla="*/ 0 h 9"/>
                <a:gd name="T26" fmla="*/ 7 w 61"/>
                <a:gd name="T27" fmla="*/ 1 h 9"/>
                <a:gd name="T28" fmla="*/ 8 w 61"/>
                <a:gd name="T29" fmla="*/ 2 h 9"/>
                <a:gd name="T30" fmla="*/ 9 w 61"/>
                <a:gd name="T31" fmla="*/ 3 h 9"/>
                <a:gd name="T32" fmla="*/ 10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8" name="Freeform 498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20 w 84"/>
                <a:gd name="T1" fmla="*/ 0 h 66"/>
                <a:gd name="T2" fmla="*/ 19 w 84"/>
                <a:gd name="T3" fmla="*/ 4 h 66"/>
                <a:gd name="T4" fmla="*/ 16 w 84"/>
                <a:gd name="T5" fmla="*/ 4 h 66"/>
                <a:gd name="T6" fmla="*/ 11 w 84"/>
                <a:gd name="T7" fmla="*/ 5 h 66"/>
                <a:gd name="T8" fmla="*/ 8 w 84"/>
                <a:gd name="T9" fmla="*/ 8 h 66"/>
                <a:gd name="T10" fmla="*/ 4 w 84"/>
                <a:gd name="T11" fmla="*/ 10 h 66"/>
                <a:gd name="T12" fmla="*/ 4 w 84"/>
                <a:gd name="T13" fmla="*/ 12 h 66"/>
                <a:gd name="T14" fmla="*/ 0 w 84"/>
                <a:gd name="T15" fmla="*/ 15 h 66"/>
                <a:gd name="T16" fmla="*/ 1 w 84"/>
                <a:gd name="T17" fmla="*/ 16 h 66"/>
                <a:gd name="T18" fmla="*/ 4 w 84"/>
                <a:gd name="T19" fmla="*/ 16 h 66"/>
                <a:gd name="T20" fmla="*/ 4 w 84"/>
                <a:gd name="T21" fmla="*/ 15 h 66"/>
                <a:gd name="T22" fmla="*/ 7 w 84"/>
                <a:gd name="T23" fmla="*/ 12 h 66"/>
                <a:gd name="T24" fmla="*/ 10 w 84"/>
                <a:gd name="T25" fmla="*/ 10 h 66"/>
                <a:gd name="T26" fmla="*/ 13 w 84"/>
                <a:gd name="T27" fmla="*/ 7 h 66"/>
                <a:gd name="T28" fmla="*/ 16 w 84"/>
                <a:gd name="T29" fmla="*/ 4 h 66"/>
                <a:gd name="T30" fmla="*/ 19 w 84"/>
                <a:gd name="T31" fmla="*/ 4 h 66"/>
                <a:gd name="T32" fmla="*/ 20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9" name="Freeform 499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16 w 76"/>
                <a:gd name="T1" fmla="*/ 0 h 70"/>
                <a:gd name="T2" fmla="*/ 14 w 76"/>
                <a:gd name="T3" fmla="*/ 4 h 70"/>
                <a:gd name="T4" fmla="*/ 11 w 76"/>
                <a:gd name="T5" fmla="*/ 4 h 70"/>
                <a:gd name="T6" fmla="*/ 9 w 76"/>
                <a:gd name="T7" fmla="*/ 7 h 70"/>
                <a:gd name="T8" fmla="*/ 6 w 76"/>
                <a:gd name="T9" fmla="*/ 11 h 70"/>
                <a:gd name="T10" fmla="*/ 3 w 76"/>
                <a:gd name="T11" fmla="*/ 13 h 70"/>
                <a:gd name="T12" fmla="*/ 3 w 76"/>
                <a:gd name="T13" fmla="*/ 15 h 70"/>
                <a:gd name="T14" fmla="*/ 0 w 76"/>
                <a:gd name="T15" fmla="*/ 17 h 70"/>
                <a:gd name="T16" fmla="*/ 2 w 76"/>
                <a:gd name="T17" fmla="*/ 19 h 70"/>
                <a:gd name="T18" fmla="*/ 3 w 76"/>
                <a:gd name="T19" fmla="*/ 18 h 70"/>
                <a:gd name="T20" fmla="*/ 3 w 76"/>
                <a:gd name="T21" fmla="*/ 17 h 70"/>
                <a:gd name="T22" fmla="*/ 7 w 76"/>
                <a:gd name="T23" fmla="*/ 13 h 70"/>
                <a:gd name="T24" fmla="*/ 9 w 76"/>
                <a:gd name="T25" fmla="*/ 11 h 70"/>
                <a:gd name="T26" fmla="*/ 11 w 76"/>
                <a:gd name="T27" fmla="*/ 7 h 70"/>
                <a:gd name="T28" fmla="*/ 13 w 76"/>
                <a:gd name="T29" fmla="*/ 4 h 70"/>
                <a:gd name="T30" fmla="*/ 15 w 76"/>
                <a:gd name="T31" fmla="*/ 4 h 70"/>
                <a:gd name="T32" fmla="*/ 16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0" name="Freeform 500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14 w 68"/>
                <a:gd name="T1" fmla="*/ 0 h 75"/>
                <a:gd name="T2" fmla="*/ 12 w 68"/>
                <a:gd name="T3" fmla="*/ 4 h 75"/>
                <a:gd name="T4" fmla="*/ 10 w 68"/>
                <a:gd name="T5" fmla="*/ 4 h 75"/>
                <a:gd name="T6" fmla="*/ 7 w 68"/>
                <a:gd name="T7" fmla="*/ 7 h 75"/>
                <a:gd name="T8" fmla="*/ 4 w 68"/>
                <a:gd name="T9" fmla="*/ 10 h 75"/>
                <a:gd name="T10" fmla="*/ 3 w 68"/>
                <a:gd name="T11" fmla="*/ 14 h 75"/>
                <a:gd name="T12" fmla="*/ 3 w 68"/>
                <a:gd name="T13" fmla="*/ 16 h 75"/>
                <a:gd name="T14" fmla="*/ 0 w 68"/>
                <a:gd name="T15" fmla="*/ 18 h 75"/>
                <a:gd name="T16" fmla="*/ 2 w 68"/>
                <a:gd name="T17" fmla="*/ 18 h 75"/>
                <a:gd name="T18" fmla="*/ 3 w 68"/>
                <a:gd name="T19" fmla="*/ 18 h 75"/>
                <a:gd name="T20" fmla="*/ 3 w 68"/>
                <a:gd name="T21" fmla="*/ 16 h 75"/>
                <a:gd name="T22" fmla="*/ 5 w 68"/>
                <a:gd name="T23" fmla="*/ 14 h 75"/>
                <a:gd name="T24" fmla="*/ 8 w 68"/>
                <a:gd name="T25" fmla="*/ 10 h 75"/>
                <a:gd name="T26" fmla="*/ 9 w 68"/>
                <a:gd name="T27" fmla="*/ 7 h 75"/>
                <a:gd name="T28" fmla="*/ 11 w 68"/>
                <a:gd name="T29" fmla="*/ 4 h 75"/>
                <a:gd name="T30" fmla="*/ 13 w 68"/>
                <a:gd name="T31" fmla="*/ 4 h 75"/>
                <a:gd name="T32" fmla="*/ 1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1" name="Freeform 501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10 w 52"/>
                <a:gd name="T1" fmla="*/ 0 h 70"/>
                <a:gd name="T2" fmla="*/ 9 w 52"/>
                <a:gd name="T3" fmla="*/ 5 h 70"/>
                <a:gd name="T4" fmla="*/ 8 w 52"/>
                <a:gd name="T5" fmla="*/ 5 h 70"/>
                <a:gd name="T6" fmla="*/ 5 w 52"/>
                <a:gd name="T7" fmla="*/ 11 h 70"/>
                <a:gd name="T8" fmla="*/ 3 w 52"/>
                <a:gd name="T9" fmla="*/ 15 h 70"/>
                <a:gd name="T10" fmla="*/ 3 w 52"/>
                <a:gd name="T11" fmla="*/ 19 h 70"/>
                <a:gd name="T12" fmla="*/ 2 w 52"/>
                <a:gd name="T13" fmla="*/ 23 h 70"/>
                <a:gd name="T14" fmla="*/ 0 w 52"/>
                <a:gd name="T15" fmla="*/ 26 h 70"/>
                <a:gd name="T16" fmla="*/ 3 w 52"/>
                <a:gd name="T17" fmla="*/ 26 h 70"/>
                <a:gd name="T18" fmla="*/ 3 w 52"/>
                <a:gd name="T19" fmla="*/ 26 h 70"/>
                <a:gd name="T20" fmla="*/ 3 w 52"/>
                <a:gd name="T21" fmla="*/ 23 h 70"/>
                <a:gd name="T22" fmla="*/ 6 w 52"/>
                <a:gd name="T23" fmla="*/ 20 h 70"/>
                <a:gd name="T24" fmla="*/ 7 w 52"/>
                <a:gd name="T25" fmla="*/ 15 h 70"/>
                <a:gd name="T26" fmla="*/ 8 w 52"/>
                <a:gd name="T27" fmla="*/ 11 h 70"/>
                <a:gd name="T28" fmla="*/ 9 w 52"/>
                <a:gd name="T29" fmla="*/ 5 h 70"/>
                <a:gd name="T30" fmla="*/ 10 w 52"/>
                <a:gd name="T31" fmla="*/ 5 h 70"/>
                <a:gd name="T32" fmla="*/ 10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2" name="Freeform 502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10 w 47"/>
                <a:gd name="T1" fmla="*/ 0 h 69"/>
                <a:gd name="T2" fmla="*/ 9 w 47"/>
                <a:gd name="T3" fmla="*/ 4 h 69"/>
                <a:gd name="T4" fmla="*/ 7 w 47"/>
                <a:gd name="T5" fmla="*/ 4 h 69"/>
                <a:gd name="T6" fmla="*/ 5 w 47"/>
                <a:gd name="T7" fmla="*/ 8 h 69"/>
                <a:gd name="T8" fmla="*/ 3 w 47"/>
                <a:gd name="T9" fmla="*/ 10 h 69"/>
                <a:gd name="T10" fmla="*/ 3 w 47"/>
                <a:gd name="T11" fmla="*/ 13 h 69"/>
                <a:gd name="T12" fmla="*/ 1 w 47"/>
                <a:gd name="T13" fmla="*/ 16 h 69"/>
                <a:gd name="T14" fmla="*/ 0 w 47"/>
                <a:gd name="T15" fmla="*/ 18 h 69"/>
                <a:gd name="T16" fmla="*/ 3 w 47"/>
                <a:gd name="T17" fmla="*/ 18 h 69"/>
                <a:gd name="T18" fmla="*/ 3 w 47"/>
                <a:gd name="T19" fmla="*/ 17 h 69"/>
                <a:gd name="T20" fmla="*/ 3 w 47"/>
                <a:gd name="T21" fmla="*/ 15 h 69"/>
                <a:gd name="T22" fmla="*/ 6 w 47"/>
                <a:gd name="T23" fmla="*/ 13 h 69"/>
                <a:gd name="T24" fmla="*/ 7 w 47"/>
                <a:gd name="T25" fmla="*/ 9 h 69"/>
                <a:gd name="T26" fmla="*/ 8 w 47"/>
                <a:gd name="T27" fmla="*/ 6 h 69"/>
                <a:gd name="T28" fmla="*/ 9 w 47"/>
                <a:gd name="T29" fmla="*/ 4 h 69"/>
                <a:gd name="T30" fmla="*/ 10 w 47"/>
                <a:gd name="T31" fmla="*/ 4 h 69"/>
                <a:gd name="T32" fmla="*/ 10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3" name="Freeform 503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7 h 59"/>
                <a:gd name="T8" fmla="*/ 2 w 26"/>
                <a:gd name="T9" fmla="*/ 9 h 59"/>
                <a:gd name="T10" fmla="*/ 2 w 26"/>
                <a:gd name="T11" fmla="*/ 11 h 59"/>
                <a:gd name="T12" fmla="*/ 0 w 26"/>
                <a:gd name="T13" fmla="*/ 13 h 59"/>
                <a:gd name="T14" fmla="*/ 2 w 26"/>
                <a:gd name="T15" fmla="*/ 15 h 59"/>
                <a:gd name="T16" fmla="*/ 2 w 26"/>
                <a:gd name="T17" fmla="*/ 15 h 59"/>
                <a:gd name="T18" fmla="*/ 2 w 26"/>
                <a:gd name="T19" fmla="*/ 13 h 59"/>
                <a:gd name="T20" fmla="*/ 2 w 26"/>
                <a:gd name="T21" fmla="*/ 9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4" name="Freeform 504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11 h 51"/>
                <a:gd name="T6" fmla="*/ 0 w 11"/>
                <a:gd name="T7" fmla="*/ 14 h 51"/>
                <a:gd name="T8" fmla="*/ 6 w 11"/>
                <a:gd name="T9" fmla="*/ 16 h 51"/>
                <a:gd name="T10" fmla="*/ 11 w 11"/>
                <a:gd name="T11" fmla="*/ 14 h 51"/>
                <a:gd name="T12" fmla="*/ 11 w 11"/>
                <a:gd name="T13" fmla="*/ 11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5" name="Freeform 505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7 h 50"/>
                <a:gd name="T6" fmla="*/ 2 w 15"/>
                <a:gd name="T7" fmla="*/ 11 h 50"/>
                <a:gd name="T8" fmla="*/ 7 w 15"/>
                <a:gd name="T9" fmla="*/ 12 h 50"/>
                <a:gd name="T10" fmla="*/ 7 w 15"/>
                <a:gd name="T11" fmla="*/ 11 h 50"/>
                <a:gd name="T12" fmla="*/ 7 w 15"/>
                <a:gd name="T13" fmla="*/ 9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6" name="Freeform 506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6 h 49"/>
                <a:gd name="T6" fmla="*/ 0 w 16"/>
                <a:gd name="T7" fmla="*/ 12 h 49"/>
                <a:gd name="T8" fmla="*/ 4 w 16"/>
                <a:gd name="T9" fmla="*/ 15 h 49"/>
                <a:gd name="T10" fmla="*/ 4 w 16"/>
                <a:gd name="T11" fmla="*/ 14 h 49"/>
                <a:gd name="T12" fmla="*/ 4 w 16"/>
                <a:gd name="T13" fmla="*/ 10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7" name="Freeform 507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6 h 54"/>
                <a:gd name="T6" fmla="*/ 0 w 15"/>
                <a:gd name="T7" fmla="*/ 9 h 54"/>
                <a:gd name="T8" fmla="*/ 2 w 15"/>
                <a:gd name="T9" fmla="*/ 12 h 54"/>
                <a:gd name="T10" fmla="*/ 2 w 15"/>
                <a:gd name="T11" fmla="*/ 11 h 54"/>
                <a:gd name="T12" fmla="*/ 2 w 15"/>
                <a:gd name="T13" fmla="*/ 8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8" name="Freeform 508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15 h 54"/>
                <a:gd name="T2" fmla="*/ 3 w 85"/>
                <a:gd name="T3" fmla="*/ 14 h 54"/>
                <a:gd name="T4" fmla="*/ 3 w 85"/>
                <a:gd name="T5" fmla="*/ 12 h 54"/>
                <a:gd name="T6" fmla="*/ 5 w 85"/>
                <a:gd name="T7" fmla="*/ 11 h 54"/>
                <a:gd name="T8" fmla="*/ 8 w 85"/>
                <a:gd name="T9" fmla="*/ 8 h 54"/>
                <a:gd name="T10" fmla="*/ 11 w 85"/>
                <a:gd name="T11" fmla="*/ 4 h 54"/>
                <a:gd name="T12" fmla="*/ 14 w 85"/>
                <a:gd name="T13" fmla="*/ 4 h 54"/>
                <a:gd name="T14" fmla="*/ 17 w 85"/>
                <a:gd name="T15" fmla="*/ 3 h 54"/>
                <a:gd name="T16" fmla="*/ 18 w 85"/>
                <a:gd name="T17" fmla="*/ 0 h 54"/>
                <a:gd name="T18" fmla="*/ 16 w 85"/>
                <a:gd name="T19" fmla="*/ 3 h 54"/>
                <a:gd name="T20" fmla="*/ 13 w 85"/>
                <a:gd name="T21" fmla="*/ 4 h 54"/>
                <a:gd name="T22" fmla="*/ 9 w 85"/>
                <a:gd name="T23" fmla="*/ 4 h 54"/>
                <a:gd name="T24" fmla="*/ 6 w 85"/>
                <a:gd name="T25" fmla="*/ 7 h 54"/>
                <a:gd name="T26" fmla="*/ 3 w 85"/>
                <a:gd name="T27" fmla="*/ 10 h 54"/>
                <a:gd name="T28" fmla="*/ 3 w 85"/>
                <a:gd name="T29" fmla="*/ 11 h 54"/>
                <a:gd name="T30" fmla="*/ 0 w 85"/>
                <a:gd name="T31" fmla="*/ 14 h 54"/>
                <a:gd name="T32" fmla="*/ 3 w 85"/>
                <a:gd name="T33" fmla="*/ 15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9" name="Freeform 509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11 w 63"/>
                <a:gd name="T1" fmla="*/ 0 h 35"/>
                <a:gd name="T2" fmla="*/ 9 w 63"/>
                <a:gd name="T3" fmla="*/ 3 h 35"/>
                <a:gd name="T4" fmla="*/ 8 w 63"/>
                <a:gd name="T5" fmla="*/ 3 h 35"/>
                <a:gd name="T6" fmla="*/ 6 w 63"/>
                <a:gd name="T7" fmla="*/ 3 h 35"/>
                <a:gd name="T8" fmla="*/ 4 w 63"/>
                <a:gd name="T9" fmla="*/ 3 h 35"/>
                <a:gd name="T10" fmla="*/ 3 w 63"/>
                <a:gd name="T11" fmla="*/ 4 h 35"/>
                <a:gd name="T12" fmla="*/ 3 w 63"/>
                <a:gd name="T13" fmla="*/ 5 h 35"/>
                <a:gd name="T14" fmla="*/ 0 w 63"/>
                <a:gd name="T15" fmla="*/ 6 h 35"/>
                <a:gd name="T16" fmla="*/ 2 w 63"/>
                <a:gd name="T17" fmla="*/ 7 h 35"/>
                <a:gd name="T18" fmla="*/ 3 w 63"/>
                <a:gd name="T19" fmla="*/ 7 h 35"/>
                <a:gd name="T20" fmla="*/ 3 w 63"/>
                <a:gd name="T21" fmla="*/ 6 h 35"/>
                <a:gd name="T22" fmla="*/ 4 w 63"/>
                <a:gd name="T23" fmla="*/ 5 h 35"/>
                <a:gd name="T24" fmla="*/ 6 w 63"/>
                <a:gd name="T25" fmla="*/ 3 h 35"/>
                <a:gd name="T26" fmla="*/ 8 w 63"/>
                <a:gd name="T27" fmla="*/ 3 h 35"/>
                <a:gd name="T28" fmla="*/ 9 w 63"/>
                <a:gd name="T29" fmla="*/ 3 h 35"/>
                <a:gd name="T30" fmla="*/ 11 w 63"/>
                <a:gd name="T31" fmla="*/ 3 h 35"/>
                <a:gd name="T32" fmla="*/ 11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0" name="Freeform 510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80 w 331"/>
                <a:gd name="T1" fmla="*/ 21 h 91"/>
                <a:gd name="T2" fmla="*/ 81 w 331"/>
                <a:gd name="T3" fmla="*/ 22 h 91"/>
                <a:gd name="T4" fmla="*/ 80 w 331"/>
                <a:gd name="T5" fmla="*/ 23 h 91"/>
                <a:gd name="T6" fmla="*/ 80 w 331"/>
                <a:gd name="T7" fmla="*/ 24 h 91"/>
                <a:gd name="T8" fmla="*/ 80 w 331"/>
                <a:gd name="T9" fmla="*/ 25 h 91"/>
                <a:gd name="T10" fmla="*/ 76 w 331"/>
                <a:gd name="T11" fmla="*/ 20 h 91"/>
                <a:gd name="T12" fmla="*/ 70 w 331"/>
                <a:gd name="T13" fmla="*/ 16 h 91"/>
                <a:gd name="T14" fmla="*/ 65 w 331"/>
                <a:gd name="T15" fmla="*/ 11 h 91"/>
                <a:gd name="T16" fmla="*/ 59 w 331"/>
                <a:gd name="T17" fmla="*/ 9 h 91"/>
                <a:gd name="T18" fmla="*/ 54 w 331"/>
                <a:gd name="T19" fmla="*/ 7 h 91"/>
                <a:gd name="T20" fmla="*/ 48 w 331"/>
                <a:gd name="T21" fmla="*/ 4 h 91"/>
                <a:gd name="T22" fmla="*/ 42 w 331"/>
                <a:gd name="T23" fmla="*/ 4 h 91"/>
                <a:gd name="T24" fmla="*/ 37 w 331"/>
                <a:gd name="T25" fmla="*/ 4 h 91"/>
                <a:gd name="T26" fmla="*/ 32 w 331"/>
                <a:gd name="T27" fmla="*/ 4 h 91"/>
                <a:gd name="T28" fmla="*/ 27 w 331"/>
                <a:gd name="T29" fmla="*/ 4 h 91"/>
                <a:gd name="T30" fmla="*/ 22 w 331"/>
                <a:gd name="T31" fmla="*/ 4 h 91"/>
                <a:gd name="T32" fmla="*/ 17 w 331"/>
                <a:gd name="T33" fmla="*/ 4 h 91"/>
                <a:gd name="T34" fmla="*/ 11 w 331"/>
                <a:gd name="T35" fmla="*/ 4 h 91"/>
                <a:gd name="T36" fmla="*/ 8 w 331"/>
                <a:gd name="T37" fmla="*/ 4 h 91"/>
                <a:gd name="T38" fmla="*/ 4 w 331"/>
                <a:gd name="T39" fmla="*/ 5 h 91"/>
                <a:gd name="T40" fmla="*/ 0 w 331"/>
                <a:gd name="T41" fmla="*/ 6 h 91"/>
                <a:gd name="T42" fmla="*/ 4 w 331"/>
                <a:gd name="T43" fmla="*/ 4 h 91"/>
                <a:gd name="T44" fmla="*/ 6 w 331"/>
                <a:gd name="T45" fmla="*/ 4 h 91"/>
                <a:gd name="T46" fmla="*/ 10 w 331"/>
                <a:gd name="T47" fmla="*/ 4 h 91"/>
                <a:gd name="T48" fmla="*/ 15 w 331"/>
                <a:gd name="T49" fmla="*/ 3 h 91"/>
                <a:gd name="T50" fmla="*/ 21 w 331"/>
                <a:gd name="T51" fmla="*/ 1 h 91"/>
                <a:gd name="T52" fmla="*/ 27 w 331"/>
                <a:gd name="T53" fmla="*/ 0 h 91"/>
                <a:gd name="T54" fmla="*/ 33 w 331"/>
                <a:gd name="T55" fmla="*/ 1 h 91"/>
                <a:gd name="T56" fmla="*/ 40 w 331"/>
                <a:gd name="T57" fmla="*/ 2 h 91"/>
                <a:gd name="T58" fmla="*/ 46 w 331"/>
                <a:gd name="T59" fmla="*/ 4 h 91"/>
                <a:gd name="T60" fmla="*/ 52 w 331"/>
                <a:gd name="T61" fmla="*/ 4 h 91"/>
                <a:gd name="T62" fmla="*/ 58 w 331"/>
                <a:gd name="T63" fmla="*/ 4 h 91"/>
                <a:gd name="T64" fmla="*/ 62 w 331"/>
                <a:gd name="T65" fmla="*/ 7 h 91"/>
                <a:gd name="T66" fmla="*/ 69 w 331"/>
                <a:gd name="T67" fmla="*/ 10 h 91"/>
                <a:gd name="T68" fmla="*/ 74 w 331"/>
                <a:gd name="T69" fmla="*/ 13 h 91"/>
                <a:gd name="T70" fmla="*/ 76 w 331"/>
                <a:gd name="T71" fmla="*/ 17 h 91"/>
                <a:gd name="T72" fmla="*/ 80 w 331"/>
                <a:gd name="T73" fmla="*/ 21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1" name="Freeform 511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9 w 44"/>
                <a:gd name="T1" fmla="*/ 0 h 67"/>
                <a:gd name="T2" fmla="*/ 7 w 44"/>
                <a:gd name="T3" fmla="*/ 3 h 67"/>
                <a:gd name="T4" fmla="*/ 5 w 44"/>
                <a:gd name="T5" fmla="*/ 3 h 67"/>
                <a:gd name="T6" fmla="*/ 3 w 44"/>
                <a:gd name="T7" fmla="*/ 5 h 67"/>
                <a:gd name="T8" fmla="*/ 3 w 44"/>
                <a:gd name="T9" fmla="*/ 8 h 67"/>
                <a:gd name="T10" fmla="*/ 3 w 44"/>
                <a:gd name="T11" fmla="*/ 10 h 67"/>
                <a:gd name="T12" fmla="*/ 1 w 44"/>
                <a:gd name="T13" fmla="*/ 11 h 67"/>
                <a:gd name="T14" fmla="*/ 0 w 44"/>
                <a:gd name="T15" fmla="*/ 13 h 67"/>
                <a:gd name="T16" fmla="*/ 1 w 44"/>
                <a:gd name="T17" fmla="*/ 14 h 67"/>
                <a:gd name="T18" fmla="*/ 3 w 44"/>
                <a:gd name="T19" fmla="*/ 13 h 67"/>
                <a:gd name="T20" fmla="*/ 3 w 44"/>
                <a:gd name="T21" fmla="*/ 13 h 67"/>
                <a:gd name="T22" fmla="*/ 3 w 44"/>
                <a:gd name="T23" fmla="*/ 11 h 67"/>
                <a:gd name="T24" fmla="*/ 3 w 44"/>
                <a:gd name="T25" fmla="*/ 9 h 67"/>
                <a:gd name="T26" fmla="*/ 5 w 44"/>
                <a:gd name="T27" fmla="*/ 7 h 67"/>
                <a:gd name="T28" fmla="*/ 6 w 44"/>
                <a:gd name="T29" fmla="*/ 4 h 67"/>
                <a:gd name="T30" fmla="*/ 8 w 44"/>
                <a:gd name="T31" fmla="*/ 3 h 67"/>
                <a:gd name="T32" fmla="*/ 9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2" name="Freeform 512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20 h 78"/>
                <a:gd name="T2" fmla="*/ 0 w 66"/>
                <a:gd name="T3" fmla="*/ 19 h 78"/>
                <a:gd name="T4" fmla="*/ 3 w 66"/>
                <a:gd name="T5" fmla="*/ 17 h 78"/>
                <a:gd name="T6" fmla="*/ 3 w 66"/>
                <a:gd name="T7" fmla="*/ 15 h 78"/>
                <a:gd name="T8" fmla="*/ 3 w 66"/>
                <a:gd name="T9" fmla="*/ 11 h 78"/>
                <a:gd name="T10" fmla="*/ 6 w 66"/>
                <a:gd name="T11" fmla="*/ 8 h 78"/>
                <a:gd name="T12" fmla="*/ 8 w 66"/>
                <a:gd name="T13" fmla="*/ 4 h 78"/>
                <a:gd name="T14" fmla="*/ 10 w 66"/>
                <a:gd name="T15" fmla="*/ 4 h 78"/>
                <a:gd name="T16" fmla="*/ 13 w 66"/>
                <a:gd name="T17" fmla="*/ 0 h 78"/>
                <a:gd name="T18" fmla="*/ 12 w 66"/>
                <a:gd name="T19" fmla="*/ 4 h 78"/>
                <a:gd name="T20" fmla="*/ 10 w 66"/>
                <a:gd name="T21" fmla="*/ 5 h 78"/>
                <a:gd name="T22" fmla="*/ 8 w 66"/>
                <a:gd name="T23" fmla="*/ 9 h 78"/>
                <a:gd name="T24" fmla="*/ 6 w 66"/>
                <a:gd name="T25" fmla="*/ 12 h 78"/>
                <a:gd name="T26" fmla="*/ 4 w 66"/>
                <a:gd name="T27" fmla="*/ 15 h 78"/>
                <a:gd name="T28" fmla="*/ 3 w 66"/>
                <a:gd name="T29" fmla="*/ 19 h 78"/>
                <a:gd name="T30" fmla="*/ 3 w 66"/>
                <a:gd name="T31" fmla="*/ 20 h 78"/>
                <a:gd name="T32" fmla="*/ 1 w 66"/>
                <a:gd name="T33" fmla="*/ 20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3" name="Freeform 513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20 h 92"/>
                <a:gd name="T2" fmla="*/ 0 w 84"/>
                <a:gd name="T3" fmla="*/ 18 h 92"/>
                <a:gd name="T4" fmla="*/ 4 w 84"/>
                <a:gd name="T5" fmla="*/ 16 h 92"/>
                <a:gd name="T6" fmla="*/ 4 w 84"/>
                <a:gd name="T7" fmla="*/ 14 h 92"/>
                <a:gd name="T8" fmla="*/ 6 w 84"/>
                <a:gd name="T9" fmla="*/ 10 h 92"/>
                <a:gd name="T10" fmla="*/ 10 w 84"/>
                <a:gd name="T11" fmla="*/ 7 h 92"/>
                <a:gd name="T12" fmla="*/ 14 w 84"/>
                <a:gd name="T13" fmla="*/ 4 h 92"/>
                <a:gd name="T14" fmla="*/ 18 w 84"/>
                <a:gd name="T15" fmla="*/ 3 h 92"/>
                <a:gd name="T16" fmla="*/ 20 w 84"/>
                <a:gd name="T17" fmla="*/ 0 h 92"/>
                <a:gd name="T18" fmla="*/ 19 w 84"/>
                <a:gd name="T19" fmla="*/ 3 h 92"/>
                <a:gd name="T20" fmla="*/ 17 w 84"/>
                <a:gd name="T21" fmla="*/ 4 h 92"/>
                <a:gd name="T22" fmla="*/ 14 w 84"/>
                <a:gd name="T23" fmla="*/ 8 h 92"/>
                <a:gd name="T24" fmla="*/ 10 w 84"/>
                <a:gd name="T25" fmla="*/ 11 h 92"/>
                <a:gd name="T26" fmla="*/ 8 w 84"/>
                <a:gd name="T27" fmla="*/ 15 h 92"/>
                <a:gd name="T28" fmla="*/ 4 w 84"/>
                <a:gd name="T29" fmla="*/ 17 h 92"/>
                <a:gd name="T30" fmla="*/ 4 w 84"/>
                <a:gd name="T31" fmla="*/ 19 h 92"/>
                <a:gd name="T32" fmla="*/ 1 w 84"/>
                <a:gd name="T33" fmla="*/ 20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4" name="Freeform 514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23 h 102"/>
                <a:gd name="T2" fmla="*/ 0 w 77"/>
                <a:gd name="T3" fmla="*/ 21 h 102"/>
                <a:gd name="T4" fmla="*/ 4 w 77"/>
                <a:gd name="T5" fmla="*/ 18 h 102"/>
                <a:gd name="T6" fmla="*/ 4 w 77"/>
                <a:gd name="T7" fmla="*/ 15 h 102"/>
                <a:gd name="T8" fmla="*/ 6 w 77"/>
                <a:gd name="T9" fmla="*/ 11 h 102"/>
                <a:gd name="T10" fmla="*/ 10 w 77"/>
                <a:gd name="T11" fmla="*/ 8 h 102"/>
                <a:gd name="T12" fmla="*/ 12 w 77"/>
                <a:gd name="T13" fmla="*/ 4 h 102"/>
                <a:gd name="T14" fmla="*/ 16 w 77"/>
                <a:gd name="T15" fmla="*/ 3 h 102"/>
                <a:gd name="T16" fmla="*/ 20 w 77"/>
                <a:gd name="T17" fmla="*/ 0 h 102"/>
                <a:gd name="T18" fmla="*/ 18 w 77"/>
                <a:gd name="T19" fmla="*/ 3 h 102"/>
                <a:gd name="T20" fmla="*/ 16 w 77"/>
                <a:gd name="T21" fmla="*/ 4 h 102"/>
                <a:gd name="T22" fmla="*/ 13 w 77"/>
                <a:gd name="T23" fmla="*/ 9 h 102"/>
                <a:gd name="T24" fmla="*/ 10 w 77"/>
                <a:gd name="T25" fmla="*/ 13 h 102"/>
                <a:gd name="T26" fmla="*/ 7 w 77"/>
                <a:gd name="T27" fmla="*/ 17 h 102"/>
                <a:gd name="T28" fmla="*/ 4 w 77"/>
                <a:gd name="T29" fmla="*/ 20 h 102"/>
                <a:gd name="T30" fmla="*/ 4 w 77"/>
                <a:gd name="T31" fmla="*/ 22 h 102"/>
                <a:gd name="T32" fmla="*/ 1 w 77"/>
                <a:gd name="T33" fmla="*/ 23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5" name="Freeform 515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23 h 92"/>
                <a:gd name="T2" fmla="*/ 0 w 67"/>
                <a:gd name="T3" fmla="*/ 22 h 92"/>
                <a:gd name="T4" fmla="*/ 3 w 67"/>
                <a:gd name="T5" fmla="*/ 19 h 92"/>
                <a:gd name="T6" fmla="*/ 3 w 67"/>
                <a:gd name="T7" fmla="*/ 16 h 92"/>
                <a:gd name="T8" fmla="*/ 4 w 67"/>
                <a:gd name="T9" fmla="*/ 11 h 92"/>
                <a:gd name="T10" fmla="*/ 6 w 67"/>
                <a:gd name="T11" fmla="*/ 8 h 92"/>
                <a:gd name="T12" fmla="*/ 8 w 67"/>
                <a:gd name="T13" fmla="*/ 4 h 92"/>
                <a:gd name="T14" fmla="*/ 10 w 67"/>
                <a:gd name="T15" fmla="*/ 4 h 92"/>
                <a:gd name="T16" fmla="*/ 12 w 67"/>
                <a:gd name="T17" fmla="*/ 0 h 92"/>
                <a:gd name="T18" fmla="*/ 10 w 67"/>
                <a:gd name="T19" fmla="*/ 4 h 92"/>
                <a:gd name="T20" fmla="*/ 9 w 67"/>
                <a:gd name="T21" fmla="*/ 5 h 92"/>
                <a:gd name="T22" fmla="*/ 8 w 67"/>
                <a:gd name="T23" fmla="*/ 10 h 92"/>
                <a:gd name="T24" fmla="*/ 6 w 67"/>
                <a:gd name="T25" fmla="*/ 14 h 92"/>
                <a:gd name="T26" fmla="*/ 4 w 67"/>
                <a:gd name="T27" fmla="*/ 18 h 92"/>
                <a:gd name="T28" fmla="*/ 3 w 67"/>
                <a:gd name="T29" fmla="*/ 20 h 92"/>
                <a:gd name="T30" fmla="*/ 3 w 67"/>
                <a:gd name="T31" fmla="*/ 23 h 92"/>
                <a:gd name="T32" fmla="*/ 0 w 67"/>
                <a:gd name="T33" fmla="*/ 23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6" name="Freeform 516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15 h 77"/>
                <a:gd name="T2" fmla="*/ 0 w 56"/>
                <a:gd name="T3" fmla="*/ 13 h 77"/>
                <a:gd name="T4" fmla="*/ 1 w 56"/>
                <a:gd name="T5" fmla="*/ 11 h 77"/>
                <a:gd name="T6" fmla="*/ 5 w 56"/>
                <a:gd name="T7" fmla="*/ 9 h 77"/>
                <a:gd name="T8" fmla="*/ 5 w 56"/>
                <a:gd name="T9" fmla="*/ 7 h 77"/>
                <a:gd name="T10" fmla="*/ 8 w 56"/>
                <a:gd name="T11" fmla="*/ 5 h 77"/>
                <a:gd name="T12" fmla="*/ 12 w 56"/>
                <a:gd name="T13" fmla="*/ 3 h 77"/>
                <a:gd name="T14" fmla="*/ 15 w 56"/>
                <a:gd name="T15" fmla="*/ 3 h 77"/>
                <a:gd name="T16" fmla="*/ 20 w 56"/>
                <a:gd name="T17" fmla="*/ 0 h 77"/>
                <a:gd name="T18" fmla="*/ 18 w 56"/>
                <a:gd name="T19" fmla="*/ 3 h 77"/>
                <a:gd name="T20" fmla="*/ 15 w 56"/>
                <a:gd name="T21" fmla="*/ 3 h 77"/>
                <a:gd name="T22" fmla="*/ 13 w 56"/>
                <a:gd name="T23" fmla="*/ 6 h 77"/>
                <a:gd name="T24" fmla="*/ 10 w 56"/>
                <a:gd name="T25" fmla="*/ 8 h 77"/>
                <a:gd name="T26" fmla="*/ 6 w 56"/>
                <a:gd name="T27" fmla="*/ 11 h 77"/>
                <a:gd name="T28" fmla="*/ 5 w 56"/>
                <a:gd name="T29" fmla="*/ 13 h 77"/>
                <a:gd name="T30" fmla="*/ 5 w 56"/>
                <a:gd name="T31" fmla="*/ 13 h 77"/>
                <a:gd name="T32" fmla="*/ 1 w 56"/>
                <a:gd name="T33" fmla="*/ 15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7" name="Freeform 517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13 h 46"/>
                <a:gd name="T2" fmla="*/ 0 w 15"/>
                <a:gd name="T3" fmla="*/ 11 h 46"/>
                <a:gd name="T4" fmla="*/ 0 w 15"/>
                <a:gd name="T5" fmla="*/ 7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9 h 46"/>
                <a:gd name="T14" fmla="*/ 7 w 15"/>
                <a:gd name="T15" fmla="*/ 12 h 46"/>
                <a:gd name="T16" fmla="*/ 4 w 15"/>
                <a:gd name="T17" fmla="*/ 1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8" name="Freeform 518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21 h 85"/>
                <a:gd name="T2" fmla="*/ 0 w 75"/>
                <a:gd name="T3" fmla="*/ 20 h 85"/>
                <a:gd name="T4" fmla="*/ 3 w 75"/>
                <a:gd name="T5" fmla="*/ 18 h 85"/>
                <a:gd name="T6" fmla="*/ 3 w 75"/>
                <a:gd name="T7" fmla="*/ 15 h 85"/>
                <a:gd name="T8" fmla="*/ 4 w 75"/>
                <a:gd name="T9" fmla="*/ 11 h 85"/>
                <a:gd name="T10" fmla="*/ 7 w 75"/>
                <a:gd name="T11" fmla="*/ 8 h 85"/>
                <a:gd name="T12" fmla="*/ 10 w 75"/>
                <a:gd name="T13" fmla="*/ 4 h 85"/>
                <a:gd name="T14" fmla="*/ 13 w 75"/>
                <a:gd name="T15" fmla="*/ 4 h 85"/>
                <a:gd name="T16" fmla="*/ 15 w 75"/>
                <a:gd name="T17" fmla="*/ 0 h 85"/>
                <a:gd name="T18" fmla="*/ 15 w 75"/>
                <a:gd name="T19" fmla="*/ 4 h 85"/>
                <a:gd name="T20" fmla="*/ 12 w 75"/>
                <a:gd name="T21" fmla="*/ 4 h 85"/>
                <a:gd name="T22" fmla="*/ 10 w 75"/>
                <a:gd name="T23" fmla="*/ 9 h 85"/>
                <a:gd name="T24" fmla="*/ 8 w 75"/>
                <a:gd name="T25" fmla="*/ 12 h 85"/>
                <a:gd name="T26" fmla="*/ 6 w 75"/>
                <a:gd name="T27" fmla="*/ 16 h 85"/>
                <a:gd name="T28" fmla="*/ 3 w 75"/>
                <a:gd name="T29" fmla="*/ 19 h 85"/>
                <a:gd name="T30" fmla="*/ 3 w 75"/>
                <a:gd name="T31" fmla="*/ 20 h 85"/>
                <a:gd name="T32" fmla="*/ 2 w 75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9" name="Freeform 519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24 h 99"/>
                <a:gd name="T2" fmla="*/ 0 w 74"/>
                <a:gd name="T3" fmla="*/ 22 h 99"/>
                <a:gd name="T4" fmla="*/ 3 w 74"/>
                <a:gd name="T5" fmla="*/ 19 h 99"/>
                <a:gd name="T6" fmla="*/ 4 w 74"/>
                <a:gd name="T7" fmla="*/ 16 h 99"/>
                <a:gd name="T8" fmla="*/ 5 w 74"/>
                <a:gd name="T9" fmla="*/ 12 h 99"/>
                <a:gd name="T10" fmla="*/ 9 w 74"/>
                <a:gd name="T11" fmla="*/ 8 h 99"/>
                <a:gd name="T12" fmla="*/ 11 w 74"/>
                <a:gd name="T13" fmla="*/ 4 h 99"/>
                <a:gd name="T14" fmla="*/ 15 w 74"/>
                <a:gd name="T15" fmla="*/ 4 h 99"/>
                <a:gd name="T16" fmla="*/ 18 w 74"/>
                <a:gd name="T17" fmla="*/ 0 h 99"/>
                <a:gd name="T18" fmla="*/ 17 w 74"/>
                <a:gd name="T19" fmla="*/ 4 h 99"/>
                <a:gd name="T20" fmla="*/ 15 w 74"/>
                <a:gd name="T21" fmla="*/ 5 h 99"/>
                <a:gd name="T22" fmla="*/ 11 w 74"/>
                <a:gd name="T23" fmla="*/ 9 h 99"/>
                <a:gd name="T24" fmla="*/ 9 w 74"/>
                <a:gd name="T25" fmla="*/ 13 h 99"/>
                <a:gd name="T26" fmla="*/ 6 w 74"/>
                <a:gd name="T27" fmla="*/ 17 h 99"/>
                <a:gd name="T28" fmla="*/ 4 w 74"/>
                <a:gd name="T29" fmla="*/ 22 h 99"/>
                <a:gd name="T30" fmla="*/ 4 w 74"/>
                <a:gd name="T31" fmla="*/ 24 h 99"/>
                <a:gd name="T32" fmla="*/ 1 w 74"/>
                <a:gd name="T33" fmla="*/ 24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0" name="Freeform 520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28 h 95"/>
                <a:gd name="T2" fmla="*/ 0 w 55"/>
                <a:gd name="T3" fmla="*/ 27 h 95"/>
                <a:gd name="T4" fmla="*/ 1 w 55"/>
                <a:gd name="T5" fmla="*/ 24 h 95"/>
                <a:gd name="T6" fmla="*/ 5 w 55"/>
                <a:gd name="T7" fmla="*/ 19 h 95"/>
                <a:gd name="T8" fmla="*/ 5 w 55"/>
                <a:gd name="T9" fmla="*/ 14 h 95"/>
                <a:gd name="T10" fmla="*/ 7 w 55"/>
                <a:gd name="T11" fmla="*/ 10 h 95"/>
                <a:gd name="T12" fmla="*/ 11 w 55"/>
                <a:gd name="T13" fmla="*/ 5 h 95"/>
                <a:gd name="T14" fmla="*/ 15 w 55"/>
                <a:gd name="T15" fmla="*/ 4 h 95"/>
                <a:gd name="T16" fmla="*/ 19 w 55"/>
                <a:gd name="T17" fmla="*/ 0 h 95"/>
                <a:gd name="T18" fmla="*/ 17 w 55"/>
                <a:gd name="T19" fmla="*/ 4 h 95"/>
                <a:gd name="T20" fmla="*/ 15 w 55"/>
                <a:gd name="T21" fmla="*/ 7 h 95"/>
                <a:gd name="T22" fmla="*/ 12 w 55"/>
                <a:gd name="T23" fmla="*/ 11 h 95"/>
                <a:gd name="T24" fmla="*/ 10 w 55"/>
                <a:gd name="T25" fmla="*/ 16 h 95"/>
                <a:gd name="T26" fmla="*/ 6 w 55"/>
                <a:gd name="T27" fmla="*/ 21 h 95"/>
                <a:gd name="T28" fmla="*/ 5 w 55"/>
                <a:gd name="T29" fmla="*/ 25 h 95"/>
                <a:gd name="T30" fmla="*/ 5 w 55"/>
                <a:gd name="T31" fmla="*/ 27 h 95"/>
                <a:gd name="T32" fmla="*/ 1 w 55"/>
                <a:gd name="T33" fmla="*/ 28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1" name="Freeform 521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22 h 70"/>
                <a:gd name="T2" fmla="*/ 0 w 58"/>
                <a:gd name="T3" fmla="*/ 21 h 70"/>
                <a:gd name="T4" fmla="*/ 4 w 58"/>
                <a:gd name="T5" fmla="*/ 18 h 70"/>
                <a:gd name="T6" fmla="*/ 4 w 58"/>
                <a:gd name="T7" fmla="*/ 14 h 70"/>
                <a:gd name="T8" fmla="*/ 5 w 58"/>
                <a:gd name="T9" fmla="*/ 11 h 70"/>
                <a:gd name="T10" fmla="*/ 8 w 58"/>
                <a:gd name="T11" fmla="*/ 7 h 70"/>
                <a:gd name="T12" fmla="*/ 11 w 58"/>
                <a:gd name="T13" fmla="*/ 5 h 70"/>
                <a:gd name="T14" fmla="*/ 12 w 58"/>
                <a:gd name="T15" fmla="*/ 2 h 70"/>
                <a:gd name="T16" fmla="*/ 14 w 58"/>
                <a:gd name="T17" fmla="*/ 0 h 70"/>
                <a:gd name="T18" fmla="*/ 13 w 58"/>
                <a:gd name="T19" fmla="*/ 5 h 70"/>
                <a:gd name="T20" fmla="*/ 11 w 58"/>
                <a:gd name="T21" fmla="*/ 5 h 70"/>
                <a:gd name="T22" fmla="*/ 10 w 58"/>
                <a:gd name="T23" fmla="*/ 10 h 70"/>
                <a:gd name="T24" fmla="*/ 8 w 58"/>
                <a:gd name="T25" fmla="*/ 13 h 70"/>
                <a:gd name="T26" fmla="*/ 5 w 58"/>
                <a:gd name="T27" fmla="*/ 16 h 70"/>
                <a:gd name="T28" fmla="*/ 4 w 58"/>
                <a:gd name="T29" fmla="*/ 20 h 70"/>
                <a:gd name="T30" fmla="*/ 4 w 58"/>
                <a:gd name="T31" fmla="*/ 22 h 70"/>
                <a:gd name="T32" fmla="*/ 1 w 58"/>
                <a:gd name="T33" fmla="*/ 22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2" name="Freeform 522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13 h 52"/>
                <a:gd name="T2" fmla="*/ 0 w 22"/>
                <a:gd name="T3" fmla="*/ 12 h 52"/>
                <a:gd name="T4" fmla="*/ 3 w 22"/>
                <a:gd name="T5" fmla="*/ 7 h 52"/>
                <a:gd name="T6" fmla="*/ 5 w 22"/>
                <a:gd name="T7" fmla="*/ 4 h 52"/>
                <a:gd name="T8" fmla="*/ 8 w 22"/>
                <a:gd name="T9" fmla="*/ 0 h 52"/>
                <a:gd name="T10" fmla="*/ 5 w 22"/>
                <a:gd name="T11" fmla="*/ 4 h 52"/>
                <a:gd name="T12" fmla="*/ 5 w 22"/>
                <a:gd name="T13" fmla="*/ 9 h 52"/>
                <a:gd name="T14" fmla="*/ 5 w 22"/>
                <a:gd name="T15" fmla="*/ 13 h 52"/>
                <a:gd name="T16" fmla="*/ 2 w 22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3" name="Freeform 523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9 w 45"/>
                <a:gd name="T1" fmla="*/ 0 h 40"/>
                <a:gd name="T2" fmla="*/ 9 w 45"/>
                <a:gd name="T3" fmla="*/ 3 h 40"/>
                <a:gd name="T4" fmla="*/ 8 w 45"/>
                <a:gd name="T5" fmla="*/ 4 h 40"/>
                <a:gd name="T6" fmla="*/ 7 w 45"/>
                <a:gd name="T7" fmla="*/ 4 h 40"/>
                <a:gd name="T8" fmla="*/ 6 w 45"/>
                <a:gd name="T9" fmla="*/ 6 h 40"/>
                <a:gd name="T10" fmla="*/ 3 w 45"/>
                <a:gd name="T11" fmla="*/ 8 h 40"/>
                <a:gd name="T12" fmla="*/ 3 w 45"/>
                <a:gd name="T13" fmla="*/ 9 h 40"/>
                <a:gd name="T14" fmla="*/ 3 w 45"/>
                <a:gd name="T15" fmla="*/ 10 h 40"/>
                <a:gd name="T16" fmla="*/ 1 w 45"/>
                <a:gd name="T17" fmla="*/ 10 h 40"/>
                <a:gd name="T18" fmla="*/ 0 w 45"/>
                <a:gd name="T19" fmla="*/ 9 h 40"/>
                <a:gd name="T20" fmla="*/ 3 w 45"/>
                <a:gd name="T21" fmla="*/ 8 h 40"/>
                <a:gd name="T22" fmla="*/ 3 w 45"/>
                <a:gd name="T23" fmla="*/ 6 h 40"/>
                <a:gd name="T24" fmla="*/ 3 w 45"/>
                <a:gd name="T25" fmla="*/ 4 h 40"/>
                <a:gd name="T26" fmla="*/ 5 w 45"/>
                <a:gd name="T27" fmla="*/ 4 h 40"/>
                <a:gd name="T28" fmla="*/ 7 w 45"/>
                <a:gd name="T29" fmla="*/ 4 h 40"/>
                <a:gd name="T30" fmla="*/ 8 w 45"/>
                <a:gd name="T31" fmla="*/ 3 h 40"/>
                <a:gd name="T32" fmla="*/ 9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4" name="Freeform 524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19 w 54"/>
                <a:gd name="T1" fmla="*/ 3 h 11"/>
                <a:gd name="T2" fmla="*/ 17 w 54"/>
                <a:gd name="T3" fmla="*/ 3 h 11"/>
                <a:gd name="T4" fmla="*/ 15 w 54"/>
                <a:gd name="T5" fmla="*/ 2 h 11"/>
                <a:gd name="T6" fmla="*/ 12 w 54"/>
                <a:gd name="T7" fmla="*/ 1 h 11"/>
                <a:gd name="T8" fmla="*/ 9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8 w 54"/>
                <a:gd name="T25" fmla="*/ 10 h 11"/>
                <a:gd name="T26" fmla="*/ 11 w 54"/>
                <a:gd name="T27" fmla="*/ 9 h 11"/>
                <a:gd name="T28" fmla="*/ 14 w 54"/>
                <a:gd name="T29" fmla="*/ 6 h 11"/>
                <a:gd name="T30" fmla="*/ 17 w 54"/>
                <a:gd name="T31" fmla="*/ 4 h 11"/>
                <a:gd name="T32" fmla="*/ 1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5" name="Freeform 525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16 w 51"/>
                <a:gd name="T1" fmla="*/ 16 h 45"/>
                <a:gd name="T2" fmla="*/ 14 w 51"/>
                <a:gd name="T3" fmla="*/ 14 h 45"/>
                <a:gd name="T4" fmla="*/ 12 w 51"/>
                <a:gd name="T5" fmla="*/ 13 h 45"/>
                <a:gd name="T6" fmla="*/ 9 w 51"/>
                <a:gd name="T7" fmla="*/ 11 h 45"/>
                <a:gd name="T8" fmla="*/ 5 w 51"/>
                <a:gd name="T9" fmla="*/ 7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9 w 51"/>
                <a:gd name="T25" fmla="*/ 5 h 45"/>
                <a:gd name="T26" fmla="*/ 12 w 51"/>
                <a:gd name="T27" fmla="*/ 9 h 45"/>
                <a:gd name="T28" fmla="*/ 13 w 51"/>
                <a:gd name="T29" fmla="*/ 13 h 45"/>
                <a:gd name="T30" fmla="*/ 15 w 51"/>
                <a:gd name="T31" fmla="*/ 14 h 45"/>
                <a:gd name="T32" fmla="*/ 16 w 51"/>
                <a:gd name="T33" fmla="*/ 16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6" name="Freeform 526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17 h 68"/>
                <a:gd name="T2" fmla="*/ 1 w 15"/>
                <a:gd name="T3" fmla="*/ 13 h 68"/>
                <a:gd name="T4" fmla="*/ 0 w 15"/>
                <a:gd name="T5" fmla="*/ 7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7 h 68"/>
                <a:gd name="T14" fmla="*/ 3 w 15"/>
                <a:gd name="T15" fmla="*/ 12 h 68"/>
                <a:gd name="T16" fmla="*/ 3 w 15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7" name="Freeform 527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12 h 65"/>
                <a:gd name="T2" fmla="*/ 2 w 30"/>
                <a:gd name="T3" fmla="*/ 9 h 65"/>
                <a:gd name="T4" fmla="*/ 3 w 30"/>
                <a:gd name="T5" fmla="*/ 6 h 65"/>
                <a:gd name="T6" fmla="*/ 3 w 30"/>
                <a:gd name="T7" fmla="*/ 3 h 65"/>
                <a:gd name="T8" fmla="*/ 6 w 30"/>
                <a:gd name="T9" fmla="*/ 0 h 65"/>
                <a:gd name="T10" fmla="*/ 7 w 30"/>
                <a:gd name="T11" fmla="*/ 3 h 65"/>
                <a:gd name="T12" fmla="*/ 6 w 30"/>
                <a:gd name="T13" fmla="*/ 3 h 65"/>
                <a:gd name="T14" fmla="*/ 5 w 30"/>
                <a:gd name="T15" fmla="*/ 3 h 65"/>
                <a:gd name="T16" fmla="*/ 4 w 30"/>
                <a:gd name="T17" fmla="*/ 6 h 65"/>
                <a:gd name="T18" fmla="*/ 3 w 30"/>
                <a:gd name="T19" fmla="*/ 8 h 65"/>
                <a:gd name="T20" fmla="*/ 3 w 30"/>
                <a:gd name="T21" fmla="*/ 10 h 65"/>
                <a:gd name="T22" fmla="*/ 3 w 30"/>
                <a:gd name="T23" fmla="*/ 12 h 65"/>
                <a:gd name="T24" fmla="*/ 0 w 30"/>
                <a:gd name="T25" fmla="*/ 1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8" name="Freeform 528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12 h 65"/>
                <a:gd name="T2" fmla="*/ 3 w 15"/>
                <a:gd name="T3" fmla="*/ 10 h 65"/>
                <a:gd name="T4" fmla="*/ 0 w 15"/>
                <a:gd name="T5" fmla="*/ 7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4 h 65"/>
                <a:gd name="T14" fmla="*/ 7 w 15"/>
                <a:gd name="T15" fmla="*/ 9 h 65"/>
                <a:gd name="T16" fmla="*/ 7 w 15"/>
                <a:gd name="T17" fmla="*/ 12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9" name="Freeform 529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3 w 12"/>
                <a:gd name="T1" fmla="*/ 21 h 69"/>
                <a:gd name="T2" fmla="*/ 3 w 12"/>
                <a:gd name="T3" fmla="*/ 17 h 69"/>
                <a:gd name="T4" fmla="*/ 1 w 12"/>
                <a:gd name="T5" fmla="*/ 11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7 h 69"/>
                <a:gd name="T14" fmla="*/ 3 w 12"/>
                <a:gd name="T15" fmla="*/ 14 h 69"/>
                <a:gd name="T16" fmla="*/ 3 w 12"/>
                <a:gd name="T17" fmla="*/ 21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0" name="Freeform 530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14 h 68"/>
                <a:gd name="T2" fmla="*/ 2 w 15"/>
                <a:gd name="T3" fmla="*/ 11 h 68"/>
                <a:gd name="T4" fmla="*/ 2 w 15"/>
                <a:gd name="T5" fmla="*/ 6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6 h 68"/>
                <a:gd name="T14" fmla="*/ 2 w 15"/>
                <a:gd name="T15" fmla="*/ 10 h 68"/>
                <a:gd name="T16" fmla="*/ 2 w 15"/>
                <a:gd name="T17" fmla="*/ 1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1" name="Freeform 531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4 w 18"/>
                <a:gd name="T1" fmla="*/ 19 h 76"/>
                <a:gd name="T2" fmla="*/ 4 w 18"/>
                <a:gd name="T3" fmla="*/ 14 h 76"/>
                <a:gd name="T4" fmla="*/ 2 w 18"/>
                <a:gd name="T5" fmla="*/ 8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8 h 76"/>
                <a:gd name="T14" fmla="*/ 4 w 18"/>
                <a:gd name="T15" fmla="*/ 14 h 76"/>
                <a:gd name="T16" fmla="*/ 4 w 18"/>
                <a:gd name="T17" fmla="*/ 19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2" name="Freeform 532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5 w 27"/>
                <a:gd name="T1" fmla="*/ 20 h 84"/>
                <a:gd name="T2" fmla="*/ 4 w 27"/>
                <a:gd name="T3" fmla="*/ 19 h 84"/>
                <a:gd name="T4" fmla="*/ 3 w 27"/>
                <a:gd name="T5" fmla="*/ 16 h 84"/>
                <a:gd name="T6" fmla="*/ 3 w 27"/>
                <a:gd name="T7" fmla="*/ 12 h 84"/>
                <a:gd name="T8" fmla="*/ 3 w 27"/>
                <a:gd name="T9" fmla="*/ 9 h 84"/>
                <a:gd name="T10" fmla="*/ 3 w 27"/>
                <a:gd name="T11" fmla="*/ 5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10 h 84"/>
                <a:gd name="T22" fmla="*/ 4 w 27"/>
                <a:gd name="T23" fmla="*/ 17 h 84"/>
                <a:gd name="T24" fmla="*/ 5 w 27"/>
                <a:gd name="T25" fmla="*/ 20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3" name="Freeform 533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5 w 35"/>
                <a:gd name="T1" fmla="*/ 20 h 91"/>
                <a:gd name="T2" fmla="*/ 3 w 35"/>
                <a:gd name="T3" fmla="*/ 17 h 91"/>
                <a:gd name="T4" fmla="*/ 2 w 35"/>
                <a:gd name="T5" fmla="*/ 15 h 91"/>
                <a:gd name="T6" fmla="*/ 2 w 35"/>
                <a:gd name="T7" fmla="*/ 12 h 91"/>
                <a:gd name="T8" fmla="*/ 2 w 35"/>
                <a:gd name="T9" fmla="*/ 9 h 91"/>
                <a:gd name="T10" fmla="*/ 1 w 35"/>
                <a:gd name="T11" fmla="*/ 5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3 w 35"/>
                <a:gd name="T21" fmla="*/ 8 h 91"/>
                <a:gd name="T22" fmla="*/ 4 w 35"/>
                <a:gd name="T23" fmla="*/ 14 h 91"/>
                <a:gd name="T24" fmla="*/ 5 w 35"/>
                <a:gd name="T25" fmla="*/ 20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4" name="Freeform 534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13 w 56"/>
                <a:gd name="T1" fmla="*/ 21 h 85"/>
                <a:gd name="T2" fmla="*/ 11 w 56"/>
                <a:gd name="T3" fmla="*/ 19 h 85"/>
                <a:gd name="T4" fmla="*/ 9 w 56"/>
                <a:gd name="T5" fmla="*/ 17 h 85"/>
                <a:gd name="T6" fmla="*/ 7 w 56"/>
                <a:gd name="T7" fmla="*/ 13 h 85"/>
                <a:gd name="T8" fmla="*/ 4 w 56"/>
                <a:gd name="T9" fmla="*/ 10 h 85"/>
                <a:gd name="T10" fmla="*/ 4 w 56"/>
                <a:gd name="T11" fmla="*/ 6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6 w 56"/>
                <a:gd name="T23" fmla="*/ 4 h 85"/>
                <a:gd name="T24" fmla="*/ 8 w 56"/>
                <a:gd name="T25" fmla="*/ 8 h 85"/>
                <a:gd name="T26" fmla="*/ 10 w 56"/>
                <a:gd name="T27" fmla="*/ 11 h 85"/>
                <a:gd name="T28" fmla="*/ 11 w 56"/>
                <a:gd name="T29" fmla="*/ 15 h 85"/>
                <a:gd name="T30" fmla="*/ 12 w 56"/>
                <a:gd name="T31" fmla="*/ 18 h 85"/>
                <a:gd name="T32" fmla="*/ 13 w 56"/>
                <a:gd name="T33" fmla="*/ 2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5" name="Freeform 535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20 w 71"/>
                <a:gd name="T1" fmla="*/ 19 h 70"/>
                <a:gd name="T2" fmla="*/ 18 w 71"/>
                <a:gd name="T3" fmla="*/ 17 h 70"/>
                <a:gd name="T4" fmla="*/ 14 w 71"/>
                <a:gd name="T5" fmla="*/ 15 h 70"/>
                <a:gd name="T6" fmla="*/ 11 w 71"/>
                <a:gd name="T7" fmla="*/ 12 h 70"/>
                <a:gd name="T8" fmla="*/ 7 w 71"/>
                <a:gd name="T9" fmla="*/ 10 h 70"/>
                <a:gd name="T10" fmla="*/ 4 w 71"/>
                <a:gd name="T11" fmla="*/ 6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9 w 71"/>
                <a:gd name="T23" fmla="*/ 4 h 70"/>
                <a:gd name="T24" fmla="*/ 11 w 71"/>
                <a:gd name="T25" fmla="*/ 7 h 70"/>
                <a:gd name="T26" fmla="*/ 14 w 71"/>
                <a:gd name="T27" fmla="*/ 11 h 70"/>
                <a:gd name="T28" fmla="*/ 17 w 71"/>
                <a:gd name="T29" fmla="*/ 13 h 70"/>
                <a:gd name="T30" fmla="*/ 19 w 71"/>
                <a:gd name="T31" fmla="*/ 17 h 70"/>
                <a:gd name="T32" fmla="*/ 20 w 71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6" name="Freeform 536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7 w 64"/>
                <a:gd name="T7" fmla="*/ 3 h 65"/>
                <a:gd name="T8" fmla="*/ 11 w 64"/>
                <a:gd name="T9" fmla="*/ 5 h 65"/>
                <a:gd name="T10" fmla="*/ 13 w 64"/>
                <a:gd name="T11" fmla="*/ 8 h 65"/>
                <a:gd name="T12" fmla="*/ 16 w 64"/>
                <a:gd name="T13" fmla="*/ 9 h 65"/>
                <a:gd name="T14" fmla="*/ 19 w 64"/>
                <a:gd name="T15" fmla="*/ 12 h 65"/>
                <a:gd name="T16" fmla="*/ 22 w 64"/>
                <a:gd name="T17" fmla="*/ 12 h 65"/>
                <a:gd name="T18" fmla="*/ 18 w 64"/>
                <a:gd name="T19" fmla="*/ 12 h 65"/>
                <a:gd name="T20" fmla="*/ 14 w 64"/>
                <a:gd name="T21" fmla="*/ 10 h 65"/>
                <a:gd name="T22" fmla="*/ 11 w 64"/>
                <a:gd name="T23" fmla="*/ 9 h 65"/>
                <a:gd name="T24" fmla="*/ 5 w 64"/>
                <a:gd name="T25" fmla="*/ 7 h 65"/>
                <a:gd name="T26" fmla="*/ 5 w 64"/>
                <a:gd name="T27" fmla="*/ 4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7" name="Freeform 537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71 w 312"/>
                <a:gd name="T1" fmla="*/ 17 h 76"/>
                <a:gd name="T2" fmla="*/ 73 w 312"/>
                <a:gd name="T3" fmla="*/ 18 h 76"/>
                <a:gd name="T4" fmla="*/ 71 w 312"/>
                <a:gd name="T5" fmla="*/ 18 h 76"/>
                <a:gd name="T6" fmla="*/ 71 w 312"/>
                <a:gd name="T7" fmla="*/ 19 h 76"/>
                <a:gd name="T8" fmla="*/ 71 w 312"/>
                <a:gd name="T9" fmla="*/ 19 h 76"/>
                <a:gd name="T10" fmla="*/ 66 w 312"/>
                <a:gd name="T11" fmla="*/ 15 h 76"/>
                <a:gd name="T12" fmla="*/ 61 w 312"/>
                <a:gd name="T13" fmla="*/ 11 h 76"/>
                <a:gd name="T14" fmla="*/ 57 w 312"/>
                <a:gd name="T15" fmla="*/ 9 h 76"/>
                <a:gd name="T16" fmla="*/ 53 w 312"/>
                <a:gd name="T17" fmla="*/ 6 h 76"/>
                <a:gd name="T18" fmla="*/ 47 w 312"/>
                <a:gd name="T19" fmla="*/ 4 h 76"/>
                <a:gd name="T20" fmla="*/ 41 w 312"/>
                <a:gd name="T21" fmla="*/ 4 h 76"/>
                <a:gd name="T22" fmla="*/ 38 w 312"/>
                <a:gd name="T23" fmla="*/ 4 h 76"/>
                <a:gd name="T24" fmla="*/ 33 w 312"/>
                <a:gd name="T25" fmla="*/ 4 h 76"/>
                <a:gd name="T26" fmla="*/ 28 w 312"/>
                <a:gd name="T27" fmla="*/ 4 h 76"/>
                <a:gd name="T28" fmla="*/ 24 w 312"/>
                <a:gd name="T29" fmla="*/ 4 h 76"/>
                <a:gd name="T30" fmla="*/ 18 w 312"/>
                <a:gd name="T31" fmla="*/ 4 h 76"/>
                <a:gd name="T32" fmla="*/ 15 w 312"/>
                <a:gd name="T33" fmla="*/ 5 h 76"/>
                <a:gd name="T34" fmla="*/ 11 w 312"/>
                <a:gd name="T35" fmla="*/ 7 h 76"/>
                <a:gd name="T36" fmla="*/ 7 w 312"/>
                <a:gd name="T37" fmla="*/ 8 h 76"/>
                <a:gd name="T38" fmla="*/ 4 w 312"/>
                <a:gd name="T39" fmla="*/ 9 h 76"/>
                <a:gd name="T40" fmla="*/ 0 w 312"/>
                <a:gd name="T41" fmla="*/ 10 h 76"/>
                <a:gd name="T42" fmla="*/ 4 w 312"/>
                <a:gd name="T43" fmla="*/ 8 h 76"/>
                <a:gd name="T44" fmla="*/ 4 w 312"/>
                <a:gd name="T45" fmla="*/ 5 h 76"/>
                <a:gd name="T46" fmla="*/ 9 w 312"/>
                <a:gd name="T47" fmla="*/ 4 h 76"/>
                <a:gd name="T48" fmla="*/ 12 w 312"/>
                <a:gd name="T49" fmla="*/ 4 h 76"/>
                <a:gd name="T50" fmla="*/ 17 w 312"/>
                <a:gd name="T51" fmla="*/ 4 h 76"/>
                <a:gd name="T52" fmla="*/ 22 w 312"/>
                <a:gd name="T53" fmla="*/ 1 h 76"/>
                <a:gd name="T54" fmla="*/ 27 w 312"/>
                <a:gd name="T55" fmla="*/ 0 h 76"/>
                <a:gd name="T56" fmla="*/ 34 w 312"/>
                <a:gd name="T57" fmla="*/ 0 h 76"/>
                <a:gd name="T58" fmla="*/ 40 w 312"/>
                <a:gd name="T59" fmla="*/ 1 h 76"/>
                <a:gd name="T60" fmla="*/ 46 w 312"/>
                <a:gd name="T61" fmla="*/ 4 h 76"/>
                <a:gd name="T62" fmla="*/ 51 w 312"/>
                <a:gd name="T63" fmla="*/ 4 h 76"/>
                <a:gd name="T64" fmla="*/ 56 w 312"/>
                <a:gd name="T65" fmla="*/ 4 h 76"/>
                <a:gd name="T66" fmla="*/ 60 w 312"/>
                <a:gd name="T67" fmla="*/ 7 h 76"/>
                <a:gd name="T68" fmla="*/ 65 w 312"/>
                <a:gd name="T69" fmla="*/ 10 h 76"/>
                <a:gd name="T70" fmla="*/ 68 w 312"/>
                <a:gd name="T71" fmla="*/ 13 h 76"/>
                <a:gd name="T72" fmla="*/ 71 w 312"/>
                <a:gd name="T73" fmla="*/ 17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8" name="Freeform 538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9 w 38"/>
                <a:gd name="T1" fmla="*/ 0 h 68"/>
                <a:gd name="T2" fmla="*/ 7 w 38"/>
                <a:gd name="T3" fmla="*/ 4 h 68"/>
                <a:gd name="T4" fmla="*/ 5 w 38"/>
                <a:gd name="T5" fmla="*/ 4 h 68"/>
                <a:gd name="T6" fmla="*/ 3 w 38"/>
                <a:gd name="T7" fmla="*/ 7 h 68"/>
                <a:gd name="T8" fmla="*/ 3 w 38"/>
                <a:gd name="T9" fmla="*/ 10 h 68"/>
                <a:gd name="T10" fmla="*/ 3 w 38"/>
                <a:gd name="T11" fmla="*/ 12 h 68"/>
                <a:gd name="T12" fmla="*/ 1 w 38"/>
                <a:gd name="T13" fmla="*/ 15 h 68"/>
                <a:gd name="T14" fmla="*/ 0 w 38"/>
                <a:gd name="T15" fmla="*/ 16 h 68"/>
                <a:gd name="T16" fmla="*/ 1 w 38"/>
                <a:gd name="T17" fmla="*/ 17 h 68"/>
                <a:gd name="T18" fmla="*/ 3 w 38"/>
                <a:gd name="T19" fmla="*/ 17 h 68"/>
                <a:gd name="T20" fmla="*/ 3 w 38"/>
                <a:gd name="T21" fmla="*/ 16 h 68"/>
                <a:gd name="T22" fmla="*/ 3 w 38"/>
                <a:gd name="T23" fmla="*/ 14 h 68"/>
                <a:gd name="T24" fmla="*/ 3 w 38"/>
                <a:gd name="T25" fmla="*/ 11 h 68"/>
                <a:gd name="T26" fmla="*/ 4 w 38"/>
                <a:gd name="T27" fmla="*/ 8 h 68"/>
                <a:gd name="T28" fmla="*/ 6 w 38"/>
                <a:gd name="T29" fmla="*/ 5 h 68"/>
                <a:gd name="T30" fmla="*/ 7 w 38"/>
                <a:gd name="T31" fmla="*/ 4 h 68"/>
                <a:gd name="T32" fmla="*/ 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9" name="Freeform 539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21 h 75"/>
                <a:gd name="T2" fmla="*/ 0 w 45"/>
                <a:gd name="T3" fmla="*/ 21 h 75"/>
                <a:gd name="T4" fmla="*/ 1 w 45"/>
                <a:gd name="T5" fmla="*/ 19 h 75"/>
                <a:gd name="T6" fmla="*/ 3 w 45"/>
                <a:gd name="T7" fmla="*/ 16 h 75"/>
                <a:gd name="T8" fmla="*/ 3 w 45"/>
                <a:gd name="T9" fmla="*/ 13 h 75"/>
                <a:gd name="T10" fmla="*/ 3 w 45"/>
                <a:gd name="T11" fmla="*/ 10 h 75"/>
                <a:gd name="T12" fmla="*/ 3 w 45"/>
                <a:gd name="T13" fmla="*/ 6 h 75"/>
                <a:gd name="T14" fmla="*/ 5 w 45"/>
                <a:gd name="T15" fmla="*/ 4 h 75"/>
                <a:gd name="T16" fmla="*/ 7 w 45"/>
                <a:gd name="T17" fmla="*/ 0 h 75"/>
                <a:gd name="T18" fmla="*/ 6 w 45"/>
                <a:gd name="T19" fmla="*/ 4 h 75"/>
                <a:gd name="T20" fmla="*/ 5 w 45"/>
                <a:gd name="T21" fmla="*/ 6 h 75"/>
                <a:gd name="T22" fmla="*/ 4 w 45"/>
                <a:gd name="T23" fmla="*/ 10 h 75"/>
                <a:gd name="T24" fmla="*/ 3 w 45"/>
                <a:gd name="T25" fmla="*/ 13 h 75"/>
                <a:gd name="T26" fmla="*/ 3 w 45"/>
                <a:gd name="T27" fmla="*/ 17 h 75"/>
                <a:gd name="T28" fmla="*/ 3 w 45"/>
                <a:gd name="T29" fmla="*/ 19 h 75"/>
                <a:gd name="T30" fmla="*/ 3 w 45"/>
                <a:gd name="T31" fmla="*/ 21 h 75"/>
                <a:gd name="T32" fmla="*/ 1 w 45"/>
                <a:gd name="T33" fmla="*/ 21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0" name="Freeform 540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23 h 98"/>
                <a:gd name="T2" fmla="*/ 0 w 60"/>
                <a:gd name="T3" fmla="*/ 22 h 98"/>
                <a:gd name="T4" fmla="*/ 2 w 60"/>
                <a:gd name="T5" fmla="*/ 19 h 98"/>
                <a:gd name="T6" fmla="*/ 3 w 60"/>
                <a:gd name="T7" fmla="*/ 17 h 98"/>
                <a:gd name="T8" fmla="*/ 3 w 60"/>
                <a:gd name="T9" fmla="*/ 12 h 98"/>
                <a:gd name="T10" fmla="*/ 5 w 60"/>
                <a:gd name="T11" fmla="*/ 9 h 98"/>
                <a:gd name="T12" fmla="*/ 8 w 60"/>
                <a:gd name="T13" fmla="*/ 5 h 98"/>
                <a:gd name="T14" fmla="*/ 10 w 60"/>
                <a:gd name="T15" fmla="*/ 4 h 98"/>
                <a:gd name="T16" fmla="*/ 12 w 60"/>
                <a:gd name="T17" fmla="*/ 0 h 98"/>
                <a:gd name="T18" fmla="*/ 11 w 60"/>
                <a:gd name="T19" fmla="*/ 4 h 98"/>
                <a:gd name="T20" fmla="*/ 10 w 60"/>
                <a:gd name="T21" fmla="*/ 5 h 98"/>
                <a:gd name="T22" fmla="*/ 9 w 60"/>
                <a:gd name="T23" fmla="*/ 9 h 98"/>
                <a:gd name="T24" fmla="*/ 7 w 60"/>
                <a:gd name="T25" fmla="*/ 13 h 98"/>
                <a:gd name="T26" fmla="*/ 4 w 60"/>
                <a:gd name="T27" fmla="*/ 17 h 98"/>
                <a:gd name="T28" fmla="*/ 3 w 60"/>
                <a:gd name="T29" fmla="*/ 21 h 98"/>
                <a:gd name="T30" fmla="*/ 3 w 60"/>
                <a:gd name="T31" fmla="*/ 23 h 98"/>
                <a:gd name="T32" fmla="*/ 1 w 60"/>
                <a:gd name="T33" fmla="*/ 23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1" name="Freeform 541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22 h 105"/>
                <a:gd name="T2" fmla="*/ 0 w 65"/>
                <a:gd name="T3" fmla="*/ 20 h 105"/>
                <a:gd name="T4" fmla="*/ 3 w 65"/>
                <a:gd name="T5" fmla="*/ 17 h 105"/>
                <a:gd name="T6" fmla="*/ 4 w 65"/>
                <a:gd name="T7" fmla="*/ 15 h 105"/>
                <a:gd name="T8" fmla="*/ 5 w 65"/>
                <a:gd name="T9" fmla="*/ 11 h 105"/>
                <a:gd name="T10" fmla="*/ 9 w 65"/>
                <a:gd name="T11" fmla="*/ 8 h 105"/>
                <a:gd name="T12" fmla="*/ 12 w 65"/>
                <a:gd name="T13" fmla="*/ 4 h 105"/>
                <a:gd name="T14" fmla="*/ 15 w 65"/>
                <a:gd name="T15" fmla="*/ 3 h 105"/>
                <a:gd name="T16" fmla="*/ 19 w 65"/>
                <a:gd name="T17" fmla="*/ 0 h 105"/>
                <a:gd name="T18" fmla="*/ 17 w 65"/>
                <a:gd name="T19" fmla="*/ 3 h 105"/>
                <a:gd name="T20" fmla="*/ 15 w 65"/>
                <a:gd name="T21" fmla="*/ 4 h 105"/>
                <a:gd name="T22" fmla="*/ 13 w 65"/>
                <a:gd name="T23" fmla="*/ 8 h 105"/>
                <a:gd name="T24" fmla="*/ 10 w 65"/>
                <a:gd name="T25" fmla="*/ 12 h 105"/>
                <a:gd name="T26" fmla="*/ 7 w 65"/>
                <a:gd name="T27" fmla="*/ 15 h 105"/>
                <a:gd name="T28" fmla="*/ 4 w 65"/>
                <a:gd name="T29" fmla="*/ 19 h 105"/>
                <a:gd name="T30" fmla="*/ 4 w 65"/>
                <a:gd name="T31" fmla="*/ 20 h 105"/>
                <a:gd name="T32" fmla="*/ 1 w 65"/>
                <a:gd name="T33" fmla="*/ 22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2" name="Freeform 542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20 h 87"/>
                <a:gd name="T2" fmla="*/ 0 w 71"/>
                <a:gd name="T3" fmla="*/ 18 h 87"/>
                <a:gd name="T4" fmla="*/ 3 w 71"/>
                <a:gd name="T5" fmla="*/ 16 h 87"/>
                <a:gd name="T6" fmla="*/ 3 w 71"/>
                <a:gd name="T7" fmla="*/ 13 h 87"/>
                <a:gd name="T8" fmla="*/ 6 w 71"/>
                <a:gd name="T9" fmla="*/ 10 h 87"/>
                <a:gd name="T10" fmla="*/ 8 w 71"/>
                <a:gd name="T11" fmla="*/ 6 h 87"/>
                <a:gd name="T12" fmla="*/ 11 w 71"/>
                <a:gd name="T13" fmla="*/ 3 h 87"/>
                <a:gd name="T14" fmla="*/ 14 w 71"/>
                <a:gd name="T15" fmla="*/ 3 h 87"/>
                <a:gd name="T16" fmla="*/ 16 w 71"/>
                <a:gd name="T17" fmla="*/ 0 h 87"/>
                <a:gd name="T18" fmla="*/ 15 w 71"/>
                <a:gd name="T19" fmla="*/ 3 h 87"/>
                <a:gd name="T20" fmla="*/ 13 w 71"/>
                <a:gd name="T21" fmla="*/ 4 h 87"/>
                <a:gd name="T22" fmla="*/ 10 w 71"/>
                <a:gd name="T23" fmla="*/ 8 h 87"/>
                <a:gd name="T24" fmla="*/ 8 w 71"/>
                <a:gd name="T25" fmla="*/ 11 h 87"/>
                <a:gd name="T26" fmla="*/ 5 w 71"/>
                <a:gd name="T27" fmla="*/ 15 h 87"/>
                <a:gd name="T28" fmla="*/ 3 w 71"/>
                <a:gd name="T29" fmla="*/ 17 h 87"/>
                <a:gd name="T30" fmla="*/ 3 w 71"/>
                <a:gd name="T31" fmla="*/ 19 h 87"/>
                <a:gd name="T32" fmla="*/ 0 w 71"/>
                <a:gd name="T33" fmla="*/ 20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3" name="Freeform 543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20 h 71"/>
                <a:gd name="T2" fmla="*/ 0 w 61"/>
                <a:gd name="T3" fmla="*/ 18 h 71"/>
                <a:gd name="T4" fmla="*/ 3 w 61"/>
                <a:gd name="T5" fmla="*/ 16 h 71"/>
                <a:gd name="T6" fmla="*/ 3 w 61"/>
                <a:gd name="T7" fmla="*/ 12 h 71"/>
                <a:gd name="T8" fmla="*/ 3 w 61"/>
                <a:gd name="T9" fmla="*/ 10 h 71"/>
                <a:gd name="T10" fmla="*/ 5 w 61"/>
                <a:gd name="T11" fmla="*/ 7 h 71"/>
                <a:gd name="T12" fmla="*/ 7 w 61"/>
                <a:gd name="T13" fmla="*/ 4 h 71"/>
                <a:gd name="T14" fmla="*/ 9 w 61"/>
                <a:gd name="T15" fmla="*/ 4 h 71"/>
                <a:gd name="T16" fmla="*/ 10 w 61"/>
                <a:gd name="T17" fmla="*/ 0 h 71"/>
                <a:gd name="T18" fmla="*/ 9 w 61"/>
                <a:gd name="T19" fmla="*/ 4 h 71"/>
                <a:gd name="T20" fmla="*/ 8 w 61"/>
                <a:gd name="T21" fmla="*/ 4 h 71"/>
                <a:gd name="T22" fmla="*/ 7 w 61"/>
                <a:gd name="T23" fmla="*/ 9 h 71"/>
                <a:gd name="T24" fmla="*/ 5 w 61"/>
                <a:gd name="T25" fmla="*/ 11 h 71"/>
                <a:gd name="T26" fmla="*/ 3 w 61"/>
                <a:gd name="T27" fmla="*/ 15 h 71"/>
                <a:gd name="T28" fmla="*/ 3 w 61"/>
                <a:gd name="T29" fmla="*/ 18 h 71"/>
                <a:gd name="T30" fmla="*/ 3 w 61"/>
                <a:gd name="T31" fmla="*/ 19 h 71"/>
                <a:gd name="T32" fmla="*/ 1 w 61"/>
                <a:gd name="T33" fmla="*/ 2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4" name="Freeform 544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10 h 51"/>
                <a:gd name="T2" fmla="*/ 0 w 53"/>
                <a:gd name="T3" fmla="*/ 9 h 51"/>
                <a:gd name="T4" fmla="*/ 3 w 53"/>
                <a:gd name="T5" fmla="*/ 8 h 51"/>
                <a:gd name="T6" fmla="*/ 3 w 53"/>
                <a:gd name="T7" fmla="*/ 6 h 51"/>
                <a:gd name="T8" fmla="*/ 4 w 53"/>
                <a:gd name="T9" fmla="*/ 4 h 51"/>
                <a:gd name="T10" fmla="*/ 6 w 53"/>
                <a:gd name="T11" fmla="*/ 3 h 51"/>
                <a:gd name="T12" fmla="*/ 8 w 53"/>
                <a:gd name="T13" fmla="*/ 3 h 51"/>
                <a:gd name="T14" fmla="*/ 10 w 53"/>
                <a:gd name="T15" fmla="*/ 1 h 51"/>
                <a:gd name="T16" fmla="*/ 11 w 53"/>
                <a:gd name="T17" fmla="*/ 0 h 51"/>
                <a:gd name="T18" fmla="*/ 10 w 53"/>
                <a:gd name="T19" fmla="*/ 3 h 51"/>
                <a:gd name="T20" fmla="*/ 9 w 53"/>
                <a:gd name="T21" fmla="*/ 3 h 51"/>
                <a:gd name="T22" fmla="*/ 7 w 53"/>
                <a:gd name="T23" fmla="*/ 4 h 51"/>
                <a:gd name="T24" fmla="*/ 5 w 53"/>
                <a:gd name="T25" fmla="*/ 6 h 51"/>
                <a:gd name="T26" fmla="*/ 3 w 53"/>
                <a:gd name="T27" fmla="*/ 8 h 51"/>
                <a:gd name="T28" fmla="*/ 3 w 53"/>
                <a:gd name="T29" fmla="*/ 9 h 51"/>
                <a:gd name="T30" fmla="*/ 3 w 53"/>
                <a:gd name="T31" fmla="*/ 10 h 51"/>
                <a:gd name="T32" fmla="*/ 0 w 53"/>
                <a:gd name="T33" fmla="*/ 1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5" name="Freeform 545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17 h 34"/>
                <a:gd name="T2" fmla="*/ 0 w 34"/>
                <a:gd name="T3" fmla="*/ 16 h 34"/>
                <a:gd name="T4" fmla="*/ 1 w 34"/>
                <a:gd name="T5" fmla="*/ 13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9 w 34"/>
                <a:gd name="T13" fmla="*/ 2 h 34"/>
                <a:gd name="T14" fmla="*/ 11 w 34"/>
                <a:gd name="T15" fmla="*/ 0 h 34"/>
                <a:gd name="T16" fmla="*/ 13 w 34"/>
                <a:gd name="T17" fmla="*/ 1 h 34"/>
                <a:gd name="T18" fmla="*/ 11 w 34"/>
                <a:gd name="T19" fmla="*/ 3 h 34"/>
                <a:gd name="T20" fmla="*/ 8 w 34"/>
                <a:gd name="T21" fmla="*/ 8 h 34"/>
                <a:gd name="T22" fmla="*/ 6 w 34"/>
                <a:gd name="T23" fmla="*/ 8 h 34"/>
                <a:gd name="T24" fmla="*/ 5 w 34"/>
                <a:gd name="T25" fmla="*/ 11 h 34"/>
                <a:gd name="T26" fmla="*/ 5 w 34"/>
                <a:gd name="T27" fmla="*/ 16 h 34"/>
                <a:gd name="T28" fmla="*/ 5 w 34"/>
                <a:gd name="T29" fmla="*/ 18 h 34"/>
                <a:gd name="T30" fmla="*/ 2 w 34"/>
                <a:gd name="T31" fmla="*/ 18 h 34"/>
                <a:gd name="T32" fmla="*/ 0 w 34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6" name="Freeform 546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13 w 40"/>
                <a:gd name="T1" fmla="*/ 0 h 44"/>
                <a:gd name="T2" fmla="*/ 13 w 40"/>
                <a:gd name="T3" fmla="*/ 3 h 44"/>
                <a:gd name="T4" fmla="*/ 11 w 40"/>
                <a:gd name="T5" fmla="*/ 3 h 44"/>
                <a:gd name="T6" fmla="*/ 10 w 40"/>
                <a:gd name="T7" fmla="*/ 3 h 44"/>
                <a:gd name="T8" fmla="*/ 8 w 40"/>
                <a:gd name="T9" fmla="*/ 5 h 44"/>
                <a:gd name="T10" fmla="*/ 5 w 40"/>
                <a:gd name="T11" fmla="*/ 7 h 44"/>
                <a:gd name="T12" fmla="*/ 5 w 40"/>
                <a:gd name="T13" fmla="*/ 8 h 44"/>
                <a:gd name="T14" fmla="*/ 5 w 40"/>
                <a:gd name="T15" fmla="*/ 9 h 44"/>
                <a:gd name="T16" fmla="*/ 1 w 40"/>
                <a:gd name="T17" fmla="*/ 9 h 44"/>
                <a:gd name="T18" fmla="*/ 0 w 40"/>
                <a:gd name="T19" fmla="*/ 8 h 44"/>
                <a:gd name="T20" fmla="*/ 2 w 40"/>
                <a:gd name="T21" fmla="*/ 7 h 44"/>
                <a:gd name="T22" fmla="*/ 5 w 40"/>
                <a:gd name="T23" fmla="*/ 5 h 44"/>
                <a:gd name="T24" fmla="*/ 5 w 40"/>
                <a:gd name="T25" fmla="*/ 3 h 44"/>
                <a:gd name="T26" fmla="*/ 7 w 40"/>
                <a:gd name="T27" fmla="*/ 3 h 44"/>
                <a:gd name="T28" fmla="*/ 10 w 40"/>
                <a:gd name="T29" fmla="*/ 3 h 44"/>
                <a:gd name="T30" fmla="*/ 12 w 40"/>
                <a:gd name="T31" fmla="*/ 3 h 44"/>
                <a:gd name="T32" fmla="*/ 1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7" name="Freeform 547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13 w 47"/>
                <a:gd name="T1" fmla="*/ 7 h 21"/>
                <a:gd name="T2" fmla="*/ 13 w 47"/>
                <a:gd name="T3" fmla="*/ 6 h 21"/>
                <a:gd name="T4" fmla="*/ 12 w 47"/>
                <a:gd name="T5" fmla="*/ 5 h 21"/>
                <a:gd name="T6" fmla="*/ 10 w 47"/>
                <a:gd name="T7" fmla="*/ 5 h 21"/>
                <a:gd name="T8" fmla="*/ 7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8 w 47"/>
                <a:gd name="T27" fmla="*/ 5 h 21"/>
                <a:gd name="T28" fmla="*/ 10 w 47"/>
                <a:gd name="T29" fmla="*/ 6 h 21"/>
                <a:gd name="T30" fmla="*/ 12 w 47"/>
                <a:gd name="T31" fmla="*/ 6 h 21"/>
                <a:gd name="T32" fmla="*/ 13 w 47"/>
                <a:gd name="T33" fmla="*/ 7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8" name="Freeform 548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11 w 53"/>
                <a:gd name="T1" fmla="*/ 0 h 13"/>
                <a:gd name="T2" fmla="*/ 10 w 53"/>
                <a:gd name="T3" fmla="*/ 0 h 13"/>
                <a:gd name="T4" fmla="*/ 9 w 53"/>
                <a:gd name="T5" fmla="*/ 0 h 13"/>
                <a:gd name="T6" fmla="*/ 7 w 53"/>
                <a:gd name="T7" fmla="*/ 0 h 13"/>
                <a:gd name="T8" fmla="*/ 5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5 w 53"/>
                <a:gd name="T25" fmla="*/ 2 h 13"/>
                <a:gd name="T26" fmla="*/ 7 w 53"/>
                <a:gd name="T27" fmla="*/ 2 h 13"/>
                <a:gd name="T28" fmla="*/ 9 w 53"/>
                <a:gd name="T29" fmla="*/ 2 h 13"/>
                <a:gd name="T30" fmla="*/ 10 w 53"/>
                <a:gd name="T31" fmla="*/ 2 h 13"/>
                <a:gd name="T32" fmla="*/ 11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9" name="Freeform 549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11 w 48"/>
                <a:gd name="T1" fmla="*/ 8 h 41"/>
                <a:gd name="T2" fmla="*/ 10 w 48"/>
                <a:gd name="T3" fmla="*/ 7 h 41"/>
                <a:gd name="T4" fmla="*/ 9 w 48"/>
                <a:gd name="T5" fmla="*/ 6 h 41"/>
                <a:gd name="T6" fmla="*/ 6 w 48"/>
                <a:gd name="T7" fmla="*/ 5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6 w 48"/>
                <a:gd name="T25" fmla="*/ 3 h 41"/>
                <a:gd name="T26" fmla="*/ 8 w 48"/>
                <a:gd name="T27" fmla="*/ 4 h 41"/>
                <a:gd name="T28" fmla="*/ 10 w 48"/>
                <a:gd name="T29" fmla="*/ 6 h 41"/>
                <a:gd name="T30" fmla="*/ 11 w 48"/>
                <a:gd name="T31" fmla="*/ 7 h 41"/>
                <a:gd name="T32" fmla="*/ 11 w 48"/>
                <a:gd name="T33" fmla="*/ 8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0" name="Freeform 550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17 h 68"/>
                <a:gd name="T2" fmla="*/ 0 w 14"/>
                <a:gd name="T3" fmla="*/ 13 h 68"/>
                <a:gd name="T4" fmla="*/ 0 w 14"/>
                <a:gd name="T5" fmla="*/ 8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7 h 68"/>
                <a:gd name="T14" fmla="*/ 6 w 14"/>
                <a:gd name="T15" fmla="*/ 12 h 68"/>
                <a:gd name="T16" fmla="*/ 3 w 14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1" name="Freeform 551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16 h 66"/>
                <a:gd name="T2" fmla="*/ 1 w 23"/>
                <a:gd name="T3" fmla="*/ 12 h 66"/>
                <a:gd name="T4" fmla="*/ 2 w 23"/>
                <a:gd name="T5" fmla="*/ 7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7 h 66"/>
                <a:gd name="T14" fmla="*/ 2 w 23"/>
                <a:gd name="T15" fmla="*/ 12 h 66"/>
                <a:gd name="T16" fmla="*/ 0 w 23"/>
                <a:gd name="T17" fmla="*/ 1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2" name="Freeform 552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14 h 63"/>
                <a:gd name="T2" fmla="*/ 2 w 14"/>
                <a:gd name="T3" fmla="*/ 12 h 63"/>
                <a:gd name="T4" fmla="*/ 0 w 14"/>
                <a:gd name="T5" fmla="*/ 8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5 h 63"/>
                <a:gd name="T14" fmla="*/ 7 w 14"/>
                <a:gd name="T15" fmla="*/ 10 h 63"/>
                <a:gd name="T16" fmla="*/ 7 w 14"/>
                <a:gd name="T17" fmla="*/ 1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3" name="Freeform 553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0 w 21"/>
                <a:gd name="T1" fmla="*/ 13 h 75"/>
                <a:gd name="T2" fmla="*/ 10 w 21"/>
                <a:gd name="T3" fmla="*/ 10 h 75"/>
                <a:gd name="T4" fmla="*/ 3 w 21"/>
                <a:gd name="T5" fmla="*/ 6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6 h 75"/>
                <a:gd name="T14" fmla="*/ 10 w 21"/>
                <a:gd name="T15" fmla="*/ 10 h 75"/>
                <a:gd name="T16" fmla="*/ 10 w 21"/>
                <a:gd name="T17" fmla="*/ 1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4" name="Freeform 554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0 w 25"/>
                <a:gd name="T1" fmla="*/ 26 h 80"/>
                <a:gd name="T2" fmla="*/ 9 w 25"/>
                <a:gd name="T3" fmla="*/ 23 h 80"/>
                <a:gd name="T4" fmla="*/ 6 w 25"/>
                <a:gd name="T5" fmla="*/ 20 h 80"/>
                <a:gd name="T6" fmla="*/ 6 w 25"/>
                <a:gd name="T7" fmla="*/ 15 h 80"/>
                <a:gd name="T8" fmla="*/ 6 w 25"/>
                <a:gd name="T9" fmla="*/ 12 h 80"/>
                <a:gd name="T10" fmla="*/ 2 w 25"/>
                <a:gd name="T11" fmla="*/ 6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7 w 25"/>
                <a:gd name="T21" fmla="*/ 13 h 80"/>
                <a:gd name="T22" fmla="*/ 9 w 25"/>
                <a:gd name="T23" fmla="*/ 21 h 80"/>
                <a:gd name="T24" fmla="*/ 10 w 25"/>
                <a:gd name="T25" fmla="*/ 26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5" name="Freeform 555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5 w 44"/>
                <a:gd name="T1" fmla="*/ 26 h 86"/>
                <a:gd name="T2" fmla="*/ 4 w 44"/>
                <a:gd name="T3" fmla="*/ 23 h 86"/>
                <a:gd name="T4" fmla="*/ 3 w 44"/>
                <a:gd name="T5" fmla="*/ 20 h 86"/>
                <a:gd name="T6" fmla="*/ 2 w 44"/>
                <a:gd name="T7" fmla="*/ 15 h 86"/>
                <a:gd name="T8" fmla="*/ 2 w 44"/>
                <a:gd name="T9" fmla="*/ 12 h 86"/>
                <a:gd name="T10" fmla="*/ 2 w 44"/>
                <a:gd name="T11" fmla="*/ 8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7 h 86"/>
                <a:gd name="T24" fmla="*/ 2 w 44"/>
                <a:gd name="T25" fmla="*/ 11 h 86"/>
                <a:gd name="T26" fmla="*/ 3 w 44"/>
                <a:gd name="T27" fmla="*/ 16 h 86"/>
                <a:gd name="T28" fmla="*/ 4 w 44"/>
                <a:gd name="T29" fmla="*/ 21 h 86"/>
                <a:gd name="T30" fmla="*/ 4 w 44"/>
                <a:gd name="T31" fmla="*/ 24 h 86"/>
                <a:gd name="T32" fmla="*/ 5 w 44"/>
                <a:gd name="T33" fmla="*/ 26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6" name="Freeform 556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8 w 52"/>
                <a:gd name="T1" fmla="*/ 21 h 79"/>
                <a:gd name="T2" fmla="*/ 7 w 52"/>
                <a:gd name="T3" fmla="*/ 19 h 79"/>
                <a:gd name="T4" fmla="*/ 6 w 52"/>
                <a:gd name="T5" fmla="*/ 17 h 79"/>
                <a:gd name="T6" fmla="*/ 4 w 52"/>
                <a:gd name="T7" fmla="*/ 13 h 79"/>
                <a:gd name="T8" fmla="*/ 3 w 52"/>
                <a:gd name="T9" fmla="*/ 11 h 79"/>
                <a:gd name="T10" fmla="*/ 3 w 52"/>
                <a:gd name="T11" fmla="*/ 7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5 h 79"/>
                <a:gd name="T24" fmla="*/ 5 w 52"/>
                <a:gd name="T25" fmla="*/ 10 h 79"/>
                <a:gd name="T26" fmla="*/ 6 w 52"/>
                <a:gd name="T27" fmla="*/ 13 h 79"/>
                <a:gd name="T28" fmla="*/ 7 w 52"/>
                <a:gd name="T29" fmla="*/ 17 h 79"/>
                <a:gd name="T30" fmla="*/ 8 w 52"/>
                <a:gd name="T31" fmla="*/ 19 h 79"/>
                <a:gd name="T32" fmla="*/ 8 w 52"/>
                <a:gd name="T33" fmla="*/ 2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7" name="Freeform 557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12 w 45"/>
                <a:gd name="T1" fmla="*/ 14 h 73"/>
                <a:gd name="T2" fmla="*/ 11 w 45"/>
                <a:gd name="T3" fmla="*/ 13 h 73"/>
                <a:gd name="T4" fmla="*/ 9 w 45"/>
                <a:gd name="T5" fmla="*/ 11 h 73"/>
                <a:gd name="T6" fmla="*/ 6 w 45"/>
                <a:gd name="T7" fmla="*/ 9 h 73"/>
                <a:gd name="T8" fmla="*/ 4 w 45"/>
                <a:gd name="T9" fmla="*/ 7 h 73"/>
                <a:gd name="T10" fmla="*/ 4 w 45"/>
                <a:gd name="T11" fmla="*/ 4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6 w 45"/>
                <a:gd name="T23" fmla="*/ 3 h 73"/>
                <a:gd name="T24" fmla="*/ 8 w 45"/>
                <a:gd name="T25" fmla="*/ 7 h 73"/>
                <a:gd name="T26" fmla="*/ 9 w 45"/>
                <a:gd name="T27" fmla="*/ 9 h 73"/>
                <a:gd name="T28" fmla="*/ 11 w 45"/>
                <a:gd name="T29" fmla="*/ 12 h 73"/>
                <a:gd name="T30" fmla="*/ 11 w 45"/>
                <a:gd name="T31" fmla="*/ 14 h 73"/>
                <a:gd name="T32" fmla="*/ 12 w 45"/>
                <a:gd name="T33" fmla="*/ 1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8" name="Freeform 558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25 h 106"/>
                <a:gd name="T2" fmla="*/ 0 w 67"/>
                <a:gd name="T3" fmla="*/ 25 h 106"/>
                <a:gd name="T4" fmla="*/ 3 w 67"/>
                <a:gd name="T5" fmla="*/ 22 h 106"/>
                <a:gd name="T6" fmla="*/ 3 w 67"/>
                <a:gd name="T7" fmla="*/ 17 h 106"/>
                <a:gd name="T8" fmla="*/ 4 w 67"/>
                <a:gd name="T9" fmla="*/ 13 h 106"/>
                <a:gd name="T10" fmla="*/ 7 w 67"/>
                <a:gd name="T11" fmla="*/ 9 h 106"/>
                <a:gd name="T12" fmla="*/ 9 w 67"/>
                <a:gd name="T13" fmla="*/ 5 h 106"/>
                <a:gd name="T14" fmla="*/ 11 w 67"/>
                <a:gd name="T15" fmla="*/ 4 h 106"/>
                <a:gd name="T16" fmla="*/ 14 w 67"/>
                <a:gd name="T17" fmla="*/ 0 h 106"/>
                <a:gd name="T18" fmla="*/ 13 w 67"/>
                <a:gd name="T19" fmla="*/ 4 h 106"/>
                <a:gd name="T20" fmla="*/ 11 w 67"/>
                <a:gd name="T21" fmla="*/ 5 h 106"/>
                <a:gd name="T22" fmla="*/ 10 w 67"/>
                <a:gd name="T23" fmla="*/ 10 h 106"/>
                <a:gd name="T24" fmla="*/ 7 w 67"/>
                <a:gd name="T25" fmla="*/ 14 h 106"/>
                <a:gd name="T26" fmla="*/ 5 w 67"/>
                <a:gd name="T27" fmla="*/ 19 h 106"/>
                <a:gd name="T28" fmla="*/ 3 w 67"/>
                <a:gd name="T29" fmla="*/ 22 h 106"/>
                <a:gd name="T30" fmla="*/ 3 w 67"/>
                <a:gd name="T31" fmla="*/ 25 h 106"/>
                <a:gd name="T32" fmla="*/ 1 w 67"/>
                <a:gd name="T33" fmla="*/ 2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9" name="Freeform 559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20 h 83"/>
                <a:gd name="T2" fmla="*/ 0 w 57"/>
                <a:gd name="T3" fmla="*/ 19 h 83"/>
                <a:gd name="T4" fmla="*/ 2 w 57"/>
                <a:gd name="T5" fmla="*/ 18 h 83"/>
                <a:gd name="T6" fmla="*/ 4 w 57"/>
                <a:gd name="T7" fmla="*/ 15 h 83"/>
                <a:gd name="T8" fmla="*/ 4 w 57"/>
                <a:gd name="T9" fmla="*/ 11 h 83"/>
                <a:gd name="T10" fmla="*/ 7 w 57"/>
                <a:gd name="T11" fmla="*/ 8 h 83"/>
                <a:gd name="T12" fmla="*/ 10 w 57"/>
                <a:gd name="T13" fmla="*/ 4 h 83"/>
                <a:gd name="T14" fmla="*/ 13 w 57"/>
                <a:gd name="T15" fmla="*/ 4 h 83"/>
                <a:gd name="T16" fmla="*/ 17 w 57"/>
                <a:gd name="T17" fmla="*/ 0 h 83"/>
                <a:gd name="T18" fmla="*/ 15 w 57"/>
                <a:gd name="T19" fmla="*/ 4 h 83"/>
                <a:gd name="T20" fmla="*/ 12 w 57"/>
                <a:gd name="T21" fmla="*/ 5 h 83"/>
                <a:gd name="T22" fmla="*/ 10 w 57"/>
                <a:gd name="T23" fmla="*/ 9 h 83"/>
                <a:gd name="T24" fmla="*/ 8 w 57"/>
                <a:gd name="T25" fmla="*/ 12 h 83"/>
                <a:gd name="T26" fmla="*/ 4 w 57"/>
                <a:gd name="T27" fmla="*/ 16 h 83"/>
                <a:gd name="T28" fmla="*/ 4 w 57"/>
                <a:gd name="T29" fmla="*/ 18 h 83"/>
                <a:gd name="T30" fmla="*/ 3 w 57"/>
                <a:gd name="T31" fmla="*/ 20 h 83"/>
                <a:gd name="T32" fmla="*/ 0 w 57"/>
                <a:gd name="T33" fmla="*/ 20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0" name="Freeform 560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10 w 52"/>
                <a:gd name="T1" fmla="*/ 21 h 79"/>
                <a:gd name="T2" fmla="*/ 9 w 52"/>
                <a:gd name="T3" fmla="*/ 19 h 79"/>
                <a:gd name="T4" fmla="*/ 8 w 52"/>
                <a:gd name="T5" fmla="*/ 17 h 79"/>
                <a:gd name="T6" fmla="*/ 6 w 52"/>
                <a:gd name="T7" fmla="*/ 13 h 79"/>
                <a:gd name="T8" fmla="*/ 3 w 52"/>
                <a:gd name="T9" fmla="*/ 11 h 79"/>
                <a:gd name="T10" fmla="*/ 3 w 52"/>
                <a:gd name="T11" fmla="*/ 7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4 w 52"/>
                <a:gd name="T23" fmla="*/ 6 h 79"/>
                <a:gd name="T24" fmla="*/ 6 w 52"/>
                <a:gd name="T25" fmla="*/ 10 h 79"/>
                <a:gd name="T26" fmla="*/ 8 w 52"/>
                <a:gd name="T27" fmla="*/ 13 h 79"/>
                <a:gd name="T28" fmla="*/ 9 w 52"/>
                <a:gd name="T29" fmla="*/ 17 h 79"/>
                <a:gd name="T30" fmla="*/ 10 w 52"/>
                <a:gd name="T31" fmla="*/ 19 h 79"/>
                <a:gd name="T32" fmla="*/ 10 w 52"/>
                <a:gd name="T33" fmla="*/ 2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1" name="Freeform 561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58 w 265"/>
                <a:gd name="T1" fmla="*/ 12 h 65"/>
                <a:gd name="T2" fmla="*/ 58 w 265"/>
                <a:gd name="T3" fmla="*/ 12 h 65"/>
                <a:gd name="T4" fmla="*/ 58 w 265"/>
                <a:gd name="T5" fmla="*/ 12 h 65"/>
                <a:gd name="T6" fmla="*/ 58 w 265"/>
                <a:gd name="T7" fmla="*/ 12 h 65"/>
                <a:gd name="T8" fmla="*/ 57 w 265"/>
                <a:gd name="T9" fmla="*/ 12 h 65"/>
                <a:gd name="T10" fmla="*/ 53 w 265"/>
                <a:gd name="T11" fmla="*/ 10 h 65"/>
                <a:gd name="T12" fmla="*/ 50 w 265"/>
                <a:gd name="T13" fmla="*/ 8 h 65"/>
                <a:gd name="T14" fmla="*/ 46 w 265"/>
                <a:gd name="T15" fmla="*/ 6 h 65"/>
                <a:gd name="T16" fmla="*/ 43 w 265"/>
                <a:gd name="T17" fmla="*/ 4 h 65"/>
                <a:gd name="T18" fmla="*/ 38 w 265"/>
                <a:gd name="T19" fmla="*/ 3 h 65"/>
                <a:gd name="T20" fmla="*/ 33 w 265"/>
                <a:gd name="T21" fmla="*/ 3 h 65"/>
                <a:gd name="T22" fmla="*/ 30 w 265"/>
                <a:gd name="T23" fmla="*/ 3 h 65"/>
                <a:gd name="T24" fmla="*/ 26 w 265"/>
                <a:gd name="T25" fmla="*/ 3 h 65"/>
                <a:gd name="T26" fmla="*/ 22 w 265"/>
                <a:gd name="T27" fmla="*/ 3 h 65"/>
                <a:gd name="T28" fmla="*/ 19 w 265"/>
                <a:gd name="T29" fmla="*/ 3 h 65"/>
                <a:gd name="T30" fmla="*/ 15 w 265"/>
                <a:gd name="T31" fmla="*/ 3 h 65"/>
                <a:gd name="T32" fmla="*/ 12 w 265"/>
                <a:gd name="T33" fmla="*/ 3 h 65"/>
                <a:gd name="T34" fmla="*/ 9 w 265"/>
                <a:gd name="T35" fmla="*/ 4 h 65"/>
                <a:gd name="T36" fmla="*/ 5 w 265"/>
                <a:gd name="T37" fmla="*/ 5 h 65"/>
                <a:gd name="T38" fmla="*/ 3 w 265"/>
                <a:gd name="T39" fmla="*/ 6 h 65"/>
                <a:gd name="T40" fmla="*/ 0 w 265"/>
                <a:gd name="T41" fmla="*/ 7 h 65"/>
                <a:gd name="T42" fmla="*/ 3 w 265"/>
                <a:gd name="T43" fmla="*/ 5 h 65"/>
                <a:gd name="T44" fmla="*/ 3 w 265"/>
                <a:gd name="T45" fmla="*/ 3 h 65"/>
                <a:gd name="T46" fmla="*/ 6 w 265"/>
                <a:gd name="T47" fmla="*/ 3 h 65"/>
                <a:gd name="T48" fmla="*/ 10 w 265"/>
                <a:gd name="T49" fmla="*/ 3 h 65"/>
                <a:gd name="T50" fmla="*/ 14 w 265"/>
                <a:gd name="T51" fmla="*/ 3 h 65"/>
                <a:gd name="T52" fmla="*/ 18 w 265"/>
                <a:gd name="T53" fmla="*/ 1 h 65"/>
                <a:gd name="T54" fmla="*/ 22 w 265"/>
                <a:gd name="T55" fmla="*/ 0 h 65"/>
                <a:gd name="T56" fmla="*/ 27 w 265"/>
                <a:gd name="T57" fmla="*/ 0 h 65"/>
                <a:gd name="T58" fmla="*/ 32 w 265"/>
                <a:gd name="T59" fmla="*/ 1 h 65"/>
                <a:gd name="T60" fmla="*/ 37 w 265"/>
                <a:gd name="T61" fmla="*/ 3 h 65"/>
                <a:gd name="T62" fmla="*/ 41 w 265"/>
                <a:gd name="T63" fmla="*/ 3 h 65"/>
                <a:gd name="T64" fmla="*/ 45 w 265"/>
                <a:gd name="T65" fmla="*/ 3 h 65"/>
                <a:gd name="T66" fmla="*/ 50 w 265"/>
                <a:gd name="T67" fmla="*/ 4 h 65"/>
                <a:gd name="T68" fmla="*/ 53 w 265"/>
                <a:gd name="T69" fmla="*/ 7 h 65"/>
                <a:gd name="T70" fmla="*/ 57 w 265"/>
                <a:gd name="T71" fmla="*/ 9 h 65"/>
                <a:gd name="T72" fmla="*/ 58 w 265"/>
                <a:gd name="T73" fmla="*/ 12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2" name="Freeform 562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5 w 33"/>
                <a:gd name="T1" fmla="*/ 0 h 58"/>
                <a:gd name="T2" fmla="*/ 4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5 h 58"/>
                <a:gd name="T10" fmla="*/ 3 w 33"/>
                <a:gd name="T11" fmla="*/ 7 h 58"/>
                <a:gd name="T12" fmla="*/ 1 w 33"/>
                <a:gd name="T13" fmla="*/ 8 h 58"/>
                <a:gd name="T14" fmla="*/ 0 w 33"/>
                <a:gd name="T15" fmla="*/ 8 h 58"/>
                <a:gd name="T16" fmla="*/ 1 w 33"/>
                <a:gd name="T17" fmla="*/ 9 h 58"/>
                <a:gd name="T18" fmla="*/ 3 w 33"/>
                <a:gd name="T19" fmla="*/ 8 h 58"/>
                <a:gd name="T20" fmla="*/ 3 w 33"/>
                <a:gd name="T21" fmla="*/ 6 h 58"/>
                <a:gd name="T22" fmla="*/ 3 w 33"/>
                <a:gd name="T23" fmla="*/ 3 h 58"/>
                <a:gd name="T24" fmla="*/ 5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3" name="Freeform 563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10 h 64"/>
                <a:gd name="T2" fmla="*/ 0 w 38"/>
                <a:gd name="T3" fmla="*/ 9 h 64"/>
                <a:gd name="T4" fmla="*/ 1 w 38"/>
                <a:gd name="T5" fmla="*/ 8 h 64"/>
                <a:gd name="T6" fmla="*/ 3 w 38"/>
                <a:gd name="T7" fmla="*/ 7 h 64"/>
                <a:gd name="T8" fmla="*/ 3 w 38"/>
                <a:gd name="T9" fmla="*/ 6 h 64"/>
                <a:gd name="T10" fmla="*/ 3 w 38"/>
                <a:gd name="T11" fmla="*/ 4 h 64"/>
                <a:gd name="T12" fmla="*/ 4 w 38"/>
                <a:gd name="T13" fmla="*/ 3 h 64"/>
                <a:gd name="T14" fmla="*/ 6 w 38"/>
                <a:gd name="T15" fmla="*/ 3 h 64"/>
                <a:gd name="T16" fmla="*/ 9 w 38"/>
                <a:gd name="T17" fmla="*/ 0 h 64"/>
                <a:gd name="T18" fmla="*/ 8 w 38"/>
                <a:gd name="T19" fmla="*/ 3 h 64"/>
                <a:gd name="T20" fmla="*/ 6 w 38"/>
                <a:gd name="T21" fmla="*/ 3 h 64"/>
                <a:gd name="T22" fmla="*/ 5 w 38"/>
                <a:gd name="T23" fmla="*/ 4 h 64"/>
                <a:gd name="T24" fmla="*/ 3 w 38"/>
                <a:gd name="T25" fmla="*/ 6 h 64"/>
                <a:gd name="T26" fmla="*/ 3 w 38"/>
                <a:gd name="T27" fmla="*/ 8 h 64"/>
                <a:gd name="T28" fmla="*/ 3 w 38"/>
                <a:gd name="T29" fmla="*/ 9 h 64"/>
                <a:gd name="T30" fmla="*/ 3 w 38"/>
                <a:gd name="T31" fmla="*/ 10 h 64"/>
                <a:gd name="T32" fmla="*/ 1 w 38"/>
                <a:gd name="T33" fmla="*/ 1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4" name="Freeform 564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17 h 83"/>
                <a:gd name="T2" fmla="*/ 0 w 52"/>
                <a:gd name="T3" fmla="*/ 16 h 83"/>
                <a:gd name="T4" fmla="*/ 2 w 52"/>
                <a:gd name="T5" fmla="*/ 15 h 83"/>
                <a:gd name="T6" fmla="*/ 4 w 52"/>
                <a:gd name="T7" fmla="*/ 12 h 83"/>
                <a:gd name="T8" fmla="*/ 4 w 52"/>
                <a:gd name="T9" fmla="*/ 9 h 83"/>
                <a:gd name="T10" fmla="*/ 6 w 52"/>
                <a:gd name="T11" fmla="*/ 7 h 83"/>
                <a:gd name="T12" fmla="*/ 9 w 52"/>
                <a:gd name="T13" fmla="*/ 3 h 83"/>
                <a:gd name="T14" fmla="*/ 11 w 52"/>
                <a:gd name="T15" fmla="*/ 3 h 83"/>
                <a:gd name="T16" fmla="*/ 13 w 52"/>
                <a:gd name="T17" fmla="*/ 0 h 83"/>
                <a:gd name="T18" fmla="*/ 12 w 52"/>
                <a:gd name="T19" fmla="*/ 3 h 83"/>
                <a:gd name="T20" fmla="*/ 11 w 52"/>
                <a:gd name="T21" fmla="*/ 3 h 83"/>
                <a:gd name="T22" fmla="*/ 9 w 52"/>
                <a:gd name="T23" fmla="*/ 7 h 83"/>
                <a:gd name="T24" fmla="*/ 7 w 52"/>
                <a:gd name="T25" fmla="*/ 10 h 83"/>
                <a:gd name="T26" fmla="*/ 4 w 52"/>
                <a:gd name="T27" fmla="*/ 13 h 83"/>
                <a:gd name="T28" fmla="*/ 4 w 52"/>
                <a:gd name="T29" fmla="*/ 15 h 83"/>
                <a:gd name="T30" fmla="*/ 4 w 52"/>
                <a:gd name="T31" fmla="*/ 16 h 83"/>
                <a:gd name="T32" fmla="*/ 1 w 52"/>
                <a:gd name="T33" fmla="*/ 17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5" name="Freeform 565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16 h 90"/>
                <a:gd name="T2" fmla="*/ 0 w 57"/>
                <a:gd name="T3" fmla="*/ 15 h 90"/>
                <a:gd name="T4" fmla="*/ 3 w 57"/>
                <a:gd name="T5" fmla="*/ 13 h 90"/>
                <a:gd name="T6" fmla="*/ 3 w 57"/>
                <a:gd name="T7" fmla="*/ 11 h 90"/>
                <a:gd name="T8" fmla="*/ 3 w 57"/>
                <a:gd name="T9" fmla="*/ 8 h 90"/>
                <a:gd name="T10" fmla="*/ 5 w 57"/>
                <a:gd name="T11" fmla="*/ 6 h 90"/>
                <a:gd name="T12" fmla="*/ 7 w 57"/>
                <a:gd name="T13" fmla="*/ 3 h 90"/>
                <a:gd name="T14" fmla="*/ 9 w 57"/>
                <a:gd name="T15" fmla="*/ 3 h 90"/>
                <a:gd name="T16" fmla="*/ 11 w 57"/>
                <a:gd name="T17" fmla="*/ 0 h 90"/>
                <a:gd name="T18" fmla="*/ 9 w 57"/>
                <a:gd name="T19" fmla="*/ 3 h 90"/>
                <a:gd name="T20" fmla="*/ 8 w 57"/>
                <a:gd name="T21" fmla="*/ 3 h 90"/>
                <a:gd name="T22" fmla="*/ 7 w 57"/>
                <a:gd name="T23" fmla="*/ 6 h 90"/>
                <a:gd name="T24" fmla="*/ 5 w 57"/>
                <a:gd name="T25" fmla="*/ 9 h 90"/>
                <a:gd name="T26" fmla="*/ 3 w 57"/>
                <a:gd name="T27" fmla="*/ 12 h 90"/>
                <a:gd name="T28" fmla="*/ 3 w 57"/>
                <a:gd name="T29" fmla="*/ 15 h 90"/>
                <a:gd name="T30" fmla="*/ 3 w 57"/>
                <a:gd name="T31" fmla="*/ 15 h 90"/>
                <a:gd name="T32" fmla="*/ 2 w 57"/>
                <a:gd name="T33" fmla="*/ 16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6" name="Freeform 566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12 h 74"/>
                <a:gd name="T2" fmla="*/ 0 w 60"/>
                <a:gd name="T3" fmla="*/ 12 h 74"/>
                <a:gd name="T4" fmla="*/ 4 w 60"/>
                <a:gd name="T5" fmla="*/ 10 h 74"/>
                <a:gd name="T6" fmla="*/ 4 w 60"/>
                <a:gd name="T7" fmla="*/ 9 h 74"/>
                <a:gd name="T8" fmla="*/ 5 w 60"/>
                <a:gd name="T9" fmla="*/ 7 h 74"/>
                <a:gd name="T10" fmla="*/ 8 w 60"/>
                <a:gd name="T11" fmla="*/ 4 h 74"/>
                <a:gd name="T12" fmla="*/ 11 w 60"/>
                <a:gd name="T13" fmla="*/ 3 h 74"/>
                <a:gd name="T14" fmla="*/ 13 w 60"/>
                <a:gd name="T15" fmla="*/ 3 h 74"/>
                <a:gd name="T16" fmla="*/ 16 w 60"/>
                <a:gd name="T17" fmla="*/ 0 h 74"/>
                <a:gd name="T18" fmla="*/ 15 w 60"/>
                <a:gd name="T19" fmla="*/ 3 h 74"/>
                <a:gd name="T20" fmla="*/ 12 w 60"/>
                <a:gd name="T21" fmla="*/ 3 h 74"/>
                <a:gd name="T22" fmla="*/ 10 w 60"/>
                <a:gd name="T23" fmla="*/ 6 h 74"/>
                <a:gd name="T24" fmla="*/ 8 w 60"/>
                <a:gd name="T25" fmla="*/ 8 h 74"/>
                <a:gd name="T26" fmla="*/ 5 w 60"/>
                <a:gd name="T27" fmla="*/ 10 h 74"/>
                <a:gd name="T28" fmla="*/ 4 w 60"/>
                <a:gd name="T29" fmla="*/ 12 h 74"/>
                <a:gd name="T30" fmla="*/ 4 w 60"/>
                <a:gd name="T31" fmla="*/ 12 h 74"/>
                <a:gd name="T32" fmla="*/ 0 w 60"/>
                <a:gd name="T33" fmla="*/ 12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7" name="Freeform 567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13 h 61"/>
                <a:gd name="T2" fmla="*/ 0 w 52"/>
                <a:gd name="T3" fmla="*/ 12 h 61"/>
                <a:gd name="T4" fmla="*/ 3 w 52"/>
                <a:gd name="T5" fmla="*/ 10 h 61"/>
                <a:gd name="T6" fmla="*/ 4 w 52"/>
                <a:gd name="T7" fmla="*/ 9 h 61"/>
                <a:gd name="T8" fmla="*/ 4 w 52"/>
                <a:gd name="T9" fmla="*/ 7 h 61"/>
                <a:gd name="T10" fmla="*/ 6 w 52"/>
                <a:gd name="T11" fmla="*/ 4 h 61"/>
                <a:gd name="T12" fmla="*/ 9 w 52"/>
                <a:gd name="T13" fmla="*/ 3 h 61"/>
                <a:gd name="T14" fmla="*/ 11 w 52"/>
                <a:gd name="T15" fmla="*/ 3 h 61"/>
                <a:gd name="T16" fmla="*/ 13 w 52"/>
                <a:gd name="T17" fmla="*/ 0 h 61"/>
                <a:gd name="T18" fmla="*/ 12 w 52"/>
                <a:gd name="T19" fmla="*/ 3 h 61"/>
                <a:gd name="T20" fmla="*/ 11 w 52"/>
                <a:gd name="T21" fmla="*/ 3 h 61"/>
                <a:gd name="T22" fmla="*/ 9 w 52"/>
                <a:gd name="T23" fmla="*/ 6 h 61"/>
                <a:gd name="T24" fmla="*/ 7 w 52"/>
                <a:gd name="T25" fmla="*/ 8 h 61"/>
                <a:gd name="T26" fmla="*/ 4 w 52"/>
                <a:gd name="T27" fmla="*/ 10 h 61"/>
                <a:gd name="T28" fmla="*/ 4 w 52"/>
                <a:gd name="T29" fmla="*/ 11 h 61"/>
                <a:gd name="T30" fmla="*/ 4 w 52"/>
                <a:gd name="T31" fmla="*/ 13 h 61"/>
                <a:gd name="T32" fmla="*/ 2 w 52"/>
                <a:gd name="T33" fmla="*/ 1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8" name="Freeform 568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19 h 42"/>
                <a:gd name="T2" fmla="*/ 0 w 45"/>
                <a:gd name="T3" fmla="*/ 18 h 42"/>
                <a:gd name="T4" fmla="*/ 3 w 45"/>
                <a:gd name="T5" fmla="*/ 16 h 42"/>
                <a:gd name="T6" fmla="*/ 3 w 45"/>
                <a:gd name="T7" fmla="*/ 12 h 42"/>
                <a:gd name="T8" fmla="*/ 3 w 45"/>
                <a:gd name="T9" fmla="*/ 7 h 42"/>
                <a:gd name="T10" fmla="*/ 5 w 45"/>
                <a:gd name="T11" fmla="*/ 7 h 42"/>
                <a:gd name="T12" fmla="*/ 7 w 45"/>
                <a:gd name="T13" fmla="*/ 4 h 42"/>
                <a:gd name="T14" fmla="*/ 9 w 45"/>
                <a:gd name="T15" fmla="*/ 1 h 42"/>
                <a:gd name="T16" fmla="*/ 9 w 45"/>
                <a:gd name="T17" fmla="*/ 0 h 42"/>
                <a:gd name="T18" fmla="*/ 9 w 45"/>
                <a:gd name="T19" fmla="*/ 4 h 42"/>
                <a:gd name="T20" fmla="*/ 7 w 45"/>
                <a:gd name="T21" fmla="*/ 7 h 42"/>
                <a:gd name="T22" fmla="*/ 6 w 45"/>
                <a:gd name="T23" fmla="*/ 7 h 42"/>
                <a:gd name="T24" fmla="*/ 4 w 45"/>
                <a:gd name="T25" fmla="*/ 11 h 42"/>
                <a:gd name="T26" fmla="*/ 3 w 45"/>
                <a:gd name="T27" fmla="*/ 15 h 42"/>
                <a:gd name="T28" fmla="*/ 3 w 45"/>
                <a:gd name="T29" fmla="*/ 17 h 42"/>
                <a:gd name="T30" fmla="*/ 3 w 45"/>
                <a:gd name="T31" fmla="*/ 19 h 42"/>
                <a:gd name="T32" fmla="*/ 0 w 45"/>
                <a:gd name="T33" fmla="*/ 1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9" name="Freeform 569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3 h 27"/>
                <a:gd name="T2" fmla="*/ 1 w 30"/>
                <a:gd name="T3" fmla="*/ 2 h 27"/>
                <a:gd name="T4" fmla="*/ 5 w 30"/>
                <a:gd name="T5" fmla="*/ 2 h 27"/>
                <a:gd name="T6" fmla="*/ 6 w 30"/>
                <a:gd name="T7" fmla="*/ 0 h 27"/>
                <a:gd name="T8" fmla="*/ 10 w 30"/>
                <a:gd name="T9" fmla="*/ 0 h 27"/>
                <a:gd name="T10" fmla="*/ 6 w 30"/>
                <a:gd name="T11" fmla="*/ 2 h 27"/>
                <a:gd name="T12" fmla="*/ 5 w 30"/>
                <a:gd name="T13" fmla="*/ 2 h 27"/>
                <a:gd name="T14" fmla="*/ 4 w 30"/>
                <a:gd name="T15" fmla="*/ 3 h 27"/>
                <a:gd name="T16" fmla="*/ 0 w 30"/>
                <a:gd name="T17" fmla="*/ 3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0" name="Freeform 570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7 w 35"/>
                <a:gd name="T1" fmla="*/ 0 h 35"/>
                <a:gd name="T2" fmla="*/ 5 w 35"/>
                <a:gd name="T3" fmla="*/ 5 h 35"/>
                <a:gd name="T4" fmla="*/ 3 w 35"/>
                <a:gd name="T5" fmla="*/ 9 h 35"/>
                <a:gd name="T6" fmla="*/ 3 w 35"/>
                <a:gd name="T7" fmla="*/ 13 h 35"/>
                <a:gd name="T8" fmla="*/ 1 w 35"/>
                <a:gd name="T9" fmla="*/ 14 h 35"/>
                <a:gd name="T10" fmla="*/ 0 w 35"/>
                <a:gd name="T11" fmla="*/ 13 h 35"/>
                <a:gd name="T12" fmla="*/ 3 w 35"/>
                <a:gd name="T13" fmla="*/ 11 h 35"/>
                <a:gd name="T14" fmla="*/ 3 w 35"/>
                <a:gd name="T15" fmla="*/ 8 h 35"/>
                <a:gd name="T16" fmla="*/ 3 w 35"/>
                <a:gd name="T17" fmla="*/ 6 h 35"/>
                <a:gd name="T18" fmla="*/ 3 w 35"/>
                <a:gd name="T19" fmla="*/ 5 h 35"/>
                <a:gd name="T20" fmla="*/ 5 w 35"/>
                <a:gd name="T21" fmla="*/ 5 h 35"/>
                <a:gd name="T22" fmla="*/ 6 w 35"/>
                <a:gd name="T23" fmla="*/ 2 h 35"/>
                <a:gd name="T24" fmla="*/ 7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1" name="Freeform 571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10 w 40"/>
                <a:gd name="T1" fmla="*/ 8 h 17"/>
                <a:gd name="T2" fmla="*/ 9 w 40"/>
                <a:gd name="T3" fmla="*/ 8 h 17"/>
                <a:gd name="T4" fmla="*/ 8 w 40"/>
                <a:gd name="T5" fmla="*/ 8 h 17"/>
                <a:gd name="T6" fmla="*/ 7 w 40"/>
                <a:gd name="T7" fmla="*/ 8 h 17"/>
                <a:gd name="T8" fmla="*/ 5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5 w 40"/>
                <a:gd name="T27" fmla="*/ 8 h 17"/>
                <a:gd name="T28" fmla="*/ 7 w 40"/>
                <a:gd name="T29" fmla="*/ 8 h 17"/>
                <a:gd name="T30" fmla="*/ 9 w 40"/>
                <a:gd name="T31" fmla="*/ 8 h 17"/>
                <a:gd name="T32" fmla="*/ 10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2" name="Freeform 572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9 w 45"/>
                <a:gd name="T1" fmla="*/ 0 h 10"/>
                <a:gd name="T2" fmla="*/ 9 w 45"/>
                <a:gd name="T3" fmla="*/ 0 h 10"/>
                <a:gd name="T4" fmla="*/ 8 w 45"/>
                <a:gd name="T5" fmla="*/ 0 h 10"/>
                <a:gd name="T6" fmla="*/ 6 w 45"/>
                <a:gd name="T7" fmla="*/ 0 h 10"/>
                <a:gd name="T8" fmla="*/ 4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4 w 45"/>
                <a:gd name="T25" fmla="*/ 5 h 10"/>
                <a:gd name="T26" fmla="*/ 6 w 45"/>
                <a:gd name="T27" fmla="*/ 5 h 10"/>
                <a:gd name="T28" fmla="*/ 8 w 45"/>
                <a:gd name="T29" fmla="*/ 3 h 10"/>
                <a:gd name="T30" fmla="*/ 9 w 45"/>
                <a:gd name="T31" fmla="*/ 1 h 10"/>
                <a:gd name="T32" fmla="*/ 9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3" name="Freeform 573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6 w 42"/>
                <a:gd name="T1" fmla="*/ 12 h 33"/>
                <a:gd name="T2" fmla="*/ 6 w 42"/>
                <a:gd name="T3" fmla="*/ 11 h 33"/>
                <a:gd name="T4" fmla="*/ 4 w 42"/>
                <a:gd name="T5" fmla="*/ 10 h 33"/>
                <a:gd name="T6" fmla="*/ 3 w 42"/>
                <a:gd name="T7" fmla="*/ 8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4 w 42"/>
                <a:gd name="T27" fmla="*/ 6 h 33"/>
                <a:gd name="T28" fmla="*/ 5 w 42"/>
                <a:gd name="T29" fmla="*/ 9 h 33"/>
                <a:gd name="T30" fmla="*/ 6 w 42"/>
                <a:gd name="T31" fmla="*/ 11 h 33"/>
                <a:gd name="T32" fmla="*/ 6 w 42"/>
                <a:gd name="T33" fmla="*/ 1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4" name="Freeform 574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14 h 58"/>
                <a:gd name="T2" fmla="*/ 1 w 13"/>
                <a:gd name="T3" fmla="*/ 11 h 58"/>
                <a:gd name="T4" fmla="*/ 0 w 13"/>
                <a:gd name="T5" fmla="*/ 6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6 h 58"/>
                <a:gd name="T14" fmla="*/ 6 w 13"/>
                <a:gd name="T15" fmla="*/ 11 h 58"/>
                <a:gd name="T16" fmla="*/ 2 w 13"/>
                <a:gd name="T17" fmla="*/ 14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5" name="Freeform 575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19 h 55"/>
                <a:gd name="T2" fmla="*/ 1 w 18"/>
                <a:gd name="T3" fmla="*/ 14 h 55"/>
                <a:gd name="T4" fmla="*/ 3 w 18"/>
                <a:gd name="T5" fmla="*/ 9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9 h 55"/>
                <a:gd name="T14" fmla="*/ 6 w 18"/>
                <a:gd name="T15" fmla="*/ 15 h 55"/>
                <a:gd name="T16" fmla="*/ 0 w 18"/>
                <a:gd name="T17" fmla="*/ 1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6" name="Freeform 576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12 h 54"/>
                <a:gd name="T2" fmla="*/ 2 w 12"/>
                <a:gd name="T3" fmla="*/ 10 h 54"/>
                <a:gd name="T4" fmla="*/ 0 w 12"/>
                <a:gd name="T5" fmla="*/ 6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4 h 54"/>
                <a:gd name="T14" fmla="*/ 3 w 12"/>
                <a:gd name="T15" fmla="*/ 9 h 54"/>
                <a:gd name="T16" fmla="*/ 3 w 12"/>
                <a:gd name="T17" fmla="*/ 1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7" name="Freeform 577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9 w 19"/>
                <a:gd name="T1" fmla="*/ 17 h 62"/>
                <a:gd name="T2" fmla="*/ 9 w 19"/>
                <a:gd name="T3" fmla="*/ 12 h 62"/>
                <a:gd name="T4" fmla="*/ 3 w 19"/>
                <a:gd name="T5" fmla="*/ 7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7 h 62"/>
                <a:gd name="T14" fmla="*/ 9 w 19"/>
                <a:gd name="T15" fmla="*/ 12 h 62"/>
                <a:gd name="T16" fmla="*/ 9 w 19"/>
                <a:gd name="T17" fmla="*/ 1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8" name="Freeform 578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7 w 21"/>
                <a:gd name="T1" fmla="*/ 13 h 70"/>
                <a:gd name="T2" fmla="*/ 5 w 21"/>
                <a:gd name="T3" fmla="*/ 9 h 70"/>
                <a:gd name="T4" fmla="*/ 5 w 21"/>
                <a:gd name="T5" fmla="*/ 5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6 h 70"/>
                <a:gd name="T14" fmla="*/ 6 w 21"/>
                <a:gd name="T15" fmla="*/ 9 h 70"/>
                <a:gd name="T16" fmla="*/ 7 w 21"/>
                <a:gd name="T17" fmla="*/ 1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9" name="Freeform 579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8 w 37"/>
                <a:gd name="T1" fmla="*/ 23 h 72"/>
                <a:gd name="T2" fmla="*/ 7 w 37"/>
                <a:gd name="T3" fmla="*/ 21 h 72"/>
                <a:gd name="T4" fmla="*/ 5 w 37"/>
                <a:gd name="T5" fmla="*/ 19 h 72"/>
                <a:gd name="T6" fmla="*/ 3 w 37"/>
                <a:gd name="T7" fmla="*/ 14 h 72"/>
                <a:gd name="T8" fmla="*/ 3 w 37"/>
                <a:gd name="T9" fmla="*/ 11 h 72"/>
                <a:gd name="T10" fmla="*/ 3 w 37"/>
                <a:gd name="T11" fmla="*/ 7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11 h 72"/>
                <a:gd name="T26" fmla="*/ 5 w 37"/>
                <a:gd name="T27" fmla="*/ 14 h 72"/>
                <a:gd name="T28" fmla="*/ 6 w 37"/>
                <a:gd name="T29" fmla="*/ 19 h 72"/>
                <a:gd name="T30" fmla="*/ 7 w 37"/>
                <a:gd name="T31" fmla="*/ 22 h 72"/>
                <a:gd name="T32" fmla="*/ 8 w 37"/>
                <a:gd name="T33" fmla="*/ 2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0" name="Freeform 580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7 w 44"/>
                <a:gd name="T1" fmla="*/ 14 h 68"/>
                <a:gd name="T2" fmla="*/ 6 w 44"/>
                <a:gd name="T3" fmla="*/ 13 h 68"/>
                <a:gd name="T4" fmla="*/ 5 w 44"/>
                <a:gd name="T5" fmla="*/ 11 h 68"/>
                <a:gd name="T6" fmla="*/ 3 w 44"/>
                <a:gd name="T7" fmla="*/ 9 h 68"/>
                <a:gd name="T8" fmla="*/ 3 w 44"/>
                <a:gd name="T9" fmla="*/ 7 h 68"/>
                <a:gd name="T10" fmla="*/ 3 w 44"/>
                <a:gd name="T11" fmla="*/ 4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7 h 68"/>
                <a:gd name="T26" fmla="*/ 5 w 44"/>
                <a:gd name="T27" fmla="*/ 9 h 68"/>
                <a:gd name="T28" fmla="*/ 6 w 44"/>
                <a:gd name="T29" fmla="*/ 11 h 68"/>
                <a:gd name="T30" fmla="*/ 6 w 44"/>
                <a:gd name="T31" fmla="*/ 14 h 68"/>
                <a:gd name="T32" fmla="*/ 7 w 44"/>
                <a:gd name="T33" fmla="*/ 1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1" name="Freeform 581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11 w 37"/>
                <a:gd name="T1" fmla="*/ 21 h 62"/>
                <a:gd name="T2" fmla="*/ 10 w 37"/>
                <a:gd name="T3" fmla="*/ 19 h 62"/>
                <a:gd name="T4" fmla="*/ 7 w 37"/>
                <a:gd name="T5" fmla="*/ 15 h 62"/>
                <a:gd name="T6" fmla="*/ 5 w 37"/>
                <a:gd name="T7" fmla="*/ 13 h 62"/>
                <a:gd name="T8" fmla="*/ 4 w 37"/>
                <a:gd name="T9" fmla="*/ 10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5 w 37"/>
                <a:gd name="T23" fmla="*/ 5 h 62"/>
                <a:gd name="T24" fmla="*/ 7 w 37"/>
                <a:gd name="T25" fmla="*/ 10 h 62"/>
                <a:gd name="T26" fmla="*/ 8 w 37"/>
                <a:gd name="T27" fmla="*/ 13 h 62"/>
                <a:gd name="T28" fmla="*/ 9 w 37"/>
                <a:gd name="T29" fmla="*/ 16 h 62"/>
                <a:gd name="T30" fmla="*/ 10 w 37"/>
                <a:gd name="T31" fmla="*/ 19 h 62"/>
                <a:gd name="T32" fmla="*/ 11 w 37"/>
                <a:gd name="T33" fmla="*/ 21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2" name="Freeform 582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22 h 90"/>
                <a:gd name="T2" fmla="*/ 0 w 58"/>
                <a:gd name="T3" fmla="*/ 21 h 90"/>
                <a:gd name="T4" fmla="*/ 3 w 58"/>
                <a:gd name="T5" fmla="*/ 18 h 90"/>
                <a:gd name="T6" fmla="*/ 3 w 58"/>
                <a:gd name="T7" fmla="*/ 15 h 90"/>
                <a:gd name="T8" fmla="*/ 3 w 58"/>
                <a:gd name="T9" fmla="*/ 11 h 90"/>
                <a:gd name="T10" fmla="*/ 4 w 58"/>
                <a:gd name="T11" fmla="*/ 8 h 90"/>
                <a:gd name="T12" fmla="*/ 6 w 58"/>
                <a:gd name="T13" fmla="*/ 4 h 90"/>
                <a:gd name="T14" fmla="*/ 8 w 58"/>
                <a:gd name="T15" fmla="*/ 4 h 90"/>
                <a:gd name="T16" fmla="*/ 9 w 58"/>
                <a:gd name="T17" fmla="*/ 0 h 90"/>
                <a:gd name="T18" fmla="*/ 8 w 58"/>
                <a:gd name="T19" fmla="*/ 4 h 90"/>
                <a:gd name="T20" fmla="*/ 8 w 58"/>
                <a:gd name="T21" fmla="*/ 4 h 90"/>
                <a:gd name="T22" fmla="*/ 6 w 58"/>
                <a:gd name="T23" fmla="*/ 9 h 90"/>
                <a:gd name="T24" fmla="*/ 5 w 58"/>
                <a:gd name="T25" fmla="*/ 12 h 90"/>
                <a:gd name="T26" fmla="*/ 3 w 58"/>
                <a:gd name="T27" fmla="*/ 16 h 90"/>
                <a:gd name="T28" fmla="*/ 3 w 58"/>
                <a:gd name="T29" fmla="*/ 19 h 90"/>
                <a:gd name="T30" fmla="*/ 3 w 58"/>
                <a:gd name="T31" fmla="*/ 22 h 90"/>
                <a:gd name="T32" fmla="*/ 1 w 58"/>
                <a:gd name="T33" fmla="*/ 22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3" name="Freeform 583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19 h 70"/>
                <a:gd name="T2" fmla="*/ 0 w 48"/>
                <a:gd name="T3" fmla="*/ 17 h 70"/>
                <a:gd name="T4" fmla="*/ 2 w 48"/>
                <a:gd name="T5" fmla="*/ 16 h 70"/>
                <a:gd name="T6" fmla="*/ 4 w 48"/>
                <a:gd name="T7" fmla="*/ 13 h 70"/>
                <a:gd name="T8" fmla="*/ 4 w 48"/>
                <a:gd name="T9" fmla="*/ 11 h 70"/>
                <a:gd name="T10" fmla="*/ 5 w 48"/>
                <a:gd name="T11" fmla="*/ 7 h 70"/>
                <a:gd name="T12" fmla="*/ 7 w 48"/>
                <a:gd name="T13" fmla="*/ 4 h 70"/>
                <a:gd name="T14" fmla="*/ 9 w 48"/>
                <a:gd name="T15" fmla="*/ 4 h 70"/>
                <a:gd name="T16" fmla="*/ 11 w 48"/>
                <a:gd name="T17" fmla="*/ 0 h 70"/>
                <a:gd name="T18" fmla="*/ 10 w 48"/>
                <a:gd name="T19" fmla="*/ 4 h 70"/>
                <a:gd name="T20" fmla="*/ 9 w 48"/>
                <a:gd name="T21" fmla="*/ 4 h 70"/>
                <a:gd name="T22" fmla="*/ 7 w 48"/>
                <a:gd name="T23" fmla="*/ 9 h 70"/>
                <a:gd name="T24" fmla="*/ 5 w 48"/>
                <a:gd name="T25" fmla="*/ 12 h 70"/>
                <a:gd name="T26" fmla="*/ 4 w 48"/>
                <a:gd name="T27" fmla="*/ 15 h 70"/>
                <a:gd name="T28" fmla="*/ 4 w 48"/>
                <a:gd name="T29" fmla="*/ 17 h 70"/>
                <a:gd name="T30" fmla="*/ 4 w 48"/>
                <a:gd name="T31" fmla="*/ 19 h 70"/>
                <a:gd name="T32" fmla="*/ 0 w 48"/>
                <a:gd name="T33" fmla="*/ 1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4" name="Freeform 584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9 w 44"/>
                <a:gd name="T1" fmla="*/ 17 h 68"/>
                <a:gd name="T2" fmla="*/ 8 w 44"/>
                <a:gd name="T3" fmla="*/ 16 h 68"/>
                <a:gd name="T4" fmla="*/ 7 w 44"/>
                <a:gd name="T5" fmla="*/ 14 h 68"/>
                <a:gd name="T6" fmla="*/ 5 w 44"/>
                <a:gd name="T7" fmla="*/ 11 h 68"/>
                <a:gd name="T8" fmla="*/ 3 w 44"/>
                <a:gd name="T9" fmla="*/ 8 h 68"/>
                <a:gd name="T10" fmla="*/ 3 w 44"/>
                <a:gd name="T11" fmla="*/ 5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5 w 44"/>
                <a:gd name="T25" fmla="*/ 8 h 68"/>
                <a:gd name="T26" fmla="*/ 7 w 44"/>
                <a:gd name="T27" fmla="*/ 11 h 68"/>
                <a:gd name="T28" fmla="*/ 8 w 44"/>
                <a:gd name="T29" fmla="*/ 14 h 68"/>
                <a:gd name="T30" fmla="*/ 8 w 44"/>
                <a:gd name="T31" fmla="*/ 16 h 68"/>
                <a:gd name="T32" fmla="*/ 9 w 44"/>
                <a:gd name="T33" fmla="*/ 1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5" name="Freeform 585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7 w 173"/>
                <a:gd name="T1" fmla="*/ 10 h 178"/>
                <a:gd name="T2" fmla="*/ 3 w 173"/>
                <a:gd name="T3" fmla="*/ 14 h 178"/>
                <a:gd name="T4" fmla="*/ 5 w 173"/>
                <a:gd name="T5" fmla="*/ 19 h 178"/>
                <a:gd name="T6" fmla="*/ 9 w 173"/>
                <a:gd name="T7" fmla="*/ 20 h 178"/>
                <a:gd name="T8" fmla="*/ 11 w 173"/>
                <a:gd name="T9" fmla="*/ 21 h 178"/>
                <a:gd name="T10" fmla="*/ 14 w 173"/>
                <a:gd name="T11" fmla="*/ 24 h 178"/>
                <a:gd name="T12" fmla="*/ 11 w 173"/>
                <a:gd name="T13" fmla="*/ 24 h 178"/>
                <a:gd name="T14" fmla="*/ 9 w 173"/>
                <a:gd name="T15" fmla="*/ 24 h 178"/>
                <a:gd name="T16" fmla="*/ 7 w 173"/>
                <a:gd name="T17" fmla="*/ 21 h 178"/>
                <a:gd name="T18" fmla="*/ 3 w 173"/>
                <a:gd name="T19" fmla="*/ 22 h 178"/>
                <a:gd name="T20" fmla="*/ 0 w 173"/>
                <a:gd name="T21" fmla="*/ 27 h 178"/>
                <a:gd name="T22" fmla="*/ 3 w 173"/>
                <a:gd name="T23" fmla="*/ 31 h 178"/>
                <a:gd name="T24" fmla="*/ 3 w 173"/>
                <a:gd name="T25" fmla="*/ 32 h 178"/>
                <a:gd name="T26" fmla="*/ 7 w 173"/>
                <a:gd name="T27" fmla="*/ 32 h 178"/>
                <a:gd name="T28" fmla="*/ 9 w 173"/>
                <a:gd name="T29" fmla="*/ 31 h 178"/>
                <a:gd name="T30" fmla="*/ 13 w 173"/>
                <a:gd name="T31" fmla="*/ 31 h 178"/>
                <a:gd name="T32" fmla="*/ 9 w 173"/>
                <a:gd name="T33" fmla="*/ 35 h 178"/>
                <a:gd name="T34" fmla="*/ 10 w 173"/>
                <a:gd name="T35" fmla="*/ 40 h 178"/>
                <a:gd name="T36" fmla="*/ 13 w 173"/>
                <a:gd name="T37" fmla="*/ 40 h 178"/>
                <a:gd name="T38" fmla="*/ 17 w 173"/>
                <a:gd name="T39" fmla="*/ 40 h 178"/>
                <a:gd name="T40" fmla="*/ 18 w 173"/>
                <a:gd name="T41" fmla="*/ 35 h 178"/>
                <a:gd name="T42" fmla="*/ 17 w 173"/>
                <a:gd name="T43" fmla="*/ 31 h 178"/>
                <a:gd name="T44" fmla="*/ 17 w 173"/>
                <a:gd name="T45" fmla="*/ 30 h 178"/>
                <a:gd name="T46" fmla="*/ 19 w 173"/>
                <a:gd name="T47" fmla="*/ 31 h 178"/>
                <a:gd name="T48" fmla="*/ 21 w 173"/>
                <a:gd name="T49" fmla="*/ 35 h 178"/>
                <a:gd name="T50" fmla="*/ 26 w 173"/>
                <a:gd name="T51" fmla="*/ 35 h 178"/>
                <a:gd name="T52" fmla="*/ 31 w 173"/>
                <a:gd name="T53" fmla="*/ 37 h 178"/>
                <a:gd name="T54" fmla="*/ 35 w 173"/>
                <a:gd name="T55" fmla="*/ 34 h 178"/>
                <a:gd name="T56" fmla="*/ 37 w 173"/>
                <a:gd name="T57" fmla="*/ 31 h 178"/>
                <a:gd name="T58" fmla="*/ 36 w 173"/>
                <a:gd name="T59" fmla="*/ 30 h 178"/>
                <a:gd name="T60" fmla="*/ 30 w 173"/>
                <a:gd name="T61" fmla="*/ 27 h 178"/>
                <a:gd name="T62" fmla="*/ 27 w 173"/>
                <a:gd name="T63" fmla="*/ 26 h 178"/>
                <a:gd name="T64" fmla="*/ 29 w 173"/>
                <a:gd name="T65" fmla="*/ 22 h 178"/>
                <a:gd name="T66" fmla="*/ 33 w 173"/>
                <a:gd name="T67" fmla="*/ 20 h 178"/>
                <a:gd name="T68" fmla="*/ 38 w 173"/>
                <a:gd name="T69" fmla="*/ 17 h 178"/>
                <a:gd name="T70" fmla="*/ 38 w 173"/>
                <a:gd name="T71" fmla="*/ 12 h 178"/>
                <a:gd name="T72" fmla="*/ 34 w 173"/>
                <a:gd name="T73" fmla="*/ 10 h 178"/>
                <a:gd name="T74" fmla="*/ 29 w 173"/>
                <a:gd name="T75" fmla="*/ 12 h 178"/>
                <a:gd name="T76" fmla="*/ 29 w 173"/>
                <a:gd name="T77" fmla="*/ 15 h 178"/>
                <a:gd name="T78" fmla="*/ 25 w 173"/>
                <a:gd name="T79" fmla="*/ 19 h 178"/>
                <a:gd name="T80" fmla="*/ 23 w 173"/>
                <a:gd name="T81" fmla="*/ 18 h 178"/>
                <a:gd name="T82" fmla="*/ 23 w 173"/>
                <a:gd name="T83" fmla="*/ 16 h 178"/>
                <a:gd name="T84" fmla="*/ 24 w 173"/>
                <a:gd name="T85" fmla="*/ 11 h 178"/>
                <a:gd name="T86" fmla="*/ 27 w 173"/>
                <a:gd name="T87" fmla="*/ 7 h 178"/>
                <a:gd name="T88" fmla="*/ 25 w 173"/>
                <a:gd name="T89" fmla="*/ 4 h 178"/>
                <a:gd name="T90" fmla="*/ 20 w 173"/>
                <a:gd name="T91" fmla="*/ 1 h 178"/>
                <a:gd name="T92" fmla="*/ 17 w 173"/>
                <a:gd name="T93" fmla="*/ 4 h 178"/>
                <a:gd name="T94" fmla="*/ 15 w 173"/>
                <a:gd name="T95" fmla="*/ 5 h 178"/>
                <a:gd name="T96" fmla="*/ 17 w 173"/>
                <a:gd name="T97" fmla="*/ 10 h 178"/>
                <a:gd name="T98" fmla="*/ 19 w 173"/>
                <a:gd name="T99" fmla="*/ 13 h 178"/>
                <a:gd name="T100" fmla="*/ 18 w 173"/>
                <a:gd name="T101" fmla="*/ 17 h 178"/>
                <a:gd name="T102" fmla="*/ 17 w 173"/>
                <a:gd name="T103" fmla="*/ 18 h 178"/>
                <a:gd name="T104" fmla="*/ 14 w 173"/>
                <a:gd name="T105" fmla="*/ 13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6" name="Freeform 586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38 w 179"/>
                <a:gd name="T1" fmla="*/ 0 h 309"/>
                <a:gd name="T2" fmla="*/ 36 w 179"/>
                <a:gd name="T3" fmla="*/ 4 h 309"/>
                <a:gd name="T4" fmla="*/ 32 w 179"/>
                <a:gd name="T5" fmla="*/ 8 h 309"/>
                <a:gd name="T6" fmla="*/ 28 w 179"/>
                <a:gd name="T7" fmla="*/ 11 h 309"/>
                <a:gd name="T8" fmla="*/ 24 w 179"/>
                <a:gd name="T9" fmla="*/ 14 h 309"/>
                <a:gd name="T10" fmla="*/ 19 w 179"/>
                <a:gd name="T11" fmla="*/ 15 h 309"/>
                <a:gd name="T12" fmla="*/ 16 w 179"/>
                <a:gd name="T13" fmla="*/ 17 h 309"/>
                <a:gd name="T14" fmla="*/ 11 w 179"/>
                <a:gd name="T15" fmla="*/ 17 h 309"/>
                <a:gd name="T16" fmla="*/ 8 w 179"/>
                <a:gd name="T17" fmla="*/ 17 h 309"/>
                <a:gd name="T18" fmla="*/ 8 w 179"/>
                <a:gd name="T19" fmla="*/ 19 h 309"/>
                <a:gd name="T20" fmla="*/ 8 w 179"/>
                <a:gd name="T21" fmla="*/ 21 h 309"/>
                <a:gd name="T22" fmla="*/ 8 w 179"/>
                <a:gd name="T23" fmla="*/ 23 h 309"/>
                <a:gd name="T24" fmla="*/ 7 w 179"/>
                <a:gd name="T25" fmla="*/ 25 h 309"/>
                <a:gd name="T26" fmla="*/ 6 w 179"/>
                <a:gd name="T27" fmla="*/ 27 h 309"/>
                <a:gd name="T28" fmla="*/ 4 w 179"/>
                <a:gd name="T29" fmla="*/ 30 h 309"/>
                <a:gd name="T30" fmla="*/ 3 w 179"/>
                <a:gd name="T31" fmla="*/ 30 h 309"/>
                <a:gd name="T32" fmla="*/ 0 w 179"/>
                <a:gd name="T33" fmla="*/ 32 h 309"/>
                <a:gd name="T34" fmla="*/ 3 w 179"/>
                <a:gd name="T35" fmla="*/ 36 h 309"/>
                <a:gd name="T36" fmla="*/ 4 w 179"/>
                <a:gd name="T37" fmla="*/ 42 h 309"/>
                <a:gd name="T38" fmla="*/ 4 w 179"/>
                <a:gd name="T39" fmla="*/ 47 h 309"/>
                <a:gd name="T40" fmla="*/ 3 w 179"/>
                <a:gd name="T41" fmla="*/ 52 h 309"/>
                <a:gd name="T42" fmla="*/ 4 w 179"/>
                <a:gd name="T43" fmla="*/ 53 h 309"/>
                <a:gd name="T44" fmla="*/ 7 w 179"/>
                <a:gd name="T45" fmla="*/ 54 h 309"/>
                <a:gd name="T46" fmla="*/ 9 w 179"/>
                <a:gd name="T47" fmla="*/ 56 h 309"/>
                <a:gd name="T48" fmla="*/ 11 w 179"/>
                <a:gd name="T49" fmla="*/ 58 h 309"/>
                <a:gd name="T50" fmla="*/ 14 w 179"/>
                <a:gd name="T51" fmla="*/ 60 h 309"/>
                <a:gd name="T52" fmla="*/ 16 w 179"/>
                <a:gd name="T53" fmla="*/ 62 h 309"/>
                <a:gd name="T54" fmla="*/ 18 w 179"/>
                <a:gd name="T55" fmla="*/ 66 h 309"/>
                <a:gd name="T56" fmla="*/ 19 w 179"/>
                <a:gd name="T57" fmla="*/ 70 h 309"/>
                <a:gd name="T58" fmla="*/ 19 w 179"/>
                <a:gd name="T59" fmla="*/ 67 h 309"/>
                <a:gd name="T60" fmla="*/ 21 w 179"/>
                <a:gd name="T61" fmla="*/ 65 h 309"/>
                <a:gd name="T62" fmla="*/ 23 w 179"/>
                <a:gd name="T63" fmla="*/ 62 h 309"/>
                <a:gd name="T64" fmla="*/ 24 w 179"/>
                <a:gd name="T65" fmla="*/ 60 h 309"/>
                <a:gd name="T66" fmla="*/ 27 w 179"/>
                <a:gd name="T67" fmla="*/ 58 h 309"/>
                <a:gd name="T68" fmla="*/ 29 w 179"/>
                <a:gd name="T69" fmla="*/ 56 h 309"/>
                <a:gd name="T70" fmla="*/ 32 w 179"/>
                <a:gd name="T71" fmla="*/ 54 h 309"/>
                <a:gd name="T72" fmla="*/ 35 w 179"/>
                <a:gd name="T73" fmla="*/ 54 h 309"/>
                <a:gd name="T74" fmla="*/ 33 w 179"/>
                <a:gd name="T75" fmla="*/ 51 h 309"/>
                <a:gd name="T76" fmla="*/ 33 w 179"/>
                <a:gd name="T77" fmla="*/ 47 h 309"/>
                <a:gd name="T78" fmla="*/ 33 w 179"/>
                <a:gd name="T79" fmla="*/ 43 h 309"/>
                <a:gd name="T80" fmla="*/ 37 w 179"/>
                <a:gd name="T81" fmla="*/ 39 h 309"/>
                <a:gd name="T82" fmla="*/ 33 w 179"/>
                <a:gd name="T83" fmla="*/ 30 h 309"/>
                <a:gd name="T84" fmla="*/ 33 w 179"/>
                <a:gd name="T85" fmla="*/ 23 h 309"/>
                <a:gd name="T86" fmla="*/ 33 w 179"/>
                <a:gd name="T87" fmla="*/ 17 h 309"/>
                <a:gd name="T88" fmla="*/ 34 w 179"/>
                <a:gd name="T89" fmla="*/ 11 h 309"/>
                <a:gd name="T90" fmla="*/ 35 w 179"/>
                <a:gd name="T91" fmla="*/ 9 h 309"/>
                <a:gd name="T92" fmla="*/ 37 w 179"/>
                <a:gd name="T93" fmla="*/ 6 h 309"/>
                <a:gd name="T94" fmla="*/ 38 w 179"/>
                <a:gd name="T95" fmla="*/ 3 h 309"/>
                <a:gd name="T96" fmla="*/ 38 w 179"/>
                <a:gd name="T97" fmla="*/ 3 h 309"/>
                <a:gd name="T98" fmla="*/ 39 w 179"/>
                <a:gd name="T99" fmla="*/ 3 h 309"/>
                <a:gd name="T100" fmla="*/ 39 w 179"/>
                <a:gd name="T101" fmla="*/ 3 h 309"/>
                <a:gd name="T102" fmla="*/ 38 w 179"/>
                <a:gd name="T103" fmla="*/ 3 h 309"/>
                <a:gd name="T104" fmla="*/ 38 w 179"/>
                <a:gd name="T105" fmla="*/ 2 h 309"/>
                <a:gd name="T106" fmla="*/ 38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7" name="Freeform 587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36 w 334"/>
                <a:gd name="T1" fmla="*/ 0 h 256"/>
                <a:gd name="T2" fmla="*/ 34 w 334"/>
                <a:gd name="T3" fmla="*/ 3 h 256"/>
                <a:gd name="T4" fmla="*/ 30 w 334"/>
                <a:gd name="T5" fmla="*/ 4 h 256"/>
                <a:gd name="T6" fmla="*/ 25 w 334"/>
                <a:gd name="T7" fmla="*/ 4 h 256"/>
                <a:gd name="T8" fmla="*/ 22 w 334"/>
                <a:gd name="T9" fmla="*/ 5 h 256"/>
                <a:gd name="T10" fmla="*/ 17 w 334"/>
                <a:gd name="T11" fmla="*/ 7 h 256"/>
                <a:gd name="T12" fmla="*/ 13 w 334"/>
                <a:gd name="T13" fmla="*/ 8 h 256"/>
                <a:gd name="T14" fmla="*/ 9 w 334"/>
                <a:gd name="T15" fmla="*/ 9 h 256"/>
                <a:gd name="T16" fmla="*/ 5 w 334"/>
                <a:gd name="T17" fmla="*/ 9 h 256"/>
                <a:gd name="T18" fmla="*/ 4 w 334"/>
                <a:gd name="T19" fmla="*/ 9 h 256"/>
                <a:gd name="T20" fmla="*/ 4 w 334"/>
                <a:gd name="T21" fmla="*/ 8 h 256"/>
                <a:gd name="T22" fmla="*/ 4 w 334"/>
                <a:gd name="T23" fmla="*/ 8 h 256"/>
                <a:gd name="T24" fmla="*/ 0 w 334"/>
                <a:gd name="T25" fmla="*/ 8 h 256"/>
                <a:gd name="T26" fmla="*/ 4 w 334"/>
                <a:gd name="T27" fmla="*/ 11 h 256"/>
                <a:gd name="T28" fmla="*/ 9 w 334"/>
                <a:gd name="T29" fmla="*/ 14 h 256"/>
                <a:gd name="T30" fmla="*/ 11 w 334"/>
                <a:gd name="T31" fmla="*/ 18 h 256"/>
                <a:gd name="T32" fmla="*/ 15 w 334"/>
                <a:gd name="T33" fmla="*/ 24 h 256"/>
                <a:gd name="T34" fmla="*/ 17 w 334"/>
                <a:gd name="T35" fmla="*/ 28 h 256"/>
                <a:gd name="T36" fmla="*/ 19 w 334"/>
                <a:gd name="T37" fmla="*/ 34 h 256"/>
                <a:gd name="T38" fmla="*/ 21 w 334"/>
                <a:gd name="T39" fmla="*/ 40 h 256"/>
                <a:gd name="T40" fmla="*/ 22 w 334"/>
                <a:gd name="T41" fmla="*/ 47 h 256"/>
                <a:gd name="T42" fmla="*/ 24 w 334"/>
                <a:gd name="T43" fmla="*/ 47 h 256"/>
                <a:gd name="T44" fmla="*/ 27 w 334"/>
                <a:gd name="T45" fmla="*/ 47 h 256"/>
                <a:gd name="T46" fmla="*/ 30 w 334"/>
                <a:gd name="T47" fmla="*/ 47 h 256"/>
                <a:gd name="T48" fmla="*/ 32 w 334"/>
                <a:gd name="T49" fmla="*/ 50 h 256"/>
                <a:gd name="T50" fmla="*/ 35 w 334"/>
                <a:gd name="T51" fmla="*/ 52 h 256"/>
                <a:gd name="T52" fmla="*/ 39 w 334"/>
                <a:gd name="T53" fmla="*/ 54 h 256"/>
                <a:gd name="T54" fmla="*/ 41 w 334"/>
                <a:gd name="T55" fmla="*/ 59 h 256"/>
                <a:gd name="T56" fmla="*/ 42 w 334"/>
                <a:gd name="T57" fmla="*/ 62 h 256"/>
                <a:gd name="T58" fmla="*/ 46 w 334"/>
                <a:gd name="T59" fmla="*/ 61 h 256"/>
                <a:gd name="T60" fmla="*/ 48 w 334"/>
                <a:gd name="T61" fmla="*/ 59 h 256"/>
                <a:gd name="T62" fmla="*/ 53 w 334"/>
                <a:gd name="T63" fmla="*/ 56 h 256"/>
                <a:gd name="T64" fmla="*/ 57 w 334"/>
                <a:gd name="T65" fmla="*/ 54 h 256"/>
                <a:gd name="T66" fmla="*/ 61 w 334"/>
                <a:gd name="T67" fmla="*/ 54 h 256"/>
                <a:gd name="T68" fmla="*/ 67 w 334"/>
                <a:gd name="T69" fmla="*/ 54 h 256"/>
                <a:gd name="T70" fmla="*/ 73 w 334"/>
                <a:gd name="T71" fmla="*/ 57 h 256"/>
                <a:gd name="T72" fmla="*/ 79 w 334"/>
                <a:gd name="T73" fmla="*/ 59 h 256"/>
                <a:gd name="T74" fmla="*/ 77 w 334"/>
                <a:gd name="T75" fmla="*/ 58 h 256"/>
                <a:gd name="T76" fmla="*/ 75 w 334"/>
                <a:gd name="T77" fmla="*/ 54 h 256"/>
                <a:gd name="T78" fmla="*/ 74 w 334"/>
                <a:gd name="T79" fmla="*/ 52 h 256"/>
                <a:gd name="T80" fmla="*/ 72 w 334"/>
                <a:gd name="T81" fmla="*/ 47 h 256"/>
                <a:gd name="T82" fmla="*/ 72 w 334"/>
                <a:gd name="T83" fmla="*/ 41 h 256"/>
                <a:gd name="T84" fmla="*/ 72 w 334"/>
                <a:gd name="T85" fmla="*/ 38 h 256"/>
                <a:gd name="T86" fmla="*/ 74 w 334"/>
                <a:gd name="T87" fmla="*/ 32 h 256"/>
                <a:gd name="T88" fmla="*/ 76 w 334"/>
                <a:gd name="T89" fmla="*/ 26 h 256"/>
                <a:gd name="T90" fmla="*/ 72 w 334"/>
                <a:gd name="T91" fmla="*/ 25 h 256"/>
                <a:gd name="T92" fmla="*/ 68 w 334"/>
                <a:gd name="T93" fmla="*/ 25 h 256"/>
                <a:gd name="T94" fmla="*/ 65 w 334"/>
                <a:gd name="T95" fmla="*/ 22 h 256"/>
                <a:gd name="T96" fmla="*/ 61 w 334"/>
                <a:gd name="T97" fmla="*/ 21 h 256"/>
                <a:gd name="T98" fmla="*/ 59 w 334"/>
                <a:gd name="T99" fmla="*/ 18 h 256"/>
                <a:gd name="T100" fmla="*/ 57 w 334"/>
                <a:gd name="T101" fmla="*/ 14 h 256"/>
                <a:gd name="T102" fmla="*/ 55 w 334"/>
                <a:gd name="T103" fmla="*/ 10 h 256"/>
                <a:gd name="T104" fmla="*/ 55 w 334"/>
                <a:gd name="T105" fmla="*/ 4 h 256"/>
                <a:gd name="T106" fmla="*/ 53 w 334"/>
                <a:gd name="T107" fmla="*/ 4 h 256"/>
                <a:gd name="T108" fmla="*/ 51 w 334"/>
                <a:gd name="T109" fmla="*/ 4 h 256"/>
                <a:gd name="T110" fmla="*/ 48 w 334"/>
                <a:gd name="T111" fmla="*/ 5 h 256"/>
                <a:gd name="T112" fmla="*/ 46 w 334"/>
                <a:gd name="T113" fmla="*/ 4 h 256"/>
                <a:gd name="T114" fmla="*/ 44 w 334"/>
                <a:gd name="T115" fmla="*/ 4 h 256"/>
                <a:gd name="T116" fmla="*/ 41 w 334"/>
                <a:gd name="T117" fmla="*/ 4 h 256"/>
                <a:gd name="T118" fmla="*/ 39 w 334"/>
                <a:gd name="T119" fmla="*/ 4 h 256"/>
                <a:gd name="T120" fmla="*/ 36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8" name="Freeform 588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60 w 293"/>
                <a:gd name="T1" fmla="*/ 40 h 361"/>
                <a:gd name="T2" fmla="*/ 52 w 293"/>
                <a:gd name="T3" fmla="*/ 41 h 361"/>
                <a:gd name="T4" fmla="*/ 40 w 293"/>
                <a:gd name="T5" fmla="*/ 46 h 361"/>
                <a:gd name="T6" fmla="*/ 28 w 293"/>
                <a:gd name="T7" fmla="*/ 54 h 361"/>
                <a:gd name="T8" fmla="*/ 23 w 293"/>
                <a:gd name="T9" fmla="*/ 67 h 361"/>
                <a:gd name="T10" fmla="*/ 20 w 293"/>
                <a:gd name="T11" fmla="*/ 73 h 361"/>
                <a:gd name="T12" fmla="*/ 18 w 293"/>
                <a:gd name="T13" fmla="*/ 77 h 361"/>
                <a:gd name="T14" fmla="*/ 16 w 293"/>
                <a:gd name="T15" fmla="*/ 81 h 361"/>
                <a:gd name="T16" fmla="*/ 11 w 293"/>
                <a:gd name="T17" fmla="*/ 81 h 361"/>
                <a:gd name="T18" fmla="*/ 8 w 293"/>
                <a:gd name="T19" fmla="*/ 81 h 361"/>
                <a:gd name="T20" fmla="*/ 4 w 293"/>
                <a:gd name="T21" fmla="*/ 82 h 361"/>
                <a:gd name="T22" fmla="*/ 4 w 293"/>
                <a:gd name="T23" fmla="*/ 83 h 361"/>
                <a:gd name="T24" fmla="*/ 1 w 293"/>
                <a:gd name="T25" fmla="*/ 83 h 361"/>
                <a:gd name="T26" fmla="*/ 0 w 293"/>
                <a:gd name="T27" fmla="*/ 83 h 361"/>
                <a:gd name="T28" fmla="*/ 6 w 293"/>
                <a:gd name="T29" fmla="*/ 80 h 361"/>
                <a:gd name="T30" fmla="*/ 14 w 293"/>
                <a:gd name="T31" fmla="*/ 71 h 361"/>
                <a:gd name="T32" fmla="*/ 18 w 293"/>
                <a:gd name="T33" fmla="*/ 62 h 361"/>
                <a:gd name="T34" fmla="*/ 18 w 293"/>
                <a:gd name="T35" fmla="*/ 53 h 361"/>
                <a:gd name="T36" fmla="*/ 18 w 293"/>
                <a:gd name="T37" fmla="*/ 46 h 361"/>
                <a:gd name="T38" fmla="*/ 16 w 293"/>
                <a:gd name="T39" fmla="*/ 40 h 361"/>
                <a:gd name="T40" fmla="*/ 18 w 293"/>
                <a:gd name="T41" fmla="*/ 35 h 361"/>
                <a:gd name="T42" fmla="*/ 23 w 293"/>
                <a:gd name="T43" fmla="*/ 32 h 361"/>
                <a:gd name="T44" fmla="*/ 28 w 293"/>
                <a:gd name="T45" fmla="*/ 26 h 361"/>
                <a:gd name="T46" fmla="*/ 29 w 293"/>
                <a:gd name="T47" fmla="*/ 18 h 361"/>
                <a:gd name="T48" fmla="*/ 32 w 293"/>
                <a:gd name="T49" fmla="*/ 15 h 361"/>
                <a:gd name="T50" fmla="*/ 41 w 293"/>
                <a:gd name="T51" fmla="*/ 12 h 361"/>
                <a:gd name="T52" fmla="*/ 48 w 293"/>
                <a:gd name="T53" fmla="*/ 9 h 361"/>
                <a:gd name="T54" fmla="*/ 56 w 293"/>
                <a:gd name="T55" fmla="*/ 4 h 361"/>
                <a:gd name="T56" fmla="*/ 59 w 293"/>
                <a:gd name="T57" fmla="*/ 4 h 361"/>
                <a:gd name="T58" fmla="*/ 60 w 293"/>
                <a:gd name="T59" fmla="*/ 11 h 361"/>
                <a:gd name="T60" fmla="*/ 63 w 293"/>
                <a:gd name="T61" fmla="*/ 19 h 361"/>
                <a:gd name="T62" fmla="*/ 68 w 293"/>
                <a:gd name="T63" fmla="*/ 26 h 361"/>
                <a:gd name="T64" fmla="*/ 70 w 293"/>
                <a:gd name="T65" fmla="*/ 28 h 361"/>
                <a:gd name="T66" fmla="*/ 65 w 293"/>
                <a:gd name="T67" fmla="*/ 30 h 361"/>
                <a:gd name="T68" fmla="*/ 62 w 293"/>
                <a:gd name="T69" fmla="*/ 33 h 361"/>
                <a:gd name="T70" fmla="*/ 62 w 293"/>
                <a:gd name="T71" fmla="*/ 38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9" name="Freeform 589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21 w 173"/>
                <a:gd name="T1" fmla="*/ 86 h 351"/>
                <a:gd name="T2" fmla="*/ 18 w 173"/>
                <a:gd name="T3" fmla="*/ 83 h 351"/>
                <a:gd name="T4" fmla="*/ 15 w 173"/>
                <a:gd name="T5" fmla="*/ 83 h 351"/>
                <a:gd name="T6" fmla="*/ 12 w 173"/>
                <a:gd name="T7" fmla="*/ 81 h 351"/>
                <a:gd name="T8" fmla="*/ 13 w 173"/>
                <a:gd name="T9" fmla="*/ 79 h 351"/>
                <a:gd name="T10" fmla="*/ 15 w 173"/>
                <a:gd name="T11" fmla="*/ 77 h 351"/>
                <a:gd name="T12" fmla="*/ 19 w 173"/>
                <a:gd name="T13" fmla="*/ 76 h 351"/>
                <a:gd name="T14" fmla="*/ 22 w 173"/>
                <a:gd name="T15" fmla="*/ 74 h 351"/>
                <a:gd name="T16" fmla="*/ 24 w 173"/>
                <a:gd name="T17" fmla="*/ 71 h 351"/>
                <a:gd name="T18" fmla="*/ 24 w 173"/>
                <a:gd name="T19" fmla="*/ 70 h 351"/>
                <a:gd name="T20" fmla="*/ 24 w 173"/>
                <a:gd name="T21" fmla="*/ 68 h 351"/>
                <a:gd name="T22" fmla="*/ 23 w 173"/>
                <a:gd name="T23" fmla="*/ 67 h 351"/>
                <a:gd name="T24" fmla="*/ 21 w 173"/>
                <a:gd name="T25" fmla="*/ 64 h 351"/>
                <a:gd name="T26" fmla="*/ 17 w 173"/>
                <a:gd name="T27" fmla="*/ 64 h 351"/>
                <a:gd name="T28" fmla="*/ 15 w 173"/>
                <a:gd name="T29" fmla="*/ 67 h 351"/>
                <a:gd name="T30" fmla="*/ 14 w 173"/>
                <a:gd name="T31" fmla="*/ 68 h 351"/>
                <a:gd name="T32" fmla="*/ 13 w 173"/>
                <a:gd name="T33" fmla="*/ 72 h 351"/>
                <a:gd name="T34" fmla="*/ 10 w 173"/>
                <a:gd name="T35" fmla="*/ 75 h 351"/>
                <a:gd name="T36" fmla="*/ 9 w 173"/>
                <a:gd name="T37" fmla="*/ 75 h 351"/>
                <a:gd name="T38" fmla="*/ 8 w 173"/>
                <a:gd name="T39" fmla="*/ 73 h 351"/>
                <a:gd name="T40" fmla="*/ 8 w 173"/>
                <a:gd name="T41" fmla="*/ 71 h 351"/>
                <a:gd name="T42" fmla="*/ 9 w 173"/>
                <a:gd name="T43" fmla="*/ 68 h 351"/>
                <a:gd name="T44" fmla="*/ 10 w 173"/>
                <a:gd name="T45" fmla="*/ 65 h 351"/>
                <a:gd name="T46" fmla="*/ 12 w 173"/>
                <a:gd name="T47" fmla="*/ 63 h 351"/>
                <a:gd name="T48" fmla="*/ 13 w 173"/>
                <a:gd name="T49" fmla="*/ 60 h 351"/>
                <a:gd name="T50" fmla="*/ 13 w 173"/>
                <a:gd name="T51" fmla="*/ 60 h 351"/>
                <a:gd name="T52" fmla="*/ 12 w 173"/>
                <a:gd name="T53" fmla="*/ 58 h 351"/>
                <a:gd name="T54" fmla="*/ 10 w 173"/>
                <a:gd name="T55" fmla="*/ 55 h 351"/>
                <a:gd name="T56" fmla="*/ 7 w 173"/>
                <a:gd name="T57" fmla="*/ 55 h 351"/>
                <a:gd name="T58" fmla="*/ 5 w 173"/>
                <a:gd name="T59" fmla="*/ 55 h 351"/>
                <a:gd name="T60" fmla="*/ 3 w 173"/>
                <a:gd name="T61" fmla="*/ 56 h 351"/>
                <a:gd name="T62" fmla="*/ 3 w 173"/>
                <a:gd name="T63" fmla="*/ 56 h 351"/>
                <a:gd name="T64" fmla="*/ 0 w 173"/>
                <a:gd name="T65" fmla="*/ 49 h 351"/>
                <a:gd name="T66" fmla="*/ 3 w 173"/>
                <a:gd name="T67" fmla="*/ 33 h 351"/>
                <a:gd name="T68" fmla="*/ 14 w 173"/>
                <a:gd name="T69" fmla="*/ 18 h 351"/>
                <a:gd name="T70" fmla="*/ 27 w 173"/>
                <a:gd name="T71" fmla="*/ 6 h 351"/>
                <a:gd name="T72" fmla="*/ 34 w 173"/>
                <a:gd name="T73" fmla="*/ 4 h 351"/>
                <a:gd name="T74" fmla="*/ 36 w 173"/>
                <a:gd name="T75" fmla="*/ 4 h 351"/>
                <a:gd name="T76" fmla="*/ 38 w 173"/>
                <a:gd name="T77" fmla="*/ 0 h 351"/>
                <a:gd name="T78" fmla="*/ 39 w 173"/>
                <a:gd name="T79" fmla="*/ 2 h 351"/>
                <a:gd name="T80" fmla="*/ 36 w 173"/>
                <a:gd name="T81" fmla="*/ 6 h 351"/>
                <a:gd name="T82" fmla="*/ 32 w 173"/>
                <a:gd name="T83" fmla="*/ 16 h 351"/>
                <a:gd name="T84" fmla="*/ 32 w 173"/>
                <a:gd name="T85" fmla="*/ 24 h 351"/>
                <a:gd name="T86" fmla="*/ 34 w 173"/>
                <a:gd name="T87" fmla="*/ 32 h 351"/>
                <a:gd name="T88" fmla="*/ 36 w 173"/>
                <a:gd name="T89" fmla="*/ 41 h 351"/>
                <a:gd name="T90" fmla="*/ 38 w 173"/>
                <a:gd name="T91" fmla="*/ 48 h 351"/>
                <a:gd name="T92" fmla="*/ 38 w 173"/>
                <a:gd name="T93" fmla="*/ 55 h 351"/>
                <a:gd name="T94" fmla="*/ 38 w 173"/>
                <a:gd name="T95" fmla="*/ 64 h 351"/>
                <a:gd name="T96" fmla="*/ 34 w 173"/>
                <a:gd name="T97" fmla="*/ 75 h 351"/>
                <a:gd name="T98" fmla="*/ 27 w 173"/>
                <a:gd name="T99" fmla="*/ 83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0" name="Freeform 590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92 w 844"/>
                <a:gd name="T1" fmla="*/ 117 h 593"/>
                <a:gd name="T2" fmla="*/ 84 w 844"/>
                <a:gd name="T3" fmla="*/ 129 h 593"/>
                <a:gd name="T4" fmla="*/ 79 w 844"/>
                <a:gd name="T5" fmla="*/ 132 h 593"/>
                <a:gd name="T6" fmla="*/ 69 w 844"/>
                <a:gd name="T7" fmla="*/ 116 h 593"/>
                <a:gd name="T8" fmla="*/ 62 w 844"/>
                <a:gd name="T9" fmla="*/ 110 h 593"/>
                <a:gd name="T10" fmla="*/ 57 w 844"/>
                <a:gd name="T11" fmla="*/ 96 h 593"/>
                <a:gd name="T12" fmla="*/ 59 w 844"/>
                <a:gd name="T13" fmla="*/ 73 h 593"/>
                <a:gd name="T14" fmla="*/ 68 w 844"/>
                <a:gd name="T15" fmla="*/ 59 h 593"/>
                <a:gd name="T16" fmla="*/ 69 w 844"/>
                <a:gd name="T17" fmla="*/ 49 h 593"/>
                <a:gd name="T18" fmla="*/ 66 w 844"/>
                <a:gd name="T19" fmla="*/ 59 h 593"/>
                <a:gd name="T20" fmla="*/ 54 w 844"/>
                <a:gd name="T21" fmla="*/ 74 h 593"/>
                <a:gd name="T22" fmla="*/ 31 w 844"/>
                <a:gd name="T23" fmla="*/ 83 h 593"/>
                <a:gd name="T24" fmla="*/ 22 w 844"/>
                <a:gd name="T25" fmla="*/ 83 h 593"/>
                <a:gd name="T26" fmla="*/ 10 w 844"/>
                <a:gd name="T27" fmla="*/ 78 h 593"/>
                <a:gd name="T28" fmla="*/ 4 w 844"/>
                <a:gd name="T29" fmla="*/ 72 h 593"/>
                <a:gd name="T30" fmla="*/ 17 w 844"/>
                <a:gd name="T31" fmla="*/ 65 h 593"/>
                <a:gd name="T32" fmla="*/ 31 w 844"/>
                <a:gd name="T33" fmla="*/ 48 h 593"/>
                <a:gd name="T34" fmla="*/ 51 w 844"/>
                <a:gd name="T35" fmla="*/ 44 h 593"/>
                <a:gd name="T36" fmla="*/ 57 w 844"/>
                <a:gd name="T37" fmla="*/ 44 h 593"/>
                <a:gd name="T38" fmla="*/ 61 w 844"/>
                <a:gd name="T39" fmla="*/ 41 h 593"/>
                <a:gd name="T40" fmla="*/ 58 w 844"/>
                <a:gd name="T41" fmla="*/ 50 h 593"/>
                <a:gd name="T42" fmla="*/ 59 w 844"/>
                <a:gd name="T43" fmla="*/ 53 h 593"/>
                <a:gd name="T44" fmla="*/ 64 w 844"/>
                <a:gd name="T45" fmla="*/ 53 h 593"/>
                <a:gd name="T46" fmla="*/ 68 w 844"/>
                <a:gd name="T47" fmla="*/ 46 h 593"/>
                <a:gd name="T48" fmla="*/ 67 w 844"/>
                <a:gd name="T49" fmla="*/ 40 h 593"/>
                <a:gd name="T50" fmla="*/ 69 w 844"/>
                <a:gd name="T51" fmla="*/ 46 h 593"/>
                <a:gd name="T52" fmla="*/ 78 w 844"/>
                <a:gd name="T53" fmla="*/ 47 h 593"/>
                <a:gd name="T54" fmla="*/ 86 w 844"/>
                <a:gd name="T55" fmla="*/ 46 h 593"/>
                <a:gd name="T56" fmla="*/ 92 w 844"/>
                <a:gd name="T57" fmla="*/ 41 h 593"/>
                <a:gd name="T58" fmla="*/ 102 w 844"/>
                <a:gd name="T59" fmla="*/ 40 h 593"/>
                <a:gd name="T60" fmla="*/ 107 w 844"/>
                <a:gd name="T61" fmla="*/ 30 h 593"/>
                <a:gd name="T62" fmla="*/ 124 w 844"/>
                <a:gd name="T63" fmla="*/ 4 h 593"/>
                <a:gd name="T64" fmla="*/ 146 w 844"/>
                <a:gd name="T65" fmla="*/ 0 h 593"/>
                <a:gd name="T66" fmla="*/ 160 w 844"/>
                <a:gd name="T67" fmla="*/ 4 h 593"/>
                <a:gd name="T68" fmla="*/ 177 w 844"/>
                <a:gd name="T69" fmla="*/ 9 h 593"/>
                <a:gd name="T70" fmla="*/ 193 w 844"/>
                <a:gd name="T71" fmla="*/ 10 h 593"/>
                <a:gd name="T72" fmla="*/ 196 w 844"/>
                <a:gd name="T73" fmla="*/ 14 h 593"/>
                <a:gd name="T74" fmla="*/ 176 w 844"/>
                <a:gd name="T75" fmla="*/ 39 h 593"/>
                <a:gd name="T76" fmla="*/ 156 w 844"/>
                <a:gd name="T77" fmla="*/ 50 h 593"/>
                <a:gd name="T78" fmla="*/ 135 w 844"/>
                <a:gd name="T79" fmla="*/ 56 h 593"/>
                <a:gd name="T80" fmla="*/ 117 w 844"/>
                <a:gd name="T81" fmla="*/ 53 h 593"/>
                <a:gd name="T82" fmla="*/ 103 w 844"/>
                <a:gd name="T83" fmla="*/ 47 h 593"/>
                <a:gd name="T84" fmla="*/ 98 w 844"/>
                <a:gd name="T85" fmla="*/ 44 h 593"/>
                <a:gd name="T86" fmla="*/ 89 w 844"/>
                <a:gd name="T87" fmla="*/ 46 h 593"/>
                <a:gd name="T88" fmla="*/ 88 w 844"/>
                <a:gd name="T89" fmla="*/ 50 h 593"/>
                <a:gd name="T90" fmla="*/ 96 w 844"/>
                <a:gd name="T91" fmla="*/ 50 h 593"/>
                <a:gd name="T92" fmla="*/ 105 w 844"/>
                <a:gd name="T93" fmla="*/ 49 h 593"/>
                <a:gd name="T94" fmla="*/ 122 w 844"/>
                <a:gd name="T95" fmla="*/ 53 h 593"/>
                <a:gd name="T96" fmla="*/ 141 w 844"/>
                <a:gd name="T97" fmla="*/ 71 h 593"/>
                <a:gd name="T98" fmla="*/ 150 w 844"/>
                <a:gd name="T99" fmla="*/ 95 h 593"/>
                <a:gd name="T100" fmla="*/ 143 w 844"/>
                <a:gd name="T101" fmla="*/ 102 h 593"/>
                <a:gd name="T102" fmla="*/ 120 w 844"/>
                <a:gd name="T103" fmla="*/ 94 h 593"/>
                <a:gd name="T104" fmla="*/ 103 w 844"/>
                <a:gd name="T105" fmla="*/ 89 h 593"/>
                <a:gd name="T106" fmla="*/ 92 w 844"/>
                <a:gd name="T107" fmla="*/ 75 h 593"/>
                <a:gd name="T108" fmla="*/ 87 w 844"/>
                <a:gd name="T109" fmla="*/ 57 h 593"/>
                <a:gd name="T110" fmla="*/ 79 w 844"/>
                <a:gd name="T111" fmla="*/ 50 h 593"/>
                <a:gd name="T112" fmla="*/ 74 w 844"/>
                <a:gd name="T113" fmla="*/ 50 h 593"/>
                <a:gd name="T114" fmla="*/ 75 w 844"/>
                <a:gd name="T115" fmla="*/ 57 h 593"/>
                <a:gd name="T116" fmla="*/ 90 w 844"/>
                <a:gd name="T117" fmla="*/ 71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1" name="Freeform 591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45 w 253"/>
                <a:gd name="T1" fmla="*/ 58 h 258"/>
                <a:gd name="T2" fmla="*/ 45 w 253"/>
                <a:gd name="T3" fmla="*/ 54 h 258"/>
                <a:gd name="T4" fmla="*/ 50 w 253"/>
                <a:gd name="T5" fmla="*/ 53 h 258"/>
                <a:gd name="T6" fmla="*/ 51 w 253"/>
                <a:gd name="T7" fmla="*/ 54 h 258"/>
                <a:gd name="T8" fmla="*/ 52 w 253"/>
                <a:gd name="T9" fmla="*/ 56 h 258"/>
                <a:gd name="T10" fmla="*/ 54 w 253"/>
                <a:gd name="T11" fmla="*/ 56 h 258"/>
                <a:gd name="T12" fmla="*/ 57 w 253"/>
                <a:gd name="T13" fmla="*/ 57 h 258"/>
                <a:gd name="T14" fmla="*/ 58 w 253"/>
                <a:gd name="T15" fmla="*/ 57 h 258"/>
                <a:gd name="T16" fmla="*/ 57 w 253"/>
                <a:gd name="T17" fmla="*/ 54 h 258"/>
                <a:gd name="T18" fmla="*/ 54 w 253"/>
                <a:gd name="T19" fmla="*/ 53 h 258"/>
                <a:gd name="T20" fmla="*/ 52 w 253"/>
                <a:gd name="T21" fmla="*/ 53 h 258"/>
                <a:gd name="T22" fmla="*/ 51 w 253"/>
                <a:gd name="T23" fmla="*/ 53 h 258"/>
                <a:gd name="T24" fmla="*/ 47 w 253"/>
                <a:gd name="T25" fmla="*/ 50 h 258"/>
                <a:gd name="T26" fmla="*/ 46 w 253"/>
                <a:gd name="T27" fmla="*/ 47 h 258"/>
                <a:gd name="T28" fmla="*/ 47 w 253"/>
                <a:gd name="T29" fmla="*/ 46 h 258"/>
                <a:gd name="T30" fmla="*/ 48 w 253"/>
                <a:gd name="T31" fmla="*/ 46 h 258"/>
                <a:gd name="T32" fmla="*/ 50 w 253"/>
                <a:gd name="T33" fmla="*/ 43 h 258"/>
                <a:gd name="T34" fmla="*/ 52 w 253"/>
                <a:gd name="T35" fmla="*/ 42 h 258"/>
                <a:gd name="T36" fmla="*/ 54 w 253"/>
                <a:gd name="T37" fmla="*/ 35 h 258"/>
                <a:gd name="T38" fmla="*/ 52 w 253"/>
                <a:gd name="T39" fmla="*/ 25 h 258"/>
                <a:gd name="T40" fmla="*/ 45 w 253"/>
                <a:gd name="T41" fmla="*/ 15 h 258"/>
                <a:gd name="T42" fmla="*/ 32 w 253"/>
                <a:gd name="T43" fmla="*/ 9 h 258"/>
                <a:gd name="T44" fmla="*/ 20 w 253"/>
                <a:gd name="T45" fmla="*/ 6 h 258"/>
                <a:gd name="T46" fmla="*/ 13 w 253"/>
                <a:gd name="T47" fmla="*/ 4 h 258"/>
                <a:gd name="T48" fmla="*/ 7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5 w 253"/>
                <a:gd name="T55" fmla="*/ 10 h 258"/>
                <a:gd name="T56" fmla="*/ 8 w 253"/>
                <a:gd name="T57" fmla="*/ 18 h 258"/>
                <a:gd name="T58" fmla="*/ 10 w 253"/>
                <a:gd name="T59" fmla="*/ 26 h 258"/>
                <a:gd name="T60" fmla="*/ 12 w 253"/>
                <a:gd name="T61" fmla="*/ 33 h 258"/>
                <a:gd name="T62" fmla="*/ 15 w 253"/>
                <a:gd name="T63" fmla="*/ 43 h 258"/>
                <a:gd name="T64" fmla="*/ 23 w 253"/>
                <a:gd name="T65" fmla="*/ 53 h 258"/>
                <a:gd name="T66" fmla="*/ 35 w 253"/>
                <a:gd name="T67" fmla="*/ 59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2" name="Freeform 592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6 w 26"/>
                <a:gd name="T13" fmla="*/ 4 h 28"/>
                <a:gd name="T14" fmla="*/ 7 w 26"/>
                <a:gd name="T15" fmla="*/ 4 h 28"/>
                <a:gd name="T16" fmla="*/ 7 w 26"/>
                <a:gd name="T17" fmla="*/ 4 h 28"/>
                <a:gd name="T18" fmla="*/ 7 w 26"/>
                <a:gd name="T19" fmla="*/ 5 h 28"/>
                <a:gd name="T20" fmla="*/ 6 w 26"/>
                <a:gd name="T21" fmla="*/ 7 h 28"/>
                <a:gd name="T22" fmla="*/ 4 w 26"/>
                <a:gd name="T23" fmla="*/ 8 h 28"/>
                <a:gd name="T24" fmla="*/ 4 w 26"/>
                <a:gd name="T25" fmla="*/ 9 h 28"/>
                <a:gd name="T26" fmla="*/ 4 w 26"/>
                <a:gd name="T27" fmla="*/ 8 h 28"/>
                <a:gd name="T28" fmla="*/ 4 w 26"/>
                <a:gd name="T29" fmla="*/ 7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3" name="Freeform 593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4 w 29"/>
                <a:gd name="T7" fmla="*/ 2 h 29"/>
                <a:gd name="T8" fmla="*/ 5 w 29"/>
                <a:gd name="T9" fmla="*/ 3 h 29"/>
                <a:gd name="T10" fmla="*/ 6 w 29"/>
                <a:gd name="T11" fmla="*/ 3 h 29"/>
                <a:gd name="T12" fmla="*/ 6 w 29"/>
                <a:gd name="T13" fmla="*/ 3 h 29"/>
                <a:gd name="T14" fmla="*/ 6 w 29"/>
                <a:gd name="T15" fmla="*/ 4 h 29"/>
                <a:gd name="T16" fmla="*/ 5 w 29"/>
                <a:gd name="T17" fmla="*/ 5 h 29"/>
                <a:gd name="T18" fmla="*/ 4 w 29"/>
                <a:gd name="T19" fmla="*/ 6 h 29"/>
                <a:gd name="T20" fmla="*/ 3 w 29"/>
                <a:gd name="T21" fmla="*/ 6 h 29"/>
                <a:gd name="T22" fmla="*/ 3 w 29"/>
                <a:gd name="T23" fmla="*/ 5 h 29"/>
                <a:gd name="T24" fmla="*/ 3 w 29"/>
                <a:gd name="T25" fmla="*/ 4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4" name="Freeform 594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7 w 27"/>
                <a:gd name="T7" fmla="*/ 0 h 29"/>
                <a:gd name="T8" fmla="*/ 11 w 27"/>
                <a:gd name="T9" fmla="*/ 4 h 29"/>
                <a:gd name="T10" fmla="*/ 12 w 27"/>
                <a:gd name="T11" fmla="*/ 7 h 29"/>
                <a:gd name="T12" fmla="*/ 12 w 27"/>
                <a:gd name="T13" fmla="*/ 7 h 29"/>
                <a:gd name="T14" fmla="*/ 11 w 27"/>
                <a:gd name="T15" fmla="*/ 10 h 29"/>
                <a:gd name="T16" fmla="*/ 10 w 27"/>
                <a:gd name="T17" fmla="*/ 12 h 29"/>
                <a:gd name="T18" fmla="*/ 7 w 27"/>
                <a:gd name="T19" fmla="*/ 13 h 29"/>
                <a:gd name="T20" fmla="*/ 6 w 27"/>
                <a:gd name="T21" fmla="*/ 14 h 29"/>
                <a:gd name="T22" fmla="*/ 6 w 27"/>
                <a:gd name="T23" fmla="*/ 14 h 29"/>
                <a:gd name="T24" fmla="*/ 3 w 27"/>
                <a:gd name="T25" fmla="*/ 12 h 29"/>
                <a:gd name="T26" fmla="*/ 1 w 27"/>
                <a:gd name="T27" fmla="*/ 10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5" name="Freeform 595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10 h 27"/>
                <a:gd name="T10" fmla="*/ 4 w 28"/>
                <a:gd name="T11" fmla="*/ 11 h 27"/>
                <a:gd name="T12" fmla="*/ 4 w 28"/>
                <a:gd name="T13" fmla="*/ 12 h 27"/>
                <a:gd name="T14" fmla="*/ 6 w 28"/>
                <a:gd name="T15" fmla="*/ 12 h 27"/>
                <a:gd name="T16" fmla="*/ 8 w 28"/>
                <a:gd name="T17" fmla="*/ 11 h 27"/>
                <a:gd name="T18" fmla="*/ 8 w 28"/>
                <a:gd name="T19" fmla="*/ 10 h 27"/>
                <a:gd name="T20" fmla="*/ 9 w 28"/>
                <a:gd name="T21" fmla="*/ 6 h 27"/>
                <a:gd name="T22" fmla="*/ 9 w 28"/>
                <a:gd name="T23" fmla="*/ 6 h 27"/>
                <a:gd name="T24" fmla="*/ 8 w 28"/>
                <a:gd name="T25" fmla="*/ 6 h 27"/>
                <a:gd name="T26" fmla="*/ 7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6" name="Freeform 596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5 w 24"/>
                <a:gd name="T13" fmla="*/ 1 h 25"/>
                <a:gd name="T14" fmla="*/ 6 w 24"/>
                <a:gd name="T15" fmla="*/ 4 h 25"/>
                <a:gd name="T16" fmla="*/ 6 w 24"/>
                <a:gd name="T17" fmla="*/ 6 h 25"/>
                <a:gd name="T18" fmla="*/ 6 w 24"/>
                <a:gd name="T19" fmla="*/ 6 h 25"/>
                <a:gd name="T20" fmla="*/ 6 w 24"/>
                <a:gd name="T21" fmla="*/ 7 h 25"/>
                <a:gd name="T22" fmla="*/ 5 w 24"/>
                <a:gd name="T23" fmla="*/ 9 h 25"/>
                <a:gd name="T24" fmla="*/ 4 w 24"/>
                <a:gd name="T25" fmla="*/ 10 h 25"/>
                <a:gd name="T26" fmla="*/ 4 w 24"/>
                <a:gd name="T27" fmla="*/ 10 h 25"/>
                <a:gd name="T28" fmla="*/ 4 w 24"/>
                <a:gd name="T29" fmla="*/ 9 h 25"/>
                <a:gd name="T30" fmla="*/ 3 w 24"/>
                <a:gd name="T31" fmla="*/ 7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7" name="Freeform 597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6 h 29"/>
                <a:gd name="T2" fmla="*/ 2 w 22"/>
                <a:gd name="T3" fmla="*/ 6 h 29"/>
                <a:gd name="T4" fmla="*/ 0 w 22"/>
                <a:gd name="T5" fmla="*/ 5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4 w 22"/>
                <a:gd name="T21" fmla="*/ 3 h 29"/>
                <a:gd name="T22" fmla="*/ 4 w 22"/>
                <a:gd name="T23" fmla="*/ 3 h 29"/>
                <a:gd name="T24" fmla="*/ 4 w 22"/>
                <a:gd name="T25" fmla="*/ 3 h 29"/>
                <a:gd name="T26" fmla="*/ 4 w 22"/>
                <a:gd name="T27" fmla="*/ 3 h 29"/>
                <a:gd name="T28" fmla="*/ 3 w 22"/>
                <a:gd name="T29" fmla="*/ 5 h 29"/>
                <a:gd name="T30" fmla="*/ 3 w 22"/>
                <a:gd name="T31" fmla="*/ 6 h 29"/>
                <a:gd name="T32" fmla="*/ 3 w 22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8" name="Freeform 598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6 w 26"/>
                <a:gd name="T11" fmla="*/ 2 h 33"/>
                <a:gd name="T12" fmla="*/ 7 w 26"/>
                <a:gd name="T13" fmla="*/ 3 h 33"/>
                <a:gd name="T14" fmla="*/ 7 w 26"/>
                <a:gd name="T15" fmla="*/ 3 h 33"/>
                <a:gd name="T16" fmla="*/ 7 w 26"/>
                <a:gd name="T17" fmla="*/ 3 h 33"/>
                <a:gd name="T18" fmla="*/ 6 w 26"/>
                <a:gd name="T19" fmla="*/ 3 h 33"/>
                <a:gd name="T20" fmla="*/ 5 w 26"/>
                <a:gd name="T21" fmla="*/ 4 h 33"/>
                <a:gd name="T22" fmla="*/ 4 w 26"/>
                <a:gd name="T23" fmla="*/ 5 h 33"/>
                <a:gd name="T24" fmla="*/ 4 w 26"/>
                <a:gd name="T25" fmla="*/ 5 h 33"/>
                <a:gd name="T26" fmla="*/ 4 w 26"/>
                <a:gd name="T27" fmla="*/ 5 h 33"/>
                <a:gd name="T28" fmla="*/ 1 w 26"/>
                <a:gd name="T29" fmla="*/ 4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9" name="Freeform 599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5 w 26"/>
                <a:gd name="T5" fmla="*/ 2 h 27"/>
                <a:gd name="T6" fmla="*/ 15 w 26"/>
                <a:gd name="T7" fmla="*/ 2 h 27"/>
                <a:gd name="T8" fmla="*/ 14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3 h 27"/>
                <a:gd name="T16" fmla="*/ 9 w 26"/>
                <a:gd name="T17" fmla="*/ 3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0" name="Freeform 600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49 w 216"/>
                <a:gd name="T1" fmla="*/ 3 h 148"/>
                <a:gd name="T2" fmla="*/ 48 w 216"/>
                <a:gd name="T3" fmla="*/ 3 h 148"/>
                <a:gd name="T4" fmla="*/ 47 w 216"/>
                <a:gd name="T5" fmla="*/ 3 h 148"/>
                <a:gd name="T6" fmla="*/ 46 w 216"/>
                <a:gd name="T7" fmla="*/ 3 h 148"/>
                <a:gd name="T8" fmla="*/ 40 w 216"/>
                <a:gd name="T9" fmla="*/ 3 h 148"/>
                <a:gd name="T10" fmla="*/ 30 w 216"/>
                <a:gd name="T11" fmla="*/ 1 h 148"/>
                <a:gd name="T12" fmla="*/ 22 w 216"/>
                <a:gd name="T13" fmla="*/ 1 h 148"/>
                <a:gd name="T14" fmla="*/ 21 w 216"/>
                <a:gd name="T15" fmla="*/ 3 h 148"/>
                <a:gd name="T16" fmla="*/ 27 w 216"/>
                <a:gd name="T17" fmla="*/ 3 h 148"/>
                <a:gd name="T18" fmla="*/ 36 w 216"/>
                <a:gd name="T19" fmla="*/ 3 h 148"/>
                <a:gd name="T20" fmla="*/ 42 w 216"/>
                <a:gd name="T21" fmla="*/ 6 h 148"/>
                <a:gd name="T22" fmla="*/ 41 w 216"/>
                <a:gd name="T23" fmla="*/ 7 h 148"/>
                <a:gd name="T24" fmla="*/ 38 w 216"/>
                <a:gd name="T25" fmla="*/ 9 h 148"/>
                <a:gd name="T26" fmla="*/ 34 w 216"/>
                <a:gd name="T27" fmla="*/ 9 h 148"/>
                <a:gd name="T28" fmla="*/ 26 w 216"/>
                <a:gd name="T29" fmla="*/ 8 h 148"/>
                <a:gd name="T30" fmla="*/ 17 w 216"/>
                <a:gd name="T31" fmla="*/ 7 h 148"/>
                <a:gd name="T32" fmla="*/ 13 w 216"/>
                <a:gd name="T33" fmla="*/ 8 h 148"/>
                <a:gd name="T34" fmla="*/ 16 w 216"/>
                <a:gd name="T35" fmla="*/ 8 h 148"/>
                <a:gd name="T36" fmla="*/ 20 w 216"/>
                <a:gd name="T37" fmla="*/ 8 h 148"/>
                <a:gd name="T38" fmla="*/ 25 w 216"/>
                <a:gd name="T39" fmla="*/ 9 h 148"/>
                <a:gd name="T40" fmla="*/ 31 w 216"/>
                <a:gd name="T41" fmla="*/ 10 h 148"/>
                <a:gd name="T42" fmla="*/ 33 w 216"/>
                <a:gd name="T43" fmla="*/ 12 h 148"/>
                <a:gd name="T44" fmla="*/ 29 w 216"/>
                <a:gd name="T45" fmla="*/ 13 h 148"/>
                <a:gd name="T46" fmla="*/ 25 w 216"/>
                <a:gd name="T47" fmla="*/ 14 h 148"/>
                <a:gd name="T48" fmla="*/ 23 w 216"/>
                <a:gd name="T49" fmla="*/ 14 h 148"/>
                <a:gd name="T50" fmla="*/ 18 w 216"/>
                <a:gd name="T51" fmla="*/ 14 h 148"/>
                <a:gd name="T52" fmla="*/ 15 w 216"/>
                <a:gd name="T53" fmla="*/ 12 h 148"/>
                <a:gd name="T54" fmla="*/ 11 w 216"/>
                <a:gd name="T55" fmla="*/ 12 h 148"/>
                <a:gd name="T56" fmla="*/ 16 w 216"/>
                <a:gd name="T57" fmla="*/ 14 h 148"/>
                <a:gd name="T58" fmla="*/ 18 w 216"/>
                <a:gd name="T59" fmla="*/ 16 h 148"/>
                <a:gd name="T60" fmla="*/ 10 w 216"/>
                <a:gd name="T61" fmla="*/ 19 h 148"/>
                <a:gd name="T62" fmla="*/ 4 w 216"/>
                <a:gd name="T63" fmla="*/ 20 h 148"/>
                <a:gd name="T64" fmla="*/ 0 w 216"/>
                <a:gd name="T65" fmla="*/ 22 h 148"/>
                <a:gd name="T66" fmla="*/ 4 w 216"/>
                <a:gd name="T67" fmla="*/ 22 h 148"/>
                <a:gd name="T68" fmla="*/ 12 w 216"/>
                <a:gd name="T69" fmla="*/ 20 h 148"/>
                <a:gd name="T70" fmla="*/ 20 w 216"/>
                <a:gd name="T71" fmla="*/ 18 h 148"/>
                <a:gd name="T72" fmla="*/ 20 w 216"/>
                <a:gd name="T73" fmla="*/ 23 h 148"/>
                <a:gd name="T74" fmla="*/ 17 w 216"/>
                <a:gd name="T75" fmla="*/ 30 h 148"/>
                <a:gd name="T76" fmla="*/ 18 w 216"/>
                <a:gd name="T77" fmla="*/ 29 h 148"/>
                <a:gd name="T78" fmla="*/ 24 w 216"/>
                <a:gd name="T79" fmla="*/ 20 h 148"/>
                <a:gd name="T80" fmla="*/ 27 w 216"/>
                <a:gd name="T81" fmla="*/ 16 h 148"/>
                <a:gd name="T82" fmla="*/ 32 w 216"/>
                <a:gd name="T83" fmla="*/ 15 h 148"/>
                <a:gd name="T84" fmla="*/ 35 w 216"/>
                <a:gd name="T85" fmla="*/ 14 h 148"/>
                <a:gd name="T86" fmla="*/ 35 w 216"/>
                <a:gd name="T87" fmla="*/ 23 h 148"/>
                <a:gd name="T88" fmla="*/ 34 w 216"/>
                <a:gd name="T89" fmla="*/ 27 h 148"/>
                <a:gd name="T90" fmla="*/ 36 w 216"/>
                <a:gd name="T91" fmla="*/ 23 h 148"/>
                <a:gd name="T92" fmla="*/ 39 w 216"/>
                <a:gd name="T93" fmla="*/ 12 h 148"/>
                <a:gd name="T94" fmla="*/ 44 w 216"/>
                <a:gd name="T95" fmla="*/ 8 h 148"/>
                <a:gd name="T96" fmla="*/ 46 w 216"/>
                <a:gd name="T97" fmla="*/ 7 h 148"/>
                <a:gd name="T98" fmla="*/ 46 w 216"/>
                <a:gd name="T99" fmla="*/ 10 h 148"/>
                <a:gd name="T100" fmla="*/ 46 w 216"/>
                <a:gd name="T101" fmla="*/ 21 h 148"/>
                <a:gd name="T102" fmla="*/ 49 w 216"/>
                <a:gd name="T103" fmla="*/ 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1" name="Freeform 601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38 w 173"/>
                <a:gd name="T1" fmla="*/ 36 h 165"/>
                <a:gd name="T2" fmla="*/ 39 w 173"/>
                <a:gd name="T3" fmla="*/ 35 h 165"/>
                <a:gd name="T4" fmla="*/ 38 w 173"/>
                <a:gd name="T5" fmla="*/ 33 h 165"/>
                <a:gd name="T6" fmla="*/ 34 w 173"/>
                <a:gd name="T7" fmla="*/ 30 h 165"/>
                <a:gd name="T8" fmla="*/ 34 w 173"/>
                <a:gd name="T9" fmla="*/ 26 h 165"/>
                <a:gd name="T10" fmla="*/ 33 w 173"/>
                <a:gd name="T11" fmla="*/ 17 h 165"/>
                <a:gd name="T12" fmla="*/ 31 w 173"/>
                <a:gd name="T13" fmla="*/ 13 h 165"/>
                <a:gd name="T14" fmla="*/ 30 w 173"/>
                <a:gd name="T15" fmla="*/ 13 h 165"/>
                <a:gd name="T16" fmla="*/ 31 w 173"/>
                <a:gd name="T17" fmla="*/ 17 h 165"/>
                <a:gd name="T18" fmla="*/ 31 w 173"/>
                <a:gd name="T19" fmla="*/ 24 h 165"/>
                <a:gd name="T20" fmla="*/ 30 w 173"/>
                <a:gd name="T21" fmla="*/ 26 h 165"/>
                <a:gd name="T22" fmla="*/ 29 w 173"/>
                <a:gd name="T23" fmla="*/ 25 h 165"/>
                <a:gd name="T24" fmla="*/ 26 w 173"/>
                <a:gd name="T25" fmla="*/ 23 h 165"/>
                <a:gd name="T26" fmla="*/ 24 w 173"/>
                <a:gd name="T27" fmla="*/ 22 h 165"/>
                <a:gd name="T28" fmla="*/ 23 w 173"/>
                <a:gd name="T29" fmla="*/ 18 h 165"/>
                <a:gd name="T30" fmla="*/ 21 w 173"/>
                <a:gd name="T31" fmla="*/ 11 h 165"/>
                <a:gd name="T32" fmla="*/ 21 w 173"/>
                <a:gd name="T33" fmla="*/ 7 h 165"/>
                <a:gd name="T34" fmla="*/ 20 w 173"/>
                <a:gd name="T35" fmla="*/ 3 h 165"/>
                <a:gd name="T36" fmla="*/ 19 w 173"/>
                <a:gd name="T37" fmla="*/ 3 h 165"/>
                <a:gd name="T38" fmla="*/ 19 w 173"/>
                <a:gd name="T39" fmla="*/ 3 h 165"/>
                <a:gd name="T40" fmla="*/ 20 w 173"/>
                <a:gd name="T41" fmla="*/ 6 h 165"/>
                <a:gd name="T42" fmla="*/ 19 w 173"/>
                <a:gd name="T43" fmla="*/ 9 h 165"/>
                <a:gd name="T44" fmla="*/ 18 w 173"/>
                <a:gd name="T45" fmla="*/ 11 h 165"/>
                <a:gd name="T46" fmla="*/ 20 w 173"/>
                <a:gd name="T47" fmla="*/ 17 h 165"/>
                <a:gd name="T48" fmla="*/ 17 w 173"/>
                <a:gd name="T49" fmla="*/ 17 h 165"/>
                <a:gd name="T50" fmla="*/ 11 w 173"/>
                <a:gd name="T51" fmla="*/ 10 h 165"/>
                <a:gd name="T52" fmla="*/ 6 w 173"/>
                <a:gd name="T53" fmla="*/ 4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5 h 165"/>
                <a:gd name="T60" fmla="*/ 7 w 173"/>
                <a:gd name="T61" fmla="*/ 9 h 165"/>
                <a:gd name="T62" fmla="*/ 9 w 173"/>
                <a:gd name="T63" fmla="*/ 12 h 165"/>
                <a:gd name="T64" fmla="*/ 10 w 173"/>
                <a:gd name="T65" fmla="*/ 14 h 165"/>
                <a:gd name="T66" fmla="*/ 12 w 173"/>
                <a:gd name="T67" fmla="*/ 16 h 165"/>
                <a:gd name="T68" fmla="*/ 15 w 173"/>
                <a:gd name="T69" fmla="*/ 18 h 165"/>
                <a:gd name="T70" fmla="*/ 17 w 173"/>
                <a:gd name="T71" fmla="*/ 20 h 165"/>
                <a:gd name="T72" fmla="*/ 17 w 173"/>
                <a:gd name="T73" fmla="*/ 21 h 165"/>
                <a:gd name="T74" fmla="*/ 15 w 173"/>
                <a:gd name="T75" fmla="*/ 21 h 165"/>
                <a:gd name="T76" fmla="*/ 12 w 173"/>
                <a:gd name="T77" fmla="*/ 20 h 165"/>
                <a:gd name="T78" fmla="*/ 10 w 173"/>
                <a:gd name="T79" fmla="*/ 20 h 165"/>
                <a:gd name="T80" fmla="*/ 8 w 173"/>
                <a:gd name="T81" fmla="*/ 18 h 165"/>
                <a:gd name="T82" fmla="*/ 7 w 173"/>
                <a:gd name="T83" fmla="*/ 18 h 165"/>
                <a:gd name="T84" fmla="*/ 8 w 173"/>
                <a:gd name="T85" fmla="*/ 20 h 165"/>
                <a:gd name="T86" fmla="*/ 11 w 173"/>
                <a:gd name="T87" fmla="*/ 22 h 165"/>
                <a:gd name="T88" fmla="*/ 16 w 173"/>
                <a:gd name="T89" fmla="*/ 24 h 165"/>
                <a:gd name="T90" fmla="*/ 20 w 173"/>
                <a:gd name="T91" fmla="*/ 25 h 165"/>
                <a:gd name="T92" fmla="*/ 23 w 173"/>
                <a:gd name="T93" fmla="*/ 25 h 165"/>
                <a:gd name="T94" fmla="*/ 26 w 173"/>
                <a:gd name="T95" fmla="*/ 26 h 165"/>
                <a:gd name="T96" fmla="*/ 28 w 173"/>
                <a:gd name="T97" fmla="*/ 28 h 165"/>
                <a:gd name="T98" fmla="*/ 30 w 173"/>
                <a:gd name="T99" fmla="*/ 30 h 165"/>
                <a:gd name="T100" fmla="*/ 29 w 173"/>
                <a:gd name="T101" fmla="*/ 31 h 165"/>
                <a:gd name="T102" fmla="*/ 26 w 173"/>
                <a:gd name="T103" fmla="*/ 31 h 165"/>
                <a:gd name="T104" fmla="*/ 23 w 173"/>
                <a:gd name="T105" fmla="*/ 32 h 165"/>
                <a:gd name="T106" fmla="*/ 20 w 173"/>
                <a:gd name="T107" fmla="*/ 32 h 165"/>
                <a:gd name="T108" fmla="*/ 17 w 173"/>
                <a:gd name="T109" fmla="*/ 32 h 165"/>
                <a:gd name="T110" fmla="*/ 16 w 173"/>
                <a:gd name="T111" fmla="*/ 33 h 165"/>
                <a:gd name="T112" fmla="*/ 20 w 173"/>
                <a:gd name="T113" fmla="*/ 33 h 165"/>
                <a:gd name="T114" fmla="*/ 25 w 173"/>
                <a:gd name="T115" fmla="*/ 34 h 165"/>
                <a:gd name="T116" fmla="*/ 29 w 173"/>
                <a:gd name="T117" fmla="*/ 33 h 165"/>
                <a:gd name="T118" fmla="*/ 33 w 173"/>
                <a:gd name="T119" fmla="*/ 33 h 165"/>
                <a:gd name="T120" fmla="*/ 34 w 173"/>
                <a:gd name="T121" fmla="*/ 33 h 165"/>
                <a:gd name="T122" fmla="*/ 37 w 173"/>
                <a:gd name="T123" fmla="*/ 36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2" name="Freeform 602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4 w 107"/>
                <a:gd name="T1" fmla="*/ 47 h 250"/>
                <a:gd name="T2" fmla="*/ 5 w 107"/>
                <a:gd name="T3" fmla="*/ 46 h 250"/>
                <a:gd name="T4" fmla="*/ 7 w 107"/>
                <a:gd name="T5" fmla="*/ 46 h 250"/>
                <a:gd name="T6" fmla="*/ 8 w 107"/>
                <a:gd name="T7" fmla="*/ 41 h 250"/>
                <a:gd name="T8" fmla="*/ 4 w 107"/>
                <a:gd name="T9" fmla="*/ 33 h 250"/>
                <a:gd name="T10" fmla="*/ 1 w 107"/>
                <a:gd name="T11" fmla="*/ 24 h 250"/>
                <a:gd name="T12" fmla="*/ 4 w 107"/>
                <a:gd name="T13" fmla="*/ 24 h 250"/>
                <a:gd name="T14" fmla="*/ 7 w 107"/>
                <a:gd name="T15" fmla="*/ 34 h 250"/>
                <a:gd name="T16" fmla="*/ 11 w 107"/>
                <a:gd name="T17" fmla="*/ 27 h 250"/>
                <a:gd name="T18" fmla="*/ 11 w 107"/>
                <a:gd name="T19" fmla="*/ 16 h 250"/>
                <a:gd name="T20" fmla="*/ 11 w 107"/>
                <a:gd name="T21" fmla="*/ 7 h 250"/>
                <a:gd name="T22" fmla="*/ 12 w 107"/>
                <a:gd name="T23" fmla="*/ 8 h 250"/>
                <a:gd name="T24" fmla="*/ 12 w 107"/>
                <a:gd name="T25" fmla="*/ 13 h 250"/>
                <a:gd name="T26" fmla="*/ 16 w 107"/>
                <a:gd name="T27" fmla="*/ 13 h 250"/>
                <a:gd name="T28" fmla="*/ 22 w 107"/>
                <a:gd name="T29" fmla="*/ 2 h 250"/>
                <a:gd name="T30" fmla="*/ 22 w 107"/>
                <a:gd name="T31" fmla="*/ 4 h 250"/>
                <a:gd name="T32" fmla="*/ 19 w 107"/>
                <a:gd name="T33" fmla="*/ 9 h 250"/>
                <a:gd name="T34" fmla="*/ 18 w 107"/>
                <a:gd name="T35" fmla="*/ 16 h 250"/>
                <a:gd name="T36" fmla="*/ 25 w 107"/>
                <a:gd name="T37" fmla="*/ 14 h 250"/>
                <a:gd name="T38" fmla="*/ 25 w 107"/>
                <a:gd name="T39" fmla="*/ 14 h 250"/>
                <a:gd name="T40" fmla="*/ 22 w 107"/>
                <a:gd name="T41" fmla="*/ 16 h 250"/>
                <a:gd name="T42" fmla="*/ 19 w 107"/>
                <a:gd name="T43" fmla="*/ 18 h 250"/>
                <a:gd name="T44" fmla="*/ 16 w 107"/>
                <a:gd name="T45" fmla="*/ 20 h 250"/>
                <a:gd name="T46" fmla="*/ 12 w 107"/>
                <a:gd name="T47" fmla="*/ 34 h 250"/>
                <a:gd name="T48" fmla="*/ 16 w 107"/>
                <a:gd name="T49" fmla="*/ 35 h 250"/>
                <a:gd name="T50" fmla="*/ 22 w 107"/>
                <a:gd name="T51" fmla="*/ 35 h 250"/>
                <a:gd name="T52" fmla="*/ 26 w 107"/>
                <a:gd name="T53" fmla="*/ 34 h 250"/>
                <a:gd name="T54" fmla="*/ 28 w 107"/>
                <a:gd name="T55" fmla="*/ 33 h 250"/>
                <a:gd name="T56" fmla="*/ 25 w 107"/>
                <a:gd name="T57" fmla="*/ 35 h 250"/>
                <a:gd name="T58" fmla="*/ 18 w 107"/>
                <a:gd name="T59" fmla="*/ 39 h 250"/>
                <a:gd name="T60" fmla="*/ 12 w 107"/>
                <a:gd name="T61" fmla="*/ 40 h 250"/>
                <a:gd name="T62" fmla="*/ 10 w 107"/>
                <a:gd name="T63" fmla="*/ 46 h 250"/>
                <a:gd name="T64" fmla="*/ 12 w 107"/>
                <a:gd name="T65" fmla="*/ 47 h 250"/>
                <a:gd name="T66" fmla="*/ 18 w 107"/>
                <a:gd name="T67" fmla="*/ 46 h 250"/>
                <a:gd name="T68" fmla="*/ 22 w 107"/>
                <a:gd name="T69" fmla="*/ 45 h 250"/>
                <a:gd name="T70" fmla="*/ 26 w 107"/>
                <a:gd name="T71" fmla="*/ 43 h 250"/>
                <a:gd name="T72" fmla="*/ 28 w 107"/>
                <a:gd name="T73" fmla="*/ 40 h 250"/>
                <a:gd name="T74" fmla="*/ 28 w 107"/>
                <a:gd name="T75" fmla="*/ 44 h 250"/>
                <a:gd name="T76" fmla="*/ 22 w 107"/>
                <a:gd name="T77" fmla="*/ 48 h 250"/>
                <a:gd name="T78" fmla="*/ 20 w 107"/>
                <a:gd name="T79" fmla="*/ 53 h 250"/>
                <a:gd name="T80" fmla="*/ 18 w 107"/>
                <a:gd name="T81" fmla="*/ 52 h 250"/>
                <a:gd name="T82" fmla="*/ 16 w 107"/>
                <a:gd name="T83" fmla="*/ 48 h 250"/>
                <a:gd name="T84" fmla="*/ 8 w 107"/>
                <a:gd name="T85" fmla="*/ 49 h 250"/>
                <a:gd name="T86" fmla="*/ 6 w 107"/>
                <a:gd name="T87" fmla="*/ 53 h 250"/>
                <a:gd name="T88" fmla="*/ 4 w 107"/>
                <a:gd name="T89" fmla="*/ 57 h 250"/>
                <a:gd name="T90" fmla="*/ 4 w 107"/>
                <a:gd name="T91" fmla="*/ 57 h 250"/>
                <a:gd name="T92" fmla="*/ 4 w 107"/>
                <a:gd name="T93" fmla="*/ 52 h 250"/>
                <a:gd name="T94" fmla="*/ 4 w 107"/>
                <a:gd name="T95" fmla="*/ 5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3" name="Freeform 603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 w 20"/>
                <a:gd name="T1" fmla="*/ 5 h 33"/>
                <a:gd name="T2" fmla="*/ 2 w 20"/>
                <a:gd name="T3" fmla="*/ 5 h 33"/>
                <a:gd name="T4" fmla="*/ 2 w 20"/>
                <a:gd name="T5" fmla="*/ 5 h 33"/>
                <a:gd name="T6" fmla="*/ 2 w 20"/>
                <a:gd name="T7" fmla="*/ 5 h 33"/>
                <a:gd name="T8" fmla="*/ 2 w 20"/>
                <a:gd name="T9" fmla="*/ 5 h 33"/>
                <a:gd name="T10" fmla="*/ 2 w 20"/>
                <a:gd name="T11" fmla="*/ 4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4 h 33"/>
                <a:gd name="T32" fmla="*/ 2 w 2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4" name="Freeform 604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8 w 341"/>
                <a:gd name="T1" fmla="*/ 32 h 208"/>
                <a:gd name="T2" fmla="*/ 15 w 341"/>
                <a:gd name="T3" fmla="*/ 28 h 208"/>
                <a:gd name="T4" fmla="*/ 19 w 341"/>
                <a:gd name="T5" fmla="*/ 17 h 208"/>
                <a:gd name="T6" fmla="*/ 25 w 341"/>
                <a:gd name="T7" fmla="*/ 9 h 208"/>
                <a:gd name="T8" fmla="*/ 33 w 341"/>
                <a:gd name="T9" fmla="*/ 3 h 208"/>
                <a:gd name="T10" fmla="*/ 34 w 341"/>
                <a:gd name="T11" fmla="*/ 3 h 208"/>
                <a:gd name="T12" fmla="*/ 30 w 341"/>
                <a:gd name="T13" fmla="*/ 6 h 208"/>
                <a:gd name="T14" fmla="*/ 23 w 341"/>
                <a:gd name="T15" fmla="*/ 15 h 208"/>
                <a:gd name="T16" fmla="*/ 20 w 341"/>
                <a:gd name="T17" fmla="*/ 22 h 208"/>
                <a:gd name="T18" fmla="*/ 21 w 341"/>
                <a:gd name="T19" fmla="*/ 24 h 208"/>
                <a:gd name="T20" fmla="*/ 26 w 341"/>
                <a:gd name="T21" fmla="*/ 21 h 208"/>
                <a:gd name="T22" fmla="*/ 31 w 341"/>
                <a:gd name="T23" fmla="*/ 17 h 208"/>
                <a:gd name="T24" fmla="*/ 39 w 341"/>
                <a:gd name="T25" fmla="*/ 9 h 208"/>
                <a:gd name="T26" fmla="*/ 51 w 341"/>
                <a:gd name="T27" fmla="*/ 3 h 208"/>
                <a:gd name="T28" fmla="*/ 55 w 341"/>
                <a:gd name="T29" fmla="*/ 3 h 208"/>
                <a:gd name="T30" fmla="*/ 45 w 341"/>
                <a:gd name="T31" fmla="*/ 8 h 208"/>
                <a:gd name="T32" fmla="*/ 37 w 341"/>
                <a:gd name="T33" fmla="*/ 17 h 208"/>
                <a:gd name="T34" fmla="*/ 38 w 341"/>
                <a:gd name="T35" fmla="*/ 18 h 208"/>
                <a:gd name="T36" fmla="*/ 43 w 341"/>
                <a:gd name="T37" fmla="*/ 17 h 208"/>
                <a:gd name="T38" fmla="*/ 48 w 341"/>
                <a:gd name="T39" fmla="*/ 17 h 208"/>
                <a:gd name="T40" fmla="*/ 55 w 341"/>
                <a:gd name="T41" fmla="*/ 11 h 208"/>
                <a:gd name="T42" fmla="*/ 66 w 341"/>
                <a:gd name="T43" fmla="*/ 7 h 208"/>
                <a:gd name="T44" fmla="*/ 70 w 341"/>
                <a:gd name="T45" fmla="*/ 7 h 208"/>
                <a:gd name="T46" fmla="*/ 61 w 341"/>
                <a:gd name="T47" fmla="*/ 10 h 208"/>
                <a:gd name="T48" fmla="*/ 54 w 341"/>
                <a:gd name="T49" fmla="*/ 16 h 208"/>
                <a:gd name="T50" fmla="*/ 62 w 341"/>
                <a:gd name="T51" fmla="*/ 17 h 208"/>
                <a:gd name="T52" fmla="*/ 72 w 341"/>
                <a:gd name="T53" fmla="*/ 15 h 208"/>
                <a:gd name="T54" fmla="*/ 76 w 341"/>
                <a:gd name="T55" fmla="*/ 13 h 208"/>
                <a:gd name="T56" fmla="*/ 71 w 341"/>
                <a:gd name="T57" fmla="*/ 17 h 208"/>
                <a:gd name="T58" fmla="*/ 58 w 341"/>
                <a:gd name="T59" fmla="*/ 20 h 208"/>
                <a:gd name="T60" fmla="*/ 58 w 341"/>
                <a:gd name="T61" fmla="*/ 24 h 208"/>
                <a:gd name="T62" fmla="*/ 66 w 341"/>
                <a:gd name="T63" fmla="*/ 28 h 208"/>
                <a:gd name="T64" fmla="*/ 71 w 341"/>
                <a:gd name="T65" fmla="*/ 30 h 208"/>
                <a:gd name="T66" fmla="*/ 62 w 341"/>
                <a:gd name="T67" fmla="*/ 28 h 208"/>
                <a:gd name="T68" fmla="*/ 51 w 341"/>
                <a:gd name="T69" fmla="*/ 23 h 208"/>
                <a:gd name="T70" fmla="*/ 45 w 341"/>
                <a:gd name="T71" fmla="*/ 22 h 208"/>
                <a:gd name="T72" fmla="*/ 39 w 341"/>
                <a:gd name="T73" fmla="*/ 22 h 208"/>
                <a:gd name="T74" fmla="*/ 41 w 341"/>
                <a:gd name="T75" fmla="*/ 26 h 208"/>
                <a:gd name="T76" fmla="*/ 48 w 341"/>
                <a:gd name="T77" fmla="*/ 32 h 208"/>
                <a:gd name="T78" fmla="*/ 55 w 341"/>
                <a:gd name="T79" fmla="*/ 36 h 208"/>
                <a:gd name="T80" fmla="*/ 58 w 341"/>
                <a:gd name="T81" fmla="*/ 38 h 208"/>
                <a:gd name="T82" fmla="*/ 47 w 341"/>
                <a:gd name="T83" fmla="*/ 33 h 208"/>
                <a:gd name="T84" fmla="*/ 37 w 341"/>
                <a:gd name="T85" fmla="*/ 26 h 208"/>
                <a:gd name="T86" fmla="*/ 31 w 341"/>
                <a:gd name="T87" fmla="*/ 25 h 208"/>
                <a:gd name="T88" fmla="*/ 26 w 341"/>
                <a:gd name="T89" fmla="*/ 26 h 208"/>
                <a:gd name="T90" fmla="*/ 21 w 341"/>
                <a:gd name="T91" fmla="*/ 29 h 208"/>
                <a:gd name="T92" fmla="*/ 21 w 341"/>
                <a:gd name="T93" fmla="*/ 31 h 208"/>
                <a:gd name="T94" fmla="*/ 28 w 341"/>
                <a:gd name="T95" fmla="*/ 37 h 208"/>
                <a:gd name="T96" fmla="*/ 39 w 341"/>
                <a:gd name="T97" fmla="*/ 43 h 208"/>
                <a:gd name="T98" fmla="*/ 39 w 341"/>
                <a:gd name="T99" fmla="*/ 45 h 208"/>
                <a:gd name="T100" fmla="*/ 30 w 341"/>
                <a:gd name="T101" fmla="*/ 39 h 208"/>
                <a:gd name="T102" fmla="*/ 19 w 341"/>
                <a:gd name="T103" fmla="*/ 33 h 208"/>
                <a:gd name="T104" fmla="*/ 12 w 341"/>
                <a:gd name="T105" fmla="*/ 33 h 208"/>
                <a:gd name="T106" fmla="*/ 3 w 341"/>
                <a:gd name="T107" fmla="*/ 37 h 208"/>
                <a:gd name="T108" fmla="*/ 3 w 341"/>
                <a:gd name="T109" fmla="*/ 37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5" name="Freeform 605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3 w 246"/>
                <a:gd name="T1" fmla="*/ 4 h 205"/>
                <a:gd name="T2" fmla="*/ 8 w 246"/>
                <a:gd name="T3" fmla="*/ 5 h 205"/>
                <a:gd name="T4" fmla="*/ 10 w 246"/>
                <a:gd name="T5" fmla="*/ 6 h 205"/>
                <a:gd name="T6" fmla="*/ 21 w 246"/>
                <a:gd name="T7" fmla="*/ 4 h 205"/>
                <a:gd name="T8" fmla="*/ 33 w 246"/>
                <a:gd name="T9" fmla="*/ 4 h 205"/>
                <a:gd name="T10" fmla="*/ 39 w 246"/>
                <a:gd name="T11" fmla="*/ 5 h 205"/>
                <a:gd name="T12" fmla="*/ 34 w 246"/>
                <a:gd name="T13" fmla="*/ 5 h 205"/>
                <a:gd name="T14" fmla="*/ 27 w 246"/>
                <a:gd name="T15" fmla="*/ 6 h 205"/>
                <a:gd name="T16" fmla="*/ 17 w 246"/>
                <a:gd name="T17" fmla="*/ 8 h 205"/>
                <a:gd name="T18" fmla="*/ 15 w 246"/>
                <a:gd name="T19" fmla="*/ 10 h 205"/>
                <a:gd name="T20" fmla="*/ 20 w 246"/>
                <a:gd name="T21" fmla="*/ 11 h 205"/>
                <a:gd name="T22" fmla="*/ 24 w 246"/>
                <a:gd name="T23" fmla="*/ 14 h 205"/>
                <a:gd name="T24" fmla="*/ 31 w 246"/>
                <a:gd name="T25" fmla="*/ 14 h 205"/>
                <a:gd name="T26" fmla="*/ 44 w 246"/>
                <a:gd name="T27" fmla="*/ 15 h 205"/>
                <a:gd name="T28" fmla="*/ 51 w 246"/>
                <a:gd name="T29" fmla="*/ 18 h 205"/>
                <a:gd name="T30" fmla="*/ 52 w 246"/>
                <a:gd name="T31" fmla="*/ 20 h 205"/>
                <a:gd name="T32" fmla="*/ 45 w 246"/>
                <a:gd name="T33" fmla="*/ 18 h 205"/>
                <a:gd name="T34" fmla="*/ 35 w 246"/>
                <a:gd name="T35" fmla="*/ 17 h 205"/>
                <a:gd name="T36" fmla="*/ 28 w 246"/>
                <a:gd name="T37" fmla="*/ 17 h 205"/>
                <a:gd name="T38" fmla="*/ 34 w 246"/>
                <a:gd name="T39" fmla="*/ 22 h 205"/>
                <a:gd name="T40" fmla="*/ 39 w 246"/>
                <a:gd name="T41" fmla="*/ 23 h 205"/>
                <a:gd name="T42" fmla="*/ 51 w 246"/>
                <a:gd name="T43" fmla="*/ 26 h 205"/>
                <a:gd name="T44" fmla="*/ 56 w 246"/>
                <a:gd name="T45" fmla="*/ 34 h 205"/>
                <a:gd name="T46" fmla="*/ 51 w 246"/>
                <a:gd name="T47" fmla="*/ 30 h 205"/>
                <a:gd name="T48" fmla="*/ 45 w 246"/>
                <a:gd name="T49" fmla="*/ 26 h 205"/>
                <a:gd name="T50" fmla="*/ 42 w 246"/>
                <a:gd name="T51" fmla="*/ 30 h 205"/>
                <a:gd name="T52" fmla="*/ 49 w 246"/>
                <a:gd name="T53" fmla="*/ 38 h 205"/>
                <a:gd name="T54" fmla="*/ 53 w 246"/>
                <a:gd name="T55" fmla="*/ 44 h 205"/>
                <a:gd name="T56" fmla="*/ 55 w 246"/>
                <a:gd name="T57" fmla="*/ 49 h 205"/>
                <a:gd name="T58" fmla="*/ 55 w 246"/>
                <a:gd name="T59" fmla="*/ 50 h 205"/>
                <a:gd name="T60" fmla="*/ 46 w 246"/>
                <a:gd name="T61" fmla="*/ 39 h 205"/>
                <a:gd name="T62" fmla="*/ 39 w 246"/>
                <a:gd name="T63" fmla="*/ 30 h 205"/>
                <a:gd name="T64" fmla="*/ 36 w 246"/>
                <a:gd name="T65" fmla="*/ 30 h 205"/>
                <a:gd name="T66" fmla="*/ 38 w 246"/>
                <a:gd name="T67" fmla="*/ 34 h 205"/>
                <a:gd name="T68" fmla="*/ 41 w 246"/>
                <a:gd name="T69" fmla="*/ 46 h 205"/>
                <a:gd name="T70" fmla="*/ 39 w 246"/>
                <a:gd name="T71" fmla="*/ 47 h 205"/>
                <a:gd name="T72" fmla="*/ 35 w 246"/>
                <a:gd name="T73" fmla="*/ 36 h 205"/>
                <a:gd name="T74" fmla="*/ 32 w 246"/>
                <a:gd name="T75" fmla="*/ 24 h 205"/>
                <a:gd name="T76" fmla="*/ 28 w 246"/>
                <a:gd name="T77" fmla="*/ 20 h 205"/>
                <a:gd name="T78" fmla="*/ 24 w 246"/>
                <a:gd name="T79" fmla="*/ 19 h 205"/>
                <a:gd name="T80" fmla="*/ 23 w 246"/>
                <a:gd name="T81" fmla="*/ 18 h 205"/>
                <a:gd name="T82" fmla="*/ 23 w 246"/>
                <a:gd name="T83" fmla="*/ 23 h 205"/>
                <a:gd name="T84" fmla="*/ 28 w 246"/>
                <a:gd name="T85" fmla="*/ 40 h 205"/>
                <a:gd name="T86" fmla="*/ 28 w 246"/>
                <a:gd name="T87" fmla="*/ 43 h 205"/>
                <a:gd name="T88" fmla="*/ 25 w 246"/>
                <a:gd name="T89" fmla="*/ 38 h 205"/>
                <a:gd name="T90" fmla="*/ 21 w 246"/>
                <a:gd name="T91" fmla="*/ 28 h 205"/>
                <a:gd name="T92" fmla="*/ 20 w 246"/>
                <a:gd name="T93" fmla="*/ 16 h 205"/>
                <a:gd name="T94" fmla="*/ 17 w 246"/>
                <a:gd name="T95" fmla="*/ 14 h 205"/>
                <a:gd name="T96" fmla="*/ 13 w 246"/>
                <a:gd name="T97" fmla="*/ 11 h 205"/>
                <a:gd name="T98" fmla="*/ 10 w 246"/>
                <a:gd name="T99" fmla="*/ 13 h 205"/>
                <a:gd name="T100" fmla="*/ 12 w 246"/>
                <a:gd name="T101" fmla="*/ 23 h 205"/>
                <a:gd name="T102" fmla="*/ 14 w 246"/>
                <a:gd name="T103" fmla="*/ 34 h 205"/>
                <a:gd name="T104" fmla="*/ 14 w 246"/>
                <a:gd name="T105" fmla="*/ 38 h 205"/>
                <a:gd name="T106" fmla="*/ 11 w 246"/>
                <a:gd name="T107" fmla="*/ 30 h 205"/>
                <a:gd name="T108" fmla="*/ 8 w 246"/>
                <a:gd name="T109" fmla="*/ 10 h 205"/>
                <a:gd name="T110" fmla="*/ 3 w 246"/>
                <a:gd name="T111" fmla="*/ 5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6" name="Freeform 606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18 w 170"/>
                <a:gd name="T1" fmla="*/ 2 h 282"/>
                <a:gd name="T2" fmla="*/ 18 w 170"/>
                <a:gd name="T3" fmla="*/ 9 h 282"/>
                <a:gd name="T4" fmla="*/ 20 w 170"/>
                <a:gd name="T5" fmla="*/ 11 h 282"/>
                <a:gd name="T6" fmla="*/ 23 w 170"/>
                <a:gd name="T7" fmla="*/ 13 h 282"/>
                <a:gd name="T8" fmla="*/ 27 w 170"/>
                <a:gd name="T9" fmla="*/ 16 h 282"/>
                <a:gd name="T10" fmla="*/ 31 w 170"/>
                <a:gd name="T11" fmla="*/ 21 h 282"/>
                <a:gd name="T12" fmla="*/ 35 w 170"/>
                <a:gd name="T13" fmla="*/ 30 h 282"/>
                <a:gd name="T14" fmla="*/ 39 w 170"/>
                <a:gd name="T15" fmla="*/ 35 h 282"/>
                <a:gd name="T16" fmla="*/ 40 w 170"/>
                <a:gd name="T17" fmla="*/ 38 h 282"/>
                <a:gd name="T18" fmla="*/ 39 w 170"/>
                <a:gd name="T19" fmla="*/ 38 h 282"/>
                <a:gd name="T20" fmla="*/ 37 w 170"/>
                <a:gd name="T21" fmla="*/ 35 h 282"/>
                <a:gd name="T22" fmla="*/ 35 w 170"/>
                <a:gd name="T23" fmla="*/ 31 h 282"/>
                <a:gd name="T24" fmla="*/ 31 w 170"/>
                <a:gd name="T25" fmla="*/ 25 h 282"/>
                <a:gd name="T26" fmla="*/ 27 w 170"/>
                <a:gd name="T27" fmla="*/ 21 h 282"/>
                <a:gd name="T28" fmla="*/ 25 w 170"/>
                <a:gd name="T29" fmla="*/ 18 h 282"/>
                <a:gd name="T30" fmla="*/ 22 w 170"/>
                <a:gd name="T31" fmla="*/ 16 h 282"/>
                <a:gd name="T32" fmla="*/ 21 w 170"/>
                <a:gd name="T33" fmla="*/ 19 h 282"/>
                <a:gd name="T34" fmla="*/ 21 w 170"/>
                <a:gd name="T35" fmla="*/ 27 h 282"/>
                <a:gd name="T36" fmla="*/ 24 w 170"/>
                <a:gd name="T37" fmla="*/ 31 h 282"/>
                <a:gd name="T38" fmla="*/ 28 w 170"/>
                <a:gd name="T39" fmla="*/ 35 h 282"/>
                <a:gd name="T40" fmla="*/ 34 w 170"/>
                <a:gd name="T41" fmla="*/ 40 h 282"/>
                <a:gd name="T42" fmla="*/ 37 w 170"/>
                <a:gd name="T43" fmla="*/ 48 h 282"/>
                <a:gd name="T44" fmla="*/ 37 w 170"/>
                <a:gd name="T45" fmla="*/ 54 h 282"/>
                <a:gd name="T46" fmla="*/ 35 w 170"/>
                <a:gd name="T47" fmla="*/ 52 h 282"/>
                <a:gd name="T48" fmla="*/ 33 w 170"/>
                <a:gd name="T49" fmla="*/ 46 h 282"/>
                <a:gd name="T50" fmla="*/ 30 w 170"/>
                <a:gd name="T51" fmla="*/ 40 h 282"/>
                <a:gd name="T52" fmla="*/ 27 w 170"/>
                <a:gd name="T53" fmla="*/ 37 h 282"/>
                <a:gd name="T54" fmla="*/ 24 w 170"/>
                <a:gd name="T55" fmla="*/ 35 h 282"/>
                <a:gd name="T56" fmla="*/ 24 w 170"/>
                <a:gd name="T57" fmla="*/ 40 h 282"/>
                <a:gd name="T58" fmla="*/ 26 w 170"/>
                <a:gd name="T59" fmla="*/ 57 h 282"/>
                <a:gd name="T60" fmla="*/ 26 w 170"/>
                <a:gd name="T61" fmla="*/ 65 h 282"/>
                <a:gd name="T62" fmla="*/ 25 w 170"/>
                <a:gd name="T63" fmla="*/ 65 h 282"/>
                <a:gd name="T64" fmla="*/ 24 w 170"/>
                <a:gd name="T65" fmla="*/ 57 h 282"/>
                <a:gd name="T66" fmla="*/ 21 w 170"/>
                <a:gd name="T67" fmla="*/ 41 h 282"/>
                <a:gd name="T68" fmla="*/ 18 w 170"/>
                <a:gd name="T69" fmla="*/ 39 h 282"/>
                <a:gd name="T70" fmla="*/ 15 w 170"/>
                <a:gd name="T71" fmla="*/ 40 h 282"/>
                <a:gd name="T72" fmla="*/ 12 w 170"/>
                <a:gd name="T73" fmla="*/ 46 h 282"/>
                <a:gd name="T74" fmla="*/ 10 w 170"/>
                <a:gd name="T75" fmla="*/ 50 h 282"/>
                <a:gd name="T76" fmla="*/ 9 w 170"/>
                <a:gd name="T77" fmla="*/ 53 h 282"/>
                <a:gd name="T78" fmla="*/ 8 w 170"/>
                <a:gd name="T79" fmla="*/ 53 h 282"/>
                <a:gd name="T80" fmla="*/ 9 w 170"/>
                <a:gd name="T81" fmla="*/ 47 h 282"/>
                <a:gd name="T82" fmla="*/ 11 w 170"/>
                <a:gd name="T83" fmla="*/ 43 h 282"/>
                <a:gd name="T84" fmla="*/ 14 w 170"/>
                <a:gd name="T85" fmla="*/ 38 h 282"/>
                <a:gd name="T86" fmla="*/ 17 w 170"/>
                <a:gd name="T87" fmla="*/ 33 h 282"/>
                <a:gd name="T88" fmla="*/ 18 w 170"/>
                <a:gd name="T89" fmla="*/ 28 h 282"/>
                <a:gd name="T90" fmla="*/ 18 w 170"/>
                <a:gd name="T91" fmla="*/ 19 h 282"/>
                <a:gd name="T92" fmla="*/ 16 w 170"/>
                <a:gd name="T93" fmla="*/ 18 h 282"/>
                <a:gd name="T94" fmla="*/ 11 w 170"/>
                <a:gd name="T95" fmla="*/ 23 h 282"/>
                <a:gd name="T96" fmla="*/ 6 w 170"/>
                <a:gd name="T97" fmla="*/ 28 h 282"/>
                <a:gd name="T98" fmla="*/ 4 w 170"/>
                <a:gd name="T99" fmla="*/ 35 h 282"/>
                <a:gd name="T100" fmla="*/ 4 w 170"/>
                <a:gd name="T101" fmla="*/ 39 h 282"/>
                <a:gd name="T102" fmla="*/ 0 w 170"/>
                <a:gd name="T103" fmla="*/ 38 h 282"/>
                <a:gd name="T104" fmla="*/ 4 w 170"/>
                <a:gd name="T105" fmla="*/ 34 h 282"/>
                <a:gd name="T106" fmla="*/ 4 w 170"/>
                <a:gd name="T107" fmla="*/ 27 h 282"/>
                <a:gd name="T108" fmla="*/ 10 w 170"/>
                <a:gd name="T109" fmla="*/ 21 h 282"/>
                <a:gd name="T110" fmla="*/ 14 w 170"/>
                <a:gd name="T111" fmla="*/ 14 h 282"/>
                <a:gd name="T112" fmla="*/ 18 w 170"/>
                <a:gd name="T113" fmla="*/ 11 h 282"/>
                <a:gd name="T114" fmla="*/ 17 w 170"/>
                <a:gd name="T115" fmla="*/ 4 h 282"/>
                <a:gd name="T116" fmla="*/ 16 w 170"/>
                <a:gd name="T117" fmla="*/ 4 h 282"/>
                <a:gd name="T118" fmla="*/ 1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7" name="Freeform 607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66 h 292"/>
                <a:gd name="T2" fmla="*/ 6 w 206"/>
                <a:gd name="T3" fmla="*/ 57 h 292"/>
                <a:gd name="T4" fmla="*/ 9 w 206"/>
                <a:gd name="T5" fmla="*/ 50 h 292"/>
                <a:gd name="T6" fmla="*/ 13 w 206"/>
                <a:gd name="T7" fmla="*/ 40 h 292"/>
                <a:gd name="T8" fmla="*/ 12 w 206"/>
                <a:gd name="T9" fmla="*/ 36 h 292"/>
                <a:gd name="T10" fmla="*/ 10 w 206"/>
                <a:gd name="T11" fmla="*/ 33 h 292"/>
                <a:gd name="T12" fmla="*/ 9 w 206"/>
                <a:gd name="T13" fmla="*/ 29 h 292"/>
                <a:gd name="T14" fmla="*/ 10 w 206"/>
                <a:gd name="T15" fmla="*/ 31 h 292"/>
                <a:gd name="T16" fmla="*/ 11 w 206"/>
                <a:gd name="T17" fmla="*/ 32 h 292"/>
                <a:gd name="T18" fmla="*/ 15 w 206"/>
                <a:gd name="T19" fmla="*/ 34 h 292"/>
                <a:gd name="T20" fmla="*/ 17 w 206"/>
                <a:gd name="T21" fmla="*/ 33 h 292"/>
                <a:gd name="T22" fmla="*/ 21 w 206"/>
                <a:gd name="T23" fmla="*/ 28 h 292"/>
                <a:gd name="T24" fmla="*/ 25 w 206"/>
                <a:gd name="T25" fmla="*/ 24 h 292"/>
                <a:gd name="T26" fmla="*/ 27 w 206"/>
                <a:gd name="T27" fmla="*/ 21 h 292"/>
                <a:gd name="T28" fmla="*/ 28 w 206"/>
                <a:gd name="T29" fmla="*/ 17 h 292"/>
                <a:gd name="T30" fmla="*/ 25 w 206"/>
                <a:gd name="T31" fmla="*/ 10 h 292"/>
                <a:gd name="T32" fmla="*/ 22 w 206"/>
                <a:gd name="T33" fmla="*/ 4 h 292"/>
                <a:gd name="T34" fmla="*/ 22 w 206"/>
                <a:gd name="T35" fmla="*/ 4 h 292"/>
                <a:gd name="T36" fmla="*/ 25 w 206"/>
                <a:gd name="T37" fmla="*/ 7 h 292"/>
                <a:gd name="T38" fmla="*/ 29 w 206"/>
                <a:gd name="T39" fmla="*/ 14 h 292"/>
                <a:gd name="T40" fmla="*/ 31 w 206"/>
                <a:gd name="T41" fmla="*/ 15 h 292"/>
                <a:gd name="T42" fmla="*/ 33 w 206"/>
                <a:gd name="T43" fmla="*/ 11 h 292"/>
                <a:gd name="T44" fmla="*/ 36 w 206"/>
                <a:gd name="T45" fmla="*/ 6 h 292"/>
                <a:gd name="T46" fmla="*/ 40 w 206"/>
                <a:gd name="T47" fmla="*/ 4 h 292"/>
                <a:gd name="T48" fmla="*/ 41 w 206"/>
                <a:gd name="T49" fmla="*/ 0 h 292"/>
                <a:gd name="T50" fmla="*/ 41 w 206"/>
                <a:gd name="T51" fmla="*/ 4 h 292"/>
                <a:gd name="T52" fmla="*/ 40 w 206"/>
                <a:gd name="T53" fmla="*/ 4 h 292"/>
                <a:gd name="T54" fmla="*/ 36 w 206"/>
                <a:gd name="T55" fmla="*/ 9 h 292"/>
                <a:gd name="T56" fmla="*/ 35 w 206"/>
                <a:gd name="T57" fmla="*/ 14 h 292"/>
                <a:gd name="T58" fmla="*/ 32 w 206"/>
                <a:gd name="T59" fmla="*/ 18 h 292"/>
                <a:gd name="T60" fmla="*/ 33 w 206"/>
                <a:gd name="T61" fmla="*/ 18 h 292"/>
                <a:gd name="T62" fmla="*/ 38 w 206"/>
                <a:gd name="T63" fmla="*/ 18 h 292"/>
                <a:gd name="T64" fmla="*/ 41 w 206"/>
                <a:gd name="T65" fmla="*/ 16 h 292"/>
                <a:gd name="T66" fmla="*/ 46 w 206"/>
                <a:gd name="T67" fmla="*/ 15 h 292"/>
                <a:gd name="T68" fmla="*/ 47 w 206"/>
                <a:gd name="T69" fmla="*/ 13 h 292"/>
                <a:gd name="T70" fmla="*/ 49 w 206"/>
                <a:gd name="T71" fmla="*/ 13 h 292"/>
                <a:gd name="T72" fmla="*/ 47 w 206"/>
                <a:gd name="T73" fmla="*/ 16 h 292"/>
                <a:gd name="T74" fmla="*/ 41 w 206"/>
                <a:gd name="T75" fmla="*/ 18 h 292"/>
                <a:gd name="T76" fmla="*/ 36 w 206"/>
                <a:gd name="T77" fmla="*/ 21 h 292"/>
                <a:gd name="T78" fmla="*/ 32 w 206"/>
                <a:gd name="T79" fmla="*/ 23 h 292"/>
                <a:gd name="T80" fmla="*/ 28 w 206"/>
                <a:gd name="T81" fmla="*/ 25 h 292"/>
                <a:gd name="T82" fmla="*/ 24 w 206"/>
                <a:gd name="T83" fmla="*/ 30 h 292"/>
                <a:gd name="T84" fmla="*/ 24 w 206"/>
                <a:gd name="T85" fmla="*/ 32 h 292"/>
                <a:gd name="T86" fmla="*/ 25 w 206"/>
                <a:gd name="T87" fmla="*/ 34 h 292"/>
                <a:gd name="T88" fmla="*/ 25 w 206"/>
                <a:gd name="T89" fmla="*/ 35 h 292"/>
                <a:gd name="T90" fmla="*/ 22 w 206"/>
                <a:gd name="T91" fmla="*/ 35 h 292"/>
                <a:gd name="T92" fmla="*/ 21 w 206"/>
                <a:gd name="T93" fmla="*/ 36 h 292"/>
                <a:gd name="T94" fmla="*/ 19 w 206"/>
                <a:gd name="T95" fmla="*/ 36 h 292"/>
                <a:gd name="T96" fmla="*/ 19 w 206"/>
                <a:gd name="T97" fmla="*/ 39 h 292"/>
                <a:gd name="T98" fmla="*/ 15 w 206"/>
                <a:gd name="T99" fmla="*/ 45 h 292"/>
                <a:gd name="T100" fmla="*/ 11 w 206"/>
                <a:gd name="T101" fmla="*/ 53 h 292"/>
                <a:gd name="T102" fmla="*/ 10 w 206"/>
                <a:gd name="T103" fmla="*/ 60 h 292"/>
                <a:gd name="T104" fmla="*/ 9 w 206"/>
                <a:gd name="T105" fmla="*/ 63 h 292"/>
                <a:gd name="T106" fmla="*/ 7 w 206"/>
                <a:gd name="T107" fmla="*/ 66 h 292"/>
                <a:gd name="T108" fmla="*/ 5 w 206"/>
                <a:gd name="T109" fmla="*/ 68 h 292"/>
                <a:gd name="T110" fmla="*/ 4 w 206"/>
                <a:gd name="T111" fmla="*/ 68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8" name="Freeform 608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25 w 132"/>
                <a:gd name="T1" fmla="*/ 3 h 227"/>
                <a:gd name="T2" fmla="*/ 21 w 132"/>
                <a:gd name="T3" fmla="*/ 9 h 227"/>
                <a:gd name="T4" fmla="*/ 18 w 132"/>
                <a:gd name="T5" fmla="*/ 11 h 227"/>
                <a:gd name="T6" fmla="*/ 12 w 132"/>
                <a:gd name="T7" fmla="*/ 13 h 227"/>
                <a:gd name="T8" fmla="*/ 5 w 132"/>
                <a:gd name="T9" fmla="*/ 15 h 227"/>
                <a:gd name="T10" fmla="*/ 4 w 132"/>
                <a:gd name="T11" fmla="*/ 17 h 227"/>
                <a:gd name="T12" fmla="*/ 0 w 132"/>
                <a:gd name="T13" fmla="*/ 19 h 227"/>
                <a:gd name="T14" fmla="*/ 1 w 132"/>
                <a:gd name="T15" fmla="*/ 19 h 227"/>
                <a:gd name="T16" fmla="*/ 4 w 132"/>
                <a:gd name="T17" fmla="*/ 19 h 227"/>
                <a:gd name="T18" fmla="*/ 8 w 132"/>
                <a:gd name="T19" fmla="*/ 17 h 227"/>
                <a:gd name="T20" fmla="*/ 12 w 132"/>
                <a:gd name="T21" fmla="*/ 15 h 227"/>
                <a:gd name="T22" fmla="*/ 17 w 132"/>
                <a:gd name="T23" fmla="*/ 13 h 227"/>
                <a:gd name="T24" fmla="*/ 18 w 132"/>
                <a:gd name="T25" fmla="*/ 15 h 227"/>
                <a:gd name="T26" fmla="*/ 17 w 132"/>
                <a:gd name="T27" fmla="*/ 22 h 227"/>
                <a:gd name="T28" fmla="*/ 13 w 132"/>
                <a:gd name="T29" fmla="*/ 25 h 227"/>
                <a:gd name="T30" fmla="*/ 10 w 132"/>
                <a:gd name="T31" fmla="*/ 29 h 227"/>
                <a:gd name="T32" fmla="*/ 5 w 132"/>
                <a:gd name="T33" fmla="*/ 33 h 227"/>
                <a:gd name="T34" fmla="*/ 4 w 132"/>
                <a:gd name="T35" fmla="*/ 34 h 227"/>
                <a:gd name="T36" fmla="*/ 3 w 132"/>
                <a:gd name="T37" fmla="*/ 38 h 227"/>
                <a:gd name="T38" fmla="*/ 4 w 132"/>
                <a:gd name="T39" fmla="*/ 38 h 227"/>
                <a:gd name="T40" fmla="*/ 4 w 132"/>
                <a:gd name="T41" fmla="*/ 35 h 227"/>
                <a:gd name="T42" fmla="*/ 8 w 132"/>
                <a:gd name="T43" fmla="*/ 33 h 227"/>
                <a:gd name="T44" fmla="*/ 12 w 132"/>
                <a:gd name="T45" fmla="*/ 30 h 227"/>
                <a:gd name="T46" fmla="*/ 15 w 132"/>
                <a:gd name="T47" fmla="*/ 29 h 227"/>
                <a:gd name="T48" fmla="*/ 17 w 132"/>
                <a:gd name="T49" fmla="*/ 32 h 227"/>
                <a:gd name="T50" fmla="*/ 18 w 132"/>
                <a:gd name="T51" fmla="*/ 44 h 227"/>
                <a:gd name="T52" fmla="*/ 19 w 132"/>
                <a:gd name="T53" fmla="*/ 50 h 227"/>
                <a:gd name="T54" fmla="*/ 19 w 132"/>
                <a:gd name="T55" fmla="*/ 50 h 227"/>
                <a:gd name="T56" fmla="*/ 20 w 132"/>
                <a:gd name="T57" fmla="*/ 44 h 227"/>
                <a:gd name="T58" fmla="*/ 19 w 132"/>
                <a:gd name="T59" fmla="*/ 29 h 227"/>
                <a:gd name="T60" fmla="*/ 20 w 132"/>
                <a:gd name="T61" fmla="*/ 25 h 227"/>
                <a:gd name="T62" fmla="*/ 21 w 132"/>
                <a:gd name="T63" fmla="*/ 25 h 227"/>
                <a:gd name="T64" fmla="*/ 22 w 132"/>
                <a:gd name="T65" fmla="*/ 27 h 227"/>
                <a:gd name="T66" fmla="*/ 25 w 132"/>
                <a:gd name="T67" fmla="*/ 31 h 227"/>
                <a:gd name="T68" fmla="*/ 30 w 132"/>
                <a:gd name="T69" fmla="*/ 34 h 227"/>
                <a:gd name="T70" fmla="*/ 33 w 132"/>
                <a:gd name="T71" fmla="*/ 38 h 227"/>
                <a:gd name="T72" fmla="*/ 36 w 132"/>
                <a:gd name="T73" fmla="*/ 38 h 227"/>
                <a:gd name="T74" fmla="*/ 34 w 132"/>
                <a:gd name="T75" fmla="*/ 36 h 227"/>
                <a:gd name="T76" fmla="*/ 31 w 132"/>
                <a:gd name="T77" fmla="*/ 33 h 227"/>
                <a:gd name="T78" fmla="*/ 29 w 132"/>
                <a:gd name="T79" fmla="*/ 30 h 227"/>
                <a:gd name="T80" fmla="*/ 25 w 132"/>
                <a:gd name="T81" fmla="*/ 27 h 227"/>
                <a:gd name="T82" fmla="*/ 23 w 132"/>
                <a:gd name="T83" fmla="*/ 25 h 227"/>
                <a:gd name="T84" fmla="*/ 22 w 132"/>
                <a:gd name="T85" fmla="*/ 21 h 227"/>
                <a:gd name="T86" fmla="*/ 23 w 132"/>
                <a:gd name="T87" fmla="*/ 15 h 227"/>
                <a:gd name="T88" fmla="*/ 24 w 132"/>
                <a:gd name="T89" fmla="*/ 13 h 227"/>
                <a:gd name="T90" fmla="*/ 25 w 132"/>
                <a:gd name="T91" fmla="*/ 13 h 227"/>
                <a:gd name="T92" fmla="*/ 27 w 132"/>
                <a:gd name="T93" fmla="*/ 15 h 227"/>
                <a:gd name="T94" fmla="*/ 31 w 132"/>
                <a:gd name="T95" fmla="*/ 17 h 227"/>
                <a:gd name="T96" fmla="*/ 34 w 132"/>
                <a:gd name="T97" fmla="*/ 19 h 227"/>
                <a:gd name="T98" fmla="*/ 37 w 132"/>
                <a:gd name="T99" fmla="*/ 22 h 227"/>
                <a:gd name="T100" fmla="*/ 38 w 132"/>
                <a:gd name="T101" fmla="*/ 22 h 227"/>
                <a:gd name="T102" fmla="*/ 36 w 132"/>
                <a:gd name="T103" fmla="*/ 19 h 227"/>
                <a:gd name="T104" fmla="*/ 32 w 132"/>
                <a:gd name="T105" fmla="*/ 17 h 227"/>
                <a:gd name="T106" fmla="*/ 29 w 132"/>
                <a:gd name="T107" fmla="*/ 13 h 227"/>
                <a:gd name="T108" fmla="*/ 27 w 132"/>
                <a:gd name="T109" fmla="*/ 10 h 227"/>
                <a:gd name="T110" fmla="*/ 27 w 132"/>
                <a:gd name="T111" fmla="*/ 5 h 227"/>
                <a:gd name="T112" fmla="*/ 30 w 132"/>
                <a:gd name="T113" fmla="*/ 3 h 227"/>
                <a:gd name="T114" fmla="*/ 28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9" name="Freeform 609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4 w 263"/>
                <a:gd name="T1" fmla="*/ 7 h 207"/>
                <a:gd name="T2" fmla="*/ 7 w 263"/>
                <a:gd name="T3" fmla="*/ 10 h 207"/>
                <a:gd name="T4" fmla="*/ 10 w 263"/>
                <a:gd name="T5" fmla="*/ 11 h 207"/>
                <a:gd name="T6" fmla="*/ 13 w 263"/>
                <a:gd name="T7" fmla="*/ 13 h 207"/>
                <a:gd name="T8" fmla="*/ 14 w 263"/>
                <a:gd name="T9" fmla="*/ 23 h 207"/>
                <a:gd name="T10" fmla="*/ 16 w 263"/>
                <a:gd name="T11" fmla="*/ 33 h 207"/>
                <a:gd name="T12" fmla="*/ 16 w 263"/>
                <a:gd name="T13" fmla="*/ 30 h 207"/>
                <a:gd name="T14" fmla="*/ 17 w 263"/>
                <a:gd name="T15" fmla="*/ 17 h 207"/>
                <a:gd name="T16" fmla="*/ 19 w 263"/>
                <a:gd name="T17" fmla="*/ 15 h 207"/>
                <a:gd name="T18" fmla="*/ 25 w 263"/>
                <a:gd name="T19" fmla="*/ 20 h 207"/>
                <a:gd name="T20" fmla="*/ 28 w 263"/>
                <a:gd name="T21" fmla="*/ 24 h 207"/>
                <a:gd name="T22" fmla="*/ 32 w 263"/>
                <a:gd name="T23" fmla="*/ 45 h 207"/>
                <a:gd name="T24" fmla="*/ 36 w 263"/>
                <a:gd name="T25" fmla="*/ 48 h 207"/>
                <a:gd name="T26" fmla="*/ 34 w 263"/>
                <a:gd name="T27" fmla="*/ 41 h 207"/>
                <a:gd name="T28" fmla="*/ 32 w 263"/>
                <a:gd name="T29" fmla="*/ 25 h 207"/>
                <a:gd name="T30" fmla="*/ 44 w 263"/>
                <a:gd name="T31" fmla="*/ 32 h 207"/>
                <a:gd name="T32" fmla="*/ 58 w 263"/>
                <a:gd name="T33" fmla="*/ 40 h 207"/>
                <a:gd name="T34" fmla="*/ 62 w 263"/>
                <a:gd name="T35" fmla="*/ 42 h 207"/>
                <a:gd name="T36" fmla="*/ 61 w 263"/>
                <a:gd name="T37" fmla="*/ 40 h 207"/>
                <a:gd name="T38" fmla="*/ 52 w 263"/>
                <a:gd name="T39" fmla="*/ 34 h 207"/>
                <a:gd name="T40" fmla="*/ 40 w 263"/>
                <a:gd name="T41" fmla="*/ 25 h 207"/>
                <a:gd name="T42" fmla="*/ 32 w 263"/>
                <a:gd name="T43" fmla="*/ 22 h 207"/>
                <a:gd name="T44" fmla="*/ 36 w 263"/>
                <a:gd name="T45" fmla="*/ 22 h 207"/>
                <a:gd name="T46" fmla="*/ 46 w 263"/>
                <a:gd name="T47" fmla="*/ 19 h 207"/>
                <a:gd name="T48" fmla="*/ 56 w 263"/>
                <a:gd name="T49" fmla="*/ 19 h 207"/>
                <a:gd name="T50" fmla="*/ 62 w 263"/>
                <a:gd name="T51" fmla="*/ 22 h 207"/>
                <a:gd name="T52" fmla="*/ 61 w 263"/>
                <a:gd name="T53" fmla="*/ 18 h 207"/>
                <a:gd name="T54" fmla="*/ 51 w 263"/>
                <a:gd name="T55" fmla="*/ 18 h 207"/>
                <a:gd name="T56" fmla="*/ 38 w 263"/>
                <a:gd name="T57" fmla="*/ 18 h 207"/>
                <a:gd name="T58" fmla="*/ 32 w 263"/>
                <a:gd name="T59" fmla="*/ 18 h 207"/>
                <a:gd name="T60" fmla="*/ 27 w 263"/>
                <a:gd name="T61" fmla="*/ 15 h 207"/>
                <a:gd name="T62" fmla="*/ 22 w 263"/>
                <a:gd name="T63" fmla="*/ 11 h 207"/>
                <a:gd name="T64" fmla="*/ 25 w 263"/>
                <a:gd name="T65" fmla="*/ 9 h 207"/>
                <a:gd name="T66" fmla="*/ 32 w 263"/>
                <a:gd name="T67" fmla="*/ 4 h 207"/>
                <a:gd name="T68" fmla="*/ 40 w 263"/>
                <a:gd name="T69" fmla="*/ 4 h 207"/>
                <a:gd name="T70" fmla="*/ 39 w 263"/>
                <a:gd name="T71" fmla="*/ 0 h 207"/>
                <a:gd name="T72" fmla="*/ 32 w 263"/>
                <a:gd name="T73" fmla="*/ 4 h 207"/>
                <a:gd name="T74" fmla="*/ 25 w 263"/>
                <a:gd name="T75" fmla="*/ 6 h 207"/>
                <a:gd name="T76" fmla="*/ 19 w 263"/>
                <a:gd name="T77" fmla="*/ 9 h 207"/>
                <a:gd name="T78" fmla="*/ 14 w 263"/>
                <a:gd name="T79" fmla="*/ 9 h 207"/>
                <a:gd name="T80" fmla="*/ 9 w 263"/>
                <a:gd name="T81" fmla="*/ 7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0" name="Freeform 610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62 w 667"/>
                <a:gd name="T1" fmla="*/ 35 h 663"/>
                <a:gd name="T2" fmla="*/ 44 w 667"/>
                <a:gd name="T3" fmla="*/ 24 h 663"/>
                <a:gd name="T4" fmla="*/ 18 w 667"/>
                <a:gd name="T5" fmla="*/ 18 h 663"/>
                <a:gd name="T6" fmla="*/ 10 w 667"/>
                <a:gd name="T7" fmla="*/ 15 h 663"/>
                <a:gd name="T8" fmla="*/ 16 w 667"/>
                <a:gd name="T9" fmla="*/ 35 h 663"/>
                <a:gd name="T10" fmla="*/ 25 w 667"/>
                <a:gd name="T11" fmla="*/ 54 h 663"/>
                <a:gd name="T12" fmla="*/ 45 w 667"/>
                <a:gd name="T13" fmla="*/ 65 h 663"/>
                <a:gd name="T14" fmla="*/ 59 w 667"/>
                <a:gd name="T15" fmla="*/ 74 h 663"/>
                <a:gd name="T16" fmla="*/ 53 w 667"/>
                <a:gd name="T17" fmla="*/ 78 h 663"/>
                <a:gd name="T18" fmla="*/ 40 w 667"/>
                <a:gd name="T19" fmla="*/ 74 h 663"/>
                <a:gd name="T20" fmla="*/ 24 w 667"/>
                <a:gd name="T21" fmla="*/ 82 h 663"/>
                <a:gd name="T22" fmla="*/ 13 w 667"/>
                <a:gd name="T23" fmla="*/ 96 h 663"/>
                <a:gd name="T24" fmla="*/ 4 w 667"/>
                <a:gd name="T25" fmla="*/ 103 h 663"/>
                <a:gd name="T26" fmla="*/ 4 w 667"/>
                <a:gd name="T27" fmla="*/ 108 h 663"/>
                <a:gd name="T28" fmla="*/ 13 w 667"/>
                <a:gd name="T29" fmla="*/ 112 h 663"/>
                <a:gd name="T30" fmla="*/ 32 w 667"/>
                <a:gd name="T31" fmla="*/ 115 h 663"/>
                <a:gd name="T32" fmla="*/ 54 w 667"/>
                <a:gd name="T33" fmla="*/ 103 h 663"/>
                <a:gd name="T34" fmla="*/ 60 w 667"/>
                <a:gd name="T35" fmla="*/ 91 h 663"/>
                <a:gd name="T36" fmla="*/ 66 w 667"/>
                <a:gd name="T37" fmla="*/ 81 h 663"/>
                <a:gd name="T38" fmla="*/ 69 w 667"/>
                <a:gd name="T39" fmla="*/ 85 h 663"/>
                <a:gd name="T40" fmla="*/ 63 w 667"/>
                <a:gd name="T41" fmla="*/ 99 h 663"/>
                <a:gd name="T42" fmla="*/ 58 w 667"/>
                <a:gd name="T43" fmla="*/ 103 h 663"/>
                <a:gd name="T44" fmla="*/ 50 w 667"/>
                <a:gd name="T45" fmla="*/ 111 h 663"/>
                <a:gd name="T46" fmla="*/ 45 w 667"/>
                <a:gd name="T47" fmla="*/ 127 h 663"/>
                <a:gd name="T48" fmla="*/ 46 w 667"/>
                <a:gd name="T49" fmla="*/ 139 h 663"/>
                <a:gd name="T50" fmla="*/ 44 w 667"/>
                <a:gd name="T51" fmla="*/ 155 h 663"/>
                <a:gd name="T52" fmla="*/ 58 w 667"/>
                <a:gd name="T53" fmla="*/ 152 h 663"/>
                <a:gd name="T54" fmla="*/ 78 w 667"/>
                <a:gd name="T55" fmla="*/ 139 h 663"/>
                <a:gd name="T56" fmla="*/ 85 w 667"/>
                <a:gd name="T57" fmla="*/ 119 h 663"/>
                <a:gd name="T58" fmla="*/ 81 w 667"/>
                <a:gd name="T59" fmla="*/ 98 h 663"/>
                <a:gd name="T60" fmla="*/ 80 w 667"/>
                <a:gd name="T61" fmla="*/ 90 h 663"/>
                <a:gd name="T62" fmla="*/ 87 w 667"/>
                <a:gd name="T63" fmla="*/ 101 h 663"/>
                <a:gd name="T64" fmla="*/ 91 w 667"/>
                <a:gd name="T65" fmla="*/ 118 h 663"/>
                <a:gd name="T66" fmla="*/ 110 w 667"/>
                <a:gd name="T67" fmla="*/ 131 h 663"/>
                <a:gd name="T68" fmla="*/ 129 w 667"/>
                <a:gd name="T69" fmla="*/ 139 h 663"/>
                <a:gd name="T70" fmla="*/ 137 w 667"/>
                <a:gd name="T71" fmla="*/ 127 h 663"/>
                <a:gd name="T72" fmla="*/ 118 w 667"/>
                <a:gd name="T73" fmla="*/ 96 h 663"/>
                <a:gd name="T74" fmla="*/ 106 w 667"/>
                <a:gd name="T75" fmla="*/ 93 h 663"/>
                <a:gd name="T76" fmla="*/ 103 w 667"/>
                <a:gd name="T77" fmla="*/ 90 h 663"/>
                <a:gd name="T78" fmla="*/ 120 w 667"/>
                <a:gd name="T79" fmla="*/ 93 h 663"/>
                <a:gd name="T80" fmla="*/ 141 w 667"/>
                <a:gd name="T81" fmla="*/ 91 h 663"/>
                <a:gd name="T82" fmla="*/ 153 w 667"/>
                <a:gd name="T83" fmla="*/ 88 h 663"/>
                <a:gd name="T84" fmla="*/ 152 w 667"/>
                <a:gd name="T85" fmla="*/ 84 h 663"/>
                <a:gd name="T86" fmla="*/ 140 w 667"/>
                <a:gd name="T87" fmla="*/ 72 h 663"/>
                <a:gd name="T88" fmla="*/ 124 w 667"/>
                <a:gd name="T89" fmla="*/ 60 h 663"/>
                <a:gd name="T90" fmla="*/ 103 w 667"/>
                <a:gd name="T91" fmla="*/ 61 h 663"/>
                <a:gd name="T92" fmla="*/ 96 w 667"/>
                <a:gd name="T93" fmla="*/ 65 h 663"/>
                <a:gd name="T94" fmla="*/ 95 w 667"/>
                <a:gd name="T95" fmla="*/ 61 h 663"/>
                <a:gd name="T96" fmla="*/ 99 w 667"/>
                <a:gd name="T97" fmla="*/ 58 h 663"/>
                <a:gd name="T98" fmla="*/ 109 w 667"/>
                <a:gd name="T99" fmla="*/ 54 h 663"/>
                <a:gd name="T100" fmla="*/ 118 w 667"/>
                <a:gd name="T101" fmla="*/ 30 h 663"/>
                <a:gd name="T102" fmla="*/ 112 w 667"/>
                <a:gd name="T103" fmla="*/ 5 h 663"/>
                <a:gd name="T104" fmla="*/ 103 w 667"/>
                <a:gd name="T105" fmla="*/ 12 h 663"/>
                <a:gd name="T106" fmla="*/ 87 w 667"/>
                <a:gd name="T107" fmla="*/ 19 h 663"/>
                <a:gd name="T108" fmla="*/ 73 w 667"/>
                <a:gd name="T109" fmla="*/ 44 h 663"/>
                <a:gd name="T110" fmla="*/ 69 w 667"/>
                <a:gd name="T111" fmla="*/ 57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1" name="Freeform 611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48 w 204"/>
                <a:gd name="T1" fmla="*/ 27 h 287"/>
                <a:gd name="T2" fmla="*/ 46 w 204"/>
                <a:gd name="T3" fmla="*/ 28 h 287"/>
                <a:gd name="T4" fmla="*/ 42 w 204"/>
                <a:gd name="T5" fmla="*/ 30 h 287"/>
                <a:gd name="T6" fmla="*/ 40 w 204"/>
                <a:gd name="T7" fmla="*/ 32 h 287"/>
                <a:gd name="T8" fmla="*/ 36 w 204"/>
                <a:gd name="T9" fmla="*/ 34 h 287"/>
                <a:gd name="T10" fmla="*/ 34 w 204"/>
                <a:gd name="T11" fmla="*/ 38 h 287"/>
                <a:gd name="T12" fmla="*/ 32 w 204"/>
                <a:gd name="T13" fmla="*/ 40 h 287"/>
                <a:gd name="T14" fmla="*/ 32 w 204"/>
                <a:gd name="T15" fmla="*/ 45 h 287"/>
                <a:gd name="T16" fmla="*/ 30 w 204"/>
                <a:gd name="T17" fmla="*/ 48 h 287"/>
                <a:gd name="T18" fmla="*/ 30 w 204"/>
                <a:gd name="T19" fmla="*/ 50 h 287"/>
                <a:gd name="T20" fmla="*/ 29 w 204"/>
                <a:gd name="T21" fmla="*/ 51 h 287"/>
                <a:gd name="T22" fmla="*/ 28 w 204"/>
                <a:gd name="T23" fmla="*/ 52 h 287"/>
                <a:gd name="T24" fmla="*/ 28 w 204"/>
                <a:gd name="T25" fmla="*/ 53 h 287"/>
                <a:gd name="T26" fmla="*/ 28 w 204"/>
                <a:gd name="T27" fmla="*/ 56 h 287"/>
                <a:gd name="T28" fmla="*/ 29 w 204"/>
                <a:gd name="T29" fmla="*/ 59 h 287"/>
                <a:gd name="T30" fmla="*/ 30 w 204"/>
                <a:gd name="T31" fmla="*/ 63 h 287"/>
                <a:gd name="T32" fmla="*/ 32 w 204"/>
                <a:gd name="T33" fmla="*/ 66 h 287"/>
                <a:gd name="T34" fmla="*/ 30 w 204"/>
                <a:gd name="T35" fmla="*/ 66 h 287"/>
                <a:gd name="T36" fmla="*/ 28 w 204"/>
                <a:gd name="T37" fmla="*/ 66 h 287"/>
                <a:gd name="T38" fmla="*/ 26 w 204"/>
                <a:gd name="T39" fmla="*/ 66 h 287"/>
                <a:gd name="T40" fmla="*/ 25 w 204"/>
                <a:gd name="T41" fmla="*/ 66 h 287"/>
                <a:gd name="T42" fmla="*/ 25 w 204"/>
                <a:gd name="T43" fmla="*/ 61 h 287"/>
                <a:gd name="T44" fmla="*/ 23 w 204"/>
                <a:gd name="T45" fmla="*/ 55 h 287"/>
                <a:gd name="T46" fmla="*/ 22 w 204"/>
                <a:gd name="T47" fmla="*/ 51 h 287"/>
                <a:gd name="T48" fmla="*/ 19 w 204"/>
                <a:gd name="T49" fmla="*/ 45 h 287"/>
                <a:gd name="T50" fmla="*/ 16 w 204"/>
                <a:gd name="T51" fmla="*/ 41 h 287"/>
                <a:gd name="T52" fmla="*/ 12 w 204"/>
                <a:gd name="T53" fmla="*/ 38 h 287"/>
                <a:gd name="T54" fmla="*/ 9 w 204"/>
                <a:gd name="T55" fmla="*/ 35 h 287"/>
                <a:gd name="T56" fmla="*/ 4 w 204"/>
                <a:gd name="T57" fmla="*/ 34 h 287"/>
                <a:gd name="T58" fmla="*/ 4 w 204"/>
                <a:gd name="T59" fmla="*/ 30 h 287"/>
                <a:gd name="T60" fmla="*/ 4 w 204"/>
                <a:gd name="T61" fmla="*/ 27 h 287"/>
                <a:gd name="T62" fmla="*/ 4 w 204"/>
                <a:gd name="T63" fmla="*/ 25 h 287"/>
                <a:gd name="T64" fmla="*/ 0 w 204"/>
                <a:gd name="T65" fmla="*/ 23 h 287"/>
                <a:gd name="T66" fmla="*/ 4 w 204"/>
                <a:gd name="T67" fmla="*/ 22 h 287"/>
                <a:gd name="T68" fmla="*/ 4 w 204"/>
                <a:gd name="T69" fmla="*/ 19 h 287"/>
                <a:gd name="T70" fmla="*/ 4 w 204"/>
                <a:gd name="T71" fmla="*/ 15 h 287"/>
                <a:gd name="T72" fmla="*/ 6 w 204"/>
                <a:gd name="T73" fmla="*/ 12 h 287"/>
                <a:gd name="T74" fmla="*/ 7 w 204"/>
                <a:gd name="T75" fmla="*/ 9 h 287"/>
                <a:gd name="T76" fmla="*/ 7 w 204"/>
                <a:gd name="T77" fmla="*/ 6 h 287"/>
                <a:gd name="T78" fmla="*/ 6 w 204"/>
                <a:gd name="T79" fmla="*/ 3 h 287"/>
                <a:gd name="T80" fmla="*/ 4 w 204"/>
                <a:gd name="T81" fmla="*/ 0 h 287"/>
                <a:gd name="T82" fmla="*/ 7 w 204"/>
                <a:gd name="T83" fmla="*/ 3 h 287"/>
                <a:gd name="T84" fmla="*/ 9 w 204"/>
                <a:gd name="T85" fmla="*/ 3 h 287"/>
                <a:gd name="T86" fmla="*/ 11 w 204"/>
                <a:gd name="T87" fmla="*/ 6 h 287"/>
                <a:gd name="T88" fmla="*/ 15 w 204"/>
                <a:gd name="T89" fmla="*/ 8 h 287"/>
                <a:gd name="T90" fmla="*/ 18 w 204"/>
                <a:gd name="T91" fmla="*/ 9 h 287"/>
                <a:gd name="T92" fmla="*/ 22 w 204"/>
                <a:gd name="T93" fmla="*/ 10 h 287"/>
                <a:gd name="T94" fmla="*/ 25 w 204"/>
                <a:gd name="T95" fmla="*/ 10 h 287"/>
                <a:gd name="T96" fmla="*/ 30 w 204"/>
                <a:gd name="T97" fmla="*/ 10 h 287"/>
                <a:gd name="T98" fmla="*/ 30 w 204"/>
                <a:gd name="T99" fmla="*/ 13 h 287"/>
                <a:gd name="T100" fmla="*/ 30 w 204"/>
                <a:gd name="T101" fmla="*/ 17 h 287"/>
                <a:gd name="T102" fmla="*/ 32 w 204"/>
                <a:gd name="T103" fmla="*/ 20 h 287"/>
                <a:gd name="T104" fmla="*/ 32 w 204"/>
                <a:gd name="T105" fmla="*/ 23 h 287"/>
                <a:gd name="T106" fmla="*/ 34 w 204"/>
                <a:gd name="T107" fmla="*/ 26 h 287"/>
                <a:gd name="T108" fmla="*/ 38 w 204"/>
                <a:gd name="T109" fmla="*/ 27 h 287"/>
                <a:gd name="T110" fmla="*/ 42 w 204"/>
                <a:gd name="T111" fmla="*/ 28 h 287"/>
                <a:gd name="T112" fmla="*/ 48 w 204"/>
                <a:gd name="T113" fmla="*/ 27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2" name="Freeform 612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19 w 228"/>
                <a:gd name="T1" fmla="*/ 13 h 267"/>
                <a:gd name="T2" fmla="*/ 23 w 228"/>
                <a:gd name="T3" fmla="*/ 14 h 267"/>
                <a:gd name="T4" fmla="*/ 26 w 228"/>
                <a:gd name="T5" fmla="*/ 14 h 267"/>
                <a:gd name="T6" fmla="*/ 30 w 228"/>
                <a:gd name="T7" fmla="*/ 14 h 267"/>
                <a:gd name="T8" fmla="*/ 32 w 228"/>
                <a:gd name="T9" fmla="*/ 14 h 267"/>
                <a:gd name="T10" fmla="*/ 36 w 228"/>
                <a:gd name="T11" fmla="*/ 13 h 267"/>
                <a:gd name="T12" fmla="*/ 40 w 228"/>
                <a:gd name="T13" fmla="*/ 12 h 267"/>
                <a:gd name="T14" fmla="*/ 45 w 228"/>
                <a:gd name="T15" fmla="*/ 10 h 267"/>
                <a:gd name="T16" fmla="*/ 48 w 228"/>
                <a:gd name="T17" fmla="*/ 7 h 267"/>
                <a:gd name="T18" fmla="*/ 53 w 228"/>
                <a:gd name="T19" fmla="*/ 4 h 267"/>
                <a:gd name="T20" fmla="*/ 54 w 228"/>
                <a:gd name="T21" fmla="*/ 3 h 267"/>
                <a:gd name="T22" fmla="*/ 54 w 228"/>
                <a:gd name="T23" fmla="*/ 4 h 267"/>
                <a:gd name="T24" fmla="*/ 52 w 228"/>
                <a:gd name="T25" fmla="*/ 6 h 267"/>
                <a:gd name="T26" fmla="*/ 47 w 228"/>
                <a:gd name="T27" fmla="*/ 12 h 267"/>
                <a:gd name="T28" fmla="*/ 45 w 228"/>
                <a:gd name="T29" fmla="*/ 20 h 267"/>
                <a:gd name="T30" fmla="*/ 44 w 228"/>
                <a:gd name="T31" fmla="*/ 27 h 267"/>
                <a:gd name="T32" fmla="*/ 45 w 228"/>
                <a:gd name="T33" fmla="*/ 33 h 267"/>
                <a:gd name="T34" fmla="*/ 46 w 228"/>
                <a:gd name="T35" fmla="*/ 37 h 267"/>
                <a:gd name="T36" fmla="*/ 44 w 228"/>
                <a:gd name="T37" fmla="*/ 40 h 267"/>
                <a:gd name="T38" fmla="*/ 39 w 228"/>
                <a:gd name="T39" fmla="*/ 42 h 267"/>
                <a:gd name="T40" fmla="*/ 35 w 228"/>
                <a:gd name="T41" fmla="*/ 47 h 267"/>
                <a:gd name="T42" fmla="*/ 34 w 228"/>
                <a:gd name="T43" fmla="*/ 55 h 267"/>
                <a:gd name="T44" fmla="*/ 32 w 228"/>
                <a:gd name="T45" fmla="*/ 59 h 267"/>
                <a:gd name="T46" fmla="*/ 25 w 228"/>
                <a:gd name="T47" fmla="*/ 56 h 267"/>
                <a:gd name="T48" fmla="*/ 17 w 228"/>
                <a:gd name="T49" fmla="*/ 57 h 267"/>
                <a:gd name="T50" fmla="*/ 11 w 228"/>
                <a:gd name="T51" fmla="*/ 62 h 267"/>
                <a:gd name="T52" fmla="*/ 10 w 228"/>
                <a:gd name="T53" fmla="*/ 62 h 267"/>
                <a:gd name="T54" fmla="*/ 9 w 228"/>
                <a:gd name="T55" fmla="*/ 55 h 267"/>
                <a:gd name="T56" fmla="*/ 7 w 228"/>
                <a:gd name="T57" fmla="*/ 48 h 267"/>
                <a:gd name="T58" fmla="*/ 4 w 228"/>
                <a:gd name="T59" fmla="*/ 42 h 267"/>
                <a:gd name="T60" fmla="*/ 4 w 228"/>
                <a:gd name="T61" fmla="*/ 37 h 267"/>
                <a:gd name="T62" fmla="*/ 6 w 228"/>
                <a:gd name="T63" fmla="*/ 26 h 267"/>
                <a:gd name="T64" fmla="*/ 7 w 228"/>
                <a:gd name="T65" fmla="*/ 23 h 267"/>
                <a:gd name="T66" fmla="*/ 11 w 228"/>
                <a:gd name="T67" fmla="*/ 21 h 267"/>
                <a:gd name="T68" fmla="*/ 15 w 228"/>
                <a:gd name="T69" fmla="*/ 18 h 267"/>
                <a:gd name="T70" fmla="*/ 17 w 228"/>
                <a:gd name="T71" fmla="*/ 1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3" name="Freeform 613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31 w 142"/>
                <a:gd name="T1" fmla="*/ 43 h 200"/>
                <a:gd name="T2" fmla="*/ 29 w 142"/>
                <a:gd name="T3" fmla="*/ 46 h 200"/>
                <a:gd name="T4" fmla="*/ 28 w 142"/>
                <a:gd name="T5" fmla="*/ 44 h 200"/>
                <a:gd name="T6" fmla="*/ 25 w 142"/>
                <a:gd name="T7" fmla="*/ 38 h 200"/>
                <a:gd name="T8" fmla="*/ 22 w 142"/>
                <a:gd name="T9" fmla="*/ 35 h 200"/>
                <a:gd name="T10" fmla="*/ 20 w 142"/>
                <a:gd name="T11" fmla="*/ 34 h 200"/>
                <a:gd name="T12" fmla="*/ 16 w 142"/>
                <a:gd name="T13" fmla="*/ 33 h 200"/>
                <a:gd name="T14" fmla="*/ 12 w 142"/>
                <a:gd name="T15" fmla="*/ 32 h 200"/>
                <a:gd name="T16" fmla="*/ 11 w 142"/>
                <a:gd name="T17" fmla="*/ 31 h 200"/>
                <a:gd name="T18" fmla="*/ 10 w 142"/>
                <a:gd name="T19" fmla="*/ 31 h 200"/>
                <a:gd name="T20" fmla="*/ 11 w 142"/>
                <a:gd name="T21" fmla="*/ 31 h 200"/>
                <a:gd name="T22" fmla="*/ 15 w 142"/>
                <a:gd name="T23" fmla="*/ 31 h 200"/>
                <a:gd name="T24" fmla="*/ 20 w 142"/>
                <a:gd name="T25" fmla="*/ 31 h 200"/>
                <a:gd name="T26" fmla="*/ 22 w 142"/>
                <a:gd name="T27" fmla="*/ 32 h 200"/>
                <a:gd name="T28" fmla="*/ 22 w 142"/>
                <a:gd name="T29" fmla="*/ 30 h 200"/>
                <a:gd name="T30" fmla="*/ 21 w 142"/>
                <a:gd name="T31" fmla="*/ 26 h 200"/>
                <a:gd name="T32" fmla="*/ 18 w 142"/>
                <a:gd name="T33" fmla="*/ 24 h 200"/>
                <a:gd name="T34" fmla="*/ 11 w 142"/>
                <a:gd name="T35" fmla="*/ 21 h 200"/>
                <a:gd name="T36" fmla="*/ 7 w 142"/>
                <a:gd name="T37" fmla="*/ 18 h 200"/>
                <a:gd name="T38" fmla="*/ 4 w 142"/>
                <a:gd name="T39" fmla="*/ 17 h 200"/>
                <a:gd name="T40" fmla="*/ 2 w 142"/>
                <a:gd name="T41" fmla="*/ 16 h 200"/>
                <a:gd name="T42" fmla="*/ 1 w 142"/>
                <a:gd name="T43" fmla="*/ 15 h 200"/>
                <a:gd name="T44" fmla="*/ 4 w 142"/>
                <a:gd name="T45" fmla="*/ 16 h 200"/>
                <a:gd name="T46" fmla="*/ 8 w 142"/>
                <a:gd name="T47" fmla="*/ 18 h 200"/>
                <a:gd name="T48" fmla="*/ 12 w 142"/>
                <a:gd name="T49" fmla="*/ 20 h 200"/>
                <a:gd name="T50" fmla="*/ 18 w 142"/>
                <a:gd name="T51" fmla="*/ 21 h 200"/>
                <a:gd name="T52" fmla="*/ 20 w 142"/>
                <a:gd name="T53" fmla="*/ 20 h 200"/>
                <a:gd name="T54" fmla="*/ 17 w 142"/>
                <a:gd name="T55" fmla="*/ 14 h 200"/>
                <a:gd name="T56" fmla="*/ 13 w 142"/>
                <a:gd name="T57" fmla="*/ 8 h 200"/>
                <a:gd name="T58" fmla="*/ 10 w 142"/>
                <a:gd name="T59" fmla="*/ 4 h 200"/>
                <a:gd name="T60" fmla="*/ 9 w 142"/>
                <a:gd name="T61" fmla="*/ 2 h 200"/>
                <a:gd name="T62" fmla="*/ 10 w 142"/>
                <a:gd name="T63" fmla="*/ 2 h 200"/>
                <a:gd name="T64" fmla="*/ 13 w 142"/>
                <a:gd name="T65" fmla="*/ 4 h 200"/>
                <a:gd name="T66" fmla="*/ 16 w 142"/>
                <a:gd name="T67" fmla="*/ 9 h 200"/>
                <a:gd name="T68" fmla="*/ 20 w 142"/>
                <a:gd name="T69" fmla="*/ 13 h 200"/>
                <a:gd name="T70" fmla="*/ 22 w 142"/>
                <a:gd name="T71" fmla="*/ 18 h 200"/>
                <a:gd name="T72" fmla="*/ 25 w 142"/>
                <a:gd name="T73" fmla="*/ 17 h 200"/>
                <a:gd name="T74" fmla="*/ 28 w 142"/>
                <a:gd name="T75" fmla="*/ 10 h 200"/>
                <a:gd name="T76" fmla="*/ 28 w 142"/>
                <a:gd name="T77" fmla="*/ 5 h 200"/>
                <a:gd name="T78" fmla="*/ 28 w 142"/>
                <a:gd name="T79" fmla="*/ 6 h 200"/>
                <a:gd name="T80" fmla="*/ 29 w 142"/>
                <a:gd name="T81" fmla="*/ 10 h 200"/>
                <a:gd name="T82" fmla="*/ 28 w 142"/>
                <a:gd name="T83" fmla="*/ 19 h 200"/>
                <a:gd name="T84" fmla="*/ 25 w 142"/>
                <a:gd name="T85" fmla="*/ 26 h 200"/>
                <a:gd name="T86" fmla="*/ 27 w 142"/>
                <a:gd name="T87" fmla="*/ 31 h 200"/>
                <a:gd name="T88" fmla="*/ 28 w 142"/>
                <a:gd name="T89" fmla="*/ 31 h 200"/>
                <a:gd name="T90" fmla="*/ 31 w 142"/>
                <a:gd name="T91" fmla="*/ 31 h 200"/>
                <a:gd name="T92" fmla="*/ 33 w 142"/>
                <a:gd name="T93" fmla="*/ 28 h 200"/>
                <a:gd name="T94" fmla="*/ 35 w 142"/>
                <a:gd name="T95" fmla="*/ 27 h 200"/>
                <a:gd name="T96" fmla="*/ 36 w 142"/>
                <a:gd name="T97" fmla="*/ 24 h 200"/>
                <a:gd name="T98" fmla="*/ 38 w 142"/>
                <a:gd name="T99" fmla="*/ 24 h 200"/>
                <a:gd name="T100" fmla="*/ 37 w 142"/>
                <a:gd name="T101" fmla="*/ 27 h 200"/>
                <a:gd name="T102" fmla="*/ 35 w 142"/>
                <a:gd name="T103" fmla="*/ 30 h 200"/>
                <a:gd name="T104" fmla="*/ 32 w 142"/>
                <a:gd name="T105" fmla="*/ 33 h 200"/>
                <a:gd name="T106" fmla="*/ 29 w 142"/>
                <a:gd name="T107" fmla="*/ 35 h 200"/>
                <a:gd name="T108" fmla="*/ 28 w 142"/>
                <a:gd name="T109" fmla="*/ 38 h 200"/>
                <a:gd name="T110" fmla="*/ 30 w 142"/>
                <a:gd name="T111" fmla="*/ 40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4" name="Freeform 614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32 w 140"/>
                <a:gd name="T1" fmla="*/ 1 h 180"/>
                <a:gd name="T2" fmla="*/ 28 w 140"/>
                <a:gd name="T3" fmla="*/ 4 h 180"/>
                <a:gd name="T4" fmla="*/ 26 w 140"/>
                <a:gd name="T5" fmla="*/ 4 h 180"/>
                <a:gd name="T6" fmla="*/ 24 w 140"/>
                <a:gd name="T7" fmla="*/ 7 h 180"/>
                <a:gd name="T8" fmla="*/ 20 w 140"/>
                <a:gd name="T9" fmla="*/ 9 h 180"/>
                <a:gd name="T10" fmla="*/ 15 w 140"/>
                <a:gd name="T11" fmla="*/ 9 h 180"/>
                <a:gd name="T12" fmla="*/ 11 w 140"/>
                <a:gd name="T13" fmla="*/ 10 h 180"/>
                <a:gd name="T14" fmla="*/ 7 w 140"/>
                <a:gd name="T15" fmla="*/ 12 h 180"/>
                <a:gd name="T16" fmla="*/ 5 w 140"/>
                <a:gd name="T17" fmla="*/ 15 h 180"/>
                <a:gd name="T18" fmla="*/ 5 w 140"/>
                <a:gd name="T19" fmla="*/ 15 h 180"/>
                <a:gd name="T20" fmla="*/ 8 w 140"/>
                <a:gd name="T21" fmla="*/ 13 h 180"/>
                <a:gd name="T22" fmla="*/ 11 w 140"/>
                <a:gd name="T23" fmla="*/ 12 h 180"/>
                <a:gd name="T24" fmla="*/ 15 w 140"/>
                <a:gd name="T25" fmla="*/ 11 h 180"/>
                <a:gd name="T26" fmla="*/ 19 w 140"/>
                <a:gd name="T27" fmla="*/ 11 h 180"/>
                <a:gd name="T28" fmla="*/ 19 w 140"/>
                <a:gd name="T29" fmla="*/ 15 h 180"/>
                <a:gd name="T30" fmla="*/ 17 w 140"/>
                <a:gd name="T31" fmla="*/ 21 h 180"/>
                <a:gd name="T32" fmla="*/ 14 w 140"/>
                <a:gd name="T33" fmla="*/ 24 h 180"/>
                <a:gd name="T34" fmla="*/ 10 w 140"/>
                <a:gd name="T35" fmla="*/ 24 h 180"/>
                <a:gd name="T36" fmla="*/ 6 w 140"/>
                <a:gd name="T37" fmla="*/ 26 h 180"/>
                <a:gd name="T38" fmla="*/ 4 w 140"/>
                <a:gd name="T39" fmla="*/ 27 h 180"/>
                <a:gd name="T40" fmla="*/ 1 w 140"/>
                <a:gd name="T41" fmla="*/ 27 h 180"/>
                <a:gd name="T42" fmla="*/ 1 w 140"/>
                <a:gd name="T43" fmla="*/ 27 h 180"/>
                <a:gd name="T44" fmla="*/ 4 w 140"/>
                <a:gd name="T45" fmla="*/ 27 h 180"/>
                <a:gd name="T46" fmla="*/ 6 w 140"/>
                <a:gd name="T47" fmla="*/ 27 h 180"/>
                <a:gd name="T48" fmla="*/ 9 w 140"/>
                <a:gd name="T49" fmla="*/ 27 h 180"/>
                <a:gd name="T50" fmla="*/ 13 w 140"/>
                <a:gd name="T51" fmla="*/ 27 h 180"/>
                <a:gd name="T52" fmla="*/ 11 w 140"/>
                <a:gd name="T53" fmla="*/ 29 h 180"/>
                <a:gd name="T54" fmla="*/ 8 w 140"/>
                <a:gd name="T55" fmla="*/ 37 h 180"/>
                <a:gd name="T56" fmla="*/ 9 w 140"/>
                <a:gd name="T57" fmla="*/ 44 h 180"/>
                <a:gd name="T58" fmla="*/ 11 w 140"/>
                <a:gd name="T59" fmla="*/ 39 h 180"/>
                <a:gd name="T60" fmla="*/ 13 w 140"/>
                <a:gd name="T61" fmla="*/ 34 h 180"/>
                <a:gd name="T62" fmla="*/ 15 w 140"/>
                <a:gd name="T63" fmla="*/ 29 h 180"/>
                <a:gd name="T64" fmla="*/ 18 w 140"/>
                <a:gd name="T65" fmla="*/ 30 h 180"/>
                <a:gd name="T66" fmla="*/ 21 w 140"/>
                <a:gd name="T67" fmla="*/ 39 h 180"/>
                <a:gd name="T68" fmla="*/ 24 w 140"/>
                <a:gd name="T69" fmla="*/ 43 h 180"/>
                <a:gd name="T70" fmla="*/ 24 w 140"/>
                <a:gd name="T71" fmla="*/ 42 h 180"/>
                <a:gd name="T72" fmla="*/ 22 w 140"/>
                <a:gd name="T73" fmla="*/ 36 h 180"/>
                <a:gd name="T74" fmla="*/ 19 w 140"/>
                <a:gd name="T75" fmla="*/ 27 h 180"/>
                <a:gd name="T76" fmla="*/ 20 w 140"/>
                <a:gd name="T77" fmla="*/ 21 h 180"/>
                <a:gd name="T78" fmla="*/ 24 w 140"/>
                <a:gd name="T79" fmla="*/ 15 h 180"/>
                <a:gd name="T80" fmla="*/ 27 w 140"/>
                <a:gd name="T81" fmla="*/ 15 h 180"/>
                <a:gd name="T82" fmla="*/ 32 w 140"/>
                <a:gd name="T83" fmla="*/ 23 h 180"/>
                <a:gd name="T84" fmla="*/ 32 w 140"/>
                <a:gd name="T85" fmla="*/ 30 h 180"/>
                <a:gd name="T86" fmla="*/ 33 w 140"/>
                <a:gd name="T87" fmla="*/ 28 h 180"/>
                <a:gd name="T88" fmla="*/ 32 w 140"/>
                <a:gd name="T89" fmla="*/ 21 h 180"/>
                <a:gd name="T90" fmla="*/ 30 w 140"/>
                <a:gd name="T91" fmla="*/ 12 h 180"/>
                <a:gd name="T92" fmla="*/ 30 w 140"/>
                <a:gd name="T93" fmla="*/ 8 h 180"/>
                <a:gd name="T94" fmla="*/ 32 w 140"/>
                <a:gd name="T95" fmla="*/ 4 h 180"/>
                <a:gd name="T96" fmla="*/ 3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5" name="Freeform 615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29 w 199"/>
                <a:gd name="T1" fmla="*/ 4 h 154"/>
                <a:gd name="T2" fmla="*/ 33 w 199"/>
                <a:gd name="T3" fmla="*/ 4 h 154"/>
                <a:gd name="T4" fmla="*/ 37 w 199"/>
                <a:gd name="T5" fmla="*/ 5 h 154"/>
                <a:gd name="T6" fmla="*/ 39 w 199"/>
                <a:gd name="T7" fmla="*/ 8 h 154"/>
                <a:gd name="T8" fmla="*/ 37 w 199"/>
                <a:gd name="T9" fmla="*/ 11 h 154"/>
                <a:gd name="T10" fmla="*/ 31 w 199"/>
                <a:gd name="T11" fmla="*/ 13 h 154"/>
                <a:gd name="T12" fmla="*/ 28 w 199"/>
                <a:gd name="T13" fmla="*/ 15 h 154"/>
                <a:gd name="T14" fmla="*/ 28 w 199"/>
                <a:gd name="T15" fmla="*/ 16 h 154"/>
                <a:gd name="T16" fmla="*/ 29 w 199"/>
                <a:gd name="T17" fmla="*/ 16 h 154"/>
                <a:gd name="T18" fmla="*/ 33 w 199"/>
                <a:gd name="T19" fmla="*/ 15 h 154"/>
                <a:gd name="T20" fmla="*/ 36 w 199"/>
                <a:gd name="T21" fmla="*/ 16 h 154"/>
                <a:gd name="T22" fmla="*/ 37 w 199"/>
                <a:gd name="T23" fmla="*/ 18 h 154"/>
                <a:gd name="T24" fmla="*/ 37 w 199"/>
                <a:gd name="T25" fmla="*/ 20 h 154"/>
                <a:gd name="T26" fmla="*/ 36 w 199"/>
                <a:gd name="T27" fmla="*/ 23 h 154"/>
                <a:gd name="T28" fmla="*/ 37 w 199"/>
                <a:gd name="T29" fmla="*/ 24 h 154"/>
                <a:gd name="T30" fmla="*/ 40 w 199"/>
                <a:gd name="T31" fmla="*/ 23 h 154"/>
                <a:gd name="T32" fmla="*/ 42 w 199"/>
                <a:gd name="T33" fmla="*/ 23 h 154"/>
                <a:gd name="T34" fmla="*/ 47 w 199"/>
                <a:gd name="T35" fmla="*/ 25 h 154"/>
                <a:gd name="T36" fmla="*/ 48 w 199"/>
                <a:gd name="T37" fmla="*/ 32 h 154"/>
                <a:gd name="T38" fmla="*/ 45 w 199"/>
                <a:gd name="T39" fmla="*/ 35 h 154"/>
                <a:gd name="T40" fmla="*/ 41 w 199"/>
                <a:gd name="T41" fmla="*/ 35 h 154"/>
                <a:gd name="T42" fmla="*/ 37 w 199"/>
                <a:gd name="T43" fmla="*/ 35 h 154"/>
                <a:gd name="T44" fmla="*/ 35 w 199"/>
                <a:gd name="T45" fmla="*/ 30 h 154"/>
                <a:gd name="T46" fmla="*/ 32 w 199"/>
                <a:gd name="T47" fmla="*/ 25 h 154"/>
                <a:gd name="T48" fmla="*/ 27 w 199"/>
                <a:gd name="T49" fmla="*/ 22 h 154"/>
                <a:gd name="T50" fmla="*/ 27 w 199"/>
                <a:gd name="T51" fmla="*/ 23 h 154"/>
                <a:gd name="T52" fmla="*/ 27 w 199"/>
                <a:gd name="T53" fmla="*/ 31 h 154"/>
                <a:gd name="T54" fmla="*/ 24 w 199"/>
                <a:gd name="T55" fmla="*/ 34 h 154"/>
                <a:gd name="T56" fmla="*/ 18 w 199"/>
                <a:gd name="T57" fmla="*/ 34 h 154"/>
                <a:gd name="T58" fmla="*/ 14 w 199"/>
                <a:gd name="T59" fmla="*/ 31 h 154"/>
                <a:gd name="T60" fmla="*/ 12 w 199"/>
                <a:gd name="T61" fmla="*/ 27 h 154"/>
                <a:gd name="T62" fmla="*/ 14 w 199"/>
                <a:gd name="T63" fmla="*/ 23 h 154"/>
                <a:gd name="T64" fmla="*/ 14 w 199"/>
                <a:gd name="T65" fmla="*/ 21 h 154"/>
                <a:gd name="T66" fmla="*/ 11 w 199"/>
                <a:gd name="T67" fmla="*/ 17 h 154"/>
                <a:gd name="T68" fmla="*/ 8 w 199"/>
                <a:gd name="T69" fmla="*/ 21 h 154"/>
                <a:gd name="T70" fmla="*/ 4 w 199"/>
                <a:gd name="T71" fmla="*/ 18 h 154"/>
                <a:gd name="T72" fmla="*/ 1 w 199"/>
                <a:gd name="T73" fmla="*/ 14 h 154"/>
                <a:gd name="T74" fmla="*/ 4 w 199"/>
                <a:gd name="T75" fmla="*/ 10 h 154"/>
                <a:gd name="T76" fmla="*/ 4 w 199"/>
                <a:gd name="T77" fmla="*/ 9 h 154"/>
                <a:gd name="T78" fmla="*/ 8 w 199"/>
                <a:gd name="T79" fmla="*/ 9 h 154"/>
                <a:gd name="T80" fmla="*/ 9 w 199"/>
                <a:gd name="T81" fmla="*/ 7 h 154"/>
                <a:gd name="T82" fmla="*/ 12 w 199"/>
                <a:gd name="T83" fmla="*/ 2 h 154"/>
                <a:gd name="T84" fmla="*/ 17 w 199"/>
                <a:gd name="T85" fmla="*/ 1 h 154"/>
                <a:gd name="T86" fmla="*/ 22 w 199"/>
                <a:gd name="T87" fmla="*/ 4 h 154"/>
                <a:gd name="T88" fmla="*/ 21 w 199"/>
                <a:gd name="T89" fmla="*/ 9 h 154"/>
                <a:gd name="T90" fmla="*/ 25 w 199"/>
                <a:gd name="T91" fmla="*/ 13 h 154"/>
                <a:gd name="T92" fmla="*/ 24 w 199"/>
                <a:gd name="T93" fmla="*/ 15 h 154"/>
                <a:gd name="T94" fmla="*/ 26 w 199"/>
                <a:gd name="T95" fmla="*/ 13 h 154"/>
                <a:gd name="T96" fmla="*/ 26 w 199"/>
                <a:gd name="T97" fmla="*/ 10 h 154"/>
                <a:gd name="T98" fmla="*/ 26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6" name="Freeform 616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42 w 186"/>
                <a:gd name="T1" fmla="*/ 43 h 179"/>
                <a:gd name="T2" fmla="*/ 40 w 186"/>
                <a:gd name="T3" fmla="*/ 43 h 179"/>
                <a:gd name="T4" fmla="*/ 35 w 186"/>
                <a:gd name="T5" fmla="*/ 43 h 179"/>
                <a:gd name="T6" fmla="*/ 31 w 186"/>
                <a:gd name="T7" fmla="*/ 43 h 179"/>
                <a:gd name="T8" fmla="*/ 26 w 186"/>
                <a:gd name="T9" fmla="*/ 43 h 179"/>
                <a:gd name="T10" fmla="*/ 23 w 186"/>
                <a:gd name="T11" fmla="*/ 41 h 179"/>
                <a:gd name="T12" fmla="*/ 25 w 186"/>
                <a:gd name="T13" fmla="*/ 40 h 179"/>
                <a:gd name="T14" fmla="*/ 28 w 186"/>
                <a:gd name="T15" fmla="*/ 40 h 179"/>
                <a:gd name="T16" fmla="*/ 32 w 186"/>
                <a:gd name="T17" fmla="*/ 38 h 179"/>
                <a:gd name="T18" fmla="*/ 32 w 186"/>
                <a:gd name="T19" fmla="*/ 36 h 179"/>
                <a:gd name="T20" fmla="*/ 27 w 186"/>
                <a:gd name="T21" fmla="*/ 30 h 179"/>
                <a:gd name="T22" fmla="*/ 21 w 186"/>
                <a:gd name="T23" fmla="*/ 32 h 179"/>
                <a:gd name="T24" fmla="*/ 13 w 186"/>
                <a:gd name="T25" fmla="*/ 32 h 179"/>
                <a:gd name="T26" fmla="*/ 9 w 186"/>
                <a:gd name="T27" fmla="*/ 30 h 179"/>
                <a:gd name="T28" fmla="*/ 11 w 186"/>
                <a:gd name="T29" fmla="*/ 30 h 179"/>
                <a:gd name="T30" fmla="*/ 16 w 186"/>
                <a:gd name="T31" fmla="*/ 30 h 179"/>
                <a:gd name="T32" fmla="*/ 21 w 186"/>
                <a:gd name="T33" fmla="*/ 29 h 179"/>
                <a:gd name="T34" fmla="*/ 23 w 186"/>
                <a:gd name="T35" fmla="*/ 26 h 179"/>
                <a:gd name="T36" fmla="*/ 18 w 186"/>
                <a:gd name="T37" fmla="*/ 20 h 179"/>
                <a:gd name="T38" fmla="*/ 11 w 186"/>
                <a:gd name="T39" fmla="*/ 22 h 179"/>
                <a:gd name="T40" fmla="*/ 4 w 186"/>
                <a:gd name="T41" fmla="*/ 20 h 179"/>
                <a:gd name="T42" fmla="*/ 1 w 186"/>
                <a:gd name="T43" fmla="*/ 17 h 179"/>
                <a:gd name="T44" fmla="*/ 4 w 186"/>
                <a:gd name="T45" fmla="*/ 18 h 179"/>
                <a:gd name="T46" fmla="*/ 6 w 186"/>
                <a:gd name="T47" fmla="*/ 18 h 179"/>
                <a:gd name="T48" fmla="*/ 11 w 186"/>
                <a:gd name="T49" fmla="*/ 18 h 179"/>
                <a:gd name="T50" fmla="*/ 13 w 186"/>
                <a:gd name="T51" fmla="*/ 16 h 179"/>
                <a:gd name="T52" fmla="*/ 7 w 186"/>
                <a:gd name="T53" fmla="*/ 10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9 w 186"/>
                <a:gd name="T61" fmla="*/ 8 h 179"/>
                <a:gd name="T62" fmla="*/ 14 w 186"/>
                <a:gd name="T63" fmla="*/ 14 h 179"/>
                <a:gd name="T64" fmla="*/ 17 w 186"/>
                <a:gd name="T65" fmla="*/ 10 h 179"/>
                <a:gd name="T66" fmla="*/ 17 w 186"/>
                <a:gd name="T67" fmla="*/ 4 h 179"/>
                <a:gd name="T68" fmla="*/ 18 w 186"/>
                <a:gd name="T69" fmla="*/ 4 h 179"/>
                <a:gd name="T70" fmla="*/ 20 w 186"/>
                <a:gd name="T71" fmla="*/ 16 h 179"/>
                <a:gd name="T72" fmla="*/ 24 w 186"/>
                <a:gd name="T73" fmla="*/ 20 h 179"/>
                <a:gd name="T74" fmla="*/ 28 w 186"/>
                <a:gd name="T75" fmla="*/ 23 h 179"/>
                <a:gd name="T76" fmla="*/ 31 w 186"/>
                <a:gd name="T77" fmla="*/ 14 h 179"/>
                <a:gd name="T78" fmla="*/ 31 w 186"/>
                <a:gd name="T79" fmla="*/ 11 h 179"/>
                <a:gd name="T80" fmla="*/ 34 w 186"/>
                <a:gd name="T81" fmla="*/ 20 h 179"/>
                <a:gd name="T82" fmla="*/ 34 w 186"/>
                <a:gd name="T83" fmla="*/ 30 h 179"/>
                <a:gd name="T84" fmla="*/ 39 w 186"/>
                <a:gd name="T85" fmla="*/ 35 h 179"/>
                <a:gd name="T86" fmla="*/ 40 w 186"/>
                <a:gd name="T87" fmla="*/ 32 h 179"/>
                <a:gd name="T88" fmla="*/ 42 w 186"/>
                <a:gd name="T89" fmla="*/ 30 h 179"/>
                <a:gd name="T90" fmla="*/ 42 w 186"/>
                <a:gd name="T91" fmla="*/ 34 h 179"/>
                <a:gd name="T92" fmla="*/ 40 w 186"/>
                <a:gd name="T93" fmla="*/ 38 h 179"/>
                <a:gd name="T94" fmla="*/ 42 w 186"/>
                <a:gd name="T95" fmla="*/ 43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7" name="Freeform 617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7 w 150"/>
                <a:gd name="T1" fmla="*/ 48 h 200"/>
                <a:gd name="T2" fmla="*/ 4 w 150"/>
                <a:gd name="T3" fmla="*/ 44 h 200"/>
                <a:gd name="T4" fmla="*/ 4 w 150"/>
                <a:gd name="T5" fmla="*/ 40 h 200"/>
                <a:gd name="T6" fmla="*/ 0 w 150"/>
                <a:gd name="T7" fmla="*/ 33 h 200"/>
                <a:gd name="T8" fmla="*/ 3 w 150"/>
                <a:gd name="T9" fmla="*/ 29 h 200"/>
                <a:gd name="T10" fmla="*/ 4 w 150"/>
                <a:gd name="T11" fmla="*/ 29 h 200"/>
                <a:gd name="T12" fmla="*/ 4 w 150"/>
                <a:gd name="T13" fmla="*/ 36 h 200"/>
                <a:gd name="T14" fmla="*/ 6 w 150"/>
                <a:gd name="T15" fmla="*/ 42 h 200"/>
                <a:gd name="T16" fmla="*/ 10 w 150"/>
                <a:gd name="T17" fmla="*/ 45 h 200"/>
                <a:gd name="T18" fmla="*/ 11 w 150"/>
                <a:gd name="T19" fmla="*/ 42 h 200"/>
                <a:gd name="T20" fmla="*/ 10 w 150"/>
                <a:gd name="T21" fmla="*/ 37 h 200"/>
                <a:gd name="T22" fmla="*/ 9 w 150"/>
                <a:gd name="T23" fmla="*/ 26 h 200"/>
                <a:gd name="T24" fmla="*/ 9 w 150"/>
                <a:gd name="T25" fmla="*/ 22 h 200"/>
                <a:gd name="T26" fmla="*/ 10 w 150"/>
                <a:gd name="T27" fmla="*/ 21 h 200"/>
                <a:gd name="T28" fmla="*/ 10 w 150"/>
                <a:gd name="T29" fmla="*/ 26 h 200"/>
                <a:gd name="T30" fmla="*/ 11 w 150"/>
                <a:gd name="T31" fmla="*/ 35 h 200"/>
                <a:gd name="T32" fmla="*/ 15 w 150"/>
                <a:gd name="T33" fmla="*/ 35 h 200"/>
                <a:gd name="T34" fmla="*/ 18 w 150"/>
                <a:gd name="T35" fmla="*/ 29 h 200"/>
                <a:gd name="T36" fmla="*/ 16 w 150"/>
                <a:gd name="T37" fmla="*/ 22 h 200"/>
                <a:gd name="T38" fmla="*/ 16 w 150"/>
                <a:gd name="T39" fmla="*/ 11 h 200"/>
                <a:gd name="T40" fmla="*/ 20 w 150"/>
                <a:gd name="T41" fmla="*/ 6 h 200"/>
                <a:gd name="T42" fmla="*/ 20 w 150"/>
                <a:gd name="T43" fmla="*/ 6 h 200"/>
                <a:gd name="T44" fmla="*/ 18 w 150"/>
                <a:gd name="T45" fmla="*/ 11 h 200"/>
                <a:gd name="T46" fmla="*/ 18 w 150"/>
                <a:gd name="T47" fmla="*/ 20 h 200"/>
                <a:gd name="T48" fmla="*/ 23 w 150"/>
                <a:gd name="T49" fmla="*/ 20 h 200"/>
                <a:gd name="T50" fmla="*/ 25 w 150"/>
                <a:gd name="T51" fmla="*/ 14 h 200"/>
                <a:gd name="T52" fmla="*/ 26 w 150"/>
                <a:gd name="T53" fmla="*/ 9 h 200"/>
                <a:gd name="T54" fmla="*/ 29 w 150"/>
                <a:gd name="T55" fmla="*/ 4 h 200"/>
                <a:gd name="T56" fmla="*/ 32 w 150"/>
                <a:gd name="T57" fmla="*/ 1 h 200"/>
                <a:gd name="T58" fmla="*/ 33 w 150"/>
                <a:gd name="T59" fmla="*/ 2 h 200"/>
                <a:gd name="T60" fmla="*/ 30 w 150"/>
                <a:gd name="T61" fmla="*/ 4 h 200"/>
                <a:gd name="T62" fmla="*/ 26 w 150"/>
                <a:gd name="T63" fmla="*/ 11 h 200"/>
                <a:gd name="T64" fmla="*/ 26 w 150"/>
                <a:gd name="T65" fmla="*/ 16 h 200"/>
                <a:gd name="T66" fmla="*/ 24 w 150"/>
                <a:gd name="T67" fmla="*/ 22 h 200"/>
                <a:gd name="T68" fmla="*/ 26 w 150"/>
                <a:gd name="T69" fmla="*/ 23 h 200"/>
                <a:gd name="T70" fmla="*/ 29 w 150"/>
                <a:gd name="T71" fmla="*/ 22 h 200"/>
                <a:gd name="T72" fmla="*/ 32 w 150"/>
                <a:gd name="T73" fmla="*/ 20 h 200"/>
                <a:gd name="T74" fmla="*/ 34 w 150"/>
                <a:gd name="T75" fmla="*/ 18 h 200"/>
                <a:gd name="T76" fmla="*/ 36 w 150"/>
                <a:gd name="T77" fmla="*/ 16 h 200"/>
                <a:gd name="T78" fmla="*/ 37 w 150"/>
                <a:gd name="T79" fmla="*/ 16 h 200"/>
                <a:gd name="T80" fmla="*/ 35 w 150"/>
                <a:gd name="T81" fmla="*/ 20 h 200"/>
                <a:gd name="T82" fmla="*/ 32 w 150"/>
                <a:gd name="T83" fmla="*/ 23 h 200"/>
                <a:gd name="T84" fmla="*/ 28 w 150"/>
                <a:gd name="T85" fmla="*/ 26 h 200"/>
                <a:gd name="T86" fmla="*/ 24 w 150"/>
                <a:gd name="T87" fmla="*/ 26 h 200"/>
                <a:gd name="T88" fmla="*/ 21 w 150"/>
                <a:gd name="T89" fmla="*/ 29 h 200"/>
                <a:gd name="T90" fmla="*/ 18 w 150"/>
                <a:gd name="T91" fmla="*/ 37 h 200"/>
                <a:gd name="T92" fmla="*/ 18 w 150"/>
                <a:gd name="T93" fmla="*/ 40 h 200"/>
                <a:gd name="T94" fmla="*/ 23 w 150"/>
                <a:gd name="T95" fmla="*/ 40 h 200"/>
                <a:gd name="T96" fmla="*/ 26 w 150"/>
                <a:gd name="T97" fmla="*/ 39 h 200"/>
                <a:gd name="T98" fmla="*/ 29 w 150"/>
                <a:gd name="T99" fmla="*/ 37 h 200"/>
                <a:gd name="T100" fmla="*/ 32 w 150"/>
                <a:gd name="T101" fmla="*/ 34 h 200"/>
                <a:gd name="T102" fmla="*/ 33 w 150"/>
                <a:gd name="T103" fmla="*/ 34 h 200"/>
                <a:gd name="T104" fmla="*/ 30 w 150"/>
                <a:gd name="T105" fmla="*/ 37 h 200"/>
                <a:gd name="T106" fmla="*/ 26 w 150"/>
                <a:gd name="T107" fmla="*/ 41 h 200"/>
                <a:gd name="T108" fmla="*/ 23 w 150"/>
                <a:gd name="T109" fmla="*/ 42 h 200"/>
                <a:gd name="T110" fmla="*/ 18 w 150"/>
                <a:gd name="T111" fmla="*/ 42 h 200"/>
                <a:gd name="T112" fmla="*/ 16 w 150"/>
                <a:gd name="T113" fmla="*/ 43 h 200"/>
                <a:gd name="T114" fmla="*/ 14 w 150"/>
                <a:gd name="T115" fmla="*/ 47 h 200"/>
                <a:gd name="T116" fmla="*/ 11 w 150"/>
                <a:gd name="T117" fmla="*/ 48 h 200"/>
                <a:gd name="T118" fmla="*/ 9 w 150"/>
                <a:gd name="T119" fmla="*/ 4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8" name="Freeform 618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8 h 110"/>
                <a:gd name="T2" fmla="*/ 1 w 237"/>
                <a:gd name="T3" fmla="*/ 9 h 110"/>
                <a:gd name="T4" fmla="*/ 4 w 237"/>
                <a:gd name="T5" fmla="*/ 9 h 110"/>
                <a:gd name="T6" fmla="*/ 8 w 237"/>
                <a:gd name="T7" fmla="*/ 9 h 110"/>
                <a:gd name="T8" fmla="*/ 13 w 237"/>
                <a:gd name="T9" fmla="*/ 10 h 110"/>
                <a:gd name="T10" fmla="*/ 17 w 237"/>
                <a:gd name="T11" fmla="*/ 11 h 110"/>
                <a:gd name="T12" fmla="*/ 18 w 237"/>
                <a:gd name="T13" fmla="*/ 12 h 110"/>
                <a:gd name="T14" fmla="*/ 19 w 237"/>
                <a:gd name="T15" fmla="*/ 15 h 110"/>
                <a:gd name="T16" fmla="*/ 21 w 237"/>
                <a:gd name="T17" fmla="*/ 18 h 110"/>
                <a:gd name="T18" fmla="*/ 24 w 237"/>
                <a:gd name="T19" fmla="*/ 21 h 110"/>
                <a:gd name="T20" fmla="*/ 28 w 237"/>
                <a:gd name="T21" fmla="*/ 23 h 110"/>
                <a:gd name="T22" fmla="*/ 28 w 237"/>
                <a:gd name="T23" fmla="*/ 22 h 110"/>
                <a:gd name="T24" fmla="*/ 25 w 237"/>
                <a:gd name="T25" fmla="*/ 18 h 110"/>
                <a:gd name="T26" fmla="*/ 23 w 237"/>
                <a:gd name="T27" fmla="*/ 13 h 110"/>
                <a:gd name="T28" fmla="*/ 23 w 237"/>
                <a:gd name="T29" fmla="*/ 11 h 110"/>
                <a:gd name="T30" fmla="*/ 26 w 237"/>
                <a:gd name="T31" fmla="*/ 12 h 110"/>
                <a:gd name="T32" fmla="*/ 30 w 237"/>
                <a:gd name="T33" fmla="*/ 13 h 110"/>
                <a:gd name="T34" fmla="*/ 33 w 237"/>
                <a:gd name="T35" fmla="*/ 13 h 110"/>
                <a:gd name="T36" fmla="*/ 34 w 237"/>
                <a:gd name="T37" fmla="*/ 15 h 110"/>
                <a:gd name="T38" fmla="*/ 34 w 237"/>
                <a:gd name="T39" fmla="*/ 17 h 110"/>
                <a:gd name="T40" fmla="*/ 38 w 237"/>
                <a:gd name="T41" fmla="*/ 21 h 110"/>
                <a:gd name="T42" fmla="*/ 41 w 237"/>
                <a:gd name="T43" fmla="*/ 23 h 110"/>
                <a:gd name="T44" fmla="*/ 45 w 237"/>
                <a:gd name="T45" fmla="*/ 25 h 110"/>
                <a:gd name="T46" fmla="*/ 49 w 237"/>
                <a:gd name="T47" fmla="*/ 24 h 110"/>
                <a:gd name="T48" fmla="*/ 44 w 237"/>
                <a:gd name="T49" fmla="*/ 22 h 110"/>
                <a:gd name="T50" fmla="*/ 41 w 237"/>
                <a:gd name="T51" fmla="*/ 20 h 110"/>
                <a:gd name="T52" fmla="*/ 38 w 237"/>
                <a:gd name="T53" fmla="*/ 17 h 110"/>
                <a:gd name="T54" fmla="*/ 37 w 237"/>
                <a:gd name="T55" fmla="*/ 15 h 110"/>
                <a:gd name="T56" fmla="*/ 38 w 237"/>
                <a:gd name="T57" fmla="*/ 16 h 110"/>
                <a:gd name="T58" fmla="*/ 44 w 237"/>
                <a:gd name="T59" fmla="*/ 17 h 110"/>
                <a:gd name="T60" fmla="*/ 51 w 237"/>
                <a:gd name="T61" fmla="*/ 18 h 110"/>
                <a:gd name="T62" fmla="*/ 56 w 237"/>
                <a:gd name="T63" fmla="*/ 18 h 110"/>
                <a:gd name="T64" fmla="*/ 59 w 237"/>
                <a:gd name="T65" fmla="*/ 18 h 110"/>
                <a:gd name="T66" fmla="*/ 58 w 237"/>
                <a:gd name="T67" fmla="*/ 17 h 110"/>
                <a:gd name="T68" fmla="*/ 55 w 237"/>
                <a:gd name="T69" fmla="*/ 17 h 110"/>
                <a:gd name="T70" fmla="*/ 49 w 237"/>
                <a:gd name="T71" fmla="*/ 15 h 110"/>
                <a:gd name="T72" fmla="*/ 43 w 237"/>
                <a:gd name="T73" fmla="*/ 14 h 110"/>
                <a:gd name="T74" fmla="*/ 39 w 237"/>
                <a:gd name="T75" fmla="*/ 13 h 110"/>
                <a:gd name="T76" fmla="*/ 41 w 237"/>
                <a:gd name="T77" fmla="*/ 10 h 110"/>
                <a:gd name="T78" fmla="*/ 44 w 237"/>
                <a:gd name="T79" fmla="*/ 9 h 110"/>
                <a:gd name="T80" fmla="*/ 49 w 237"/>
                <a:gd name="T81" fmla="*/ 8 h 110"/>
                <a:gd name="T82" fmla="*/ 48 w 237"/>
                <a:gd name="T83" fmla="*/ 7 h 110"/>
                <a:gd name="T84" fmla="*/ 44 w 237"/>
                <a:gd name="T85" fmla="*/ 6 h 110"/>
                <a:gd name="T86" fmla="*/ 42 w 237"/>
                <a:gd name="T87" fmla="*/ 7 h 110"/>
                <a:gd name="T88" fmla="*/ 38 w 237"/>
                <a:gd name="T89" fmla="*/ 8 h 110"/>
                <a:gd name="T90" fmla="*/ 37 w 237"/>
                <a:gd name="T91" fmla="*/ 10 h 110"/>
                <a:gd name="T92" fmla="*/ 34 w 237"/>
                <a:gd name="T93" fmla="*/ 10 h 110"/>
                <a:gd name="T94" fmla="*/ 30 w 237"/>
                <a:gd name="T95" fmla="*/ 10 h 110"/>
                <a:gd name="T96" fmla="*/ 27 w 237"/>
                <a:gd name="T97" fmla="*/ 10 h 110"/>
                <a:gd name="T98" fmla="*/ 25 w 237"/>
                <a:gd name="T99" fmla="*/ 10 h 110"/>
                <a:gd name="T100" fmla="*/ 23 w 237"/>
                <a:gd name="T101" fmla="*/ 8 h 110"/>
                <a:gd name="T102" fmla="*/ 26 w 237"/>
                <a:gd name="T103" fmla="*/ 3 h 110"/>
                <a:gd name="T104" fmla="*/ 30 w 237"/>
                <a:gd name="T105" fmla="*/ 3 h 110"/>
                <a:gd name="T106" fmla="*/ 30 w 237"/>
                <a:gd name="T107" fmla="*/ 0 h 110"/>
                <a:gd name="T108" fmla="*/ 28 w 237"/>
                <a:gd name="T109" fmla="*/ 1 h 110"/>
                <a:gd name="T110" fmla="*/ 25 w 237"/>
                <a:gd name="T111" fmla="*/ 3 h 110"/>
                <a:gd name="T112" fmla="*/ 20 w 237"/>
                <a:gd name="T113" fmla="*/ 4 h 110"/>
                <a:gd name="T114" fmla="*/ 18 w 237"/>
                <a:gd name="T115" fmla="*/ 6 h 110"/>
                <a:gd name="T116" fmla="*/ 16 w 237"/>
                <a:gd name="T117" fmla="*/ 7 h 110"/>
                <a:gd name="T118" fmla="*/ 11 w 237"/>
                <a:gd name="T119" fmla="*/ 7 h 110"/>
                <a:gd name="T120" fmla="*/ 6 w 237"/>
                <a:gd name="T121" fmla="*/ 7 h 110"/>
                <a:gd name="T122" fmla="*/ 4 w 237"/>
                <a:gd name="T123" fmla="*/ 8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9" name="Freeform 619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7 w 194"/>
                <a:gd name="T3" fmla="*/ 7 h 222"/>
                <a:gd name="T4" fmla="*/ 7 w 194"/>
                <a:gd name="T5" fmla="*/ 13 h 222"/>
                <a:gd name="T6" fmla="*/ 7 w 194"/>
                <a:gd name="T7" fmla="*/ 25 h 222"/>
                <a:gd name="T8" fmla="*/ 9 w 194"/>
                <a:gd name="T9" fmla="*/ 24 h 222"/>
                <a:gd name="T10" fmla="*/ 9 w 194"/>
                <a:gd name="T11" fmla="*/ 15 h 222"/>
                <a:gd name="T12" fmla="*/ 11 w 194"/>
                <a:gd name="T13" fmla="*/ 11 h 222"/>
                <a:gd name="T14" fmla="*/ 12 w 194"/>
                <a:gd name="T15" fmla="*/ 12 h 222"/>
                <a:gd name="T16" fmla="*/ 15 w 194"/>
                <a:gd name="T17" fmla="*/ 15 h 222"/>
                <a:gd name="T18" fmla="*/ 19 w 194"/>
                <a:gd name="T19" fmla="*/ 21 h 222"/>
                <a:gd name="T20" fmla="*/ 20 w 194"/>
                <a:gd name="T21" fmla="*/ 27 h 222"/>
                <a:gd name="T22" fmla="*/ 20 w 194"/>
                <a:gd name="T23" fmla="*/ 36 h 222"/>
                <a:gd name="T24" fmla="*/ 22 w 194"/>
                <a:gd name="T25" fmla="*/ 36 h 222"/>
                <a:gd name="T26" fmla="*/ 23 w 194"/>
                <a:gd name="T27" fmla="*/ 27 h 222"/>
                <a:gd name="T28" fmla="*/ 26 w 194"/>
                <a:gd name="T29" fmla="*/ 25 h 222"/>
                <a:gd name="T30" fmla="*/ 31 w 194"/>
                <a:gd name="T31" fmla="*/ 32 h 222"/>
                <a:gd name="T32" fmla="*/ 37 w 194"/>
                <a:gd name="T33" fmla="*/ 41 h 222"/>
                <a:gd name="T34" fmla="*/ 41 w 194"/>
                <a:gd name="T35" fmla="*/ 47 h 222"/>
                <a:gd name="T36" fmla="*/ 44 w 194"/>
                <a:gd name="T37" fmla="*/ 54 h 222"/>
                <a:gd name="T38" fmla="*/ 46 w 194"/>
                <a:gd name="T39" fmla="*/ 53 h 222"/>
                <a:gd name="T40" fmla="*/ 44 w 194"/>
                <a:gd name="T41" fmla="*/ 47 h 222"/>
                <a:gd name="T42" fmla="*/ 40 w 194"/>
                <a:gd name="T43" fmla="*/ 41 h 222"/>
                <a:gd name="T44" fmla="*/ 35 w 194"/>
                <a:gd name="T45" fmla="*/ 32 h 222"/>
                <a:gd name="T46" fmla="*/ 30 w 194"/>
                <a:gd name="T47" fmla="*/ 25 h 222"/>
                <a:gd name="T48" fmla="*/ 28 w 194"/>
                <a:gd name="T49" fmla="*/ 22 h 222"/>
                <a:gd name="T50" fmla="*/ 31 w 194"/>
                <a:gd name="T51" fmla="*/ 21 h 222"/>
                <a:gd name="T52" fmla="*/ 34 w 194"/>
                <a:gd name="T53" fmla="*/ 20 h 222"/>
                <a:gd name="T54" fmla="*/ 36 w 194"/>
                <a:gd name="T55" fmla="*/ 21 h 222"/>
                <a:gd name="T56" fmla="*/ 40 w 194"/>
                <a:gd name="T57" fmla="*/ 22 h 222"/>
                <a:gd name="T58" fmla="*/ 40 w 194"/>
                <a:gd name="T59" fmla="*/ 22 h 222"/>
                <a:gd name="T60" fmla="*/ 39 w 194"/>
                <a:gd name="T61" fmla="*/ 19 h 222"/>
                <a:gd name="T62" fmla="*/ 35 w 194"/>
                <a:gd name="T63" fmla="*/ 19 h 222"/>
                <a:gd name="T64" fmla="*/ 31 w 194"/>
                <a:gd name="T65" fmla="*/ 18 h 222"/>
                <a:gd name="T66" fmla="*/ 27 w 194"/>
                <a:gd name="T67" fmla="*/ 19 h 222"/>
                <a:gd name="T68" fmla="*/ 24 w 194"/>
                <a:gd name="T69" fmla="*/ 19 h 222"/>
                <a:gd name="T70" fmla="*/ 21 w 194"/>
                <a:gd name="T71" fmla="*/ 17 h 222"/>
                <a:gd name="T72" fmla="*/ 18 w 194"/>
                <a:gd name="T73" fmla="*/ 14 h 222"/>
                <a:gd name="T74" fmla="*/ 17 w 194"/>
                <a:gd name="T75" fmla="*/ 11 h 222"/>
                <a:gd name="T76" fmla="*/ 17 w 194"/>
                <a:gd name="T77" fmla="*/ 11 h 222"/>
                <a:gd name="T78" fmla="*/ 19 w 194"/>
                <a:gd name="T79" fmla="*/ 10 h 222"/>
                <a:gd name="T80" fmla="*/ 21 w 194"/>
                <a:gd name="T81" fmla="*/ 10 h 222"/>
                <a:gd name="T82" fmla="*/ 24 w 194"/>
                <a:gd name="T83" fmla="*/ 10 h 222"/>
                <a:gd name="T84" fmla="*/ 27 w 194"/>
                <a:gd name="T85" fmla="*/ 10 h 222"/>
                <a:gd name="T86" fmla="*/ 26 w 194"/>
                <a:gd name="T87" fmla="*/ 10 h 222"/>
                <a:gd name="T88" fmla="*/ 24 w 194"/>
                <a:gd name="T89" fmla="*/ 9 h 222"/>
                <a:gd name="T90" fmla="*/ 21 w 194"/>
                <a:gd name="T91" fmla="*/ 9 h 222"/>
                <a:gd name="T92" fmla="*/ 17 w 194"/>
                <a:gd name="T93" fmla="*/ 8 h 222"/>
                <a:gd name="T94" fmla="*/ 14 w 194"/>
                <a:gd name="T95" fmla="*/ 8 h 222"/>
                <a:gd name="T96" fmla="*/ 11 w 194"/>
                <a:gd name="T97" fmla="*/ 8 h 222"/>
                <a:gd name="T98" fmla="*/ 9 w 194"/>
                <a:gd name="T99" fmla="*/ 5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0" name="Freeform 620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21 w 147"/>
                <a:gd name="T1" fmla="*/ 8 h 255"/>
                <a:gd name="T2" fmla="*/ 18 w 147"/>
                <a:gd name="T3" fmla="*/ 11 h 255"/>
                <a:gd name="T4" fmla="*/ 10 w 147"/>
                <a:gd name="T5" fmla="*/ 15 h 255"/>
                <a:gd name="T6" fmla="*/ 4 w 147"/>
                <a:gd name="T7" fmla="*/ 19 h 255"/>
                <a:gd name="T8" fmla="*/ 3 w 147"/>
                <a:gd name="T9" fmla="*/ 22 h 255"/>
                <a:gd name="T10" fmla="*/ 6 w 147"/>
                <a:gd name="T11" fmla="*/ 21 h 255"/>
                <a:gd name="T12" fmla="*/ 10 w 147"/>
                <a:gd name="T13" fmla="*/ 17 h 255"/>
                <a:gd name="T14" fmla="*/ 16 w 147"/>
                <a:gd name="T15" fmla="*/ 15 h 255"/>
                <a:gd name="T16" fmla="*/ 17 w 147"/>
                <a:gd name="T17" fmla="*/ 22 h 255"/>
                <a:gd name="T18" fmla="*/ 13 w 147"/>
                <a:gd name="T19" fmla="*/ 25 h 255"/>
                <a:gd name="T20" fmla="*/ 6 w 147"/>
                <a:gd name="T21" fmla="*/ 29 h 255"/>
                <a:gd name="T22" fmla="*/ 3 w 147"/>
                <a:gd name="T23" fmla="*/ 34 h 255"/>
                <a:gd name="T24" fmla="*/ 3 w 147"/>
                <a:gd name="T25" fmla="*/ 36 h 255"/>
                <a:gd name="T26" fmla="*/ 3 w 147"/>
                <a:gd name="T27" fmla="*/ 35 h 255"/>
                <a:gd name="T28" fmla="*/ 9 w 147"/>
                <a:gd name="T29" fmla="*/ 32 h 255"/>
                <a:gd name="T30" fmla="*/ 15 w 147"/>
                <a:gd name="T31" fmla="*/ 28 h 255"/>
                <a:gd name="T32" fmla="*/ 15 w 147"/>
                <a:gd name="T33" fmla="*/ 35 h 255"/>
                <a:gd name="T34" fmla="*/ 11 w 147"/>
                <a:gd name="T35" fmla="*/ 40 h 255"/>
                <a:gd name="T36" fmla="*/ 6 w 147"/>
                <a:gd name="T37" fmla="*/ 42 h 255"/>
                <a:gd name="T38" fmla="*/ 3 w 147"/>
                <a:gd name="T39" fmla="*/ 47 h 255"/>
                <a:gd name="T40" fmla="*/ 5 w 147"/>
                <a:gd name="T41" fmla="*/ 47 h 255"/>
                <a:gd name="T42" fmla="*/ 9 w 147"/>
                <a:gd name="T43" fmla="*/ 44 h 255"/>
                <a:gd name="T44" fmla="*/ 13 w 147"/>
                <a:gd name="T45" fmla="*/ 41 h 255"/>
                <a:gd name="T46" fmla="*/ 10 w 147"/>
                <a:gd name="T47" fmla="*/ 47 h 255"/>
                <a:gd name="T48" fmla="*/ 6 w 147"/>
                <a:gd name="T49" fmla="*/ 57 h 255"/>
                <a:gd name="T50" fmla="*/ 2 w 147"/>
                <a:gd name="T51" fmla="*/ 61 h 255"/>
                <a:gd name="T52" fmla="*/ 3 w 147"/>
                <a:gd name="T53" fmla="*/ 61 h 255"/>
                <a:gd name="T54" fmla="*/ 7 w 147"/>
                <a:gd name="T55" fmla="*/ 58 h 255"/>
                <a:gd name="T56" fmla="*/ 13 w 147"/>
                <a:gd name="T57" fmla="*/ 48 h 255"/>
                <a:gd name="T58" fmla="*/ 17 w 147"/>
                <a:gd name="T59" fmla="*/ 41 h 255"/>
                <a:gd name="T60" fmla="*/ 21 w 147"/>
                <a:gd name="T61" fmla="*/ 49 h 255"/>
                <a:gd name="T62" fmla="*/ 21 w 147"/>
                <a:gd name="T63" fmla="*/ 54 h 255"/>
                <a:gd name="T64" fmla="*/ 22 w 147"/>
                <a:gd name="T65" fmla="*/ 50 h 255"/>
                <a:gd name="T66" fmla="*/ 21 w 147"/>
                <a:gd name="T67" fmla="*/ 46 h 255"/>
                <a:gd name="T68" fmla="*/ 18 w 147"/>
                <a:gd name="T69" fmla="*/ 40 h 255"/>
                <a:gd name="T70" fmla="*/ 19 w 147"/>
                <a:gd name="T71" fmla="*/ 31 h 255"/>
                <a:gd name="T72" fmla="*/ 21 w 147"/>
                <a:gd name="T73" fmla="*/ 27 h 255"/>
                <a:gd name="T74" fmla="*/ 24 w 147"/>
                <a:gd name="T75" fmla="*/ 29 h 255"/>
                <a:gd name="T76" fmla="*/ 29 w 147"/>
                <a:gd name="T77" fmla="*/ 38 h 255"/>
                <a:gd name="T78" fmla="*/ 29 w 147"/>
                <a:gd name="T79" fmla="*/ 40 h 255"/>
                <a:gd name="T80" fmla="*/ 29 w 147"/>
                <a:gd name="T81" fmla="*/ 35 h 255"/>
                <a:gd name="T82" fmla="*/ 26 w 147"/>
                <a:gd name="T83" fmla="*/ 28 h 255"/>
                <a:gd name="T84" fmla="*/ 20 w 147"/>
                <a:gd name="T85" fmla="*/ 23 h 255"/>
                <a:gd name="T86" fmla="*/ 22 w 147"/>
                <a:gd name="T87" fmla="*/ 17 h 255"/>
                <a:gd name="T88" fmla="*/ 24 w 147"/>
                <a:gd name="T89" fmla="*/ 16 h 255"/>
                <a:gd name="T90" fmla="*/ 29 w 147"/>
                <a:gd name="T91" fmla="*/ 18 h 255"/>
                <a:gd name="T92" fmla="*/ 31 w 147"/>
                <a:gd name="T93" fmla="*/ 22 h 255"/>
                <a:gd name="T94" fmla="*/ 32 w 147"/>
                <a:gd name="T95" fmla="*/ 23 h 255"/>
                <a:gd name="T96" fmla="*/ 31 w 147"/>
                <a:gd name="T97" fmla="*/ 19 h 255"/>
                <a:gd name="T98" fmla="*/ 28 w 147"/>
                <a:gd name="T99" fmla="*/ 14 h 255"/>
                <a:gd name="T100" fmla="*/ 24 w 147"/>
                <a:gd name="T101" fmla="*/ 11 h 255"/>
                <a:gd name="T102" fmla="*/ 24 w 147"/>
                <a:gd name="T103" fmla="*/ 4 h 255"/>
                <a:gd name="T104" fmla="*/ 22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1" name="Freeform 621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46 w 234"/>
                <a:gd name="T1" fmla="*/ 4 h 131"/>
                <a:gd name="T2" fmla="*/ 42 w 234"/>
                <a:gd name="T3" fmla="*/ 4 h 131"/>
                <a:gd name="T4" fmla="*/ 37 w 234"/>
                <a:gd name="T5" fmla="*/ 6 h 131"/>
                <a:gd name="T6" fmla="*/ 33 w 234"/>
                <a:gd name="T7" fmla="*/ 9 h 131"/>
                <a:gd name="T8" fmla="*/ 31 w 234"/>
                <a:gd name="T9" fmla="*/ 9 h 131"/>
                <a:gd name="T10" fmla="*/ 28 w 234"/>
                <a:gd name="T11" fmla="*/ 7 h 131"/>
                <a:gd name="T12" fmla="*/ 24 w 234"/>
                <a:gd name="T13" fmla="*/ 6 h 131"/>
                <a:gd name="T14" fmla="*/ 21 w 234"/>
                <a:gd name="T15" fmla="*/ 6 h 131"/>
                <a:gd name="T16" fmla="*/ 18 w 234"/>
                <a:gd name="T17" fmla="*/ 7 h 131"/>
                <a:gd name="T18" fmla="*/ 19 w 234"/>
                <a:gd name="T19" fmla="*/ 8 h 131"/>
                <a:gd name="T20" fmla="*/ 21 w 234"/>
                <a:gd name="T21" fmla="*/ 8 h 131"/>
                <a:gd name="T22" fmla="*/ 24 w 234"/>
                <a:gd name="T23" fmla="*/ 9 h 131"/>
                <a:gd name="T24" fmla="*/ 27 w 234"/>
                <a:gd name="T25" fmla="*/ 11 h 131"/>
                <a:gd name="T26" fmla="*/ 30 w 234"/>
                <a:gd name="T27" fmla="*/ 12 h 131"/>
                <a:gd name="T28" fmla="*/ 28 w 234"/>
                <a:gd name="T29" fmla="*/ 13 h 131"/>
                <a:gd name="T30" fmla="*/ 26 w 234"/>
                <a:gd name="T31" fmla="*/ 17 h 131"/>
                <a:gd name="T32" fmla="*/ 23 w 234"/>
                <a:gd name="T33" fmla="*/ 17 h 131"/>
                <a:gd name="T34" fmla="*/ 18 w 234"/>
                <a:gd name="T35" fmla="*/ 17 h 131"/>
                <a:gd name="T36" fmla="*/ 13 w 234"/>
                <a:gd name="T37" fmla="*/ 16 h 131"/>
                <a:gd name="T38" fmla="*/ 9 w 234"/>
                <a:gd name="T39" fmla="*/ 16 h 131"/>
                <a:gd name="T40" fmla="*/ 9 w 234"/>
                <a:gd name="T41" fmla="*/ 17 h 131"/>
                <a:gd name="T42" fmla="*/ 12 w 234"/>
                <a:gd name="T43" fmla="*/ 17 h 131"/>
                <a:gd name="T44" fmla="*/ 16 w 234"/>
                <a:gd name="T45" fmla="*/ 18 h 131"/>
                <a:gd name="T46" fmla="*/ 19 w 234"/>
                <a:gd name="T47" fmla="*/ 19 h 131"/>
                <a:gd name="T48" fmla="*/ 18 w 234"/>
                <a:gd name="T49" fmla="*/ 21 h 131"/>
                <a:gd name="T50" fmla="*/ 14 w 234"/>
                <a:gd name="T51" fmla="*/ 24 h 131"/>
                <a:gd name="T52" fmla="*/ 9 w 234"/>
                <a:gd name="T53" fmla="*/ 27 h 131"/>
                <a:gd name="T54" fmla="*/ 4 w 234"/>
                <a:gd name="T55" fmla="*/ 27 h 131"/>
                <a:gd name="T56" fmla="*/ 3 w 234"/>
                <a:gd name="T57" fmla="*/ 27 h 131"/>
                <a:gd name="T58" fmla="*/ 1 w 234"/>
                <a:gd name="T59" fmla="*/ 27 h 131"/>
                <a:gd name="T60" fmla="*/ 4 w 234"/>
                <a:gd name="T61" fmla="*/ 29 h 131"/>
                <a:gd name="T62" fmla="*/ 9 w 234"/>
                <a:gd name="T63" fmla="*/ 28 h 131"/>
                <a:gd name="T64" fmla="*/ 15 w 234"/>
                <a:gd name="T65" fmla="*/ 27 h 131"/>
                <a:gd name="T66" fmla="*/ 21 w 234"/>
                <a:gd name="T67" fmla="*/ 24 h 131"/>
                <a:gd name="T68" fmla="*/ 24 w 234"/>
                <a:gd name="T69" fmla="*/ 24 h 131"/>
                <a:gd name="T70" fmla="*/ 24 w 234"/>
                <a:gd name="T71" fmla="*/ 31 h 131"/>
                <a:gd name="T72" fmla="*/ 22 w 234"/>
                <a:gd name="T73" fmla="*/ 35 h 131"/>
                <a:gd name="T74" fmla="*/ 23 w 234"/>
                <a:gd name="T75" fmla="*/ 35 h 131"/>
                <a:gd name="T76" fmla="*/ 25 w 234"/>
                <a:gd name="T77" fmla="*/ 31 h 131"/>
                <a:gd name="T78" fmla="*/ 27 w 234"/>
                <a:gd name="T79" fmla="*/ 25 h 131"/>
                <a:gd name="T80" fmla="*/ 27 w 234"/>
                <a:gd name="T81" fmla="*/ 21 h 131"/>
                <a:gd name="T82" fmla="*/ 30 w 234"/>
                <a:gd name="T83" fmla="*/ 17 h 131"/>
                <a:gd name="T84" fmla="*/ 33 w 234"/>
                <a:gd name="T85" fmla="*/ 15 h 131"/>
                <a:gd name="T86" fmla="*/ 35 w 234"/>
                <a:gd name="T87" fmla="*/ 13 h 131"/>
                <a:gd name="T88" fmla="*/ 39 w 234"/>
                <a:gd name="T89" fmla="*/ 15 h 131"/>
                <a:gd name="T90" fmla="*/ 39 w 234"/>
                <a:gd name="T91" fmla="*/ 21 h 131"/>
                <a:gd name="T92" fmla="*/ 38 w 234"/>
                <a:gd name="T93" fmla="*/ 27 h 131"/>
                <a:gd name="T94" fmla="*/ 39 w 234"/>
                <a:gd name="T95" fmla="*/ 27 h 131"/>
                <a:gd name="T96" fmla="*/ 40 w 234"/>
                <a:gd name="T97" fmla="*/ 22 h 131"/>
                <a:gd name="T98" fmla="*/ 40 w 234"/>
                <a:gd name="T99" fmla="*/ 15 h 131"/>
                <a:gd name="T100" fmla="*/ 40 w 234"/>
                <a:gd name="T101" fmla="*/ 10 h 131"/>
                <a:gd name="T102" fmla="*/ 44 w 234"/>
                <a:gd name="T103" fmla="*/ 6 h 131"/>
                <a:gd name="T104" fmla="*/ 49 w 234"/>
                <a:gd name="T105" fmla="*/ 4 h 131"/>
                <a:gd name="T106" fmla="*/ 53 w 234"/>
                <a:gd name="T107" fmla="*/ 2 h 131"/>
                <a:gd name="T108" fmla="*/ 53 w 234"/>
                <a:gd name="T109" fmla="*/ 0 h 131"/>
                <a:gd name="T110" fmla="*/ 5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2" name="Freeform 622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4 w 22"/>
                <a:gd name="T9" fmla="*/ 5 h 23"/>
                <a:gd name="T10" fmla="*/ 4 w 22"/>
                <a:gd name="T11" fmla="*/ 5 h 23"/>
                <a:gd name="T12" fmla="*/ 4 w 22"/>
                <a:gd name="T13" fmla="*/ 5 h 23"/>
                <a:gd name="T14" fmla="*/ 4 w 22"/>
                <a:gd name="T15" fmla="*/ 7 h 23"/>
                <a:gd name="T16" fmla="*/ 3 w 22"/>
                <a:gd name="T17" fmla="*/ 8 h 23"/>
                <a:gd name="T18" fmla="*/ 3 w 22"/>
                <a:gd name="T19" fmla="*/ 8 h 23"/>
                <a:gd name="T20" fmla="*/ 3 w 22"/>
                <a:gd name="T21" fmla="*/ 9 h 23"/>
                <a:gd name="T22" fmla="*/ 3 w 22"/>
                <a:gd name="T23" fmla="*/ 8 h 23"/>
                <a:gd name="T24" fmla="*/ 3 w 22"/>
                <a:gd name="T25" fmla="*/ 7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3" name="Freeform 623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4" name="Freeform 624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6 w 24"/>
                <a:gd name="T11" fmla="*/ 5 h 23"/>
                <a:gd name="T12" fmla="*/ 6 w 24"/>
                <a:gd name="T13" fmla="*/ 5 h 23"/>
                <a:gd name="T14" fmla="*/ 6 w 24"/>
                <a:gd name="T15" fmla="*/ 5 h 23"/>
                <a:gd name="T16" fmla="*/ 5 w 24"/>
                <a:gd name="T17" fmla="*/ 6 h 23"/>
                <a:gd name="T18" fmla="*/ 4 w 24"/>
                <a:gd name="T19" fmla="*/ 8 h 23"/>
                <a:gd name="T20" fmla="*/ 4 w 24"/>
                <a:gd name="T21" fmla="*/ 9 h 23"/>
                <a:gd name="T22" fmla="*/ 4 w 24"/>
                <a:gd name="T23" fmla="*/ 9 h 23"/>
                <a:gd name="T24" fmla="*/ 3 w 24"/>
                <a:gd name="T25" fmla="*/ 8 h 23"/>
                <a:gd name="T26" fmla="*/ 1 w 24"/>
                <a:gd name="T27" fmla="*/ 6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5" name="Freeform 625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4 w 26"/>
                <a:gd name="T7" fmla="*/ 6 h 25"/>
                <a:gd name="T8" fmla="*/ 15 w 26"/>
                <a:gd name="T9" fmla="*/ 6 h 25"/>
                <a:gd name="T10" fmla="*/ 14 w 26"/>
                <a:gd name="T11" fmla="*/ 6 h 25"/>
                <a:gd name="T12" fmla="*/ 13 w 26"/>
                <a:gd name="T13" fmla="*/ 9 h 25"/>
                <a:gd name="T14" fmla="*/ 13 w 26"/>
                <a:gd name="T15" fmla="*/ 10 h 25"/>
                <a:gd name="T16" fmla="*/ 13 w 26"/>
                <a:gd name="T17" fmla="*/ 10 h 25"/>
                <a:gd name="T18" fmla="*/ 9 w 26"/>
                <a:gd name="T19" fmla="*/ 10 h 25"/>
                <a:gd name="T20" fmla="*/ 4 w 26"/>
                <a:gd name="T21" fmla="*/ 8 h 25"/>
                <a:gd name="T22" fmla="*/ 1 w 26"/>
                <a:gd name="T23" fmla="*/ 7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6" name="Freeform 626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4 w 27"/>
                <a:gd name="T13" fmla="*/ 3 h 26"/>
                <a:gd name="T14" fmla="*/ 4 w 27"/>
                <a:gd name="T15" fmla="*/ 4 h 26"/>
                <a:gd name="T16" fmla="*/ 5 w 27"/>
                <a:gd name="T17" fmla="*/ 4 h 26"/>
                <a:gd name="T18" fmla="*/ 5 w 27"/>
                <a:gd name="T19" fmla="*/ 4 h 26"/>
                <a:gd name="T20" fmla="*/ 4 w 27"/>
                <a:gd name="T21" fmla="*/ 4 h 26"/>
                <a:gd name="T22" fmla="*/ 4 w 27"/>
                <a:gd name="T23" fmla="*/ 6 h 26"/>
                <a:gd name="T24" fmla="*/ 3 w 27"/>
                <a:gd name="T25" fmla="*/ 7 h 26"/>
                <a:gd name="T26" fmla="*/ 3 w 27"/>
                <a:gd name="T27" fmla="*/ 7 h 26"/>
                <a:gd name="T28" fmla="*/ 3 w 27"/>
                <a:gd name="T29" fmla="*/ 6 h 26"/>
                <a:gd name="T30" fmla="*/ 2 w 27"/>
                <a:gd name="T31" fmla="*/ 5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7" name="Freeform 627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4 h 22"/>
                <a:gd name="T24" fmla="*/ 2 w 23"/>
                <a:gd name="T25" fmla="*/ 4 h 22"/>
                <a:gd name="T26" fmla="*/ 2 w 23"/>
                <a:gd name="T27" fmla="*/ 4 h 22"/>
                <a:gd name="T28" fmla="*/ 2 w 23"/>
                <a:gd name="T29" fmla="*/ 4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8" name="Freeform 628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5 w 24"/>
                <a:gd name="T13" fmla="*/ 2 h 23"/>
                <a:gd name="T14" fmla="*/ 5 w 24"/>
                <a:gd name="T15" fmla="*/ 2 h 23"/>
                <a:gd name="T16" fmla="*/ 6 w 24"/>
                <a:gd name="T17" fmla="*/ 2 h 23"/>
                <a:gd name="T18" fmla="*/ 6 w 24"/>
                <a:gd name="T19" fmla="*/ 2 h 23"/>
                <a:gd name="T20" fmla="*/ 5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9" name="Freeform 629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38 w 195"/>
                <a:gd name="T1" fmla="*/ 36 h 190"/>
                <a:gd name="T2" fmla="*/ 43 w 195"/>
                <a:gd name="T3" fmla="*/ 32 h 190"/>
                <a:gd name="T4" fmla="*/ 43 w 195"/>
                <a:gd name="T5" fmla="*/ 25 h 190"/>
                <a:gd name="T6" fmla="*/ 38 w 195"/>
                <a:gd name="T7" fmla="*/ 25 h 190"/>
                <a:gd name="T8" fmla="*/ 34 w 195"/>
                <a:gd name="T9" fmla="*/ 23 h 190"/>
                <a:gd name="T10" fmla="*/ 32 w 195"/>
                <a:gd name="T11" fmla="*/ 19 h 190"/>
                <a:gd name="T12" fmla="*/ 34 w 195"/>
                <a:gd name="T13" fmla="*/ 19 h 190"/>
                <a:gd name="T14" fmla="*/ 38 w 195"/>
                <a:gd name="T15" fmla="*/ 22 h 190"/>
                <a:gd name="T16" fmla="*/ 39 w 195"/>
                <a:gd name="T17" fmla="*/ 24 h 190"/>
                <a:gd name="T18" fmla="*/ 46 w 195"/>
                <a:gd name="T19" fmla="*/ 24 h 190"/>
                <a:gd name="T20" fmla="*/ 49 w 195"/>
                <a:gd name="T21" fmla="*/ 17 h 190"/>
                <a:gd name="T22" fmla="*/ 49 w 195"/>
                <a:gd name="T23" fmla="*/ 14 h 190"/>
                <a:gd name="T24" fmla="*/ 46 w 195"/>
                <a:gd name="T25" fmla="*/ 12 h 190"/>
                <a:gd name="T26" fmla="*/ 42 w 195"/>
                <a:gd name="T27" fmla="*/ 11 h 190"/>
                <a:gd name="T28" fmla="*/ 38 w 195"/>
                <a:gd name="T29" fmla="*/ 12 h 190"/>
                <a:gd name="T30" fmla="*/ 34 w 195"/>
                <a:gd name="T31" fmla="*/ 13 h 190"/>
                <a:gd name="T32" fmla="*/ 38 w 195"/>
                <a:gd name="T33" fmla="*/ 8 h 190"/>
                <a:gd name="T34" fmla="*/ 38 w 195"/>
                <a:gd name="T35" fmla="*/ 4 h 190"/>
                <a:gd name="T36" fmla="*/ 34 w 195"/>
                <a:gd name="T37" fmla="*/ 0 h 190"/>
                <a:gd name="T38" fmla="*/ 30 w 195"/>
                <a:gd name="T39" fmla="*/ 4 h 190"/>
                <a:gd name="T40" fmla="*/ 28 w 195"/>
                <a:gd name="T41" fmla="*/ 7 h 190"/>
                <a:gd name="T42" fmla="*/ 30 w 195"/>
                <a:gd name="T43" fmla="*/ 12 h 190"/>
                <a:gd name="T44" fmla="*/ 28 w 195"/>
                <a:gd name="T45" fmla="*/ 13 h 190"/>
                <a:gd name="T46" fmla="*/ 26 w 195"/>
                <a:gd name="T47" fmla="*/ 11 h 190"/>
                <a:gd name="T48" fmla="*/ 25 w 195"/>
                <a:gd name="T49" fmla="*/ 6 h 190"/>
                <a:gd name="T50" fmla="*/ 18 w 195"/>
                <a:gd name="T51" fmla="*/ 6 h 190"/>
                <a:gd name="T52" fmla="*/ 12 w 195"/>
                <a:gd name="T53" fmla="*/ 4 h 190"/>
                <a:gd name="T54" fmla="*/ 7 w 195"/>
                <a:gd name="T55" fmla="*/ 6 h 190"/>
                <a:gd name="T56" fmla="*/ 4 w 195"/>
                <a:gd name="T57" fmla="*/ 9 h 190"/>
                <a:gd name="T58" fmla="*/ 6 w 195"/>
                <a:gd name="T59" fmla="*/ 11 h 190"/>
                <a:gd name="T60" fmla="*/ 11 w 195"/>
                <a:gd name="T61" fmla="*/ 15 h 190"/>
                <a:gd name="T62" fmla="*/ 16 w 195"/>
                <a:gd name="T63" fmla="*/ 17 h 190"/>
                <a:gd name="T64" fmla="*/ 14 w 195"/>
                <a:gd name="T65" fmla="*/ 20 h 190"/>
                <a:gd name="T66" fmla="*/ 9 w 195"/>
                <a:gd name="T67" fmla="*/ 22 h 190"/>
                <a:gd name="T68" fmla="*/ 4 w 195"/>
                <a:gd name="T69" fmla="*/ 22 h 190"/>
                <a:gd name="T70" fmla="*/ 4 w 195"/>
                <a:gd name="T71" fmla="*/ 24 h 190"/>
                <a:gd name="T72" fmla="*/ 0 w 195"/>
                <a:gd name="T73" fmla="*/ 28 h 190"/>
                <a:gd name="T74" fmla="*/ 4 w 195"/>
                <a:gd name="T75" fmla="*/ 32 h 190"/>
                <a:gd name="T76" fmla="*/ 5 w 195"/>
                <a:gd name="T77" fmla="*/ 34 h 190"/>
                <a:gd name="T78" fmla="*/ 9 w 195"/>
                <a:gd name="T79" fmla="*/ 34 h 190"/>
                <a:gd name="T80" fmla="*/ 12 w 195"/>
                <a:gd name="T81" fmla="*/ 31 h 190"/>
                <a:gd name="T82" fmla="*/ 14 w 195"/>
                <a:gd name="T83" fmla="*/ 27 h 190"/>
                <a:gd name="T84" fmla="*/ 18 w 195"/>
                <a:gd name="T85" fmla="*/ 24 h 190"/>
                <a:gd name="T86" fmla="*/ 20 w 195"/>
                <a:gd name="T87" fmla="*/ 25 h 190"/>
                <a:gd name="T88" fmla="*/ 19 w 195"/>
                <a:gd name="T89" fmla="*/ 29 h 190"/>
                <a:gd name="T90" fmla="*/ 16 w 195"/>
                <a:gd name="T91" fmla="*/ 34 h 190"/>
                <a:gd name="T92" fmla="*/ 12 w 195"/>
                <a:gd name="T93" fmla="*/ 40 h 190"/>
                <a:gd name="T94" fmla="*/ 18 w 195"/>
                <a:gd name="T95" fmla="*/ 46 h 190"/>
                <a:gd name="T96" fmla="*/ 23 w 195"/>
                <a:gd name="T97" fmla="*/ 46 h 190"/>
                <a:gd name="T98" fmla="*/ 26 w 195"/>
                <a:gd name="T99" fmla="*/ 41 h 190"/>
                <a:gd name="T100" fmla="*/ 28 w 195"/>
                <a:gd name="T101" fmla="*/ 40 h 190"/>
                <a:gd name="T102" fmla="*/ 26 w 195"/>
                <a:gd name="T103" fmla="*/ 35 h 190"/>
                <a:gd name="T104" fmla="*/ 25 w 195"/>
                <a:gd name="T105" fmla="*/ 31 h 190"/>
                <a:gd name="T106" fmla="*/ 26 w 195"/>
                <a:gd name="T107" fmla="*/ 28 h 190"/>
                <a:gd name="T108" fmla="*/ 28 w 195"/>
                <a:gd name="T109" fmla="*/ 27 h 190"/>
                <a:gd name="T110" fmla="*/ 32 w 195"/>
                <a:gd name="T111" fmla="*/ 35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0" name="Freeform 630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82 h 328"/>
                <a:gd name="T2" fmla="*/ 4 w 211"/>
                <a:gd name="T3" fmla="*/ 77 h 328"/>
                <a:gd name="T4" fmla="*/ 9 w 211"/>
                <a:gd name="T5" fmla="*/ 72 h 328"/>
                <a:gd name="T6" fmla="*/ 13 w 211"/>
                <a:gd name="T7" fmla="*/ 69 h 328"/>
                <a:gd name="T8" fmla="*/ 18 w 211"/>
                <a:gd name="T9" fmla="*/ 66 h 328"/>
                <a:gd name="T10" fmla="*/ 24 w 211"/>
                <a:gd name="T11" fmla="*/ 64 h 328"/>
                <a:gd name="T12" fmla="*/ 29 w 211"/>
                <a:gd name="T13" fmla="*/ 64 h 328"/>
                <a:gd name="T14" fmla="*/ 33 w 211"/>
                <a:gd name="T15" fmla="*/ 63 h 328"/>
                <a:gd name="T16" fmla="*/ 38 w 211"/>
                <a:gd name="T17" fmla="*/ 64 h 328"/>
                <a:gd name="T18" fmla="*/ 38 w 211"/>
                <a:gd name="T19" fmla="*/ 63 h 328"/>
                <a:gd name="T20" fmla="*/ 38 w 211"/>
                <a:gd name="T21" fmla="*/ 61 h 328"/>
                <a:gd name="T22" fmla="*/ 38 w 211"/>
                <a:gd name="T23" fmla="*/ 58 h 328"/>
                <a:gd name="T24" fmla="*/ 38 w 211"/>
                <a:gd name="T25" fmla="*/ 56 h 328"/>
                <a:gd name="T26" fmla="*/ 39 w 211"/>
                <a:gd name="T27" fmla="*/ 54 h 328"/>
                <a:gd name="T28" fmla="*/ 42 w 211"/>
                <a:gd name="T29" fmla="*/ 51 h 328"/>
                <a:gd name="T30" fmla="*/ 44 w 211"/>
                <a:gd name="T31" fmla="*/ 49 h 328"/>
                <a:gd name="T32" fmla="*/ 46 w 211"/>
                <a:gd name="T33" fmla="*/ 48 h 328"/>
                <a:gd name="T34" fmla="*/ 44 w 211"/>
                <a:gd name="T35" fmla="*/ 42 h 328"/>
                <a:gd name="T36" fmla="*/ 44 w 211"/>
                <a:gd name="T37" fmla="*/ 35 h 328"/>
                <a:gd name="T38" fmla="*/ 44 w 211"/>
                <a:gd name="T39" fmla="*/ 29 h 328"/>
                <a:gd name="T40" fmla="*/ 46 w 211"/>
                <a:gd name="T41" fmla="*/ 23 h 328"/>
                <a:gd name="T42" fmla="*/ 44 w 211"/>
                <a:gd name="T43" fmla="*/ 23 h 328"/>
                <a:gd name="T44" fmla="*/ 44 w 211"/>
                <a:gd name="T45" fmla="*/ 20 h 328"/>
                <a:gd name="T46" fmla="*/ 39 w 211"/>
                <a:gd name="T47" fmla="*/ 19 h 328"/>
                <a:gd name="T48" fmla="*/ 38 w 211"/>
                <a:gd name="T49" fmla="*/ 16 h 328"/>
                <a:gd name="T50" fmla="*/ 35 w 211"/>
                <a:gd name="T51" fmla="*/ 13 h 328"/>
                <a:gd name="T52" fmla="*/ 33 w 211"/>
                <a:gd name="T53" fmla="*/ 10 h 328"/>
                <a:gd name="T54" fmla="*/ 31 w 211"/>
                <a:gd name="T55" fmla="*/ 5 h 328"/>
                <a:gd name="T56" fmla="*/ 30 w 211"/>
                <a:gd name="T57" fmla="*/ 0 h 328"/>
                <a:gd name="T58" fmla="*/ 29 w 211"/>
                <a:gd name="T59" fmla="*/ 4 h 328"/>
                <a:gd name="T60" fmla="*/ 27 w 211"/>
                <a:gd name="T61" fmla="*/ 6 h 328"/>
                <a:gd name="T62" fmla="*/ 25 w 211"/>
                <a:gd name="T63" fmla="*/ 9 h 328"/>
                <a:gd name="T64" fmla="*/ 22 w 211"/>
                <a:gd name="T65" fmla="*/ 11 h 328"/>
                <a:gd name="T66" fmla="*/ 19 w 211"/>
                <a:gd name="T67" fmla="*/ 14 h 328"/>
                <a:gd name="T68" fmla="*/ 17 w 211"/>
                <a:gd name="T69" fmla="*/ 16 h 328"/>
                <a:gd name="T70" fmla="*/ 14 w 211"/>
                <a:gd name="T71" fmla="*/ 17 h 328"/>
                <a:gd name="T72" fmla="*/ 10 w 211"/>
                <a:gd name="T73" fmla="*/ 17 h 328"/>
                <a:gd name="T74" fmla="*/ 12 w 211"/>
                <a:gd name="T75" fmla="*/ 20 h 328"/>
                <a:gd name="T76" fmla="*/ 12 w 211"/>
                <a:gd name="T77" fmla="*/ 26 h 328"/>
                <a:gd name="T78" fmla="*/ 11 w 211"/>
                <a:gd name="T79" fmla="*/ 31 h 328"/>
                <a:gd name="T80" fmla="*/ 8 w 211"/>
                <a:gd name="T81" fmla="*/ 37 h 328"/>
                <a:gd name="T82" fmla="*/ 9 w 211"/>
                <a:gd name="T83" fmla="*/ 45 h 328"/>
                <a:gd name="T84" fmla="*/ 9 w 211"/>
                <a:gd name="T85" fmla="*/ 54 h 328"/>
                <a:gd name="T86" fmla="*/ 8 w 211"/>
                <a:gd name="T87" fmla="*/ 62 h 328"/>
                <a:gd name="T88" fmla="*/ 7 w 211"/>
                <a:gd name="T89" fmla="*/ 69 h 328"/>
                <a:gd name="T90" fmla="*/ 5 w 211"/>
                <a:gd name="T91" fmla="*/ 71 h 328"/>
                <a:gd name="T92" fmla="*/ 3 w 211"/>
                <a:gd name="T93" fmla="*/ 74 h 328"/>
                <a:gd name="T94" fmla="*/ 3 w 211"/>
                <a:gd name="T95" fmla="*/ 78 h 328"/>
                <a:gd name="T96" fmla="*/ 2 w 211"/>
                <a:gd name="T97" fmla="*/ 78 h 328"/>
                <a:gd name="T98" fmla="*/ 0 w 211"/>
                <a:gd name="T99" fmla="*/ 79 h 328"/>
                <a:gd name="T100" fmla="*/ 0 w 211"/>
                <a:gd name="T101" fmla="*/ 81 h 328"/>
                <a:gd name="T102" fmla="*/ 0 w 211"/>
                <a:gd name="T103" fmla="*/ 81 h 328"/>
                <a:gd name="T104" fmla="*/ 1 w 211"/>
                <a:gd name="T105" fmla="*/ 81 h 328"/>
                <a:gd name="T106" fmla="*/ 0 w 211"/>
                <a:gd name="T107" fmla="*/ 82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1" name="Freeform 631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42 w 341"/>
                <a:gd name="T1" fmla="*/ 71 h 291"/>
                <a:gd name="T2" fmla="*/ 46 w 341"/>
                <a:gd name="T3" fmla="*/ 70 h 291"/>
                <a:gd name="T4" fmla="*/ 48 w 341"/>
                <a:gd name="T5" fmla="*/ 70 h 291"/>
                <a:gd name="T6" fmla="*/ 55 w 341"/>
                <a:gd name="T7" fmla="*/ 68 h 291"/>
                <a:gd name="T8" fmla="*/ 60 w 341"/>
                <a:gd name="T9" fmla="*/ 68 h 291"/>
                <a:gd name="T10" fmla="*/ 63 w 341"/>
                <a:gd name="T11" fmla="*/ 68 h 291"/>
                <a:gd name="T12" fmla="*/ 69 w 341"/>
                <a:gd name="T13" fmla="*/ 67 h 291"/>
                <a:gd name="T14" fmla="*/ 73 w 341"/>
                <a:gd name="T15" fmla="*/ 67 h 291"/>
                <a:gd name="T16" fmla="*/ 77 w 341"/>
                <a:gd name="T17" fmla="*/ 67 h 291"/>
                <a:gd name="T18" fmla="*/ 79 w 341"/>
                <a:gd name="T19" fmla="*/ 67 h 291"/>
                <a:gd name="T20" fmla="*/ 81 w 341"/>
                <a:gd name="T21" fmla="*/ 67 h 291"/>
                <a:gd name="T22" fmla="*/ 82 w 341"/>
                <a:gd name="T23" fmla="*/ 68 h 291"/>
                <a:gd name="T24" fmla="*/ 82 w 341"/>
                <a:gd name="T25" fmla="*/ 68 h 291"/>
                <a:gd name="T26" fmla="*/ 79 w 341"/>
                <a:gd name="T27" fmla="*/ 63 h 291"/>
                <a:gd name="T28" fmla="*/ 76 w 341"/>
                <a:gd name="T29" fmla="*/ 60 h 291"/>
                <a:gd name="T30" fmla="*/ 71 w 341"/>
                <a:gd name="T31" fmla="*/ 54 h 291"/>
                <a:gd name="T32" fmla="*/ 68 w 341"/>
                <a:gd name="T33" fmla="*/ 48 h 291"/>
                <a:gd name="T34" fmla="*/ 67 w 341"/>
                <a:gd name="T35" fmla="*/ 42 h 291"/>
                <a:gd name="T36" fmla="*/ 64 w 341"/>
                <a:gd name="T37" fmla="*/ 36 h 291"/>
                <a:gd name="T38" fmla="*/ 63 w 341"/>
                <a:gd name="T39" fmla="*/ 29 h 291"/>
                <a:gd name="T40" fmla="*/ 63 w 341"/>
                <a:gd name="T41" fmla="*/ 23 h 291"/>
                <a:gd name="T42" fmla="*/ 61 w 341"/>
                <a:gd name="T43" fmla="*/ 22 h 291"/>
                <a:gd name="T44" fmla="*/ 59 w 341"/>
                <a:gd name="T45" fmla="*/ 20 h 291"/>
                <a:gd name="T46" fmla="*/ 55 w 341"/>
                <a:gd name="T47" fmla="*/ 18 h 291"/>
                <a:gd name="T48" fmla="*/ 52 w 341"/>
                <a:gd name="T49" fmla="*/ 16 h 291"/>
                <a:gd name="T50" fmla="*/ 48 w 341"/>
                <a:gd name="T51" fmla="*/ 14 h 291"/>
                <a:gd name="T52" fmla="*/ 47 w 341"/>
                <a:gd name="T53" fmla="*/ 10 h 291"/>
                <a:gd name="T54" fmla="*/ 42 w 341"/>
                <a:gd name="T55" fmla="*/ 6 h 291"/>
                <a:gd name="T56" fmla="*/ 42 w 341"/>
                <a:gd name="T57" fmla="*/ 4 h 291"/>
                <a:gd name="T58" fmla="*/ 39 w 341"/>
                <a:gd name="T59" fmla="*/ 4 h 291"/>
                <a:gd name="T60" fmla="*/ 36 w 341"/>
                <a:gd name="T61" fmla="*/ 5 h 291"/>
                <a:gd name="T62" fmla="*/ 31 w 341"/>
                <a:gd name="T63" fmla="*/ 7 h 291"/>
                <a:gd name="T64" fmla="*/ 26 w 341"/>
                <a:gd name="T65" fmla="*/ 8 h 291"/>
                <a:gd name="T66" fmla="*/ 20 w 341"/>
                <a:gd name="T67" fmla="*/ 8 h 291"/>
                <a:gd name="T68" fmla="*/ 14 w 341"/>
                <a:gd name="T69" fmla="*/ 6 h 291"/>
                <a:gd name="T70" fmla="*/ 8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6 h 291"/>
                <a:gd name="T78" fmla="*/ 5 w 341"/>
                <a:gd name="T79" fmla="*/ 10 h 291"/>
                <a:gd name="T80" fmla="*/ 6 w 341"/>
                <a:gd name="T81" fmla="*/ 14 h 291"/>
                <a:gd name="T82" fmla="*/ 7 w 341"/>
                <a:gd name="T83" fmla="*/ 20 h 291"/>
                <a:gd name="T84" fmla="*/ 6 w 341"/>
                <a:gd name="T85" fmla="*/ 25 h 291"/>
                <a:gd name="T86" fmla="*/ 4 w 341"/>
                <a:gd name="T87" fmla="*/ 30 h 291"/>
                <a:gd name="T88" fmla="*/ 0 w 341"/>
                <a:gd name="T89" fmla="*/ 37 h 291"/>
                <a:gd name="T90" fmla="*/ 4 w 341"/>
                <a:gd name="T91" fmla="*/ 37 h 291"/>
                <a:gd name="T92" fmla="*/ 9 w 341"/>
                <a:gd name="T93" fmla="*/ 41 h 291"/>
                <a:gd name="T94" fmla="*/ 12 w 341"/>
                <a:gd name="T95" fmla="*/ 42 h 291"/>
                <a:gd name="T96" fmla="*/ 16 w 341"/>
                <a:gd name="T97" fmla="*/ 46 h 291"/>
                <a:gd name="T98" fmla="*/ 18 w 341"/>
                <a:gd name="T99" fmla="*/ 48 h 291"/>
                <a:gd name="T100" fmla="*/ 20 w 341"/>
                <a:gd name="T101" fmla="*/ 54 h 291"/>
                <a:gd name="T102" fmla="*/ 22 w 341"/>
                <a:gd name="T103" fmla="*/ 60 h 291"/>
                <a:gd name="T104" fmla="*/ 21 w 341"/>
                <a:gd name="T105" fmla="*/ 64 h 291"/>
                <a:gd name="T106" fmla="*/ 23 w 341"/>
                <a:gd name="T107" fmla="*/ 63 h 291"/>
                <a:gd name="T108" fmla="*/ 26 w 341"/>
                <a:gd name="T109" fmla="*/ 63 h 291"/>
                <a:gd name="T110" fmla="*/ 29 w 341"/>
                <a:gd name="T111" fmla="*/ 63 h 291"/>
                <a:gd name="T112" fmla="*/ 31 w 341"/>
                <a:gd name="T113" fmla="*/ 64 h 291"/>
                <a:gd name="T114" fmla="*/ 33 w 341"/>
                <a:gd name="T115" fmla="*/ 66 h 291"/>
                <a:gd name="T116" fmla="*/ 36 w 341"/>
                <a:gd name="T117" fmla="*/ 68 h 291"/>
                <a:gd name="T118" fmla="*/ 39 w 341"/>
                <a:gd name="T119" fmla="*/ 68 h 291"/>
                <a:gd name="T120" fmla="*/ 42 w 341"/>
                <a:gd name="T121" fmla="*/ 71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2" name="Freeform 632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12 w 349"/>
                <a:gd name="T1" fmla="*/ 41 h 367"/>
                <a:gd name="T2" fmla="*/ 16 w 349"/>
                <a:gd name="T3" fmla="*/ 41 h 367"/>
                <a:gd name="T4" fmla="*/ 21 w 349"/>
                <a:gd name="T5" fmla="*/ 41 h 367"/>
                <a:gd name="T6" fmla="*/ 26 w 349"/>
                <a:gd name="T7" fmla="*/ 41 h 367"/>
                <a:gd name="T8" fmla="*/ 34 w 349"/>
                <a:gd name="T9" fmla="*/ 41 h 367"/>
                <a:gd name="T10" fmla="*/ 40 w 349"/>
                <a:gd name="T11" fmla="*/ 37 h 367"/>
                <a:gd name="T12" fmla="*/ 46 w 349"/>
                <a:gd name="T13" fmla="*/ 32 h 367"/>
                <a:gd name="T14" fmla="*/ 53 w 349"/>
                <a:gd name="T15" fmla="*/ 25 h 367"/>
                <a:gd name="T16" fmla="*/ 57 w 349"/>
                <a:gd name="T17" fmla="*/ 17 h 367"/>
                <a:gd name="T18" fmla="*/ 60 w 349"/>
                <a:gd name="T19" fmla="*/ 10 h 367"/>
                <a:gd name="T20" fmla="*/ 63 w 349"/>
                <a:gd name="T21" fmla="*/ 5 h 367"/>
                <a:gd name="T22" fmla="*/ 66 w 349"/>
                <a:gd name="T23" fmla="*/ 4 h 367"/>
                <a:gd name="T24" fmla="*/ 69 w 349"/>
                <a:gd name="T25" fmla="*/ 4 h 367"/>
                <a:gd name="T26" fmla="*/ 74 w 349"/>
                <a:gd name="T27" fmla="*/ 4 h 367"/>
                <a:gd name="T28" fmla="*/ 78 w 349"/>
                <a:gd name="T29" fmla="*/ 4 h 367"/>
                <a:gd name="T30" fmla="*/ 81 w 349"/>
                <a:gd name="T31" fmla="*/ 1 h 367"/>
                <a:gd name="T32" fmla="*/ 82 w 349"/>
                <a:gd name="T33" fmla="*/ 1 h 367"/>
                <a:gd name="T34" fmla="*/ 82 w 349"/>
                <a:gd name="T35" fmla="*/ 4 h 367"/>
                <a:gd name="T36" fmla="*/ 75 w 349"/>
                <a:gd name="T37" fmla="*/ 4 h 367"/>
                <a:gd name="T38" fmla="*/ 66 w 349"/>
                <a:gd name="T39" fmla="*/ 12 h 367"/>
                <a:gd name="T40" fmla="*/ 61 w 349"/>
                <a:gd name="T41" fmla="*/ 23 h 367"/>
                <a:gd name="T42" fmla="*/ 60 w 349"/>
                <a:gd name="T43" fmla="*/ 32 h 367"/>
                <a:gd name="T44" fmla="*/ 60 w 349"/>
                <a:gd name="T45" fmla="*/ 40 h 367"/>
                <a:gd name="T46" fmla="*/ 60 w 349"/>
                <a:gd name="T47" fmla="*/ 47 h 367"/>
                <a:gd name="T48" fmla="*/ 58 w 349"/>
                <a:gd name="T49" fmla="*/ 53 h 367"/>
                <a:gd name="T50" fmla="*/ 53 w 349"/>
                <a:gd name="T51" fmla="*/ 55 h 367"/>
                <a:gd name="T52" fmla="*/ 46 w 349"/>
                <a:gd name="T53" fmla="*/ 61 h 367"/>
                <a:gd name="T54" fmla="*/ 44 w 349"/>
                <a:gd name="T55" fmla="*/ 70 h 367"/>
                <a:gd name="T56" fmla="*/ 40 w 349"/>
                <a:gd name="T57" fmla="*/ 75 h 367"/>
                <a:gd name="T58" fmla="*/ 31 w 349"/>
                <a:gd name="T59" fmla="*/ 76 h 367"/>
                <a:gd name="T60" fmla="*/ 22 w 349"/>
                <a:gd name="T61" fmla="*/ 80 h 367"/>
                <a:gd name="T62" fmla="*/ 14 w 349"/>
                <a:gd name="T63" fmla="*/ 85 h 367"/>
                <a:gd name="T64" fmla="*/ 11 w 349"/>
                <a:gd name="T65" fmla="*/ 83 h 367"/>
                <a:gd name="T66" fmla="*/ 11 w 349"/>
                <a:gd name="T67" fmla="*/ 75 h 367"/>
                <a:gd name="T68" fmla="*/ 9 w 349"/>
                <a:gd name="T69" fmla="*/ 66 h 367"/>
                <a:gd name="T70" fmla="*/ 4 w 349"/>
                <a:gd name="T71" fmla="*/ 58 h 367"/>
                <a:gd name="T72" fmla="*/ 4 w 349"/>
                <a:gd name="T73" fmla="*/ 54 h 367"/>
                <a:gd name="T74" fmla="*/ 8 w 349"/>
                <a:gd name="T75" fmla="*/ 53 h 367"/>
                <a:gd name="T76" fmla="*/ 11 w 349"/>
                <a:gd name="T77" fmla="*/ 51 h 367"/>
                <a:gd name="T78" fmla="*/ 12 w 349"/>
                <a:gd name="T79" fmla="*/ 45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3" name="Freeform 633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33 w 213"/>
                <a:gd name="T1" fmla="*/ 3 h 373"/>
                <a:gd name="T2" fmla="*/ 35 w 213"/>
                <a:gd name="T3" fmla="*/ 3 h 373"/>
                <a:gd name="T4" fmla="*/ 40 w 213"/>
                <a:gd name="T5" fmla="*/ 4 h 373"/>
                <a:gd name="T6" fmla="*/ 43 w 213"/>
                <a:gd name="T7" fmla="*/ 6 h 373"/>
                <a:gd name="T8" fmla="*/ 42 w 213"/>
                <a:gd name="T9" fmla="*/ 8 h 373"/>
                <a:gd name="T10" fmla="*/ 38 w 213"/>
                <a:gd name="T11" fmla="*/ 10 h 373"/>
                <a:gd name="T12" fmla="*/ 35 w 213"/>
                <a:gd name="T13" fmla="*/ 11 h 373"/>
                <a:gd name="T14" fmla="*/ 34 w 213"/>
                <a:gd name="T15" fmla="*/ 10 h 373"/>
                <a:gd name="T16" fmla="*/ 30 w 213"/>
                <a:gd name="T17" fmla="*/ 11 h 373"/>
                <a:gd name="T18" fmla="*/ 29 w 213"/>
                <a:gd name="T19" fmla="*/ 13 h 373"/>
                <a:gd name="T20" fmla="*/ 26 w 213"/>
                <a:gd name="T21" fmla="*/ 14 h 373"/>
                <a:gd name="T22" fmla="*/ 26 w 213"/>
                <a:gd name="T23" fmla="*/ 16 h 373"/>
                <a:gd name="T24" fmla="*/ 26 w 213"/>
                <a:gd name="T25" fmla="*/ 17 h 373"/>
                <a:gd name="T26" fmla="*/ 26 w 213"/>
                <a:gd name="T27" fmla="*/ 20 h 373"/>
                <a:gd name="T28" fmla="*/ 29 w 213"/>
                <a:gd name="T29" fmla="*/ 21 h 373"/>
                <a:gd name="T30" fmla="*/ 30 w 213"/>
                <a:gd name="T31" fmla="*/ 22 h 373"/>
                <a:gd name="T32" fmla="*/ 34 w 213"/>
                <a:gd name="T33" fmla="*/ 23 h 373"/>
                <a:gd name="T34" fmla="*/ 35 w 213"/>
                <a:gd name="T35" fmla="*/ 23 h 373"/>
                <a:gd name="T36" fmla="*/ 38 w 213"/>
                <a:gd name="T37" fmla="*/ 21 h 373"/>
                <a:gd name="T38" fmla="*/ 38 w 213"/>
                <a:gd name="T39" fmla="*/ 17 h 373"/>
                <a:gd name="T40" fmla="*/ 40 w 213"/>
                <a:gd name="T41" fmla="*/ 15 h 373"/>
                <a:gd name="T42" fmla="*/ 43 w 213"/>
                <a:gd name="T43" fmla="*/ 13 h 373"/>
                <a:gd name="T44" fmla="*/ 46 w 213"/>
                <a:gd name="T45" fmla="*/ 13 h 373"/>
                <a:gd name="T46" fmla="*/ 48 w 213"/>
                <a:gd name="T47" fmla="*/ 15 h 373"/>
                <a:gd name="T48" fmla="*/ 47 w 213"/>
                <a:gd name="T49" fmla="*/ 17 h 373"/>
                <a:gd name="T50" fmla="*/ 45 w 213"/>
                <a:gd name="T51" fmla="*/ 20 h 373"/>
                <a:gd name="T52" fmla="*/ 43 w 213"/>
                <a:gd name="T53" fmla="*/ 23 h 373"/>
                <a:gd name="T54" fmla="*/ 40 w 213"/>
                <a:gd name="T55" fmla="*/ 25 h 373"/>
                <a:gd name="T56" fmla="*/ 38 w 213"/>
                <a:gd name="T57" fmla="*/ 26 h 373"/>
                <a:gd name="T58" fmla="*/ 38 w 213"/>
                <a:gd name="T59" fmla="*/ 28 h 373"/>
                <a:gd name="T60" fmla="*/ 40 w 213"/>
                <a:gd name="T61" fmla="*/ 30 h 373"/>
                <a:gd name="T62" fmla="*/ 43 w 213"/>
                <a:gd name="T63" fmla="*/ 32 h 373"/>
                <a:gd name="T64" fmla="*/ 45 w 213"/>
                <a:gd name="T65" fmla="*/ 34 h 373"/>
                <a:gd name="T66" fmla="*/ 49 w 213"/>
                <a:gd name="T67" fmla="*/ 34 h 373"/>
                <a:gd name="T68" fmla="*/ 49 w 213"/>
                <a:gd name="T69" fmla="*/ 33 h 373"/>
                <a:gd name="T70" fmla="*/ 51 w 213"/>
                <a:gd name="T71" fmla="*/ 32 h 373"/>
                <a:gd name="T72" fmla="*/ 55 w 213"/>
                <a:gd name="T73" fmla="*/ 35 h 373"/>
                <a:gd name="T74" fmla="*/ 55 w 213"/>
                <a:gd name="T75" fmla="*/ 45 h 373"/>
                <a:gd name="T76" fmla="*/ 49 w 213"/>
                <a:gd name="T77" fmla="*/ 52 h 373"/>
                <a:gd name="T78" fmla="*/ 43 w 213"/>
                <a:gd name="T79" fmla="*/ 60 h 373"/>
                <a:gd name="T80" fmla="*/ 37 w 213"/>
                <a:gd name="T81" fmla="*/ 67 h 373"/>
                <a:gd name="T82" fmla="*/ 28 w 213"/>
                <a:gd name="T83" fmla="*/ 73 h 373"/>
                <a:gd name="T84" fmla="*/ 19 w 213"/>
                <a:gd name="T85" fmla="*/ 79 h 373"/>
                <a:gd name="T86" fmla="*/ 11 w 213"/>
                <a:gd name="T87" fmla="*/ 82 h 373"/>
                <a:gd name="T88" fmla="*/ 6 w 213"/>
                <a:gd name="T89" fmla="*/ 82 h 373"/>
                <a:gd name="T90" fmla="*/ 4 w 213"/>
                <a:gd name="T91" fmla="*/ 83 h 373"/>
                <a:gd name="T92" fmla="*/ 2 w 213"/>
                <a:gd name="T93" fmla="*/ 86 h 373"/>
                <a:gd name="T94" fmla="*/ 0 w 213"/>
                <a:gd name="T95" fmla="*/ 84 h 373"/>
                <a:gd name="T96" fmla="*/ 4 w 213"/>
                <a:gd name="T97" fmla="*/ 82 h 373"/>
                <a:gd name="T98" fmla="*/ 6 w 213"/>
                <a:gd name="T99" fmla="*/ 77 h 373"/>
                <a:gd name="T100" fmla="*/ 10 w 213"/>
                <a:gd name="T101" fmla="*/ 72 h 373"/>
                <a:gd name="T102" fmla="*/ 11 w 213"/>
                <a:gd name="T103" fmla="*/ 67 h 373"/>
                <a:gd name="T104" fmla="*/ 11 w 213"/>
                <a:gd name="T105" fmla="*/ 62 h 373"/>
                <a:gd name="T106" fmla="*/ 10 w 213"/>
                <a:gd name="T107" fmla="*/ 53 h 373"/>
                <a:gd name="T108" fmla="*/ 8 w 213"/>
                <a:gd name="T109" fmla="*/ 45 h 373"/>
                <a:gd name="T110" fmla="*/ 7 w 213"/>
                <a:gd name="T111" fmla="*/ 37 h 373"/>
                <a:gd name="T112" fmla="*/ 8 w 213"/>
                <a:gd name="T113" fmla="*/ 30 h 373"/>
                <a:gd name="T114" fmla="*/ 10 w 213"/>
                <a:gd name="T115" fmla="*/ 21 h 373"/>
                <a:gd name="T116" fmla="*/ 15 w 213"/>
                <a:gd name="T117" fmla="*/ 10 h 373"/>
                <a:gd name="T118" fmla="*/ 25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4" name="Freeform 634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121 w 957"/>
                <a:gd name="T1" fmla="*/ 39 h 620"/>
                <a:gd name="T2" fmla="*/ 131 w 957"/>
                <a:gd name="T3" fmla="*/ 19 h 620"/>
                <a:gd name="T4" fmla="*/ 139 w 957"/>
                <a:gd name="T5" fmla="*/ 7 h 620"/>
                <a:gd name="T6" fmla="*/ 144 w 957"/>
                <a:gd name="T7" fmla="*/ 9 h 620"/>
                <a:gd name="T8" fmla="*/ 154 w 957"/>
                <a:gd name="T9" fmla="*/ 28 h 620"/>
                <a:gd name="T10" fmla="*/ 165 w 957"/>
                <a:gd name="T11" fmla="*/ 47 h 620"/>
                <a:gd name="T12" fmla="*/ 159 w 957"/>
                <a:gd name="T13" fmla="*/ 75 h 620"/>
                <a:gd name="T14" fmla="*/ 147 w 957"/>
                <a:gd name="T15" fmla="*/ 90 h 620"/>
                <a:gd name="T16" fmla="*/ 144 w 957"/>
                <a:gd name="T17" fmla="*/ 100 h 620"/>
                <a:gd name="T18" fmla="*/ 151 w 957"/>
                <a:gd name="T19" fmla="*/ 91 h 620"/>
                <a:gd name="T20" fmla="*/ 164 w 957"/>
                <a:gd name="T21" fmla="*/ 74 h 620"/>
                <a:gd name="T22" fmla="*/ 188 w 957"/>
                <a:gd name="T23" fmla="*/ 66 h 620"/>
                <a:gd name="T24" fmla="*/ 199 w 957"/>
                <a:gd name="T25" fmla="*/ 68 h 620"/>
                <a:gd name="T26" fmla="*/ 213 w 957"/>
                <a:gd name="T27" fmla="*/ 76 h 620"/>
                <a:gd name="T28" fmla="*/ 218 w 957"/>
                <a:gd name="T29" fmla="*/ 83 h 620"/>
                <a:gd name="T30" fmla="*/ 202 w 957"/>
                <a:gd name="T31" fmla="*/ 88 h 620"/>
                <a:gd name="T32" fmla="*/ 187 w 957"/>
                <a:gd name="T33" fmla="*/ 106 h 620"/>
                <a:gd name="T34" fmla="*/ 164 w 957"/>
                <a:gd name="T35" fmla="*/ 110 h 620"/>
                <a:gd name="T36" fmla="*/ 158 w 957"/>
                <a:gd name="T37" fmla="*/ 108 h 620"/>
                <a:gd name="T38" fmla="*/ 151 w 957"/>
                <a:gd name="T39" fmla="*/ 110 h 620"/>
                <a:gd name="T40" fmla="*/ 158 w 957"/>
                <a:gd name="T41" fmla="*/ 101 h 620"/>
                <a:gd name="T42" fmla="*/ 158 w 957"/>
                <a:gd name="T43" fmla="*/ 99 h 620"/>
                <a:gd name="T44" fmla="*/ 151 w 957"/>
                <a:gd name="T45" fmla="*/ 97 h 620"/>
                <a:gd name="T46" fmla="*/ 146 w 957"/>
                <a:gd name="T47" fmla="*/ 105 h 620"/>
                <a:gd name="T48" fmla="*/ 146 w 957"/>
                <a:gd name="T49" fmla="*/ 110 h 620"/>
                <a:gd name="T50" fmla="*/ 144 w 957"/>
                <a:gd name="T51" fmla="*/ 104 h 620"/>
                <a:gd name="T52" fmla="*/ 135 w 957"/>
                <a:gd name="T53" fmla="*/ 102 h 620"/>
                <a:gd name="T54" fmla="*/ 126 w 957"/>
                <a:gd name="T55" fmla="*/ 103 h 620"/>
                <a:gd name="T56" fmla="*/ 119 w 957"/>
                <a:gd name="T57" fmla="*/ 106 h 620"/>
                <a:gd name="T58" fmla="*/ 110 w 957"/>
                <a:gd name="T59" fmla="*/ 108 h 620"/>
                <a:gd name="T60" fmla="*/ 102 w 957"/>
                <a:gd name="T61" fmla="*/ 118 h 620"/>
                <a:gd name="T62" fmla="*/ 90 w 957"/>
                <a:gd name="T63" fmla="*/ 138 h 620"/>
                <a:gd name="T64" fmla="*/ 74 w 957"/>
                <a:gd name="T65" fmla="*/ 147 h 620"/>
                <a:gd name="T66" fmla="*/ 59 w 957"/>
                <a:gd name="T67" fmla="*/ 147 h 620"/>
                <a:gd name="T68" fmla="*/ 51 w 957"/>
                <a:gd name="T69" fmla="*/ 147 h 620"/>
                <a:gd name="T70" fmla="*/ 34 w 957"/>
                <a:gd name="T71" fmla="*/ 139 h 620"/>
                <a:gd name="T72" fmla="*/ 17 w 957"/>
                <a:gd name="T73" fmla="*/ 132 h 620"/>
                <a:gd name="T74" fmla="*/ 0 w 957"/>
                <a:gd name="T75" fmla="*/ 129 h 620"/>
                <a:gd name="T76" fmla="*/ 12 w 957"/>
                <a:gd name="T77" fmla="*/ 116 h 620"/>
                <a:gd name="T78" fmla="*/ 40 w 957"/>
                <a:gd name="T79" fmla="*/ 91 h 620"/>
                <a:gd name="T80" fmla="*/ 60 w 957"/>
                <a:gd name="T81" fmla="*/ 87 h 620"/>
                <a:gd name="T82" fmla="*/ 81 w 957"/>
                <a:gd name="T83" fmla="*/ 85 h 620"/>
                <a:gd name="T84" fmla="*/ 102 w 957"/>
                <a:gd name="T85" fmla="*/ 95 h 620"/>
                <a:gd name="T86" fmla="*/ 110 w 957"/>
                <a:gd name="T87" fmla="*/ 101 h 620"/>
                <a:gd name="T88" fmla="*/ 118 w 957"/>
                <a:gd name="T89" fmla="*/ 103 h 620"/>
                <a:gd name="T90" fmla="*/ 126 w 957"/>
                <a:gd name="T91" fmla="*/ 100 h 620"/>
                <a:gd name="T92" fmla="*/ 122 w 957"/>
                <a:gd name="T93" fmla="*/ 97 h 620"/>
                <a:gd name="T94" fmla="*/ 112 w 957"/>
                <a:gd name="T95" fmla="*/ 97 h 620"/>
                <a:gd name="T96" fmla="*/ 101 w 957"/>
                <a:gd name="T97" fmla="*/ 97 h 620"/>
                <a:gd name="T98" fmla="*/ 79 w 957"/>
                <a:gd name="T99" fmla="*/ 83 h 620"/>
                <a:gd name="T100" fmla="*/ 65 w 957"/>
                <a:gd name="T101" fmla="*/ 55 h 620"/>
                <a:gd name="T102" fmla="*/ 65 w 957"/>
                <a:gd name="T103" fmla="*/ 30 h 620"/>
                <a:gd name="T104" fmla="*/ 81 w 957"/>
                <a:gd name="T105" fmla="*/ 38 h 620"/>
                <a:gd name="T106" fmla="*/ 103 w 957"/>
                <a:gd name="T107" fmla="*/ 47 h 620"/>
                <a:gd name="T108" fmla="*/ 118 w 957"/>
                <a:gd name="T109" fmla="*/ 54 h 620"/>
                <a:gd name="T110" fmla="*/ 126 w 957"/>
                <a:gd name="T111" fmla="*/ 78 h 620"/>
                <a:gd name="T112" fmla="*/ 129 w 957"/>
                <a:gd name="T113" fmla="*/ 94 h 620"/>
                <a:gd name="T114" fmla="*/ 138 w 957"/>
                <a:gd name="T115" fmla="*/ 99 h 620"/>
                <a:gd name="T116" fmla="*/ 140 w 957"/>
                <a:gd name="T117" fmla="*/ 97 h 620"/>
                <a:gd name="T118" fmla="*/ 134 w 957"/>
                <a:gd name="T119" fmla="*/ 86 h 620"/>
                <a:gd name="T120" fmla="*/ 121 w 957"/>
                <a:gd name="T121" fmla="*/ 61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5" name="Freeform 635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15 w 248"/>
                <a:gd name="T1" fmla="*/ 4 h 305"/>
                <a:gd name="T2" fmla="*/ 12 w 248"/>
                <a:gd name="T3" fmla="*/ 6 h 305"/>
                <a:gd name="T4" fmla="*/ 9 w 248"/>
                <a:gd name="T5" fmla="*/ 7 h 305"/>
                <a:gd name="T6" fmla="*/ 6 w 248"/>
                <a:gd name="T7" fmla="*/ 5 h 305"/>
                <a:gd name="T8" fmla="*/ 6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7 h 305"/>
                <a:gd name="T20" fmla="*/ 5 w 248"/>
                <a:gd name="T21" fmla="*/ 8 h 305"/>
                <a:gd name="T22" fmla="*/ 8 w 248"/>
                <a:gd name="T23" fmla="*/ 8 h 305"/>
                <a:gd name="T24" fmla="*/ 10 w 248"/>
                <a:gd name="T25" fmla="*/ 10 h 305"/>
                <a:gd name="T26" fmla="*/ 10 w 248"/>
                <a:gd name="T27" fmla="*/ 13 h 305"/>
                <a:gd name="T28" fmla="*/ 9 w 248"/>
                <a:gd name="T29" fmla="*/ 15 h 305"/>
                <a:gd name="T30" fmla="*/ 9 w 248"/>
                <a:gd name="T31" fmla="*/ 17 h 305"/>
                <a:gd name="T32" fmla="*/ 7 w 248"/>
                <a:gd name="T33" fmla="*/ 18 h 305"/>
                <a:gd name="T34" fmla="*/ 4 w 248"/>
                <a:gd name="T35" fmla="*/ 19 h 305"/>
                <a:gd name="T36" fmla="*/ 3 w 248"/>
                <a:gd name="T37" fmla="*/ 25 h 305"/>
                <a:gd name="T38" fmla="*/ 3 w 248"/>
                <a:gd name="T39" fmla="*/ 39 h 305"/>
                <a:gd name="T40" fmla="*/ 8 w 248"/>
                <a:gd name="T41" fmla="*/ 51 h 305"/>
                <a:gd name="T42" fmla="*/ 21 w 248"/>
                <a:gd name="T43" fmla="*/ 60 h 305"/>
                <a:gd name="T44" fmla="*/ 33 w 248"/>
                <a:gd name="T45" fmla="*/ 64 h 305"/>
                <a:gd name="T46" fmla="*/ 42 w 248"/>
                <a:gd name="T47" fmla="*/ 67 h 305"/>
                <a:gd name="T48" fmla="*/ 48 w 248"/>
                <a:gd name="T49" fmla="*/ 70 h 305"/>
                <a:gd name="T50" fmla="*/ 52 w 248"/>
                <a:gd name="T51" fmla="*/ 73 h 305"/>
                <a:gd name="T52" fmla="*/ 52 w 248"/>
                <a:gd name="T53" fmla="*/ 70 h 305"/>
                <a:gd name="T54" fmla="*/ 50 w 248"/>
                <a:gd name="T55" fmla="*/ 62 h 305"/>
                <a:gd name="T56" fmla="*/ 48 w 248"/>
                <a:gd name="T57" fmla="*/ 52 h 305"/>
                <a:gd name="T58" fmla="*/ 46 w 248"/>
                <a:gd name="T59" fmla="*/ 41 h 305"/>
                <a:gd name="T60" fmla="*/ 45 w 248"/>
                <a:gd name="T61" fmla="*/ 34 h 305"/>
                <a:gd name="T62" fmla="*/ 43 w 248"/>
                <a:gd name="T63" fmla="*/ 22 h 305"/>
                <a:gd name="T64" fmla="*/ 36 w 248"/>
                <a:gd name="T65" fmla="*/ 11 h 305"/>
                <a:gd name="T66" fmla="*/ 2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6" name="Freeform 636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9 w 29"/>
                <a:gd name="T1" fmla="*/ 3 h 31"/>
                <a:gd name="T2" fmla="*/ 9 w 29"/>
                <a:gd name="T3" fmla="*/ 4 h 31"/>
                <a:gd name="T4" fmla="*/ 7 w 29"/>
                <a:gd name="T5" fmla="*/ 5 h 31"/>
                <a:gd name="T6" fmla="*/ 5 w 29"/>
                <a:gd name="T7" fmla="*/ 5 h 31"/>
                <a:gd name="T8" fmla="*/ 4 w 29"/>
                <a:gd name="T9" fmla="*/ 5 h 31"/>
                <a:gd name="T10" fmla="*/ 4 w 29"/>
                <a:gd name="T11" fmla="*/ 4 h 31"/>
                <a:gd name="T12" fmla="*/ 4 w 29"/>
                <a:gd name="T13" fmla="*/ 4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6 w 29"/>
                <a:gd name="T27" fmla="*/ 3 h 31"/>
                <a:gd name="T28" fmla="*/ 8 w 29"/>
                <a:gd name="T29" fmla="*/ 3 h 31"/>
                <a:gd name="T30" fmla="*/ 9 w 29"/>
                <a:gd name="T31" fmla="*/ 3 h 31"/>
                <a:gd name="T32" fmla="*/ 9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7" name="Freeform 637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0 w 31"/>
                <a:gd name="T1" fmla="*/ 10 h 31"/>
                <a:gd name="T2" fmla="*/ 7 w 31"/>
                <a:gd name="T3" fmla="*/ 11 h 31"/>
                <a:gd name="T4" fmla="*/ 5 w 31"/>
                <a:gd name="T5" fmla="*/ 11 h 31"/>
                <a:gd name="T6" fmla="*/ 5 w 31"/>
                <a:gd name="T7" fmla="*/ 10 h 31"/>
                <a:gd name="T8" fmla="*/ 2 w 31"/>
                <a:gd name="T9" fmla="*/ 9 h 31"/>
                <a:gd name="T10" fmla="*/ 0 w 31"/>
                <a:gd name="T11" fmla="*/ 6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8 w 31"/>
                <a:gd name="T23" fmla="*/ 3 h 31"/>
                <a:gd name="T24" fmla="*/ 10 w 31"/>
                <a:gd name="T25" fmla="*/ 5 h 31"/>
                <a:gd name="T26" fmla="*/ 10 w 31"/>
                <a:gd name="T27" fmla="*/ 5 h 31"/>
                <a:gd name="T28" fmla="*/ 11 w 31"/>
                <a:gd name="T29" fmla="*/ 6 h 31"/>
                <a:gd name="T30" fmla="*/ 11 w 31"/>
                <a:gd name="T31" fmla="*/ 8 h 31"/>
                <a:gd name="T32" fmla="*/ 10 w 31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8" name="Freeform 638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9 w 31"/>
                <a:gd name="T1" fmla="*/ 15 h 32"/>
                <a:gd name="T2" fmla="*/ 8 w 31"/>
                <a:gd name="T3" fmla="*/ 16 h 32"/>
                <a:gd name="T4" fmla="*/ 5 w 31"/>
                <a:gd name="T5" fmla="*/ 17 h 32"/>
                <a:gd name="T6" fmla="*/ 5 w 31"/>
                <a:gd name="T7" fmla="*/ 17 h 32"/>
                <a:gd name="T8" fmla="*/ 3 w 31"/>
                <a:gd name="T9" fmla="*/ 15 h 32"/>
                <a:gd name="T10" fmla="*/ 0 w 31"/>
                <a:gd name="T11" fmla="*/ 10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8 w 31"/>
                <a:gd name="T23" fmla="*/ 1 h 32"/>
                <a:gd name="T24" fmla="*/ 10 w 31"/>
                <a:gd name="T25" fmla="*/ 5 h 32"/>
                <a:gd name="T26" fmla="*/ 11 w 31"/>
                <a:gd name="T27" fmla="*/ 8 h 32"/>
                <a:gd name="T28" fmla="*/ 11 w 31"/>
                <a:gd name="T29" fmla="*/ 8 h 32"/>
                <a:gd name="T30" fmla="*/ 10 w 31"/>
                <a:gd name="T31" fmla="*/ 12 h 32"/>
                <a:gd name="T32" fmla="*/ 9 w 31"/>
                <a:gd name="T33" fmla="*/ 15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9" name="Freeform 639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8 w 31"/>
                <a:gd name="T1" fmla="*/ 11 h 31"/>
                <a:gd name="T2" fmla="*/ 10 w 31"/>
                <a:gd name="T3" fmla="*/ 9 h 31"/>
                <a:gd name="T4" fmla="*/ 11 w 31"/>
                <a:gd name="T5" fmla="*/ 6 h 31"/>
                <a:gd name="T6" fmla="*/ 11 w 31"/>
                <a:gd name="T7" fmla="*/ 5 h 31"/>
                <a:gd name="T8" fmla="*/ 10 w 31"/>
                <a:gd name="T9" fmla="*/ 5 h 31"/>
                <a:gd name="T10" fmla="*/ 9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7 h 31"/>
                <a:gd name="T26" fmla="*/ 3 w 31"/>
                <a:gd name="T27" fmla="*/ 9 h 31"/>
                <a:gd name="T28" fmla="*/ 5 w 31"/>
                <a:gd name="T29" fmla="*/ 10 h 31"/>
                <a:gd name="T30" fmla="*/ 5 w 31"/>
                <a:gd name="T31" fmla="*/ 11 h 31"/>
                <a:gd name="T32" fmla="*/ 8 w 31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0" name="Freeform 640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2 w 27"/>
                <a:gd name="T1" fmla="*/ 3 h 28"/>
                <a:gd name="T2" fmla="*/ 12 w 27"/>
                <a:gd name="T3" fmla="*/ 3 h 28"/>
                <a:gd name="T4" fmla="*/ 12 w 27"/>
                <a:gd name="T5" fmla="*/ 3 h 28"/>
                <a:gd name="T6" fmla="*/ 10 w 27"/>
                <a:gd name="T7" fmla="*/ 4 h 28"/>
                <a:gd name="T8" fmla="*/ 6 w 27"/>
                <a:gd name="T9" fmla="*/ 5 h 28"/>
                <a:gd name="T10" fmla="*/ 6 w 27"/>
                <a:gd name="T11" fmla="*/ 5 h 28"/>
                <a:gd name="T12" fmla="*/ 4 w 27"/>
                <a:gd name="T13" fmla="*/ 4 h 28"/>
                <a:gd name="T14" fmla="*/ 1 w 27"/>
                <a:gd name="T15" fmla="*/ 4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10 w 27"/>
                <a:gd name="T29" fmla="*/ 3 h 28"/>
                <a:gd name="T30" fmla="*/ 12 w 27"/>
                <a:gd name="T31" fmla="*/ 3 h 28"/>
                <a:gd name="T32" fmla="*/ 12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" name="Freeform 641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4 w 25"/>
                <a:gd name="T5" fmla="*/ 3 h 31"/>
                <a:gd name="T6" fmla="*/ 4 w 25"/>
                <a:gd name="T7" fmla="*/ 3 h 31"/>
                <a:gd name="T8" fmla="*/ 4 w 25"/>
                <a:gd name="T9" fmla="*/ 3 h 31"/>
                <a:gd name="T10" fmla="*/ 3 w 25"/>
                <a:gd name="T11" fmla="*/ 3 h 31"/>
                <a:gd name="T12" fmla="*/ 3 w 25"/>
                <a:gd name="T13" fmla="*/ 4 h 31"/>
                <a:gd name="T14" fmla="*/ 3 w 25"/>
                <a:gd name="T15" fmla="*/ 5 h 31"/>
                <a:gd name="T16" fmla="*/ 3 w 25"/>
                <a:gd name="T17" fmla="*/ 5 h 31"/>
                <a:gd name="T18" fmla="*/ 3 w 25"/>
                <a:gd name="T19" fmla="*/ 5 h 31"/>
                <a:gd name="T20" fmla="*/ 1 w 25"/>
                <a:gd name="T21" fmla="*/ 4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2" name="Freeform 642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6 w 30"/>
                <a:gd name="T1" fmla="*/ 5 h 33"/>
                <a:gd name="T2" fmla="*/ 5 w 30"/>
                <a:gd name="T3" fmla="*/ 8 h 33"/>
                <a:gd name="T4" fmla="*/ 4 w 30"/>
                <a:gd name="T5" fmla="*/ 11 h 33"/>
                <a:gd name="T6" fmla="*/ 3 w 30"/>
                <a:gd name="T7" fmla="*/ 12 h 33"/>
                <a:gd name="T8" fmla="*/ 3 w 30"/>
                <a:gd name="T9" fmla="*/ 12 h 33"/>
                <a:gd name="T10" fmla="*/ 3 w 30"/>
                <a:gd name="T11" fmla="*/ 11 h 33"/>
                <a:gd name="T12" fmla="*/ 0 w 30"/>
                <a:gd name="T13" fmla="*/ 10 h 33"/>
                <a:gd name="T14" fmla="*/ 0 w 30"/>
                <a:gd name="T15" fmla="*/ 8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4 w 30"/>
                <a:gd name="T25" fmla="*/ 0 h 33"/>
                <a:gd name="T26" fmla="*/ 5 w 30"/>
                <a:gd name="T27" fmla="*/ 1 h 33"/>
                <a:gd name="T28" fmla="*/ 6 w 30"/>
                <a:gd name="T29" fmla="*/ 5 h 33"/>
                <a:gd name="T30" fmla="*/ 7 w 30"/>
                <a:gd name="T31" fmla="*/ 5 h 33"/>
                <a:gd name="T32" fmla="*/ 6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3" name="Freeform 643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5 h 29"/>
                <a:gd name="T2" fmla="*/ 1 w 29"/>
                <a:gd name="T3" fmla="*/ 4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6 w 29"/>
                <a:gd name="T17" fmla="*/ 1 h 29"/>
                <a:gd name="T18" fmla="*/ 8 w 29"/>
                <a:gd name="T19" fmla="*/ 3 h 29"/>
                <a:gd name="T20" fmla="*/ 9 w 29"/>
                <a:gd name="T21" fmla="*/ 3 h 29"/>
                <a:gd name="T22" fmla="*/ 9 w 29"/>
                <a:gd name="T23" fmla="*/ 3 h 29"/>
                <a:gd name="T24" fmla="*/ 9 w 29"/>
                <a:gd name="T25" fmla="*/ 3 h 29"/>
                <a:gd name="T26" fmla="*/ 7 w 29"/>
                <a:gd name="T27" fmla="*/ 4 h 29"/>
                <a:gd name="T28" fmla="*/ 5 w 29"/>
                <a:gd name="T29" fmla="*/ 6 h 29"/>
                <a:gd name="T30" fmla="*/ 4 w 29"/>
                <a:gd name="T31" fmla="*/ 6 h 29"/>
                <a:gd name="T32" fmla="*/ 4 w 29"/>
                <a:gd name="T33" fmla="*/ 5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4" name="Freeform 644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30 h 159"/>
                <a:gd name="T2" fmla="*/ 3 w 247"/>
                <a:gd name="T3" fmla="*/ 31 h 159"/>
                <a:gd name="T4" fmla="*/ 3 w 247"/>
                <a:gd name="T5" fmla="*/ 32 h 159"/>
                <a:gd name="T6" fmla="*/ 5 w 247"/>
                <a:gd name="T7" fmla="*/ 30 h 159"/>
                <a:gd name="T8" fmla="*/ 10 w 247"/>
                <a:gd name="T9" fmla="*/ 32 h 159"/>
                <a:gd name="T10" fmla="*/ 21 w 247"/>
                <a:gd name="T11" fmla="*/ 34 h 159"/>
                <a:gd name="T12" fmla="*/ 29 w 247"/>
                <a:gd name="T13" fmla="*/ 37 h 159"/>
                <a:gd name="T14" fmla="*/ 30 w 247"/>
                <a:gd name="T15" fmla="*/ 34 h 159"/>
                <a:gd name="T16" fmla="*/ 23 w 247"/>
                <a:gd name="T17" fmla="*/ 34 h 159"/>
                <a:gd name="T18" fmla="*/ 15 w 247"/>
                <a:gd name="T19" fmla="*/ 31 h 159"/>
                <a:gd name="T20" fmla="*/ 9 w 247"/>
                <a:gd name="T21" fmla="*/ 27 h 159"/>
                <a:gd name="T22" fmla="*/ 9 w 247"/>
                <a:gd name="T23" fmla="*/ 26 h 159"/>
                <a:gd name="T24" fmla="*/ 14 w 247"/>
                <a:gd name="T25" fmla="*/ 24 h 159"/>
                <a:gd name="T26" fmla="*/ 18 w 247"/>
                <a:gd name="T27" fmla="*/ 24 h 159"/>
                <a:gd name="T28" fmla="*/ 26 w 247"/>
                <a:gd name="T29" fmla="*/ 26 h 159"/>
                <a:gd name="T30" fmla="*/ 34 w 247"/>
                <a:gd name="T31" fmla="*/ 29 h 159"/>
                <a:gd name="T32" fmla="*/ 38 w 247"/>
                <a:gd name="T33" fmla="*/ 27 h 159"/>
                <a:gd name="T34" fmla="*/ 37 w 247"/>
                <a:gd name="T35" fmla="*/ 27 h 159"/>
                <a:gd name="T36" fmla="*/ 32 w 247"/>
                <a:gd name="T37" fmla="*/ 26 h 159"/>
                <a:gd name="T38" fmla="*/ 27 w 247"/>
                <a:gd name="T39" fmla="*/ 25 h 159"/>
                <a:gd name="T40" fmla="*/ 21 w 247"/>
                <a:gd name="T41" fmla="*/ 23 h 159"/>
                <a:gd name="T42" fmla="*/ 19 w 247"/>
                <a:gd name="T43" fmla="*/ 21 h 159"/>
                <a:gd name="T44" fmla="*/ 24 w 247"/>
                <a:gd name="T45" fmla="*/ 20 h 159"/>
                <a:gd name="T46" fmla="*/ 28 w 247"/>
                <a:gd name="T47" fmla="*/ 19 h 159"/>
                <a:gd name="T48" fmla="*/ 30 w 247"/>
                <a:gd name="T49" fmla="*/ 18 h 159"/>
                <a:gd name="T50" fmla="*/ 33 w 247"/>
                <a:gd name="T51" fmla="*/ 20 h 159"/>
                <a:gd name="T52" fmla="*/ 38 w 247"/>
                <a:gd name="T53" fmla="*/ 22 h 159"/>
                <a:gd name="T54" fmla="*/ 43 w 247"/>
                <a:gd name="T55" fmla="*/ 23 h 159"/>
                <a:gd name="T56" fmla="*/ 39 w 247"/>
                <a:gd name="T57" fmla="*/ 21 h 159"/>
                <a:gd name="T58" fmla="*/ 37 w 247"/>
                <a:gd name="T59" fmla="*/ 19 h 159"/>
                <a:gd name="T60" fmla="*/ 33 w 247"/>
                <a:gd name="T61" fmla="*/ 17 h 159"/>
                <a:gd name="T62" fmla="*/ 41 w 247"/>
                <a:gd name="T63" fmla="*/ 16 h 159"/>
                <a:gd name="T64" fmla="*/ 49 w 247"/>
                <a:gd name="T65" fmla="*/ 14 h 159"/>
                <a:gd name="T66" fmla="*/ 54 w 247"/>
                <a:gd name="T67" fmla="*/ 13 h 159"/>
                <a:gd name="T68" fmla="*/ 51 w 247"/>
                <a:gd name="T69" fmla="*/ 12 h 159"/>
                <a:gd name="T70" fmla="*/ 44 w 247"/>
                <a:gd name="T71" fmla="*/ 12 h 159"/>
                <a:gd name="T72" fmla="*/ 36 w 247"/>
                <a:gd name="T73" fmla="*/ 14 h 159"/>
                <a:gd name="T74" fmla="*/ 32 w 247"/>
                <a:gd name="T75" fmla="*/ 11 h 159"/>
                <a:gd name="T76" fmla="*/ 37 w 247"/>
                <a:gd name="T77" fmla="*/ 3 h 159"/>
                <a:gd name="T78" fmla="*/ 37 w 247"/>
                <a:gd name="T79" fmla="*/ 1 h 159"/>
                <a:gd name="T80" fmla="*/ 33 w 247"/>
                <a:gd name="T81" fmla="*/ 3 h 159"/>
                <a:gd name="T82" fmla="*/ 30 w 247"/>
                <a:gd name="T83" fmla="*/ 9 h 159"/>
                <a:gd name="T84" fmla="*/ 28 w 247"/>
                <a:gd name="T85" fmla="*/ 15 h 159"/>
                <a:gd name="T86" fmla="*/ 24 w 247"/>
                <a:gd name="T87" fmla="*/ 16 h 159"/>
                <a:gd name="T88" fmla="*/ 18 w 247"/>
                <a:gd name="T89" fmla="*/ 17 h 159"/>
                <a:gd name="T90" fmla="*/ 16 w 247"/>
                <a:gd name="T91" fmla="*/ 15 h 159"/>
                <a:gd name="T92" fmla="*/ 19 w 247"/>
                <a:gd name="T93" fmla="*/ 3 h 159"/>
                <a:gd name="T94" fmla="*/ 19 w 247"/>
                <a:gd name="T95" fmla="*/ 3 h 159"/>
                <a:gd name="T96" fmla="*/ 15 w 247"/>
                <a:gd name="T97" fmla="*/ 10 h 159"/>
                <a:gd name="T98" fmla="*/ 10 w 247"/>
                <a:gd name="T99" fmla="*/ 21 h 159"/>
                <a:gd name="T100" fmla="*/ 6 w 247"/>
                <a:gd name="T101" fmla="*/ 25 h 159"/>
                <a:gd name="T102" fmla="*/ 4 w 247"/>
                <a:gd name="T103" fmla="*/ 25 h 159"/>
                <a:gd name="T104" fmla="*/ 6 w 247"/>
                <a:gd name="T105" fmla="*/ 15 h 159"/>
                <a:gd name="T106" fmla="*/ 5 w 247"/>
                <a:gd name="T107" fmla="*/ 11 h 159"/>
                <a:gd name="T108" fmla="*/ 0 w 247"/>
                <a:gd name="T109" fmla="*/ 3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5" name="Freeform 645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9 h 200"/>
                <a:gd name="T8" fmla="*/ 3 w 171"/>
                <a:gd name="T9" fmla="*/ 14 h 200"/>
                <a:gd name="T10" fmla="*/ 4 w 171"/>
                <a:gd name="T11" fmla="*/ 25 h 200"/>
                <a:gd name="T12" fmla="*/ 5 w 171"/>
                <a:gd name="T13" fmla="*/ 29 h 200"/>
                <a:gd name="T14" fmla="*/ 7 w 171"/>
                <a:gd name="T15" fmla="*/ 30 h 200"/>
                <a:gd name="T16" fmla="*/ 6 w 171"/>
                <a:gd name="T17" fmla="*/ 26 h 200"/>
                <a:gd name="T18" fmla="*/ 7 w 171"/>
                <a:gd name="T19" fmla="*/ 16 h 200"/>
                <a:gd name="T20" fmla="*/ 8 w 171"/>
                <a:gd name="T21" fmla="*/ 14 h 200"/>
                <a:gd name="T22" fmla="*/ 10 w 171"/>
                <a:gd name="T23" fmla="*/ 16 h 200"/>
                <a:gd name="T24" fmla="*/ 13 w 171"/>
                <a:gd name="T25" fmla="*/ 18 h 200"/>
                <a:gd name="T26" fmla="*/ 15 w 171"/>
                <a:gd name="T27" fmla="*/ 20 h 200"/>
                <a:gd name="T28" fmla="*/ 15 w 171"/>
                <a:gd name="T29" fmla="*/ 24 h 200"/>
                <a:gd name="T30" fmla="*/ 17 w 171"/>
                <a:gd name="T31" fmla="*/ 33 h 200"/>
                <a:gd name="T32" fmla="*/ 16 w 171"/>
                <a:gd name="T33" fmla="*/ 37 h 200"/>
                <a:gd name="T34" fmla="*/ 16 w 171"/>
                <a:gd name="T35" fmla="*/ 42 h 200"/>
                <a:gd name="T36" fmla="*/ 17 w 171"/>
                <a:gd name="T37" fmla="*/ 47 h 200"/>
                <a:gd name="T38" fmla="*/ 18 w 171"/>
                <a:gd name="T39" fmla="*/ 43 h 200"/>
                <a:gd name="T40" fmla="*/ 17 w 171"/>
                <a:gd name="T41" fmla="*/ 40 h 200"/>
                <a:gd name="T42" fmla="*/ 18 w 171"/>
                <a:gd name="T43" fmla="*/ 36 h 200"/>
                <a:gd name="T44" fmla="*/ 19 w 171"/>
                <a:gd name="T45" fmla="*/ 33 h 200"/>
                <a:gd name="T46" fmla="*/ 19 w 171"/>
                <a:gd name="T47" fmla="*/ 26 h 200"/>
                <a:gd name="T48" fmla="*/ 21 w 171"/>
                <a:gd name="T49" fmla="*/ 28 h 200"/>
                <a:gd name="T50" fmla="*/ 26 w 171"/>
                <a:gd name="T51" fmla="*/ 35 h 200"/>
                <a:gd name="T52" fmla="*/ 32 w 171"/>
                <a:gd name="T53" fmla="*/ 42 h 200"/>
                <a:gd name="T54" fmla="*/ 37 w 171"/>
                <a:gd name="T55" fmla="*/ 48 h 200"/>
                <a:gd name="T56" fmla="*/ 37 w 171"/>
                <a:gd name="T57" fmla="*/ 48 h 200"/>
                <a:gd name="T58" fmla="*/ 34 w 171"/>
                <a:gd name="T59" fmla="*/ 42 h 200"/>
                <a:gd name="T60" fmla="*/ 32 w 171"/>
                <a:gd name="T61" fmla="*/ 37 h 200"/>
                <a:gd name="T62" fmla="*/ 29 w 171"/>
                <a:gd name="T63" fmla="*/ 33 h 200"/>
                <a:gd name="T64" fmla="*/ 28 w 171"/>
                <a:gd name="T65" fmla="*/ 32 h 200"/>
                <a:gd name="T66" fmla="*/ 26 w 171"/>
                <a:gd name="T67" fmla="*/ 29 h 200"/>
                <a:gd name="T68" fmla="*/ 24 w 171"/>
                <a:gd name="T69" fmla="*/ 26 h 200"/>
                <a:gd name="T70" fmla="*/ 21 w 171"/>
                <a:gd name="T71" fmla="*/ 23 h 200"/>
                <a:gd name="T72" fmla="*/ 22 w 171"/>
                <a:gd name="T73" fmla="*/ 23 h 200"/>
                <a:gd name="T74" fmla="*/ 24 w 171"/>
                <a:gd name="T75" fmla="*/ 23 h 200"/>
                <a:gd name="T76" fmla="*/ 27 w 171"/>
                <a:gd name="T77" fmla="*/ 23 h 200"/>
                <a:gd name="T78" fmla="*/ 29 w 171"/>
                <a:gd name="T79" fmla="*/ 26 h 200"/>
                <a:gd name="T80" fmla="*/ 31 w 171"/>
                <a:gd name="T81" fmla="*/ 26 h 200"/>
                <a:gd name="T82" fmla="*/ 32 w 171"/>
                <a:gd name="T83" fmla="*/ 26 h 200"/>
                <a:gd name="T84" fmla="*/ 31 w 171"/>
                <a:gd name="T85" fmla="*/ 24 h 200"/>
                <a:gd name="T86" fmla="*/ 28 w 171"/>
                <a:gd name="T87" fmla="*/ 21 h 200"/>
                <a:gd name="T88" fmla="*/ 23 w 171"/>
                <a:gd name="T89" fmla="*/ 18 h 200"/>
                <a:gd name="T90" fmla="*/ 18 w 171"/>
                <a:gd name="T91" fmla="*/ 17 h 200"/>
                <a:gd name="T92" fmla="*/ 16 w 171"/>
                <a:gd name="T93" fmla="*/ 16 h 200"/>
                <a:gd name="T94" fmla="*/ 13 w 171"/>
                <a:gd name="T95" fmla="*/ 14 h 200"/>
                <a:gd name="T96" fmla="*/ 11 w 171"/>
                <a:gd name="T97" fmla="*/ 12 h 200"/>
                <a:gd name="T98" fmla="*/ 9 w 171"/>
                <a:gd name="T99" fmla="*/ 10 h 200"/>
                <a:gd name="T100" fmla="*/ 10 w 171"/>
                <a:gd name="T101" fmla="*/ 9 h 200"/>
                <a:gd name="T102" fmla="*/ 13 w 171"/>
                <a:gd name="T103" fmla="*/ 8 h 200"/>
                <a:gd name="T104" fmla="*/ 17 w 171"/>
                <a:gd name="T105" fmla="*/ 8 h 200"/>
                <a:gd name="T106" fmla="*/ 21 w 171"/>
                <a:gd name="T107" fmla="*/ 9 h 200"/>
                <a:gd name="T108" fmla="*/ 24 w 171"/>
                <a:gd name="T109" fmla="*/ 10 h 200"/>
                <a:gd name="T110" fmla="*/ 24 w 171"/>
                <a:gd name="T111" fmla="*/ 8 h 200"/>
                <a:gd name="T112" fmla="*/ 19 w 171"/>
                <a:gd name="T113" fmla="*/ 6 h 200"/>
                <a:gd name="T114" fmla="*/ 15 w 171"/>
                <a:gd name="T115" fmla="*/ 5 h 200"/>
                <a:gd name="T116" fmla="*/ 10 w 171"/>
                <a:gd name="T117" fmla="*/ 5 h 200"/>
                <a:gd name="T118" fmla="*/ 7 w 171"/>
                <a:gd name="T119" fmla="*/ 4 h 200"/>
                <a:gd name="T120" fmla="*/ 4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6" name="Freeform 646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28 w 125"/>
                <a:gd name="T1" fmla="*/ 10 h 263"/>
                <a:gd name="T2" fmla="*/ 28 w 125"/>
                <a:gd name="T3" fmla="*/ 13 h 263"/>
                <a:gd name="T4" fmla="*/ 25 w 125"/>
                <a:gd name="T5" fmla="*/ 12 h 263"/>
                <a:gd name="T6" fmla="*/ 23 w 125"/>
                <a:gd name="T7" fmla="*/ 17 h 263"/>
                <a:gd name="T8" fmla="*/ 28 w 125"/>
                <a:gd name="T9" fmla="*/ 26 h 263"/>
                <a:gd name="T10" fmla="*/ 28 w 125"/>
                <a:gd name="T11" fmla="*/ 38 h 263"/>
                <a:gd name="T12" fmla="*/ 28 w 125"/>
                <a:gd name="T13" fmla="*/ 37 h 263"/>
                <a:gd name="T14" fmla="*/ 25 w 125"/>
                <a:gd name="T15" fmla="*/ 26 h 263"/>
                <a:gd name="T16" fmla="*/ 18 w 125"/>
                <a:gd name="T17" fmla="*/ 32 h 263"/>
                <a:gd name="T18" fmla="*/ 17 w 125"/>
                <a:gd name="T19" fmla="*/ 45 h 263"/>
                <a:gd name="T20" fmla="*/ 16 w 125"/>
                <a:gd name="T21" fmla="*/ 54 h 263"/>
                <a:gd name="T22" fmla="*/ 15 w 125"/>
                <a:gd name="T23" fmla="*/ 53 h 263"/>
                <a:gd name="T24" fmla="*/ 16 w 125"/>
                <a:gd name="T25" fmla="*/ 48 h 263"/>
                <a:gd name="T26" fmla="*/ 13 w 125"/>
                <a:gd name="T27" fmla="*/ 45 h 263"/>
                <a:gd name="T28" fmla="*/ 10 w 125"/>
                <a:gd name="T29" fmla="*/ 52 h 263"/>
                <a:gd name="T30" fmla="*/ 4 w 125"/>
                <a:gd name="T31" fmla="*/ 59 h 263"/>
                <a:gd name="T32" fmla="*/ 2 w 125"/>
                <a:gd name="T33" fmla="*/ 60 h 263"/>
                <a:gd name="T34" fmla="*/ 4 w 125"/>
                <a:gd name="T35" fmla="*/ 56 h 263"/>
                <a:gd name="T36" fmla="*/ 11 w 125"/>
                <a:gd name="T37" fmla="*/ 44 h 263"/>
                <a:gd name="T38" fmla="*/ 8 w 125"/>
                <a:gd name="T39" fmla="*/ 45 h 263"/>
                <a:gd name="T40" fmla="*/ 4 w 125"/>
                <a:gd name="T41" fmla="*/ 45 h 263"/>
                <a:gd name="T42" fmla="*/ 2 w 125"/>
                <a:gd name="T43" fmla="*/ 45 h 263"/>
                <a:gd name="T44" fmla="*/ 4 w 125"/>
                <a:gd name="T45" fmla="*/ 45 h 263"/>
                <a:gd name="T46" fmla="*/ 4 w 125"/>
                <a:gd name="T47" fmla="*/ 43 h 263"/>
                <a:gd name="T48" fmla="*/ 10 w 125"/>
                <a:gd name="T49" fmla="*/ 40 h 263"/>
                <a:gd name="T50" fmla="*/ 14 w 125"/>
                <a:gd name="T51" fmla="*/ 34 h 263"/>
                <a:gd name="T52" fmla="*/ 18 w 125"/>
                <a:gd name="T53" fmla="*/ 23 h 263"/>
                <a:gd name="T54" fmla="*/ 11 w 125"/>
                <a:gd name="T55" fmla="*/ 23 h 263"/>
                <a:gd name="T56" fmla="*/ 4 w 125"/>
                <a:gd name="T57" fmla="*/ 23 h 263"/>
                <a:gd name="T58" fmla="*/ 3 w 125"/>
                <a:gd name="T59" fmla="*/ 24 h 263"/>
                <a:gd name="T60" fmla="*/ 4 w 125"/>
                <a:gd name="T61" fmla="*/ 23 h 263"/>
                <a:gd name="T62" fmla="*/ 7 w 125"/>
                <a:gd name="T63" fmla="*/ 21 h 263"/>
                <a:gd name="T64" fmla="*/ 16 w 125"/>
                <a:gd name="T65" fmla="*/ 19 h 263"/>
                <a:gd name="T66" fmla="*/ 20 w 125"/>
                <a:gd name="T67" fmla="*/ 17 h 263"/>
                <a:gd name="T68" fmla="*/ 22 w 125"/>
                <a:gd name="T69" fmla="*/ 11 h 263"/>
                <a:gd name="T70" fmla="*/ 18 w 125"/>
                <a:gd name="T71" fmla="*/ 10 h 263"/>
                <a:gd name="T72" fmla="*/ 12 w 125"/>
                <a:gd name="T73" fmla="*/ 10 h 263"/>
                <a:gd name="T74" fmla="*/ 7 w 125"/>
                <a:gd name="T75" fmla="*/ 13 h 263"/>
                <a:gd name="T76" fmla="*/ 4 w 125"/>
                <a:gd name="T77" fmla="*/ 14 h 263"/>
                <a:gd name="T78" fmla="*/ 2 w 125"/>
                <a:gd name="T79" fmla="*/ 15 h 263"/>
                <a:gd name="T80" fmla="*/ 4 w 125"/>
                <a:gd name="T81" fmla="*/ 11 h 263"/>
                <a:gd name="T82" fmla="*/ 10 w 125"/>
                <a:gd name="T83" fmla="*/ 7 h 263"/>
                <a:gd name="T84" fmla="*/ 14 w 125"/>
                <a:gd name="T85" fmla="*/ 4 h 263"/>
                <a:gd name="T86" fmla="*/ 15 w 125"/>
                <a:gd name="T87" fmla="*/ 7 h 263"/>
                <a:gd name="T88" fmla="*/ 18 w 125"/>
                <a:gd name="T89" fmla="*/ 9 h 263"/>
                <a:gd name="T90" fmla="*/ 21 w 125"/>
                <a:gd name="T91" fmla="*/ 10 h 263"/>
                <a:gd name="T92" fmla="*/ 25 w 125"/>
                <a:gd name="T93" fmla="*/ 9 h 263"/>
                <a:gd name="T94" fmla="*/ 27 w 125"/>
                <a:gd name="T95" fmla="*/ 5 h 263"/>
                <a:gd name="T96" fmla="*/ 31 w 125"/>
                <a:gd name="T97" fmla="*/ 3 h 263"/>
                <a:gd name="T98" fmla="*/ 32 w 125"/>
                <a:gd name="T99" fmla="*/ 3 h 263"/>
                <a:gd name="T100" fmla="*/ 28 w 125"/>
                <a:gd name="T101" fmla="*/ 7 h 263"/>
                <a:gd name="T102" fmla="*/ 32 w 125"/>
                <a:gd name="T103" fmla="*/ 9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7" name="Freeform 647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6 w 20"/>
                <a:gd name="T13" fmla="*/ 5 h 33"/>
                <a:gd name="T14" fmla="*/ 5 w 20"/>
                <a:gd name="T15" fmla="*/ 8 h 33"/>
                <a:gd name="T16" fmla="*/ 5 w 20"/>
                <a:gd name="T17" fmla="*/ 11 h 33"/>
                <a:gd name="T18" fmla="*/ 5 w 20"/>
                <a:gd name="T19" fmla="*/ 12 h 33"/>
                <a:gd name="T20" fmla="*/ 5 w 20"/>
                <a:gd name="T21" fmla="*/ 12 h 33"/>
                <a:gd name="T22" fmla="*/ 5 w 20"/>
                <a:gd name="T23" fmla="*/ 12 h 33"/>
                <a:gd name="T24" fmla="*/ 5 w 20"/>
                <a:gd name="T25" fmla="*/ 11 h 33"/>
                <a:gd name="T26" fmla="*/ 5 w 20"/>
                <a:gd name="T27" fmla="*/ 8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8" name="Freeform 648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75 w 386"/>
                <a:gd name="T1" fmla="*/ 22 h 232"/>
                <a:gd name="T2" fmla="*/ 68 w 386"/>
                <a:gd name="T3" fmla="*/ 26 h 232"/>
                <a:gd name="T4" fmla="*/ 61 w 386"/>
                <a:gd name="T5" fmla="*/ 37 h 232"/>
                <a:gd name="T6" fmla="*/ 55 w 386"/>
                <a:gd name="T7" fmla="*/ 47 h 232"/>
                <a:gd name="T8" fmla="*/ 45 w 386"/>
                <a:gd name="T9" fmla="*/ 55 h 232"/>
                <a:gd name="T10" fmla="*/ 44 w 386"/>
                <a:gd name="T11" fmla="*/ 55 h 232"/>
                <a:gd name="T12" fmla="*/ 49 w 386"/>
                <a:gd name="T13" fmla="*/ 50 h 232"/>
                <a:gd name="T14" fmla="*/ 57 w 386"/>
                <a:gd name="T15" fmla="*/ 41 h 232"/>
                <a:gd name="T16" fmla="*/ 61 w 386"/>
                <a:gd name="T17" fmla="*/ 32 h 232"/>
                <a:gd name="T18" fmla="*/ 61 w 386"/>
                <a:gd name="T19" fmla="*/ 29 h 232"/>
                <a:gd name="T20" fmla="*/ 56 w 386"/>
                <a:gd name="T21" fmla="*/ 32 h 232"/>
                <a:gd name="T22" fmla="*/ 49 w 386"/>
                <a:gd name="T23" fmla="*/ 35 h 232"/>
                <a:gd name="T24" fmla="*/ 39 w 386"/>
                <a:gd name="T25" fmla="*/ 45 h 232"/>
                <a:gd name="T26" fmla="*/ 28 w 386"/>
                <a:gd name="T27" fmla="*/ 53 h 232"/>
                <a:gd name="T28" fmla="*/ 23 w 386"/>
                <a:gd name="T29" fmla="*/ 53 h 232"/>
                <a:gd name="T30" fmla="*/ 33 w 386"/>
                <a:gd name="T31" fmla="*/ 47 h 232"/>
                <a:gd name="T32" fmla="*/ 44 w 386"/>
                <a:gd name="T33" fmla="*/ 36 h 232"/>
                <a:gd name="T34" fmla="*/ 43 w 386"/>
                <a:gd name="T35" fmla="*/ 33 h 232"/>
                <a:gd name="T36" fmla="*/ 37 w 386"/>
                <a:gd name="T37" fmla="*/ 34 h 232"/>
                <a:gd name="T38" fmla="*/ 32 w 386"/>
                <a:gd name="T39" fmla="*/ 35 h 232"/>
                <a:gd name="T40" fmla="*/ 23 w 386"/>
                <a:gd name="T41" fmla="*/ 40 h 232"/>
                <a:gd name="T42" fmla="*/ 10 w 386"/>
                <a:gd name="T43" fmla="*/ 45 h 232"/>
                <a:gd name="T44" fmla="*/ 7 w 386"/>
                <a:gd name="T45" fmla="*/ 44 h 232"/>
                <a:gd name="T46" fmla="*/ 17 w 386"/>
                <a:gd name="T47" fmla="*/ 41 h 232"/>
                <a:gd name="T48" fmla="*/ 25 w 386"/>
                <a:gd name="T49" fmla="*/ 35 h 232"/>
                <a:gd name="T50" fmla="*/ 17 w 386"/>
                <a:gd name="T51" fmla="*/ 33 h 232"/>
                <a:gd name="T52" fmla="*/ 5 w 386"/>
                <a:gd name="T53" fmla="*/ 34 h 232"/>
                <a:gd name="T54" fmla="*/ 0 w 386"/>
                <a:gd name="T55" fmla="*/ 36 h 232"/>
                <a:gd name="T56" fmla="*/ 8 w 386"/>
                <a:gd name="T57" fmla="*/ 32 h 232"/>
                <a:gd name="T58" fmla="*/ 22 w 386"/>
                <a:gd name="T59" fmla="*/ 29 h 232"/>
                <a:gd name="T60" fmla="*/ 21 w 386"/>
                <a:gd name="T61" fmla="*/ 25 h 232"/>
                <a:gd name="T62" fmla="*/ 13 w 386"/>
                <a:gd name="T63" fmla="*/ 18 h 232"/>
                <a:gd name="T64" fmla="*/ 9 w 386"/>
                <a:gd name="T65" fmla="*/ 15 h 232"/>
                <a:gd name="T66" fmla="*/ 18 w 386"/>
                <a:gd name="T67" fmla="*/ 19 h 232"/>
                <a:gd name="T68" fmla="*/ 29 w 386"/>
                <a:gd name="T69" fmla="*/ 27 h 232"/>
                <a:gd name="T70" fmla="*/ 35 w 386"/>
                <a:gd name="T71" fmla="*/ 29 h 232"/>
                <a:gd name="T72" fmla="*/ 42 w 386"/>
                <a:gd name="T73" fmla="*/ 29 h 232"/>
                <a:gd name="T74" fmla="*/ 39 w 386"/>
                <a:gd name="T75" fmla="*/ 23 h 232"/>
                <a:gd name="T76" fmla="*/ 33 w 386"/>
                <a:gd name="T77" fmla="*/ 16 h 232"/>
                <a:gd name="T78" fmla="*/ 29 w 386"/>
                <a:gd name="T79" fmla="*/ 12 h 232"/>
                <a:gd name="T80" fmla="*/ 26 w 386"/>
                <a:gd name="T81" fmla="*/ 10 h 232"/>
                <a:gd name="T82" fmla="*/ 24 w 386"/>
                <a:gd name="T83" fmla="*/ 7 h 232"/>
                <a:gd name="T84" fmla="*/ 34 w 386"/>
                <a:gd name="T85" fmla="*/ 15 h 232"/>
                <a:gd name="T86" fmla="*/ 44 w 386"/>
                <a:gd name="T87" fmla="*/ 24 h 232"/>
                <a:gd name="T88" fmla="*/ 50 w 386"/>
                <a:gd name="T89" fmla="*/ 26 h 232"/>
                <a:gd name="T90" fmla="*/ 55 w 386"/>
                <a:gd name="T91" fmla="*/ 26 h 232"/>
                <a:gd name="T92" fmla="*/ 60 w 386"/>
                <a:gd name="T93" fmla="*/ 24 h 232"/>
                <a:gd name="T94" fmla="*/ 61 w 386"/>
                <a:gd name="T95" fmla="*/ 21 h 232"/>
                <a:gd name="T96" fmla="*/ 55 w 386"/>
                <a:gd name="T97" fmla="*/ 14 h 232"/>
                <a:gd name="T98" fmla="*/ 44 w 386"/>
                <a:gd name="T99" fmla="*/ 4 h 232"/>
                <a:gd name="T100" fmla="*/ 44 w 386"/>
                <a:gd name="T101" fmla="*/ 3 h 232"/>
                <a:gd name="T102" fmla="*/ 53 w 386"/>
                <a:gd name="T103" fmla="*/ 10 h 232"/>
                <a:gd name="T104" fmla="*/ 64 w 386"/>
                <a:gd name="T105" fmla="*/ 18 h 232"/>
                <a:gd name="T106" fmla="*/ 71 w 386"/>
                <a:gd name="T107" fmla="*/ 18 h 232"/>
                <a:gd name="T108" fmla="*/ 83 w 386"/>
                <a:gd name="T109" fmla="*/ 16 h 232"/>
                <a:gd name="T110" fmla="*/ 83 w 386"/>
                <a:gd name="T111" fmla="*/ 17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9" name="Freeform 649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53 w 254"/>
                <a:gd name="T1" fmla="*/ 58 h 254"/>
                <a:gd name="T2" fmla="*/ 51 w 254"/>
                <a:gd name="T3" fmla="*/ 54 h 254"/>
                <a:gd name="T4" fmla="*/ 45 w 254"/>
                <a:gd name="T5" fmla="*/ 54 h 254"/>
                <a:gd name="T6" fmla="*/ 34 w 254"/>
                <a:gd name="T7" fmla="*/ 54 h 254"/>
                <a:gd name="T8" fmla="*/ 23 w 254"/>
                <a:gd name="T9" fmla="*/ 54 h 254"/>
                <a:gd name="T10" fmla="*/ 15 w 254"/>
                <a:gd name="T11" fmla="*/ 51 h 254"/>
                <a:gd name="T12" fmla="*/ 20 w 254"/>
                <a:gd name="T13" fmla="*/ 51 h 254"/>
                <a:gd name="T14" fmla="*/ 29 w 254"/>
                <a:gd name="T15" fmla="*/ 52 h 254"/>
                <a:gd name="T16" fmla="*/ 39 w 254"/>
                <a:gd name="T17" fmla="*/ 52 h 254"/>
                <a:gd name="T18" fmla="*/ 42 w 254"/>
                <a:gd name="T19" fmla="*/ 49 h 254"/>
                <a:gd name="T20" fmla="*/ 38 w 254"/>
                <a:gd name="T21" fmla="*/ 47 h 254"/>
                <a:gd name="T22" fmla="*/ 33 w 254"/>
                <a:gd name="T23" fmla="*/ 43 h 254"/>
                <a:gd name="T24" fmla="*/ 25 w 254"/>
                <a:gd name="T25" fmla="*/ 41 h 254"/>
                <a:gd name="T26" fmla="*/ 12 w 254"/>
                <a:gd name="T27" fmla="*/ 40 h 254"/>
                <a:gd name="T28" fmla="*/ 3 w 254"/>
                <a:gd name="T29" fmla="*/ 36 h 254"/>
                <a:gd name="T30" fmla="*/ 3 w 254"/>
                <a:gd name="T31" fmla="*/ 33 h 254"/>
                <a:gd name="T32" fmla="*/ 10 w 254"/>
                <a:gd name="T33" fmla="*/ 36 h 254"/>
                <a:gd name="T34" fmla="*/ 20 w 254"/>
                <a:gd name="T35" fmla="*/ 40 h 254"/>
                <a:gd name="T36" fmla="*/ 29 w 254"/>
                <a:gd name="T37" fmla="*/ 40 h 254"/>
                <a:gd name="T38" fmla="*/ 22 w 254"/>
                <a:gd name="T39" fmla="*/ 33 h 254"/>
                <a:gd name="T40" fmla="*/ 16 w 254"/>
                <a:gd name="T41" fmla="*/ 32 h 254"/>
                <a:gd name="T42" fmla="*/ 6 w 254"/>
                <a:gd name="T43" fmla="*/ 28 h 254"/>
                <a:gd name="T44" fmla="*/ 0 w 254"/>
                <a:gd name="T45" fmla="*/ 18 h 254"/>
                <a:gd name="T46" fmla="*/ 6 w 254"/>
                <a:gd name="T47" fmla="*/ 24 h 254"/>
                <a:gd name="T48" fmla="*/ 13 w 254"/>
                <a:gd name="T49" fmla="*/ 27 h 254"/>
                <a:gd name="T50" fmla="*/ 15 w 254"/>
                <a:gd name="T51" fmla="*/ 25 h 254"/>
                <a:gd name="T52" fmla="*/ 8 w 254"/>
                <a:gd name="T53" fmla="*/ 15 h 254"/>
                <a:gd name="T54" fmla="*/ 3 w 254"/>
                <a:gd name="T55" fmla="*/ 9 h 254"/>
                <a:gd name="T56" fmla="*/ 3 w 254"/>
                <a:gd name="T57" fmla="*/ 4 h 254"/>
                <a:gd name="T58" fmla="*/ 3 w 254"/>
                <a:gd name="T59" fmla="*/ 4 h 254"/>
                <a:gd name="T60" fmla="*/ 10 w 254"/>
                <a:gd name="T61" fmla="*/ 15 h 254"/>
                <a:gd name="T62" fmla="*/ 18 w 254"/>
                <a:gd name="T63" fmla="*/ 25 h 254"/>
                <a:gd name="T64" fmla="*/ 21 w 254"/>
                <a:gd name="T65" fmla="*/ 26 h 254"/>
                <a:gd name="T66" fmla="*/ 21 w 254"/>
                <a:gd name="T67" fmla="*/ 21 h 254"/>
                <a:gd name="T68" fmla="*/ 17 w 254"/>
                <a:gd name="T69" fmla="*/ 8 h 254"/>
                <a:gd name="T70" fmla="*/ 18 w 254"/>
                <a:gd name="T71" fmla="*/ 8 h 254"/>
                <a:gd name="T72" fmla="*/ 23 w 254"/>
                <a:gd name="T73" fmla="*/ 19 h 254"/>
                <a:gd name="T74" fmla="*/ 25 w 254"/>
                <a:gd name="T75" fmla="*/ 32 h 254"/>
                <a:gd name="T76" fmla="*/ 30 w 254"/>
                <a:gd name="T77" fmla="*/ 36 h 254"/>
                <a:gd name="T78" fmla="*/ 33 w 254"/>
                <a:gd name="T79" fmla="*/ 38 h 254"/>
                <a:gd name="T80" fmla="*/ 34 w 254"/>
                <a:gd name="T81" fmla="*/ 40 h 254"/>
                <a:gd name="T82" fmla="*/ 35 w 254"/>
                <a:gd name="T83" fmla="*/ 33 h 254"/>
                <a:gd name="T84" fmla="*/ 31 w 254"/>
                <a:gd name="T85" fmla="*/ 16 h 254"/>
                <a:gd name="T86" fmla="*/ 31 w 254"/>
                <a:gd name="T87" fmla="*/ 13 h 254"/>
                <a:gd name="T88" fmla="*/ 34 w 254"/>
                <a:gd name="T89" fmla="*/ 19 h 254"/>
                <a:gd name="T90" fmla="*/ 38 w 254"/>
                <a:gd name="T91" fmla="*/ 28 h 254"/>
                <a:gd name="T92" fmla="*/ 38 w 254"/>
                <a:gd name="T93" fmla="*/ 41 h 254"/>
                <a:gd name="T94" fmla="*/ 40 w 254"/>
                <a:gd name="T95" fmla="*/ 45 h 254"/>
                <a:gd name="T96" fmla="*/ 45 w 254"/>
                <a:gd name="T97" fmla="*/ 47 h 254"/>
                <a:gd name="T98" fmla="*/ 46 w 254"/>
                <a:gd name="T99" fmla="*/ 46 h 254"/>
                <a:gd name="T100" fmla="*/ 46 w 254"/>
                <a:gd name="T101" fmla="*/ 35 h 254"/>
                <a:gd name="T102" fmla="*/ 45 w 254"/>
                <a:gd name="T103" fmla="*/ 22 h 254"/>
                <a:gd name="T104" fmla="*/ 45 w 254"/>
                <a:gd name="T105" fmla="*/ 19 h 254"/>
                <a:gd name="T106" fmla="*/ 48 w 254"/>
                <a:gd name="T107" fmla="*/ 29 h 254"/>
                <a:gd name="T108" fmla="*/ 51 w 254"/>
                <a:gd name="T109" fmla="*/ 49 h 254"/>
                <a:gd name="T110" fmla="*/ 53 w 254"/>
                <a:gd name="T111" fmla="*/ 54 h 254"/>
                <a:gd name="T112" fmla="*/ 58 w 254"/>
                <a:gd name="T113" fmla="*/ 59 h 254"/>
                <a:gd name="T114" fmla="*/ 58 w 254"/>
                <a:gd name="T115" fmla="*/ 61 h 254"/>
                <a:gd name="T116" fmla="*/ 55 w 254"/>
                <a:gd name="T117" fmla="*/ 6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0" name="Freeform 650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20 w 186"/>
                <a:gd name="T1" fmla="*/ 69 h 313"/>
                <a:gd name="T2" fmla="*/ 19 w 186"/>
                <a:gd name="T3" fmla="*/ 61 h 313"/>
                <a:gd name="T4" fmla="*/ 18 w 186"/>
                <a:gd name="T5" fmla="*/ 58 h 313"/>
                <a:gd name="T6" fmla="*/ 16 w 186"/>
                <a:gd name="T7" fmla="*/ 57 h 313"/>
                <a:gd name="T8" fmla="*/ 12 w 186"/>
                <a:gd name="T9" fmla="*/ 51 h 313"/>
                <a:gd name="T10" fmla="*/ 9 w 186"/>
                <a:gd name="T11" fmla="*/ 46 h 313"/>
                <a:gd name="T12" fmla="*/ 4 w 186"/>
                <a:gd name="T13" fmla="*/ 38 h 313"/>
                <a:gd name="T14" fmla="*/ 3 w 186"/>
                <a:gd name="T15" fmla="*/ 30 h 313"/>
                <a:gd name="T16" fmla="*/ 1 w 186"/>
                <a:gd name="T17" fmla="*/ 27 h 313"/>
                <a:gd name="T18" fmla="*/ 4 w 186"/>
                <a:gd name="T19" fmla="*/ 28 h 313"/>
                <a:gd name="T20" fmla="*/ 4 w 186"/>
                <a:gd name="T21" fmla="*/ 31 h 313"/>
                <a:gd name="T22" fmla="*/ 5 w 186"/>
                <a:gd name="T23" fmla="*/ 36 h 313"/>
                <a:gd name="T24" fmla="*/ 9 w 186"/>
                <a:gd name="T25" fmla="*/ 43 h 313"/>
                <a:gd name="T26" fmla="*/ 11 w 186"/>
                <a:gd name="T27" fmla="*/ 46 h 313"/>
                <a:gd name="T28" fmla="*/ 14 w 186"/>
                <a:gd name="T29" fmla="*/ 50 h 313"/>
                <a:gd name="T30" fmla="*/ 17 w 186"/>
                <a:gd name="T31" fmla="*/ 51 h 313"/>
                <a:gd name="T32" fmla="*/ 18 w 186"/>
                <a:gd name="T33" fmla="*/ 50 h 313"/>
                <a:gd name="T34" fmla="*/ 19 w 186"/>
                <a:gd name="T35" fmla="*/ 40 h 313"/>
                <a:gd name="T36" fmla="*/ 18 w 186"/>
                <a:gd name="T37" fmla="*/ 38 h 313"/>
                <a:gd name="T38" fmla="*/ 13 w 186"/>
                <a:gd name="T39" fmla="*/ 32 h 313"/>
                <a:gd name="T40" fmla="*/ 9 w 186"/>
                <a:gd name="T41" fmla="*/ 25 h 313"/>
                <a:gd name="T42" fmla="*/ 5 w 186"/>
                <a:gd name="T43" fmla="*/ 17 h 313"/>
                <a:gd name="T44" fmla="*/ 5 w 186"/>
                <a:gd name="T45" fmla="*/ 10 h 313"/>
                <a:gd name="T46" fmla="*/ 7 w 186"/>
                <a:gd name="T47" fmla="*/ 14 h 313"/>
                <a:gd name="T48" fmla="*/ 9 w 186"/>
                <a:gd name="T49" fmla="*/ 21 h 313"/>
                <a:gd name="T50" fmla="*/ 11 w 186"/>
                <a:gd name="T51" fmla="*/ 25 h 313"/>
                <a:gd name="T52" fmla="*/ 15 w 186"/>
                <a:gd name="T53" fmla="*/ 29 h 313"/>
                <a:gd name="T54" fmla="*/ 18 w 186"/>
                <a:gd name="T55" fmla="*/ 33 h 313"/>
                <a:gd name="T56" fmla="*/ 18 w 186"/>
                <a:gd name="T57" fmla="*/ 27 h 313"/>
                <a:gd name="T58" fmla="*/ 17 w 186"/>
                <a:gd name="T59" fmla="*/ 9 h 313"/>
                <a:gd name="T60" fmla="*/ 19 w 186"/>
                <a:gd name="T61" fmla="*/ 0 h 313"/>
                <a:gd name="T62" fmla="*/ 20 w 186"/>
                <a:gd name="T63" fmla="*/ 3 h 313"/>
                <a:gd name="T64" fmla="*/ 20 w 186"/>
                <a:gd name="T65" fmla="*/ 8 h 313"/>
                <a:gd name="T66" fmla="*/ 21 w 186"/>
                <a:gd name="T67" fmla="*/ 25 h 313"/>
                <a:gd name="T68" fmla="*/ 24 w 186"/>
                <a:gd name="T69" fmla="*/ 29 h 313"/>
                <a:gd name="T70" fmla="*/ 27 w 186"/>
                <a:gd name="T71" fmla="*/ 27 h 313"/>
                <a:gd name="T72" fmla="*/ 31 w 186"/>
                <a:gd name="T73" fmla="*/ 22 h 313"/>
                <a:gd name="T74" fmla="*/ 35 w 186"/>
                <a:gd name="T75" fmla="*/ 18 h 313"/>
                <a:gd name="T76" fmla="*/ 35 w 186"/>
                <a:gd name="T77" fmla="*/ 15 h 313"/>
                <a:gd name="T78" fmla="*/ 37 w 186"/>
                <a:gd name="T79" fmla="*/ 17 h 313"/>
                <a:gd name="T80" fmla="*/ 35 w 186"/>
                <a:gd name="T81" fmla="*/ 21 h 313"/>
                <a:gd name="T82" fmla="*/ 32 w 186"/>
                <a:gd name="T83" fmla="*/ 25 h 313"/>
                <a:gd name="T84" fmla="*/ 28 w 186"/>
                <a:gd name="T85" fmla="*/ 30 h 313"/>
                <a:gd name="T86" fmla="*/ 25 w 186"/>
                <a:gd name="T87" fmla="*/ 34 h 313"/>
                <a:gd name="T88" fmla="*/ 23 w 186"/>
                <a:gd name="T89" fmla="*/ 40 h 313"/>
                <a:gd name="T90" fmla="*/ 22 w 186"/>
                <a:gd name="T91" fmla="*/ 50 h 313"/>
                <a:gd name="T92" fmla="*/ 24 w 186"/>
                <a:gd name="T93" fmla="*/ 51 h 313"/>
                <a:gd name="T94" fmla="*/ 30 w 186"/>
                <a:gd name="T95" fmla="*/ 46 h 313"/>
                <a:gd name="T96" fmla="*/ 35 w 186"/>
                <a:gd name="T97" fmla="*/ 41 h 313"/>
                <a:gd name="T98" fmla="*/ 40 w 186"/>
                <a:gd name="T99" fmla="*/ 35 h 313"/>
                <a:gd name="T100" fmla="*/ 43 w 186"/>
                <a:gd name="T101" fmla="*/ 31 h 313"/>
                <a:gd name="T102" fmla="*/ 44 w 186"/>
                <a:gd name="T103" fmla="*/ 33 h 313"/>
                <a:gd name="T104" fmla="*/ 42 w 186"/>
                <a:gd name="T105" fmla="*/ 37 h 313"/>
                <a:gd name="T106" fmla="*/ 38 w 186"/>
                <a:gd name="T107" fmla="*/ 43 h 313"/>
                <a:gd name="T108" fmla="*/ 31 w 186"/>
                <a:gd name="T109" fmla="*/ 50 h 313"/>
                <a:gd name="T110" fmla="*/ 25 w 186"/>
                <a:gd name="T111" fmla="*/ 55 h 313"/>
                <a:gd name="T112" fmla="*/ 21 w 186"/>
                <a:gd name="T113" fmla="*/ 58 h 313"/>
                <a:gd name="T114" fmla="*/ 21 w 186"/>
                <a:gd name="T115" fmla="*/ 65 h 313"/>
                <a:gd name="T116" fmla="*/ 22 w 186"/>
                <a:gd name="T117" fmla="*/ 68 h 313"/>
                <a:gd name="T118" fmla="*/ 21 w 186"/>
                <a:gd name="T119" fmla="*/ 69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1" name="Freeform 651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62 w 253"/>
                <a:gd name="T1" fmla="*/ 4 h 299"/>
                <a:gd name="T2" fmla="*/ 60 w 253"/>
                <a:gd name="T3" fmla="*/ 6 h 299"/>
                <a:gd name="T4" fmla="*/ 56 w 253"/>
                <a:gd name="T5" fmla="*/ 11 h 299"/>
                <a:gd name="T6" fmla="*/ 54 w 253"/>
                <a:gd name="T7" fmla="*/ 16 h 299"/>
                <a:gd name="T8" fmla="*/ 52 w 253"/>
                <a:gd name="T9" fmla="*/ 18 h 299"/>
                <a:gd name="T10" fmla="*/ 49 w 253"/>
                <a:gd name="T11" fmla="*/ 23 h 299"/>
                <a:gd name="T12" fmla="*/ 48 w 253"/>
                <a:gd name="T13" fmla="*/ 28 h 299"/>
                <a:gd name="T14" fmla="*/ 44 w 253"/>
                <a:gd name="T15" fmla="*/ 32 h 299"/>
                <a:gd name="T16" fmla="*/ 45 w 253"/>
                <a:gd name="T17" fmla="*/ 35 h 299"/>
                <a:gd name="T18" fmla="*/ 48 w 253"/>
                <a:gd name="T19" fmla="*/ 40 h 299"/>
                <a:gd name="T20" fmla="*/ 48 w 253"/>
                <a:gd name="T21" fmla="*/ 44 h 299"/>
                <a:gd name="T22" fmla="*/ 48 w 253"/>
                <a:gd name="T23" fmla="*/ 42 h 299"/>
                <a:gd name="T24" fmla="*/ 45 w 253"/>
                <a:gd name="T25" fmla="*/ 40 h 299"/>
                <a:gd name="T26" fmla="*/ 43 w 253"/>
                <a:gd name="T27" fmla="*/ 37 h 299"/>
                <a:gd name="T28" fmla="*/ 39 w 253"/>
                <a:gd name="T29" fmla="*/ 39 h 299"/>
                <a:gd name="T30" fmla="*/ 33 w 253"/>
                <a:gd name="T31" fmla="*/ 42 h 299"/>
                <a:gd name="T32" fmla="*/ 29 w 253"/>
                <a:gd name="T33" fmla="*/ 48 h 299"/>
                <a:gd name="T34" fmla="*/ 26 w 253"/>
                <a:gd name="T35" fmla="*/ 53 h 299"/>
                <a:gd name="T36" fmla="*/ 26 w 253"/>
                <a:gd name="T37" fmla="*/ 55 h 299"/>
                <a:gd name="T38" fmla="*/ 26 w 253"/>
                <a:gd name="T39" fmla="*/ 64 h 299"/>
                <a:gd name="T40" fmla="*/ 29 w 253"/>
                <a:gd name="T41" fmla="*/ 70 h 299"/>
                <a:gd name="T42" fmla="*/ 29 w 253"/>
                <a:gd name="T43" fmla="*/ 72 h 299"/>
                <a:gd name="T44" fmla="*/ 26 w 253"/>
                <a:gd name="T45" fmla="*/ 68 h 299"/>
                <a:gd name="T46" fmla="*/ 23 w 253"/>
                <a:gd name="T47" fmla="*/ 59 h 299"/>
                <a:gd name="T48" fmla="*/ 22 w 253"/>
                <a:gd name="T49" fmla="*/ 57 h 299"/>
                <a:gd name="T50" fmla="*/ 18 w 253"/>
                <a:gd name="T51" fmla="*/ 62 h 299"/>
                <a:gd name="T52" fmla="*/ 14 w 253"/>
                <a:gd name="T53" fmla="*/ 68 h 299"/>
                <a:gd name="T54" fmla="*/ 11 w 253"/>
                <a:gd name="T55" fmla="*/ 72 h 299"/>
                <a:gd name="T56" fmla="*/ 8 w 253"/>
                <a:gd name="T57" fmla="*/ 72 h 299"/>
                <a:gd name="T58" fmla="*/ 8 w 253"/>
                <a:gd name="T59" fmla="*/ 72 h 299"/>
                <a:gd name="T60" fmla="*/ 10 w 253"/>
                <a:gd name="T61" fmla="*/ 69 h 299"/>
                <a:gd name="T62" fmla="*/ 13 w 253"/>
                <a:gd name="T63" fmla="*/ 63 h 299"/>
                <a:gd name="T64" fmla="*/ 17 w 253"/>
                <a:gd name="T65" fmla="*/ 58 h 299"/>
                <a:gd name="T66" fmla="*/ 20 w 253"/>
                <a:gd name="T67" fmla="*/ 54 h 299"/>
                <a:gd name="T68" fmla="*/ 19 w 253"/>
                <a:gd name="T69" fmla="*/ 53 h 299"/>
                <a:gd name="T70" fmla="*/ 14 w 253"/>
                <a:gd name="T71" fmla="*/ 54 h 299"/>
                <a:gd name="T72" fmla="*/ 9 w 253"/>
                <a:gd name="T73" fmla="*/ 55 h 299"/>
                <a:gd name="T74" fmla="*/ 5 w 253"/>
                <a:gd name="T75" fmla="*/ 55 h 299"/>
                <a:gd name="T76" fmla="*/ 4 w 253"/>
                <a:gd name="T77" fmla="*/ 58 h 299"/>
                <a:gd name="T78" fmla="*/ 0 w 253"/>
                <a:gd name="T79" fmla="*/ 57 h 299"/>
                <a:gd name="T80" fmla="*/ 4 w 253"/>
                <a:gd name="T81" fmla="*/ 55 h 299"/>
                <a:gd name="T82" fmla="*/ 9 w 253"/>
                <a:gd name="T83" fmla="*/ 53 h 299"/>
                <a:gd name="T84" fmla="*/ 16 w 253"/>
                <a:gd name="T85" fmla="*/ 48 h 299"/>
                <a:gd name="T86" fmla="*/ 21 w 253"/>
                <a:gd name="T87" fmla="*/ 48 h 299"/>
                <a:gd name="T88" fmla="*/ 25 w 253"/>
                <a:gd name="T89" fmla="*/ 48 h 299"/>
                <a:gd name="T90" fmla="*/ 28 w 253"/>
                <a:gd name="T91" fmla="*/ 47 h 299"/>
                <a:gd name="T92" fmla="*/ 30 w 253"/>
                <a:gd name="T93" fmla="*/ 42 h 299"/>
                <a:gd name="T94" fmla="*/ 33 w 253"/>
                <a:gd name="T95" fmla="*/ 40 h 299"/>
                <a:gd name="T96" fmla="*/ 33 w 253"/>
                <a:gd name="T97" fmla="*/ 37 h 299"/>
                <a:gd name="T98" fmla="*/ 29 w 253"/>
                <a:gd name="T99" fmla="*/ 37 h 299"/>
                <a:gd name="T100" fmla="*/ 30 w 253"/>
                <a:gd name="T101" fmla="*/ 36 h 299"/>
                <a:gd name="T102" fmla="*/ 33 w 253"/>
                <a:gd name="T103" fmla="*/ 34 h 299"/>
                <a:gd name="T104" fmla="*/ 35 w 253"/>
                <a:gd name="T105" fmla="*/ 33 h 299"/>
                <a:gd name="T106" fmla="*/ 37 w 253"/>
                <a:gd name="T107" fmla="*/ 34 h 299"/>
                <a:gd name="T108" fmla="*/ 38 w 253"/>
                <a:gd name="T109" fmla="*/ 33 h 299"/>
                <a:gd name="T110" fmla="*/ 43 w 253"/>
                <a:gd name="T111" fmla="*/ 26 h 299"/>
                <a:gd name="T112" fmla="*/ 48 w 253"/>
                <a:gd name="T113" fmla="*/ 18 h 299"/>
                <a:gd name="T114" fmla="*/ 51 w 253"/>
                <a:gd name="T115" fmla="*/ 10 h 299"/>
                <a:gd name="T116" fmla="*/ 54 w 253"/>
                <a:gd name="T117" fmla="*/ 6 h 299"/>
                <a:gd name="T118" fmla="*/ 56 w 253"/>
                <a:gd name="T119" fmla="*/ 4 h 299"/>
                <a:gd name="T120" fmla="*/ 57 w 253"/>
                <a:gd name="T121" fmla="*/ 3 h 299"/>
                <a:gd name="T122" fmla="*/ 6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2" name="Freeform 652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10 w 146"/>
                <a:gd name="T1" fmla="*/ 54 h 244"/>
                <a:gd name="T2" fmla="*/ 14 w 146"/>
                <a:gd name="T3" fmla="*/ 48 h 244"/>
                <a:gd name="T4" fmla="*/ 16 w 146"/>
                <a:gd name="T5" fmla="*/ 46 h 244"/>
                <a:gd name="T6" fmla="*/ 22 w 146"/>
                <a:gd name="T7" fmla="*/ 45 h 244"/>
                <a:gd name="T8" fmla="*/ 27 w 146"/>
                <a:gd name="T9" fmla="*/ 42 h 244"/>
                <a:gd name="T10" fmla="*/ 31 w 146"/>
                <a:gd name="T11" fmla="*/ 40 h 244"/>
                <a:gd name="T12" fmla="*/ 34 w 146"/>
                <a:gd name="T13" fmla="*/ 39 h 244"/>
                <a:gd name="T14" fmla="*/ 33 w 146"/>
                <a:gd name="T15" fmla="*/ 37 h 244"/>
                <a:gd name="T16" fmla="*/ 31 w 146"/>
                <a:gd name="T17" fmla="*/ 39 h 244"/>
                <a:gd name="T18" fmla="*/ 27 w 146"/>
                <a:gd name="T19" fmla="*/ 40 h 244"/>
                <a:gd name="T20" fmla="*/ 22 w 146"/>
                <a:gd name="T21" fmla="*/ 42 h 244"/>
                <a:gd name="T22" fmla="*/ 17 w 146"/>
                <a:gd name="T23" fmla="*/ 44 h 244"/>
                <a:gd name="T24" fmla="*/ 17 w 146"/>
                <a:gd name="T25" fmla="*/ 41 h 244"/>
                <a:gd name="T26" fmla="*/ 19 w 146"/>
                <a:gd name="T27" fmla="*/ 34 h 244"/>
                <a:gd name="T28" fmla="*/ 22 w 146"/>
                <a:gd name="T29" fmla="*/ 30 h 244"/>
                <a:gd name="T30" fmla="*/ 26 w 146"/>
                <a:gd name="T31" fmla="*/ 27 h 244"/>
                <a:gd name="T32" fmla="*/ 30 w 146"/>
                <a:gd name="T33" fmla="*/ 23 h 244"/>
                <a:gd name="T34" fmla="*/ 34 w 146"/>
                <a:gd name="T35" fmla="*/ 20 h 244"/>
                <a:gd name="T36" fmla="*/ 34 w 146"/>
                <a:gd name="T37" fmla="*/ 18 h 244"/>
                <a:gd name="T38" fmla="*/ 34 w 146"/>
                <a:gd name="T39" fmla="*/ 17 h 244"/>
                <a:gd name="T40" fmla="*/ 31 w 146"/>
                <a:gd name="T41" fmla="*/ 19 h 244"/>
                <a:gd name="T42" fmla="*/ 28 w 146"/>
                <a:gd name="T43" fmla="*/ 22 h 244"/>
                <a:gd name="T44" fmla="*/ 25 w 146"/>
                <a:gd name="T45" fmla="*/ 24 h 244"/>
                <a:gd name="T46" fmla="*/ 21 w 146"/>
                <a:gd name="T47" fmla="*/ 26 h 244"/>
                <a:gd name="T48" fmla="*/ 21 w 146"/>
                <a:gd name="T49" fmla="*/ 22 h 244"/>
                <a:gd name="T50" fmla="*/ 21 w 146"/>
                <a:gd name="T51" fmla="*/ 7 h 244"/>
                <a:gd name="T52" fmla="*/ 21 w 146"/>
                <a:gd name="T53" fmla="*/ 1 h 244"/>
                <a:gd name="T54" fmla="*/ 20 w 146"/>
                <a:gd name="T55" fmla="*/ 2 h 244"/>
                <a:gd name="T56" fmla="*/ 19 w 146"/>
                <a:gd name="T57" fmla="*/ 8 h 244"/>
                <a:gd name="T58" fmla="*/ 18 w 146"/>
                <a:gd name="T59" fmla="*/ 25 h 244"/>
                <a:gd name="T60" fmla="*/ 16 w 146"/>
                <a:gd name="T61" fmla="*/ 30 h 244"/>
                <a:gd name="T62" fmla="*/ 16 w 146"/>
                <a:gd name="T63" fmla="*/ 29 h 244"/>
                <a:gd name="T64" fmla="*/ 15 w 146"/>
                <a:gd name="T65" fmla="*/ 26 h 244"/>
                <a:gd name="T66" fmla="*/ 13 w 146"/>
                <a:gd name="T67" fmla="*/ 22 h 244"/>
                <a:gd name="T68" fmla="*/ 10 w 146"/>
                <a:gd name="T69" fmla="*/ 17 h 244"/>
                <a:gd name="T70" fmla="*/ 7 w 146"/>
                <a:gd name="T71" fmla="*/ 14 h 244"/>
                <a:gd name="T72" fmla="*/ 4 w 146"/>
                <a:gd name="T73" fmla="*/ 13 h 244"/>
                <a:gd name="T74" fmla="*/ 6 w 146"/>
                <a:gd name="T75" fmla="*/ 15 h 244"/>
                <a:gd name="T76" fmla="*/ 9 w 146"/>
                <a:gd name="T77" fmla="*/ 20 h 244"/>
                <a:gd name="T78" fmla="*/ 13 w 146"/>
                <a:gd name="T79" fmla="*/ 28 h 244"/>
                <a:gd name="T80" fmla="*/ 14 w 146"/>
                <a:gd name="T81" fmla="*/ 34 h 244"/>
                <a:gd name="T82" fmla="*/ 13 w 146"/>
                <a:gd name="T83" fmla="*/ 40 h 244"/>
                <a:gd name="T84" fmla="*/ 11 w 146"/>
                <a:gd name="T85" fmla="*/ 44 h 244"/>
                <a:gd name="T86" fmla="*/ 10 w 146"/>
                <a:gd name="T87" fmla="*/ 42 h 244"/>
                <a:gd name="T88" fmla="*/ 9 w 146"/>
                <a:gd name="T89" fmla="*/ 40 h 244"/>
                <a:gd name="T90" fmla="*/ 6 w 146"/>
                <a:gd name="T91" fmla="*/ 37 h 244"/>
                <a:gd name="T92" fmla="*/ 4 w 146"/>
                <a:gd name="T93" fmla="*/ 34 h 244"/>
                <a:gd name="T94" fmla="*/ 3 w 146"/>
                <a:gd name="T95" fmla="*/ 32 h 244"/>
                <a:gd name="T96" fmla="*/ 0 w 146"/>
                <a:gd name="T97" fmla="*/ 31 h 244"/>
                <a:gd name="T98" fmla="*/ 4 w 146"/>
                <a:gd name="T99" fmla="*/ 34 h 244"/>
                <a:gd name="T100" fmla="*/ 4 w 146"/>
                <a:gd name="T101" fmla="*/ 39 h 244"/>
                <a:gd name="T102" fmla="*/ 8 w 146"/>
                <a:gd name="T103" fmla="*/ 43 h 244"/>
                <a:gd name="T104" fmla="*/ 9 w 146"/>
                <a:gd name="T105" fmla="*/ 46 h 244"/>
                <a:gd name="T106" fmla="*/ 8 w 146"/>
                <a:gd name="T107" fmla="*/ 53 h 244"/>
                <a:gd name="T108" fmla="*/ 6 w 146"/>
                <a:gd name="T109" fmla="*/ 57 h 244"/>
                <a:gd name="T110" fmla="*/ 7 w 146"/>
                <a:gd name="T111" fmla="*/ 58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3" name="Freeform 653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58 w 279"/>
                <a:gd name="T1" fmla="*/ 46 h 227"/>
                <a:gd name="T2" fmla="*/ 56 w 279"/>
                <a:gd name="T3" fmla="*/ 44 h 227"/>
                <a:gd name="T4" fmla="*/ 51 w 279"/>
                <a:gd name="T5" fmla="*/ 44 h 227"/>
                <a:gd name="T6" fmla="*/ 49 w 279"/>
                <a:gd name="T7" fmla="*/ 39 h 227"/>
                <a:gd name="T8" fmla="*/ 49 w 279"/>
                <a:gd name="T9" fmla="*/ 29 h 227"/>
                <a:gd name="T10" fmla="*/ 49 w 279"/>
                <a:gd name="T11" fmla="*/ 19 h 227"/>
                <a:gd name="T12" fmla="*/ 49 w 279"/>
                <a:gd name="T13" fmla="*/ 22 h 227"/>
                <a:gd name="T14" fmla="*/ 45 w 279"/>
                <a:gd name="T15" fmla="*/ 35 h 227"/>
                <a:gd name="T16" fmla="*/ 43 w 279"/>
                <a:gd name="T17" fmla="*/ 37 h 227"/>
                <a:gd name="T18" fmla="*/ 38 w 279"/>
                <a:gd name="T19" fmla="*/ 31 h 227"/>
                <a:gd name="T20" fmla="*/ 34 w 279"/>
                <a:gd name="T21" fmla="*/ 28 h 227"/>
                <a:gd name="T22" fmla="*/ 33 w 279"/>
                <a:gd name="T23" fmla="*/ 6 h 227"/>
                <a:gd name="T24" fmla="*/ 30 w 279"/>
                <a:gd name="T25" fmla="*/ 3 h 227"/>
                <a:gd name="T26" fmla="*/ 32 w 279"/>
                <a:gd name="T27" fmla="*/ 9 h 227"/>
                <a:gd name="T28" fmla="*/ 32 w 279"/>
                <a:gd name="T29" fmla="*/ 25 h 227"/>
                <a:gd name="T30" fmla="*/ 21 w 279"/>
                <a:gd name="T31" fmla="*/ 17 h 227"/>
                <a:gd name="T32" fmla="*/ 8 w 279"/>
                <a:gd name="T33" fmla="*/ 8 h 227"/>
                <a:gd name="T34" fmla="*/ 3 w 279"/>
                <a:gd name="T35" fmla="*/ 3 h 227"/>
                <a:gd name="T36" fmla="*/ 4 w 279"/>
                <a:gd name="T37" fmla="*/ 7 h 227"/>
                <a:gd name="T38" fmla="*/ 13 w 279"/>
                <a:gd name="T39" fmla="*/ 15 h 227"/>
                <a:gd name="T40" fmla="*/ 24 w 279"/>
                <a:gd name="T41" fmla="*/ 24 h 227"/>
                <a:gd name="T42" fmla="*/ 32 w 279"/>
                <a:gd name="T43" fmla="*/ 29 h 227"/>
                <a:gd name="T44" fmla="*/ 26 w 279"/>
                <a:gd name="T45" fmla="*/ 29 h 227"/>
                <a:gd name="T46" fmla="*/ 18 w 279"/>
                <a:gd name="T47" fmla="*/ 29 h 227"/>
                <a:gd name="T48" fmla="*/ 7 w 279"/>
                <a:gd name="T49" fmla="*/ 29 h 227"/>
                <a:gd name="T50" fmla="*/ 0 w 279"/>
                <a:gd name="T51" fmla="*/ 25 h 227"/>
                <a:gd name="T52" fmla="*/ 3 w 279"/>
                <a:gd name="T53" fmla="*/ 29 h 227"/>
                <a:gd name="T54" fmla="*/ 11 w 279"/>
                <a:gd name="T55" fmla="*/ 31 h 227"/>
                <a:gd name="T56" fmla="*/ 24 w 279"/>
                <a:gd name="T57" fmla="*/ 32 h 227"/>
                <a:gd name="T58" fmla="*/ 31 w 279"/>
                <a:gd name="T59" fmla="*/ 33 h 227"/>
                <a:gd name="T60" fmla="*/ 37 w 279"/>
                <a:gd name="T61" fmla="*/ 37 h 227"/>
                <a:gd name="T62" fmla="*/ 39 w 279"/>
                <a:gd name="T63" fmla="*/ 40 h 227"/>
                <a:gd name="T64" fmla="*/ 37 w 279"/>
                <a:gd name="T65" fmla="*/ 44 h 227"/>
                <a:gd name="T66" fmla="*/ 28 w 279"/>
                <a:gd name="T67" fmla="*/ 46 h 227"/>
                <a:gd name="T68" fmla="*/ 22 w 279"/>
                <a:gd name="T69" fmla="*/ 50 h 227"/>
                <a:gd name="T70" fmla="*/ 22 w 279"/>
                <a:gd name="T71" fmla="*/ 50 h 227"/>
                <a:gd name="T72" fmla="*/ 29 w 279"/>
                <a:gd name="T73" fmla="*/ 50 h 227"/>
                <a:gd name="T74" fmla="*/ 38 w 279"/>
                <a:gd name="T75" fmla="*/ 46 h 227"/>
                <a:gd name="T76" fmla="*/ 44 w 279"/>
                <a:gd name="T77" fmla="*/ 44 h 227"/>
                <a:gd name="T78" fmla="*/ 49 w 279"/>
                <a:gd name="T79" fmla="*/ 44 h 227"/>
                <a:gd name="T80" fmla="*/ 52 w 279"/>
                <a:gd name="T81" fmla="*/ 46 h 227"/>
                <a:gd name="T82" fmla="*/ 57 w 279"/>
                <a:gd name="T83" fmla="*/ 50 h 227"/>
                <a:gd name="T84" fmla="*/ 61 w 279"/>
                <a:gd name="T85" fmla="*/ 51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654" name="Picture 4" descr="k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640013" y="1700213"/>
            <a:ext cx="652462" cy="3416300"/>
          </a:xfrm>
          <a:prstGeom prst="rect">
            <a:avLst/>
          </a:prstGeom>
          <a:solidFill>
            <a:srgbClr val="00FF00"/>
          </a:solidFill>
          <a:ln>
            <a:noFill/>
          </a:ln>
          <a:effectLst>
            <a:outerShdw blurRad="50800" dist="50800" dir="5400000" algn="ctr" rotWithShape="0">
              <a:srgbClr val="00FF00">
                <a:alpha val="99000"/>
              </a:srgbClr>
            </a:outerShdw>
          </a:effectLst>
        </p:spPr>
      </p:pic>
      <p:pic>
        <p:nvPicPr>
          <p:cNvPr id="655" name="Picture 3" descr="k333333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8175" y="2362200"/>
            <a:ext cx="16764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6" name="Picture 2" descr="k 2222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1988" y="3656013"/>
            <a:ext cx="1828800" cy="142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844</TotalTime>
  <Words>137</Words>
  <Application>Microsoft Office PowerPoint</Application>
  <PresentationFormat>On-screen Show (4:3)</PresentationFormat>
  <Paragraphs>60</Paragraphs>
  <Slides>16</Slides>
  <Notes>2</Notes>
  <HiddenSlides>0</HiddenSlides>
  <MMClips>1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21" baseType="lpstr">
      <vt:lpstr>.VnAvant</vt:lpstr>
      <vt:lpstr>Arial</vt:lpstr>
      <vt:lpstr>Calibri</vt:lpstr>
      <vt:lpstr>Times New Roman</vt:lpstr>
      <vt:lpstr>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So sánh chữ cái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34TRIEUKHUC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Nguyen Huy Khanh</dc:creator>
  <cp:lastModifiedBy>AutoBVT</cp:lastModifiedBy>
  <cp:revision>126</cp:revision>
  <dcterms:created xsi:type="dcterms:W3CDTF">2002-12-31T19:34:40Z</dcterms:created>
  <dcterms:modified xsi:type="dcterms:W3CDTF">2021-05-08T04:09:04Z</dcterms:modified>
</cp:coreProperties>
</file>